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7"/>
  </p:notesMasterIdLst>
  <p:sldIdLst>
    <p:sldId id="256" r:id="rId3"/>
    <p:sldId id="285" r:id="rId4"/>
    <p:sldId id="286" r:id="rId5"/>
    <p:sldId id="287" r:id="rId6"/>
    <p:sldId id="288" r:id="rId7"/>
    <p:sldId id="289" r:id="rId8"/>
    <p:sldId id="290" r:id="rId9"/>
    <p:sldId id="291" r:id="rId10"/>
    <p:sldId id="293" r:id="rId11"/>
    <p:sldId id="292" r:id="rId12"/>
    <p:sldId id="294" r:id="rId13"/>
    <p:sldId id="295" r:id="rId14"/>
    <p:sldId id="296" r:id="rId15"/>
    <p:sldId id="297" r:id="rId16"/>
    <p:sldId id="298" r:id="rId17"/>
    <p:sldId id="299" r:id="rId18"/>
    <p:sldId id="300" r:id="rId19"/>
    <p:sldId id="301" r:id="rId20"/>
    <p:sldId id="302" r:id="rId21"/>
    <p:sldId id="303" r:id="rId22"/>
    <p:sldId id="304" r:id="rId23"/>
    <p:sldId id="305" r:id="rId24"/>
    <p:sldId id="306" r:id="rId25"/>
    <p:sldId id="307"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96" userDrawn="1">
          <p15:clr>
            <a:srgbClr val="A4A3A4"/>
          </p15:clr>
        </p15:guide>
        <p15:guide id="2" pos="3840" userDrawn="1">
          <p15:clr>
            <a:srgbClr val="A4A3A4"/>
          </p15:clr>
        </p15:guide>
        <p15:guide id="3" orient="horz" pos="3974" userDrawn="1">
          <p15:clr>
            <a:srgbClr val="A4A3A4"/>
          </p15:clr>
        </p15:guide>
        <p15:guide id="4" orient="horz" pos="618" userDrawn="1">
          <p15:clr>
            <a:srgbClr val="A4A3A4"/>
          </p15:clr>
        </p15:guide>
        <p15:guide id="5" pos="121" userDrawn="1">
          <p15:clr>
            <a:srgbClr val="A4A3A4"/>
          </p15:clr>
        </p15:guide>
        <p15:guide id="6" pos="7559"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FA7A7"/>
    <a:srgbClr val="C7EAE4"/>
    <a:srgbClr val="FFD972"/>
    <a:srgbClr val="FCBCB8"/>
    <a:srgbClr val="A7E8BD"/>
    <a:srgbClr val="C9EFF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6224" autoAdjust="0"/>
  </p:normalViewPr>
  <p:slideViewPr>
    <p:cSldViewPr snapToGrid="0" showGuides="1">
      <p:cViewPr varScale="1">
        <p:scale>
          <a:sx n="63" d="100"/>
          <a:sy n="63" d="100"/>
        </p:scale>
        <p:origin x="804" y="32"/>
      </p:cViewPr>
      <p:guideLst>
        <p:guide orient="horz" pos="2296"/>
        <p:guide pos="3840"/>
        <p:guide orient="horz" pos="3974"/>
        <p:guide orient="horz" pos="618"/>
        <p:guide pos="121"/>
        <p:guide pos="7559"/>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notesMaster" Target="notesMasters/notesMaster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FE33A40-F14A-4054-BBD4-5101237B076F}" type="datetimeFigureOut">
              <a:rPr lang="en-ID" smtClean="0"/>
              <a:t>17/08/2020</a:t>
            </a:fld>
            <a:endParaRPr lang="en-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EBD85D3-4349-4F5E-98AF-31DB51AC0FB6}" type="slidenum">
              <a:rPr lang="en-ID" smtClean="0"/>
              <a:t>‹#›</a:t>
            </a:fld>
            <a:endParaRPr lang="en-ID"/>
          </a:p>
        </p:txBody>
      </p:sp>
    </p:spTree>
    <p:extLst>
      <p:ext uri="{BB962C8B-B14F-4D97-AF65-F5344CB8AC3E}">
        <p14:creationId xmlns:p14="http://schemas.microsoft.com/office/powerpoint/2010/main" val="4495462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8EBD85D3-4349-4F5E-98AF-31DB51AC0FB6}" type="slidenum">
              <a:rPr lang="en-ID" smtClean="0"/>
              <a:t>1</a:t>
            </a:fld>
            <a:endParaRPr lang="en-ID"/>
          </a:p>
        </p:txBody>
      </p:sp>
    </p:spTree>
    <p:extLst>
      <p:ext uri="{BB962C8B-B14F-4D97-AF65-F5344CB8AC3E}">
        <p14:creationId xmlns:p14="http://schemas.microsoft.com/office/powerpoint/2010/main" val="335847227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2"/>
        <p:cNvGrpSpPr/>
        <p:nvPr/>
      </p:nvGrpSpPr>
      <p:grpSpPr>
        <a:xfrm>
          <a:off x="0" y="0"/>
          <a:ext cx="0" cy="0"/>
          <a:chOff x="0" y="0"/>
          <a:chExt cx="0" cy="0"/>
        </a:xfrm>
      </p:grpSpPr>
      <p:sp>
        <p:nvSpPr>
          <p:cNvPr id="6363" name="Google Shape;6363;g8f9b979809_0_147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4" name="Google Shape;6364;g8f9b979809_0_14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4"/>
        <p:cNvGrpSpPr/>
        <p:nvPr/>
      </p:nvGrpSpPr>
      <p:grpSpPr>
        <a:xfrm>
          <a:off x="0" y="0"/>
          <a:ext cx="0" cy="0"/>
          <a:chOff x="0" y="0"/>
          <a:chExt cx="0" cy="0"/>
        </a:xfrm>
      </p:grpSpPr>
      <p:sp>
        <p:nvSpPr>
          <p:cNvPr id="6655" name="Google Shape;6655;g8f9b979809_0_150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6" name="Google Shape;6656;g8f9b979809_0_150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3"/>
        <p:cNvGrpSpPr/>
        <p:nvPr/>
      </p:nvGrpSpPr>
      <p:grpSpPr>
        <a:xfrm>
          <a:off x="0" y="0"/>
          <a:ext cx="0" cy="0"/>
          <a:chOff x="0" y="0"/>
          <a:chExt cx="0" cy="0"/>
        </a:xfrm>
      </p:grpSpPr>
      <p:sp>
        <p:nvSpPr>
          <p:cNvPr id="7014" name="Google Shape;7014;g8f9b979809_0_153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5" name="Google Shape;7015;g8f9b979809_0_15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0"/>
        <p:cNvGrpSpPr/>
        <p:nvPr/>
      </p:nvGrpSpPr>
      <p:grpSpPr>
        <a:xfrm>
          <a:off x="0" y="0"/>
          <a:ext cx="0" cy="0"/>
          <a:chOff x="0" y="0"/>
          <a:chExt cx="0" cy="0"/>
        </a:xfrm>
      </p:grpSpPr>
      <p:sp>
        <p:nvSpPr>
          <p:cNvPr id="7431" name="Google Shape;7431;g8f9b979809_0_157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2" name="Google Shape;7432;g8f9b979809_0_157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9"/>
        <p:cNvGrpSpPr/>
        <p:nvPr/>
      </p:nvGrpSpPr>
      <p:grpSpPr>
        <a:xfrm>
          <a:off x="0" y="0"/>
          <a:ext cx="0" cy="0"/>
          <a:chOff x="0" y="0"/>
          <a:chExt cx="0" cy="0"/>
        </a:xfrm>
      </p:grpSpPr>
      <p:sp>
        <p:nvSpPr>
          <p:cNvPr id="7770" name="Google Shape;7770;g8f9b979809_0_161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1" name="Google Shape;7771;g8f9b979809_0_16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7"/>
        <p:cNvGrpSpPr/>
        <p:nvPr/>
      </p:nvGrpSpPr>
      <p:grpSpPr>
        <a:xfrm>
          <a:off x="0" y="0"/>
          <a:ext cx="0" cy="0"/>
          <a:chOff x="0" y="0"/>
          <a:chExt cx="0" cy="0"/>
        </a:xfrm>
      </p:grpSpPr>
      <p:sp>
        <p:nvSpPr>
          <p:cNvPr id="7958" name="Google Shape;7958;g8f9b979809_0_163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9" name="Google Shape;7959;g8f9b979809_0_16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8EBD85D3-4349-4F5E-98AF-31DB51AC0FB6}" type="slidenum">
              <a:rPr lang="en-ID" smtClean="0"/>
              <a:t>10</a:t>
            </a:fld>
            <a:endParaRPr lang="en-ID"/>
          </a:p>
        </p:txBody>
      </p:sp>
    </p:spTree>
    <p:extLst>
      <p:ext uri="{BB962C8B-B14F-4D97-AF65-F5344CB8AC3E}">
        <p14:creationId xmlns:p14="http://schemas.microsoft.com/office/powerpoint/2010/main" val="34494498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2"/>
        <p:cNvGrpSpPr/>
        <p:nvPr/>
      </p:nvGrpSpPr>
      <p:grpSpPr>
        <a:xfrm>
          <a:off x="0" y="0"/>
          <a:ext cx="0" cy="0"/>
          <a:chOff x="0" y="0"/>
          <a:chExt cx="0" cy="0"/>
        </a:xfrm>
      </p:grpSpPr>
      <p:sp>
        <p:nvSpPr>
          <p:cNvPr id="1563" name="Google Shape;1563;g8f9b979809_0_99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 name="Google Shape;1564;g8f9b979809_0_9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9"/>
        <p:cNvGrpSpPr/>
        <p:nvPr/>
      </p:nvGrpSpPr>
      <p:grpSpPr>
        <a:xfrm>
          <a:off x="0" y="0"/>
          <a:ext cx="0" cy="0"/>
          <a:chOff x="0" y="0"/>
          <a:chExt cx="0" cy="0"/>
        </a:xfrm>
      </p:grpSpPr>
      <p:sp>
        <p:nvSpPr>
          <p:cNvPr id="1900" name="Google Shape;1900;g8f9b979809_0_10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1" name="Google Shape;1901;g8f9b979809_0_10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6"/>
        <p:cNvGrpSpPr/>
        <p:nvPr/>
      </p:nvGrpSpPr>
      <p:grpSpPr>
        <a:xfrm>
          <a:off x="0" y="0"/>
          <a:ext cx="0" cy="0"/>
          <a:chOff x="0" y="0"/>
          <a:chExt cx="0" cy="0"/>
        </a:xfrm>
      </p:grpSpPr>
      <p:sp>
        <p:nvSpPr>
          <p:cNvPr id="4687" name="Google Shape;4687;g8f9b979809_0_13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8" name="Google Shape;4688;g8f9b979809_0_13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5"/>
        <p:cNvGrpSpPr/>
        <p:nvPr/>
      </p:nvGrpSpPr>
      <p:grpSpPr>
        <a:xfrm>
          <a:off x="0" y="0"/>
          <a:ext cx="0" cy="0"/>
          <a:chOff x="0" y="0"/>
          <a:chExt cx="0" cy="0"/>
        </a:xfrm>
      </p:grpSpPr>
      <p:sp>
        <p:nvSpPr>
          <p:cNvPr id="5106" name="Google Shape;5106;g8f9b979809_0_13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7" name="Google Shape;5107;g8f9b979809_0_13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5"/>
        <p:cNvGrpSpPr/>
        <p:nvPr/>
      </p:nvGrpSpPr>
      <p:grpSpPr>
        <a:xfrm>
          <a:off x="0" y="0"/>
          <a:ext cx="0" cy="0"/>
          <a:chOff x="0" y="0"/>
          <a:chExt cx="0" cy="0"/>
        </a:xfrm>
      </p:grpSpPr>
      <p:sp>
        <p:nvSpPr>
          <p:cNvPr id="5276" name="Google Shape;5276;g8f9b979809_0_136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7" name="Google Shape;5277;g8f9b979809_0_13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0"/>
        <p:cNvGrpSpPr/>
        <p:nvPr/>
      </p:nvGrpSpPr>
      <p:grpSpPr>
        <a:xfrm>
          <a:off x="0" y="0"/>
          <a:ext cx="0" cy="0"/>
          <a:chOff x="0" y="0"/>
          <a:chExt cx="0" cy="0"/>
        </a:xfrm>
      </p:grpSpPr>
      <p:sp>
        <p:nvSpPr>
          <p:cNvPr id="5681" name="Google Shape;5681;g8f9b979809_0_140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2" name="Google Shape;5682;g8f9b979809_0_14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0"/>
        <p:cNvGrpSpPr/>
        <p:nvPr/>
      </p:nvGrpSpPr>
      <p:grpSpPr>
        <a:xfrm>
          <a:off x="0" y="0"/>
          <a:ext cx="0" cy="0"/>
          <a:chOff x="0" y="0"/>
          <a:chExt cx="0" cy="0"/>
        </a:xfrm>
      </p:grpSpPr>
      <p:sp>
        <p:nvSpPr>
          <p:cNvPr id="6061" name="Google Shape;6061;g8f9b979809_0_14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2" name="Google Shape;6062;g8f9b979809_0_14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9B2309-8593-4FDF-8FA0-D60AAB6CEBB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ID"/>
          </a:p>
        </p:txBody>
      </p:sp>
      <p:sp>
        <p:nvSpPr>
          <p:cNvPr id="3" name="Subtitle 2">
            <a:extLst>
              <a:ext uri="{FF2B5EF4-FFF2-40B4-BE49-F238E27FC236}">
                <a16:creationId xmlns:a16="http://schemas.microsoft.com/office/drawing/2014/main" id="{1B069BFE-D944-43F1-AFF0-3250829D980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ID"/>
          </a:p>
        </p:txBody>
      </p:sp>
      <p:sp>
        <p:nvSpPr>
          <p:cNvPr id="4" name="Date Placeholder 3">
            <a:extLst>
              <a:ext uri="{FF2B5EF4-FFF2-40B4-BE49-F238E27FC236}">
                <a16:creationId xmlns:a16="http://schemas.microsoft.com/office/drawing/2014/main" id="{3897AD18-9DAB-4310-9DA1-D7FBF9E46980}"/>
              </a:ext>
            </a:extLst>
          </p:cNvPr>
          <p:cNvSpPr>
            <a:spLocks noGrp="1"/>
          </p:cNvSpPr>
          <p:nvPr>
            <p:ph type="dt" sz="half" idx="10"/>
          </p:nvPr>
        </p:nvSpPr>
        <p:spPr/>
        <p:txBody>
          <a:bodyPr/>
          <a:lstStyle/>
          <a:p>
            <a:fld id="{E73E65C6-1FFC-4982-A487-DFA27002A33B}" type="datetimeFigureOut">
              <a:rPr lang="en-ID" smtClean="0"/>
              <a:t>17/08/2020</a:t>
            </a:fld>
            <a:endParaRPr lang="en-ID"/>
          </a:p>
        </p:txBody>
      </p:sp>
      <p:sp>
        <p:nvSpPr>
          <p:cNvPr id="5" name="Footer Placeholder 4">
            <a:extLst>
              <a:ext uri="{FF2B5EF4-FFF2-40B4-BE49-F238E27FC236}">
                <a16:creationId xmlns:a16="http://schemas.microsoft.com/office/drawing/2014/main" id="{3AC25E1D-5FF1-4C38-9396-4B769B0F8EE3}"/>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26754F4C-02C5-4CDF-9045-73BCECF9E5F8}"/>
              </a:ext>
            </a:extLst>
          </p:cNvPr>
          <p:cNvSpPr>
            <a:spLocks noGrp="1"/>
          </p:cNvSpPr>
          <p:nvPr>
            <p:ph type="sldNum" sz="quarter" idx="12"/>
          </p:nvPr>
        </p:nvSpPr>
        <p:spPr/>
        <p:txBody>
          <a:bodyPr/>
          <a:lstStyle/>
          <a:p>
            <a:fld id="{B4ED1D1F-D87B-42C2-8EF4-C3A68D402B1D}" type="slidenum">
              <a:rPr lang="en-ID" smtClean="0"/>
              <a:t>‹#›</a:t>
            </a:fld>
            <a:endParaRPr lang="en-ID"/>
          </a:p>
        </p:txBody>
      </p:sp>
    </p:spTree>
    <p:extLst>
      <p:ext uri="{BB962C8B-B14F-4D97-AF65-F5344CB8AC3E}">
        <p14:creationId xmlns:p14="http://schemas.microsoft.com/office/powerpoint/2010/main" val="152192806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AE7AEB-578A-4CDF-8040-96CDEFC12378}"/>
              </a:ext>
            </a:extLst>
          </p:cNvPr>
          <p:cNvSpPr>
            <a:spLocks noGrp="1"/>
          </p:cNvSpPr>
          <p:nvPr>
            <p:ph type="title"/>
          </p:nvPr>
        </p:nvSpPr>
        <p:spPr/>
        <p:txBody>
          <a:bodyPr/>
          <a:lstStyle/>
          <a:p>
            <a:r>
              <a:rPr lang="en-US"/>
              <a:t>Click to edit Master title style</a:t>
            </a:r>
            <a:endParaRPr lang="en-ID"/>
          </a:p>
        </p:txBody>
      </p:sp>
      <p:sp>
        <p:nvSpPr>
          <p:cNvPr id="3" name="Vertical Text Placeholder 2">
            <a:extLst>
              <a:ext uri="{FF2B5EF4-FFF2-40B4-BE49-F238E27FC236}">
                <a16:creationId xmlns:a16="http://schemas.microsoft.com/office/drawing/2014/main" id="{F7BF889F-5D69-4C05-9DB5-730E2F607C7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E3F9DA48-1B38-4D0A-96E1-D4E84A3F2371}"/>
              </a:ext>
            </a:extLst>
          </p:cNvPr>
          <p:cNvSpPr>
            <a:spLocks noGrp="1"/>
          </p:cNvSpPr>
          <p:nvPr>
            <p:ph type="dt" sz="half" idx="10"/>
          </p:nvPr>
        </p:nvSpPr>
        <p:spPr/>
        <p:txBody>
          <a:bodyPr/>
          <a:lstStyle/>
          <a:p>
            <a:fld id="{E73E65C6-1FFC-4982-A487-DFA27002A33B}" type="datetimeFigureOut">
              <a:rPr lang="en-ID" smtClean="0"/>
              <a:t>17/08/2020</a:t>
            </a:fld>
            <a:endParaRPr lang="en-ID"/>
          </a:p>
        </p:txBody>
      </p:sp>
      <p:sp>
        <p:nvSpPr>
          <p:cNvPr id="5" name="Footer Placeholder 4">
            <a:extLst>
              <a:ext uri="{FF2B5EF4-FFF2-40B4-BE49-F238E27FC236}">
                <a16:creationId xmlns:a16="http://schemas.microsoft.com/office/drawing/2014/main" id="{FDF29153-4145-414B-B087-CB47633D6E05}"/>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859B2A3D-5BB3-4917-BBE5-904B649DF4EE}"/>
              </a:ext>
            </a:extLst>
          </p:cNvPr>
          <p:cNvSpPr>
            <a:spLocks noGrp="1"/>
          </p:cNvSpPr>
          <p:nvPr>
            <p:ph type="sldNum" sz="quarter" idx="12"/>
          </p:nvPr>
        </p:nvSpPr>
        <p:spPr/>
        <p:txBody>
          <a:bodyPr/>
          <a:lstStyle/>
          <a:p>
            <a:fld id="{B4ED1D1F-D87B-42C2-8EF4-C3A68D402B1D}" type="slidenum">
              <a:rPr lang="en-ID" smtClean="0"/>
              <a:t>‹#›</a:t>
            </a:fld>
            <a:endParaRPr lang="en-ID"/>
          </a:p>
        </p:txBody>
      </p:sp>
    </p:spTree>
    <p:extLst>
      <p:ext uri="{BB962C8B-B14F-4D97-AF65-F5344CB8AC3E}">
        <p14:creationId xmlns:p14="http://schemas.microsoft.com/office/powerpoint/2010/main" val="260196090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701111F-DFDC-41DE-B4BF-6F4D33D72809}"/>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ID"/>
          </a:p>
        </p:txBody>
      </p:sp>
      <p:sp>
        <p:nvSpPr>
          <p:cNvPr id="3" name="Vertical Text Placeholder 2">
            <a:extLst>
              <a:ext uri="{FF2B5EF4-FFF2-40B4-BE49-F238E27FC236}">
                <a16:creationId xmlns:a16="http://schemas.microsoft.com/office/drawing/2014/main" id="{96F8A1C4-81A7-48CD-B9E0-2E87824DE459}"/>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053E8EBF-B0F3-4602-AB20-20DBC62FE2D3}"/>
              </a:ext>
            </a:extLst>
          </p:cNvPr>
          <p:cNvSpPr>
            <a:spLocks noGrp="1"/>
          </p:cNvSpPr>
          <p:nvPr>
            <p:ph type="dt" sz="half" idx="10"/>
          </p:nvPr>
        </p:nvSpPr>
        <p:spPr/>
        <p:txBody>
          <a:bodyPr/>
          <a:lstStyle/>
          <a:p>
            <a:fld id="{E73E65C6-1FFC-4982-A487-DFA27002A33B}" type="datetimeFigureOut">
              <a:rPr lang="en-ID" smtClean="0"/>
              <a:t>17/08/2020</a:t>
            </a:fld>
            <a:endParaRPr lang="en-ID"/>
          </a:p>
        </p:txBody>
      </p:sp>
      <p:sp>
        <p:nvSpPr>
          <p:cNvPr id="5" name="Footer Placeholder 4">
            <a:extLst>
              <a:ext uri="{FF2B5EF4-FFF2-40B4-BE49-F238E27FC236}">
                <a16:creationId xmlns:a16="http://schemas.microsoft.com/office/drawing/2014/main" id="{543404E4-800C-4DD4-937C-58D4C5EB5578}"/>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F5C5536D-62D3-4118-A3E0-F0550508BE34}"/>
              </a:ext>
            </a:extLst>
          </p:cNvPr>
          <p:cNvSpPr>
            <a:spLocks noGrp="1"/>
          </p:cNvSpPr>
          <p:nvPr>
            <p:ph type="sldNum" sz="quarter" idx="12"/>
          </p:nvPr>
        </p:nvSpPr>
        <p:spPr/>
        <p:txBody>
          <a:bodyPr/>
          <a:lstStyle/>
          <a:p>
            <a:fld id="{B4ED1D1F-D87B-42C2-8EF4-C3A68D402B1D}" type="slidenum">
              <a:rPr lang="en-ID" smtClean="0"/>
              <a:t>‹#›</a:t>
            </a:fld>
            <a:endParaRPr lang="en-ID"/>
          </a:p>
        </p:txBody>
      </p:sp>
    </p:spTree>
    <p:extLst>
      <p:ext uri="{BB962C8B-B14F-4D97-AF65-F5344CB8AC3E}">
        <p14:creationId xmlns:p14="http://schemas.microsoft.com/office/powerpoint/2010/main" val="32593016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464"/>
        <p:cNvGrpSpPr/>
        <p:nvPr/>
      </p:nvGrpSpPr>
      <p:grpSpPr>
        <a:xfrm>
          <a:off x="0" y="0"/>
          <a:ext cx="0" cy="0"/>
          <a:chOff x="0" y="0"/>
          <a:chExt cx="0" cy="0"/>
        </a:xfrm>
      </p:grpSpPr>
    </p:spTree>
    <p:extLst>
      <p:ext uri="{BB962C8B-B14F-4D97-AF65-F5344CB8AC3E}">
        <p14:creationId xmlns:p14="http://schemas.microsoft.com/office/powerpoint/2010/main" val="33029469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39065D-C1D4-4AF4-9E42-968B02ECDF99}"/>
              </a:ext>
            </a:extLst>
          </p:cNvPr>
          <p:cNvSpPr>
            <a:spLocks noGrp="1"/>
          </p:cNvSpPr>
          <p:nvPr>
            <p:ph type="title"/>
          </p:nvPr>
        </p:nvSpPr>
        <p:spPr/>
        <p:txBody>
          <a:bodyPr/>
          <a:lstStyle/>
          <a:p>
            <a:r>
              <a:rPr lang="en-US"/>
              <a:t>Click to edit Master title style</a:t>
            </a:r>
            <a:endParaRPr lang="en-ID"/>
          </a:p>
        </p:txBody>
      </p:sp>
      <p:sp>
        <p:nvSpPr>
          <p:cNvPr id="3" name="Content Placeholder 2">
            <a:extLst>
              <a:ext uri="{FF2B5EF4-FFF2-40B4-BE49-F238E27FC236}">
                <a16:creationId xmlns:a16="http://schemas.microsoft.com/office/drawing/2014/main" id="{44261295-1587-4CED-B7DB-9E6DD2499FE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815F54EC-7573-410F-B4EF-B212B9EBA9F1}"/>
              </a:ext>
            </a:extLst>
          </p:cNvPr>
          <p:cNvSpPr>
            <a:spLocks noGrp="1"/>
          </p:cNvSpPr>
          <p:nvPr>
            <p:ph type="dt" sz="half" idx="10"/>
          </p:nvPr>
        </p:nvSpPr>
        <p:spPr/>
        <p:txBody>
          <a:bodyPr/>
          <a:lstStyle/>
          <a:p>
            <a:fld id="{E73E65C6-1FFC-4982-A487-DFA27002A33B}" type="datetimeFigureOut">
              <a:rPr lang="en-ID" smtClean="0"/>
              <a:t>17/08/2020</a:t>
            </a:fld>
            <a:endParaRPr lang="en-ID"/>
          </a:p>
        </p:txBody>
      </p:sp>
      <p:sp>
        <p:nvSpPr>
          <p:cNvPr id="5" name="Footer Placeholder 4">
            <a:extLst>
              <a:ext uri="{FF2B5EF4-FFF2-40B4-BE49-F238E27FC236}">
                <a16:creationId xmlns:a16="http://schemas.microsoft.com/office/drawing/2014/main" id="{693B8C4F-EE11-4AAA-BBB7-24BF6690A876}"/>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53DC33C9-0CA0-43A4-9704-F552B921BC35}"/>
              </a:ext>
            </a:extLst>
          </p:cNvPr>
          <p:cNvSpPr>
            <a:spLocks noGrp="1"/>
          </p:cNvSpPr>
          <p:nvPr>
            <p:ph type="sldNum" sz="quarter" idx="12"/>
          </p:nvPr>
        </p:nvSpPr>
        <p:spPr/>
        <p:txBody>
          <a:bodyPr/>
          <a:lstStyle/>
          <a:p>
            <a:fld id="{B4ED1D1F-D87B-42C2-8EF4-C3A68D402B1D}" type="slidenum">
              <a:rPr lang="en-ID" smtClean="0"/>
              <a:t>‹#›</a:t>
            </a:fld>
            <a:endParaRPr lang="en-ID"/>
          </a:p>
        </p:txBody>
      </p:sp>
    </p:spTree>
    <p:extLst>
      <p:ext uri="{BB962C8B-B14F-4D97-AF65-F5344CB8AC3E}">
        <p14:creationId xmlns:p14="http://schemas.microsoft.com/office/powerpoint/2010/main" val="14571330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F627E-3629-41E9-B5CB-8D987D57061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ID"/>
          </a:p>
        </p:txBody>
      </p:sp>
      <p:sp>
        <p:nvSpPr>
          <p:cNvPr id="3" name="Text Placeholder 2">
            <a:extLst>
              <a:ext uri="{FF2B5EF4-FFF2-40B4-BE49-F238E27FC236}">
                <a16:creationId xmlns:a16="http://schemas.microsoft.com/office/drawing/2014/main" id="{56D5F888-62AE-45C2-B01C-246BED0B9EB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583FA84-7DFB-4570-B300-080045F58247}"/>
              </a:ext>
            </a:extLst>
          </p:cNvPr>
          <p:cNvSpPr>
            <a:spLocks noGrp="1"/>
          </p:cNvSpPr>
          <p:nvPr>
            <p:ph type="dt" sz="half" idx="10"/>
          </p:nvPr>
        </p:nvSpPr>
        <p:spPr/>
        <p:txBody>
          <a:bodyPr/>
          <a:lstStyle/>
          <a:p>
            <a:fld id="{E73E65C6-1FFC-4982-A487-DFA27002A33B}" type="datetimeFigureOut">
              <a:rPr lang="en-ID" smtClean="0"/>
              <a:t>17/08/2020</a:t>
            </a:fld>
            <a:endParaRPr lang="en-ID"/>
          </a:p>
        </p:txBody>
      </p:sp>
      <p:sp>
        <p:nvSpPr>
          <p:cNvPr id="5" name="Footer Placeholder 4">
            <a:extLst>
              <a:ext uri="{FF2B5EF4-FFF2-40B4-BE49-F238E27FC236}">
                <a16:creationId xmlns:a16="http://schemas.microsoft.com/office/drawing/2014/main" id="{ED0EBA8A-8EA7-4806-AB0C-4060AE53A40D}"/>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5D74875E-7695-483C-A364-FBE75A08D492}"/>
              </a:ext>
            </a:extLst>
          </p:cNvPr>
          <p:cNvSpPr>
            <a:spLocks noGrp="1"/>
          </p:cNvSpPr>
          <p:nvPr>
            <p:ph type="sldNum" sz="quarter" idx="12"/>
          </p:nvPr>
        </p:nvSpPr>
        <p:spPr/>
        <p:txBody>
          <a:bodyPr/>
          <a:lstStyle/>
          <a:p>
            <a:fld id="{B4ED1D1F-D87B-42C2-8EF4-C3A68D402B1D}" type="slidenum">
              <a:rPr lang="en-ID" smtClean="0"/>
              <a:t>‹#›</a:t>
            </a:fld>
            <a:endParaRPr lang="en-ID"/>
          </a:p>
        </p:txBody>
      </p:sp>
    </p:spTree>
    <p:extLst>
      <p:ext uri="{BB962C8B-B14F-4D97-AF65-F5344CB8AC3E}">
        <p14:creationId xmlns:p14="http://schemas.microsoft.com/office/powerpoint/2010/main" val="391999895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E5260A-D21F-4510-B113-FFF6A3D14A30}"/>
              </a:ext>
            </a:extLst>
          </p:cNvPr>
          <p:cNvSpPr>
            <a:spLocks noGrp="1"/>
          </p:cNvSpPr>
          <p:nvPr>
            <p:ph type="title"/>
          </p:nvPr>
        </p:nvSpPr>
        <p:spPr/>
        <p:txBody>
          <a:bodyPr/>
          <a:lstStyle/>
          <a:p>
            <a:r>
              <a:rPr lang="en-US"/>
              <a:t>Click to edit Master title style</a:t>
            </a:r>
            <a:endParaRPr lang="en-ID"/>
          </a:p>
        </p:txBody>
      </p:sp>
      <p:sp>
        <p:nvSpPr>
          <p:cNvPr id="3" name="Content Placeholder 2">
            <a:extLst>
              <a:ext uri="{FF2B5EF4-FFF2-40B4-BE49-F238E27FC236}">
                <a16:creationId xmlns:a16="http://schemas.microsoft.com/office/drawing/2014/main" id="{00EAEC37-EBDE-4587-81C9-50FFD6CFF30C}"/>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Content Placeholder 3">
            <a:extLst>
              <a:ext uri="{FF2B5EF4-FFF2-40B4-BE49-F238E27FC236}">
                <a16:creationId xmlns:a16="http://schemas.microsoft.com/office/drawing/2014/main" id="{901B197D-0C46-40AC-A0F5-C3D75C865ADE}"/>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5" name="Date Placeholder 4">
            <a:extLst>
              <a:ext uri="{FF2B5EF4-FFF2-40B4-BE49-F238E27FC236}">
                <a16:creationId xmlns:a16="http://schemas.microsoft.com/office/drawing/2014/main" id="{9CBDAF29-642B-428B-8758-1796210CB057}"/>
              </a:ext>
            </a:extLst>
          </p:cNvPr>
          <p:cNvSpPr>
            <a:spLocks noGrp="1"/>
          </p:cNvSpPr>
          <p:nvPr>
            <p:ph type="dt" sz="half" idx="10"/>
          </p:nvPr>
        </p:nvSpPr>
        <p:spPr/>
        <p:txBody>
          <a:bodyPr/>
          <a:lstStyle/>
          <a:p>
            <a:fld id="{E73E65C6-1FFC-4982-A487-DFA27002A33B}" type="datetimeFigureOut">
              <a:rPr lang="en-ID" smtClean="0"/>
              <a:t>17/08/2020</a:t>
            </a:fld>
            <a:endParaRPr lang="en-ID"/>
          </a:p>
        </p:txBody>
      </p:sp>
      <p:sp>
        <p:nvSpPr>
          <p:cNvPr id="6" name="Footer Placeholder 5">
            <a:extLst>
              <a:ext uri="{FF2B5EF4-FFF2-40B4-BE49-F238E27FC236}">
                <a16:creationId xmlns:a16="http://schemas.microsoft.com/office/drawing/2014/main" id="{7942511D-6C59-41F6-836C-83BB82098DC8}"/>
              </a:ext>
            </a:extLst>
          </p:cNvPr>
          <p:cNvSpPr>
            <a:spLocks noGrp="1"/>
          </p:cNvSpPr>
          <p:nvPr>
            <p:ph type="ftr" sz="quarter" idx="11"/>
          </p:nvPr>
        </p:nvSpPr>
        <p:spPr/>
        <p:txBody>
          <a:bodyPr/>
          <a:lstStyle/>
          <a:p>
            <a:endParaRPr lang="en-ID"/>
          </a:p>
        </p:txBody>
      </p:sp>
      <p:sp>
        <p:nvSpPr>
          <p:cNvPr id="7" name="Slide Number Placeholder 6">
            <a:extLst>
              <a:ext uri="{FF2B5EF4-FFF2-40B4-BE49-F238E27FC236}">
                <a16:creationId xmlns:a16="http://schemas.microsoft.com/office/drawing/2014/main" id="{9E0C5FD9-E176-4B08-9400-E9C2F4F7172A}"/>
              </a:ext>
            </a:extLst>
          </p:cNvPr>
          <p:cNvSpPr>
            <a:spLocks noGrp="1"/>
          </p:cNvSpPr>
          <p:nvPr>
            <p:ph type="sldNum" sz="quarter" idx="12"/>
          </p:nvPr>
        </p:nvSpPr>
        <p:spPr/>
        <p:txBody>
          <a:bodyPr/>
          <a:lstStyle/>
          <a:p>
            <a:fld id="{B4ED1D1F-D87B-42C2-8EF4-C3A68D402B1D}" type="slidenum">
              <a:rPr lang="en-ID" smtClean="0"/>
              <a:t>‹#›</a:t>
            </a:fld>
            <a:endParaRPr lang="en-ID"/>
          </a:p>
        </p:txBody>
      </p:sp>
    </p:spTree>
    <p:extLst>
      <p:ext uri="{BB962C8B-B14F-4D97-AF65-F5344CB8AC3E}">
        <p14:creationId xmlns:p14="http://schemas.microsoft.com/office/powerpoint/2010/main" val="280662368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4A6539-2FD3-4154-A5D5-7717403AFA05}"/>
              </a:ext>
            </a:extLst>
          </p:cNvPr>
          <p:cNvSpPr>
            <a:spLocks noGrp="1"/>
          </p:cNvSpPr>
          <p:nvPr>
            <p:ph type="title"/>
          </p:nvPr>
        </p:nvSpPr>
        <p:spPr>
          <a:xfrm>
            <a:off x="839788" y="365125"/>
            <a:ext cx="10515600" cy="1325563"/>
          </a:xfrm>
        </p:spPr>
        <p:txBody>
          <a:bodyPr/>
          <a:lstStyle/>
          <a:p>
            <a:r>
              <a:rPr lang="en-US"/>
              <a:t>Click to edit Master title style</a:t>
            </a:r>
            <a:endParaRPr lang="en-ID"/>
          </a:p>
        </p:txBody>
      </p:sp>
      <p:sp>
        <p:nvSpPr>
          <p:cNvPr id="3" name="Text Placeholder 2">
            <a:extLst>
              <a:ext uri="{FF2B5EF4-FFF2-40B4-BE49-F238E27FC236}">
                <a16:creationId xmlns:a16="http://schemas.microsoft.com/office/drawing/2014/main" id="{ADCB3DEB-9917-43DC-A3E3-BD43DA36DC2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5666A665-05EB-40BD-B5AF-376BDABFCFA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5" name="Text Placeholder 4">
            <a:extLst>
              <a:ext uri="{FF2B5EF4-FFF2-40B4-BE49-F238E27FC236}">
                <a16:creationId xmlns:a16="http://schemas.microsoft.com/office/drawing/2014/main" id="{91008D89-2FC1-4F45-83C8-142AD236BC1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880E7CB-5FDB-4390-8AA6-1F4FD169CAF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7" name="Date Placeholder 6">
            <a:extLst>
              <a:ext uri="{FF2B5EF4-FFF2-40B4-BE49-F238E27FC236}">
                <a16:creationId xmlns:a16="http://schemas.microsoft.com/office/drawing/2014/main" id="{F6B3811B-E630-437C-B53B-4BA53855EEC7}"/>
              </a:ext>
            </a:extLst>
          </p:cNvPr>
          <p:cNvSpPr>
            <a:spLocks noGrp="1"/>
          </p:cNvSpPr>
          <p:nvPr>
            <p:ph type="dt" sz="half" idx="10"/>
          </p:nvPr>
        </p:nvSpPr>
        <p:spPr/>
        <p:txBody>
          <a:bodyPr/>
          <a:lstStyle/>
          <a:p>
            <a:fld id="{E73E65C6-1FFC-4982-A487-DFA27002A33B}" type="datetimeFigureOut">
              <a:rPr lang="en-ID" smtClean="0"/>
              <a:t>17/08/2020</a:t>
            </a:fld>
            <a:endParaRPr lang="en-ID"/>
          </a:p>
        </p:txBody>
      </p:sp>
      <p:sp>
        <p:nvSpPr>
          <p:cNvPr id="8" name="Footer Placeholder 7">
            <a:extLst>
              <a:ext uri="{FF2B5EF4-FFF2-40B4-BE49-F238E27FC236}">
                <a16:creationId xmlns:a16="http://schemas.microsoft.com/office/drawing/2014/main" id="{06985BB0-EFE1-4B14-8F22-ED7D1FEADA6C}"/>
              </a:ext>
            </a:extLst>
          </p:cNvPr>
          <p:cNvSpPr>
            <a:spLocks noGrp="1"/>
          </p:cNvSpPr>
          <p:nvPr>
            <p:ph type="ftr" sz="quarter" idx="11"/>
          </p:nvPr>
        </p:nvSpPr>
        <p:spPr/>
        <p:txBody>
          <a:bodyPr/>
          <a:lstStyle/>
          <a:p>
            <a:endParaRPr lang="en-ID"/>
          </a:p>
        </p:txBody>
      </p:sp>
      <p:sp>
        <p:nvSpPr>
          <p:cNvPr id="9" name="Slide Number Placeholder 8">
            <a:extLst>
              <a:ext uri="{FF2B5EF4-FFF2-40B4-BE49-F238E27FC236}">
                <a16:creationId xmlns:a16="http://schemas.microsoft.com/office/drawing/2014/main" id="{38109387-001D-4F09-8D60-1D259DD5B31D}"/>
              </a:ext>
            </a:extLst>
          </p:cNvPr>
          <p:cNvSpPr>
            <a:spLocks noGrp="1"/>
          </p:cNvSpPr>
          <p:nvPr>
            <p:ph type="sldNum" sz="quarter" idx="12"/>
          </p:nvPr>
        </p:nvSpPr>
        <p:spPr/>
        <p:txBody>
          <a:bodyPr/>
          <a:lstStyle/>
          <a:p>
            <a:fld id="{B4ED1D1F-D87B-42C2-8EF4-C3A68D402B1D}" type="slidenum">
              <a:rPr lang="en-ID" smtClean="0"/>
              <a:t>‹#›</a:t>
            </a:fld>
            <a:endParaRPr lang="en-ID"/>
          </a:p>
        </p:txBody>
      </p:sp>
    </p:spTree>
    <p:extLst>
      <p:ext uri="{BB962C8B-B14F-4D97-AF65-F5344CB8AC3E}">
        <p14:creationId xmlns:p14="http://schemas.microsoft.com/office/powerpoint/2010/main" val="42525901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8EFFC-FE22-47F9-B3E1-97692F46FA6C}"/>
              </a:ext>
            </a:extLst>
          </p:cNvPr>
          <p:cNvSpPr>
            <a:spLocks noGrp="1"/>
          </p:cNvSpPr>
          <p:nvPr>
            <p:ph type="title"/>
          </p:nvPr>
        </p:nvSpPr>
        <p:spPr/>
        <p:txBody>
          <a:bodyPr/>
          <a:lstStyle/>
          <a:p>
            <a:r>
              <a:rPr lang="en-US"/>
              <a:t>Click to edit Master title style</a:t>
            </a:r>
            <a:endParaRPr lang="en-ID"/>
          </a:p>
        </p:txBody>
      </p:sp>
      <p:sp>
        <p:nvSpPr>
          <p:cNvPr id="3" name="Date Placeholder 2">
            <a:extLst>
              <a:ext uri="{FF2B5EF4-FFF2-40B4-BE49-F238E27FC236}">
                <a16:creationId xmlns:a16="http://schemas.microsoft.com/office/drawing/2014/main" id="{BAF74423-FCCE-4A41-82D3-89B472147041}"/>
              </a:ext>
            </a:extLst>
          </p:cNvPr>
          <p:cNvSpPr>
            <a:spLocks noGrp="1"/>
          </p:cNvSpPr>
          <p:nvPr>
            <p:ph type="dt" sz="half" idx="10"/>
          </p:nvPr>
        </p:nvSpPr>
        <p:spPr/>
        <p:txBody>
          <a:bodyPr/>
          <a:lstStyle/>
          <a:p>
            <a:fld id="{E73E65C6-1FFC-4982-A487-DFA27002A33B}" type="datetimeFigureOut">
              <a:rPr lang="en-ID" smtClean="0"/>
              <a:t>17/08/2020</a:t>
            </a:fld>
            <a:endParaRPr lang="en-ID"/>
          </a:p>
        </p:txBody>
      </p:sp>
      <p:sp>
        <p:nvSpPr>
          <p:cNvPr id="4" name="Footer Placeholder 3">
            <a:extLst>
              <a:ext uri="{FF2B5EF4-FFF2-40B4-BE49-F238E27FC236}">
                <a16:creationId xmlns:a16="http://schemas.microsoft.com/office/drawing/2014/main" id="{BBA277F7-B536-4795-A944-D48F554E74B2}"/>
              </a:ext>
            </a:extLst>
          </p:cNvPr>
          <p:cNvSpPr>
            <a:spLocks noGrp="1"/>
          </p:cNvSpPr>
          <p:nvPr>
            <p:ph type="ftr" sz="quarter" idx="11"/>
          </p:nvPr>
        </p:nvSpPr>
        <p:spPr/>
        <p:txBody>
          <a:bodyPr/>
          <a:lstStyle/>
          <a:p>
            <a:endParaRPr lang="en-ID"/>
          </a:p>
        </p:txBody>
      </p:sp>
      <p:sp>
        <p:nvSpPr>
          <p:cNvPr id="5" name="Slide Number Placeholder 4">
            <a:extLst>
              <a:ext uri="{FF2B5EF4-FFF2-40B4-BE49-F238E27FC236}">
                <a16:creationId xmlns:a16="http://schemas.microsoft.com/office/drawing/2014/main" id="{F55E4F14-6FB5-4A5F-91BB-D4A07DEDAE8A}"/>
              </a:ext>
            </a:extLst>
          </p:cNvPr>
          <p:cNvSpPr>
            <a:spLocks noGrp="1"/>
          </p:cNvSpPr>
          <p:nvPr>
            <p:ph type="sldNum" sz="quarter" idx="12"/>
          </p:nvPr>
        </p:nvSpPr>
        <p:spPr/>
        <p:txBody>
          <a:bodyPr/>
          <a:lstStyle/>
          <a:p>
            <a:fld id="{B4ED1D1F-D87B-42C2-8EF4-C3A68D402B1D}" type="slidenum">
              <a:rPr lang="en-ID" smtClean="0"/>
              <a:t>‹#›</a:t>
            </a:fld>
            <a:endParaRPr lang="en-ID"/>
          </a:p>
        </p:txBody>
      </p:sp>
    </p:spTree>
    <p:extLst>
      <p:ext uri="{BB962C8B-B14F-4D97-AF65-F5344CB8AC3E}">
        <p14:creationId xmlns:p14="http://schemas.microsoft.com/office/powerpoint/2010/main" val="93134696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619F71B-5295-4B33-8FF8-B2064B02C656}"/>
              </a:ext>
            </a:extLst>
          </p:cNvPr>
          <p:cNvSpPr>
            <a:spLocks noGrp="1"/>
          </p:cNvSpPr>
          <p:nvPr>
            <p:ph type="dt" sz="half" idx="10"/>
          </p:nvPr>
        </p:nvSpPr>
        <p:spPr/>
        <p:txBody>
          <a:bodyPr/>
          <a:lstStyle/>
          <a:p>
            <a:fld id="{E73E65C6-1FFC-4982-A487-DFA27002A33B}" type="datetimeFigureOut">
              <a:rPr lang="en-ID" smtClean="0"/>
              <a:t>17/08/2020</a:t>
            </a:fld>
            <a:endParaRPr lang="en-ID"/>
          </a:p>
        </p:txBody>
      </p:sp>
      <p:sp>
        <p:nvSpPr>
          <p:cNvPr id="3" name="Footer Placeholder 2">
            <a:extLst>
              <a:ext uri="{FF2B5EF4-FFF2-40B4-BE49-F238E27FC236}">
                <a16:creationId xmlns:a16="http://schemas.microsoft.com/office/drawing/2014/main" id="{6635801B-7A02-476C-8F56-5AD255F803D3}"/>
              </a:ext>
            </a:extLst>
          </p:cNvPr>
          <p:cNvSpPr>
            <a:spLocks noGrp="1"/>
          </p:cNvSpPr>
          <p:nvPr>
            <p:ph type="ftr" sz="quarter" idx="11"/>
          </p:nvPr>
        </p:nvSpPr>
        <p:spPr/>
        <p:txBody>
          <a:bodyPr/>
          <a:lstStyle/>
          <a:p>
            <a:endParaRPr lang="en-ID"/>
          </a:p>
        </p:txBody>
      </p:sp>
      <p:sp>
        <p:nvSpPr>
          <p:cNvPr id="4" name="Slide Number Placeholder 3">
            <a:extLst>
              <a:ext uri="{FF2B5EF4-FFF2-40B4-BE49-F238E27FC236}">
                <a16:creationId xmlns:a16="http://schemas.microsoft.com/office/drawing/2014/main" id="{A9D98007-38D0-48AA-867F-7DDDAFFC17E4}"/>
              </a:ext>
            </a:extLst>
          </p:cNvPr>
          <p:cNvSpPr>
            <a:spLocks noGrp="1"/>
          </p:cNvSpPr>
          <p:nvPr>
            <p:ph type="sldNum" sz="quarter" idx="12"/>
          </p:nvPr>
        </p:nvSpPr>
        <p:spPr/>
        <p:txBody>
          <a:bodyPr/>
          <a:lstStyle/>
          <a:p>
            <a:fld id="{B4ED1D1F-D87B-42C2-8EF4-C3A68D402B1D}" type="slidenum">
              <a:rPr lang="en-ID" smtClean="0"/>
              <a:t>‹#›</a:t>
            </a:fld>
            <a:endParaRPr lang="en-ID"/>
          </a:p>
        </p:txBody>
      </p:sp>
    </p:spTree>
    <p:extLst>
      <p:ext uri="{BB962C8B-B14F-4D97-AF65-F5344CB8AC3E}">
        <p14:creationId xmlns:p14="http://schemas.microsoft.com/office/powerpoint/2010/main" val="1957453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9E42C5-CB83-43F2-A683-2342FF88290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ID"/>
          </a:p>
        </p:txBody>
      </p:sp>
      <p:sp>
        <p:nvSpPr>
          <p:cNvPr id="3" name="Content Placeholder 2">
            <a:extLst>
              <a:ext uri="{FF2B5EF4-FFF2-40B4-BE49-F238E27FC236}">
                <a16:creationId xmlns:a16="http://schemas.microsoft.com/office/drawing/2014/main" id="{BB9C3129-E7BD-4FA0-B054-143797091B7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Text Placeholder 3">
            <a:extLst>
              <a:ext uri="{FF2B5EF4-FFF2-40B4-BE49-F238E27FC236}">
                <a16:creationId xmlns:a16="http://schemas.microsoft.com/office/drawing/2014/main" id="{3940064B-E483-4F70-9455-25AF3BB1A54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57D8B26-C530-46C0-B87B-8BBF14A262E6}"/>
              </a:ext>
            </a:extLst>
          </p:cNvPr>
          <p:cNvSpPr>
            <a:spLocks noGrp="1"/>
          </p:cNvSpPr>
          <p:nvPr>
            <p:ph type="dt" sz="half" idx="10"/>
          </p:nvPr>
        </p:nvSpPr>
        <p:spPr/>
        <p:txBody>
          <a:bodyPr/>
          <a:lstStyle/>
          <a:p>
            <a:fld id="{E73E65C6-1FFC-4982-A487-DFA27002A33B}" type="datetimeFigureOut">
              <a:rPr lang="en-ID" smtClean="0"/>
              <a:t>17/08/2020</a:t>
            </a:fld>
            <a:endParaRPr lang="en-ID"/>
          </a:p>
        </p:txBody>
      </p:sp>
      <p:sp>
        <p:nvSpPr>
          <p:cNvPr id="6" name="Footer Placeholder 5">
            <a:extLst>
              <a:ext uri="{FF2B5EF4-FFF2-40B4-BE49-F238E27FC236}">
                <a16:creationId xmlns:a16="http://schemas.microsoft.com/office/drawing/2014/main" id="{22208C86-D391-417D-9D66-A8FB41755078}"/>
              </a:ext>
            </a:extLst>
          </p:cNvPr>
          <p:cNvSpPr>
            <a:spLocks noGrp="1"/>
          </p:cNvSpPr>
          <p:nvPr>
            <p:ph type="ftr" sz="quarter" idx="11"/>
          </p:nvPr>
        </p:nvSpPr>
        <p:spPr/>
        <p:txBody>
          <a:bodyPr/>
          <a:lstStyle/>
          <a:p>
            <a:endParaRPr lang="en-ID"/>
          </a:p>
        </p:txBody>
      </p:sp>
      <p:sp>
        <p:nvSpPr>
          <p:cNvPr id="7" name="Slide Number Placeholder 6">
            <a:extLst>
              <a:ext uri="{FF2B5EF4-FFF2-40B4-BE49-F238E27FC236}">
                <a16:creationId xmlns:a16="http://schemas.microsoft.com/office/drawing/2014/main" id="{81D6A766-328C-4C88-ADED-65A2B1A48D3B}"/>
              </a:ext>
            </a:extLst>
          </p:cNvPr>
          <p:cNvSpPr>
            <a:spLocks noGrp="1"/>
          </p:cNvSpPr>
          <p:nvPr>
            <p:ph type="sldNum" sz="quarter" idx="12"/>
          </p:nvPr>
        </p:nvSpPr>
        <p:spPr/>
        <p:txBody>
          <a:bodyPr/>
          <a:lstStyle/>
          <a:p>
            <a:fld id="{B4ED1D1F-D87B-42C2-8EF4-C3A68D402B1D}" type="slidenum">
              <a:rPr lang="en-ID" smtClean="0"/>
              <a:t>‹#›</a:t>
            </a:fld>
            <a:endParaRPr lang="en-ID"/>
          </a:p>
        </p:txBody>
      </p:sp>
    </p:spTree>
    <p:extLst>
      <p:ext uri="{BB962C8B-B14F-4D97-AF65-F5344CB8AC3E}">
        <p14:creationId xmlns:p14="http://schemas.microsoft.com/office/powerpoint/2010/main" val="20747549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F43047-D2D8-47B5-873B-04D1389C05F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ID"/>
          </a:p>
        </p:txBody>
      </p:sp>
      <p:sp>
        <p:nvSpPr>
          <p:cNvPr id="3" name="Picture Placeholder 2">
            <a:extLst>
              <a:ext uri="{FF2B5EF4-FFF2-40B4-BE49-F238E27FC236}">
                <a16:creationId xmlns:a16="http://schemas.microsoft.com/office/drawing/2014/main" id="{1CBBA82F-F257-4096-A3E2-2216A393FF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ID"/>
          </a:p>
        </p:txBody>
      </p:sp>
      <p:sp>
        <p:nvSpPr>
          <p:cNvPr id="4" name="Text Placeholder 3">
            <a:extLst>
              <a:ext uri="{FF2B5EF4-FFF2-40B4-BE49-F238E27FC236}">
                <a16:creationId xmlns:a16="http://schemas.microsoft.com/office/drawing/2014/main" id="{996102FA-2DA3-4362-BE2C-2A633FDFE17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4DD9163-522D-46EA-8FD8-600113DD1683}"/>
              </a:ext>
            </a:extLst>
          </p:cNvPr>
          <p:cNvSpPr>
            <a:spLocks noGrp="1"/>
          </p:cNvSpPr>
          <p:nvPr>
            <p:ph type="dt" sz="half" idx="10"/>
          </p:nvPr>
        </p:nvSpPr>
        <p:spPr/>
        <p:txBody>
          <a:bodyPr/>
          <a:lstStyle/>
          <a:p>
            <a:fld id="{E73E65C6-1FFC-4982-A487-DFA27002A33B}" type="datetimeFigureOut">
              <a:rPr lang="en-ID" smtClean="0"/>
              <a:t>17/08/2020</a:t>
            </a:fld>
            <a:endParaRPr lang="en-ID"/>
          </a:p>
        </p:txBody>
      </p:sp>
      <p:sp>
        <p:nvSpPr>
          <p:cNvPr id="6" name="Footer Placeholder 5">
            <a:extLst>
              <a:ext uri="{FF2B5EF4-FFF2-40B4-BE49-F238E27FC236}">
                <a16:creationId xmlns:a16="http://schemas.microsoft.com/office/drawing/2014/main" id="{750DD098-6817-4944-BDFD-D0ECCAB02093}"/>
              </a:ext>
            </a:extLst>
          </p:cNvPr>
          <p:cNvSpPr>
            <a:spLocks noGrp="1"/>
          </p:cNvSpPr>
          <p:nvPr>
            <p:ph type="ftr" sz="quarter" idx="11"/>
          </p:nvPr>
        </p:nvSpPr>
        <p:spPr/>
        <p:txBody>
          <a:bodyPr/>
          <a:lstStyle/>
          <a:p>
            <a:endParaRPr lang="en-ID"/>
          </a:p>
        </p:txBody>
      </p:sp>
      <p:sp>
        <p:nvSpPr>
          <p:cNvPr id="7" name="Slide Number Placeholder 6">
            <a:extLst>
              <a:ext uri="{FF2B5EF4-FFF2-40B4-BE49-F238E27FC236}">
                <a16:creationId xmlns:a16="http://schemas.microsoft.com/office/drawing/2014/main" id="{AE6AA4E3-A8A1-4D80-BD83-1FAD27AFDAF5}"/>
              </a:ext>
            </a:extLst>
          </p:cNvPr>
          <p:cNvSpPr>
            <a:spLocks noGrp="1"/>
          </p:cNvSpPr>
          <p:nvPr>
            <p:ph type="sldNum" sz="quarter" idx="12"/>
          </p:nvPr>
        </p:nvSpPr>
        <p:spPr/>
        <p:txBody>
          <a:bodyPr/>
          <a:lstStyle/>
          <a:p>
            <a:fld id="{B4ED1D1F-D87B-42C2-8EF4-C3A68D402B1D}" type="slidenum">
              <a:rPr lang="en-ID" smtClean="0"/>
              <a:t>‹#›</a:t>
            </a:fld>
            <a:endParaRPr lang="en-ID"/>
          </a:p>
        </p:txBody>
      </p:sp>
    </p:spTree>
    <p:extLst>
      <p:ext uri="{BB962C8B-B14F-4D97-AF65-F5344CB8AC3E}">
        <p14:creationId xmlns:p14="http://schemas.microsoft.com/office/powerpoint/2010/main" val="8357548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5573C34-E832-4416-96CC-3EDB035D1E9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a:extLst>
              <a:ext uri="{FF2B5EF4-FFF2-40B4-BE49-F238E27FC236}">
                <a16:creationId xmlns:a16="http://schemas.microsoft.com/office/drawing/2014/main" id="{056FB2BE-5461-4FEF-82CE-A703D06B0F6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963B33D4-7B33-4439-8B06-4AE78C1AA0D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73E65C6-1FFC-4982-A487-DFA27002A33B}" type="datetimeFigureOut">
              <a:rPr lang="en-ID" smtClean="0"/>
              <a:t>17/08/2020</a:t>
            </a:fld>
            <a:endParaRPr lang="en-ID"/>
          </a:p>
        </p:txBody>
      </p:sp>
      <p:sp>
        <p:nvSpPr>
          <p:cNvPr id="5" name="Footer Placeholder 4">
            <a:extLst>
              <a:ext uri="{FF2B5EF4-FFF2-40B4-BE49-F238E27FC236}">
                <a16:creationId xmlns:a16="http://schemas.microsoft.com/office/drawing/2014/main" id="{7A0EBF5C-B946-4D92-B835-0ADF61B696C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D"/>
          </a:p>
        </p:txBody>
      </p:sp>
      <p:sp>
        <p:nvSpPr>
          <p:cNvPr id="6" name="Slide Number Placeholder 5">
            <a:extLst>
              <a:ext uri="{FF2B5EF4-FFF2-40B4-BE49-F238E27FC236}">
                <a16:creationId xmlns:a16="http://schemas.microsoft.com/office/drawing/2014/main" id="{D7533984-08CF-4289-A523-05DB867E33F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4ED1D1F-D87B-42C2-8EF4-C3A68D402B1D}" type="slidenum">
              <a:rPr lang="en-ID" smtClean="0"/>
              <a:t>‹#›</a:t>
            </a:fld>
            <a:endParaRPr lang="en-ID"/>
          </a:p>
        </p:txBody>
      </p:sp>
    </p:spTree>
    <p:extLst>
      <p:ext uri="{BB962C8B-B14F-4D97-AF65-F5344CB8AC3E}">
        <p14:creationId xmlns:p14="http://schemas.microsoft.com/office/powerpoint/2010/main" val="28950174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61"/>
        <p:cNvGrpSpPr/>
        <p:nvPr/>
      </p:nvGrpSpPr>
      <p:grpSpPr>
        <a:xfrm>
          <a:off x="0" y="0"/>
          <a:ext cx="0" cy="0"/>
          <a:chOff x="0" y="0"/>
          <a:chExt cx="0" cy="0"/>
        </a:xfrm>
      </p:grpSpPr>
      <p:sp>
        <p:nvSpPr>
          <p:cNvPr id="462" name="Google Shape;462;p31"/>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63" name="Google Shape;463;p31"/>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4171362975"/>
      </p:ext>
    </p:extLst>
  </p:cSld>
  <p:clrMap bg1="lt1" tx1="dk1" bg2="dk2" tx2="lt2" accent1="accent1" accent2="accent2" accent3="accent3" accent4="accent4" accent5="accent5" accent6="accent6" hlink="hlink" folHlink="folHlink"/>
  <p:sldLayoutIdLst>
    <p:sldLayoutId id="214748366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sv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svg"/><Relationship Id="rId4" Type="http://schemas.openxmlformats.org/officeDocument/2006/relationships/image" Target="../media/image2.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Layout" Target="../slideLayouts/slideLayout7.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6.xml"/><Relationship Id="rId1" Type="http://schemas.openxmlformats.org/officeDocument/2006/relationships/slideLayout" Target="../slideLayouts/slideLayout12.xml"/><Relationship Id="rId4" Type="http://schemas.openxmlformats.org/officeDocument/2006/relationships/hyperlink" Target="https://www.greatppt.com/"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 Id="rId6" Type="http://schemas.openxmlformats.org/officeDocument/2006/relationships/image" Target="../media/image11.svg"/><Relationship Id="rId5" Type="http://schemas.openxmlformats.org/officeDocument/2006/relationships/image" Target="../media/image7.png"/><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7.xml"/><Relationship Id="rId5" Type="http://schemas.openxmlformats.org/officeDocument/2006/relationships/image" Target="../media/image11.svg"/><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15.svg"/><Relationship Id="rId7" Type="http://schemas.openxmlformats.org/officeDocument/2006/relationships/image" Target="../media/image19.sv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8.png"/><Relationship Id="rId5" Type="http://schemas.openxmlformats.org/officeDocument/2006/relationships/image" Target="../media/image17.svg"/><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23.svg"/><Relationship Id="rId7" Type="http://schemas.openxmlformats.org/officeDocument/2006/relationships/image" Target="../media/image27.svg"/><Relationship Id="rId2" Type="http://schemas.openxmlformats.org/officeDocument/2006/relationships/image" Target="../media/image22.png"/><Relationship Id="rId1" Type="http://schemas.openxmlformats.org/officeDocument/2006/relationships/slideLayout" Target="../slideLayouts/slideLayout7.xml"/><Relationship Id="rId6" Type="http://schemas.openxmlformats.org/officeDocument/2006/relationships/image" Target="../media/image26.png"/><Relationship Id="rId5" Type="http://schemas.openxmlformats.org/officeDocument/2006/relationships/image" Target="../media/image25.svg"/><Relationship Id="rId4"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BCE3AA82-C567-4D9E-BD86-CB38558E3F17}"/>
              </a:ext>
            </a:extLst>
          </p:cNvPr>
          <p:cNvPicPr>
            <a:picLocks noChangeAspect="1"/>
          </p:cNvPicPr>
          <p:nvPr/>
        </p:nvPicPr>
        <p:blipFill rotWithShape="1">
          <a:blip r:embed="rId3" cstate="screen">
            <a:duotone>
              <a:schemeClr val="accent2">
                <a:shade val="45000"/>
                <a:satMod val="135000"/>
              </a:schemeClr>
              <a:prstClr val="white"/>
            </a:duotone>
            <a:extLst>
              <a:ext uri="{28A0092B-C50C-407E-A947-70E740481C1C}">
                <a14:useLocalDpi xmlns:a14="http://schemas.microsoft.com/office/drawing/2010/main"/>
              </a:ext>
            </a:extLst>
          </a:blip>
          <a:srcRect/>
          <a:stretch/>
        </p:blipFill>
        <p:spPr>
          <a:xfrm>
            <a:off x="-1" y="0"/>
            <a:ext cx="12192002" cy="6858000"/>
          </a:xfrm>
          <a:prstGeom prst="rect">
            <a:avLst/>
          </a:prstGeom>
        </p:spPr>
      </p:pic>
      <p:sp>
        <p:nvSpPr>
          <p:cNvPr id="13" name="Rectangle 12">
            <a:extLst>
              <a:ext uri="{FF2B5EF4-FFF2-40B4-BE49-F238E27FC236}">
                <a16:creationId xmlns:a16="http://schemas.microsoft.com/office/drawing/2014/main" id="{AFC134A6-B99E-401D-B0A4-6629C272280F}"/>
              </a:ext>
            </a:extLst>
          </p:cNvPr>
          <p:cNvSpPr/>
          <p:nvPr/>
        </p:nvSpPr>
        <p:spPr>
          <a:xfrm>
            <a:off x="393290" y="190500"/>
            <a:ext cx="11405420" cy="6477000"/>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pic>
        <p:nvPicPr>
          <p:cNvPr id="18" name="Graphic 17">
            <a:extLst>
              <a:ext uri="{FF2B5EF4-FFF2-40B4-BE49-F238E27FC236}">
                <a16:creationId xmlns:a16="http://schemas.microsoft.com/office/drawing/2014/main" id="{EA571E6C-C0AA-4258-8BE5-C8C2328DCA5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75624" y="2635658"/>
            <a:ext cx="6409668" cy="5691220"/>
          </a:xfrm>
          <a:prstGeom prst="rect">
            <a:avLst/>
          </a:prstGeom>
        </p:spPr>
      </p:pic>
      <p:sp>
        <p:nvSpPr>
          <p:cNvPr id="14" name="Freeform: Shape 13">
            <a:extLst>
              <a:ext uri="{FF2B5EF4-FFF2-40B4-BE49-F238E27FC236}">
                <a16:creationId xmlns:a16="http://schemas.microsoft.com/office/drawing/2014/main" id="{0FFE11AD-4730-4D8B-98CE-C0E0550920FC}"/>
              </a:ext>
            </a:extLst>
          </p:cNvPr>
          <p:cNvSpPr/>
          <p:nvPr/>
        </p:nvSpPr>
        <p:spPr>
          <a:xfrm>
            <a:off x="133938" y="3048000"/>
            <a:ext cx="266700" cy="342900"/>
          </a:xfrm>
          <a:custGeom>
            <a:avLst/>
            <a:gdLst>
              <a:gd name="connsiteX0" fmla="*/ 0 w 266700"/>
              <a:gd name="connsiteY0" fmla="*/ 63500 h 342900"/>
              <a:gd name="connsiteX1" fmla="*/ 266700 w 266700"/>
              <a:gd name="connsiteY1" fmla="*/ 342900 h 342900"/>
              <a:gd name="connsiteX2" fmla="*/ 266700 w 266700"/>
              <a:gd name="connsiteY2" fmla="*/ 0 h 342900"/>
              <a:gd name="connsiteX3" fmla="*/ 0 w 266700"/>
              <a:gd name="connsiteY3" fmla="*/ 63500 h 342900"/>
            </a:gdLst>
            <a:ahLst/>
            <a:cxnLst>
              <a:cxn ang="0">
                <a:pos x="connsiteX0" y="connsiteY0"/>
              </a:cxn>
              <a:cxn ang="0">
                <a:pos x="connsiteX1" y="connsiteY1"/>
              </a:cxn>
              <a:cxn ang="0">
                <a:pos x="connsiteX2" y="connsiteY2"/>
              </a:cxn>
              <a:cxn ang="0">
                <a:pos x="connsiteX3" y="connsiteY3"/>
              </a:cxn>
            </a:cxnLst>
            <a:rect l="l" t="t" r="r" b="b"/>
            <a:pathLst>
              <a:path w="266700" h="342900">
                <a:moveTo>
                  <a:pt x="0" y="63500"/>
                </a:moveTo>
                <a:lnTo>
                  <a:pt x="266700" y="342900"/>
                </a:lnTo>
                <a:lnTo>
                  <a:pt x="266700" y="0"/>
                </a:lnTo>
                <a:lnTo>
                  <a:pt x="0" y="6350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Freeform: Shape 3">
            <a:extLst>
              <a:ext uri="{FF2B5EF4-FFF2-40B4-BE49-F238E27FC236}">
                <a16:creationId xmlns:a16="http://schemas.microsoft.com/office/drawing/2014/main" id="{55A2CEA4-B826-4098-BB44-A3D458F22B9F}"/>
              </a:ext>
            </a:extLst>
          </p:cNvPr>
          <p:cNvSpPr/>
          <p:nvPr/>
        </p:nvSpPr>
        <p:spPr>
          <a:xfrm>
            <a:off x="133938" y="725864"/>
            <a:ext cx="7837191" cy="3003880"/>
          </a:xfrm>
          <a:custGeom>
            <a:avLst/>
            <a:gdLst>
              <a:gd name="connsiteX0" fmla="*/ 65988 w 6542202"/>
              <a:gd name="connsiteY0" fmla="*/ 339365 h 2507530"/>
              <a:gd name="connsiteX1" fmla="*/ 5854046 w 6542202"/>
              <a:gd name="connsiteY1" fmla="*/ 0 h 2507530"/>
              <a:gd name="connsiteX2" fmla="*/ 6542202 w 6542202"/>
              <a:gd name="connsiteY2" fmla="*/ 2507530 h 2507530"/>
              <a:gd name="connsiteX3" fmla="*/ 0 w 6542202"/>
              <a:gd name="connsiteY3" fmla="*/ 1989056 h 2507530"/>
              <a:gd name="connsiteX4" fmla="*/ 65988 w 6542202"/>
              <a:gd name="connsiteY4" fmla="*/ 339365 h 250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202" h="2507530">
                <a:moveTo>
                  <a:pt x="65988" y="339365"/>
                </a:moveTo>
                <a:lnTo>
                  <a:pt x="5854046" y="0"/>
                </a:lnTo>
                <a:lnTo>
                  <a:pt x="6542202" y="2507530"/>
                </a:lnTo>
                <a:lnTo>
                  <a:pt x="0" y="1989056"/>
                </a:lnTo>
                <a:lnTo>
                  <a:pt x="65988" y="33936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a:latin typeface="+mj-lt"/>
              </a:rPr>
              <a:t>HAND HYGIENE</a:t>
            </a:r>
            <a:endParaRPr lang="en-ID" sz="9600" dirty="0">
              <a:latin typeface="+mj-lt"/>
            </a:endParaRPr>
          </a:p>
        </p:txBody>
      </p:sp>
      <p:pic>
        <p:nvPicPr>
          <p:cNvPr id="8" name="Picture 7">
            <a:extLst>
              <a:ext uri="{FF2B5EF4-FFF2-40B4-BE49-F238E27FC236}">
                <a16:creationId xmlns:a16="http://schemas.microsoft.com/office/drawing/2014/main" id="{BF6B7FBE-54B1-4A6B-BE4B-E10F436DA116}"/>
              </a:ext>
            </a:extLst>
          </p:cNvPr>
          <p:cNvPicPr>
            <a:picLocks noChangeAspect="1"/>
          </p:cNvPicPr>
          <p:nvPr/>
        </p:nvPicPr>
        <p:blipFill rotWithShape="1">
          <a:blip r:embed="rId6">
            <a:extLst>
              <a:ext uri="{28A0092B-C50C-407E-A947-70E740481C1C}">
                <a14:useLocalDpi xmlns:a14="http://schemas.microsoft.com/office/drawing/2010/main" val="0"/>
              </a:ext>
            </a:extLst>
          </a:blip>
          <a:srcRect t="28641" b="3453"/>
          <a:stretch/>
        </p:blipFill>
        <p:spPr>
          <a:xfrm>
            <a:off x="393290" y="190500"/>
            <a:ext cx="11405420" cy="6477001"/>
          </a:xfrm>
          <a:prstGeom prst="rect">
            <a:avLst/>
          </a:prstGeom>
        </p:spPr>
      </p:pic>
    </p:spTree>
    <p:extLst>
      <p:ext uri="{BB962C8B-B14F-4D97-AF65-F5344CB8AC3E}">
        <p14:creationId xmlns:p14="http://schemas.microsoft.com/office/powerpoint/2010/main" val="6700476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BCE3AA82-C567-4D9E-BD86-CB38558E3F17}"/>
              </a:ext>
            </a:extLst>
          </p:cNvPr>
          <p:cNvPicPr>
            <a:picLocks noChangeAspect="1"/>
          </p:cNvPicPr>
          <p:nvPr/>
        </p:nvPicPr>
        <p:blipFill rotWithShape="1">
          <a:blip r:embed="rId3" cstate="screen">
            <a:duotone>
              <a:schemeClr val="accent2">
                <a:shade val="45000"/>
                <a:satMod val="135000"/>
              </a:schemeClr>
              <a:prstClr val="white"/>
            </a:duotone>
            <a:extLst>
              <a:ext uri="{28A0092B-C50C-407E-A947-70E740481C1C}">
                <a14:useLocalDpi xmlns:a14="http://schemas.microsoft.com/office/drawing/2010/main"/>
              </a:ext>
            </a:extLst>
          </a:blip>
          <a:srcRect/>
          <a:stretch/>
        </p:blipFill>
        <p:spPr>
          <a:xfrm>
            <a:off x="-1" y="0"/>
            <a:ext cx="12192002" cy="6858000"/>
          </a:xfrm>
          <a:prstGeom prst="rect">
            <a:avLst/>
          </a:prstGeom>
        </p:spPr>
      </p:pic>
      <p:sp>
        <p:nvSpPr>
          <p:cNvPr id="13" name="Rectangle 12">
            <a:extLst>
              <a:ext uri="{FF2B5EF4-FFF2-40B4-BE49-F238E27FC236}">
                <a16:creationId xmlns:a16="http://schemas.microsoft.com/office/drawing/2014/main" id="{AFC134A6-B99E-401D-B0A4-6629C272280F}"/>
              </a:ext>
            </a:extLst>
          </p:cNvPr>
          <p:cNvSpPr/>
          <p:nvPr/>
        </p:nvSpPr>
        <p:spPr>
          <a:xfrm>
            <a:off x="393290" y="190500"/>
            <a:ext cx="11405420" cy="6477000"/>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pic>
        <p:nvPicPr>
          <p:cNvPr id="18" name="Graphic 17">
            <a:extLst>
              <a:ext uri="{FF2B5EF4-FFF2-40B4-BE49-F238E27FC236}">
                <a16:creationId xmlns:a16="http://schemas.microsoft.com/office/drawing/2014/main" id="{EA571E6C-C0AA-4258-8BE5-C8C2328DCA5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75624" y="2635658"/>
            <a:ext cx="6409668" cy="5691220"/>
          </a:xfrm>
          <a:prstGeom prst="rect">
            <a:avLst/>
          </a:prstGeom>
        </p:spPr>
      </p:pic>
      <p:sp>
        <p:nvSpPr>
          <p:cNvPr id="14" name="Freeform: Shape 13">
            <a:extLst>
              <a:ext uri="{FF2B5EF4-FFF2-40B4-BE49-F238E27FC236}">
                <a16:creationId xmlns:a16="http://schemas.microsoft.com/office/drawing/2014/main" id="{0FFE11AD-4730-4D8B-98CE-C0E0550920FC}"/>
              </a:ext>
            </a:extLst>
          </p:cNvPr>
          <p:cNvSpPr/>
          <p:nvPr/>
        </p:nvSpPr>
        <p:spPr>
          <a:xfrm>
            <a:off x="133938" y="3048000"/>
            <a:ext cx="266700" cy="342900"/>
          </a:xfrm>
          <a:custGeom>
            <a:avLst/>
            <a:gdLst>
              <a:gd name="connsiteX0" fmla="*/ 0 w 266700"/>
              <a:gd name="connsiteY0" fmla="*/ 63500 h 342900"/>
              <a:gd name="connsiteX1" fmla="*/ 266700 w 266700"/>
              <a:gd name="connsiteY1" fmla="*/ 342900 h 342900"/>
              <a:gd name="connsiteX2" fmla="*/ 266700 w 266700"/>
              <a:gd name="connsiteY2" fmla="*/ 0 h 342900"/>
              <a:gd name="connsiteX3" fmla="*/ 0 w 266700"/>
              <a:gd name="connsiteY3" fmla="*/ 63500 h 342900"/>
            </a:gdLst>
            <a:ahLst/>
            <a:cxnLst>
              <a:cxn ang="0">
                <a:pos x="connsiteX0" y="connsiteY0"/>
              </a:cxn>
              <a:cxn ang="0">
                <a:pos x="connsiteX1" y="connsiteY1"/>
              </a:cxn>
              <a:cxn ang="0">
                <a:pos x="connsiteX2" y="connsiteY2"/>
              </a:cxn>
              <a:cxn ang="0">
                <a:pos x="connsiteX3" y="connsiteY3"/>
              </a:cxn>
            </a:cxnLst>
            <a:rect l="l" t="t" r="r" b="b"/>
            <a:pathLst>
              <a:path w="266700" h="342900">
                <a:moveTo>
                  <a:pt x="0" y="63500"/>
                </a:moveTo>
                <a:lnTo>
                  <a:pt x="266700" y="342900"/>
                </a:lnTo>
                <a:lnTo>
                  <a:pt x="266700" y="0"/>
                </a:lnTo>
                <a:lnTo>
                  <a:pt x="0" y="6350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Freeform: Shape 3">
            <a:extLst>
              <a:ext uri="{FF2B5EF4-FFF2-40B4-BE49-F238E27FC236}">
                <a16:creationId xmlns:a16="http://schemas.microsoft.com/office/drawing/2014/main" id="{55A2CEA4-B826-4098-BB44-A3D458F22B9F}"/>
              </a:ext>
            </a:extLst>
          </p:cNvPr>
          <p:cNvSpPr/>
          <p:nvPr/>
        </p:nvSpPr>
        <p:spPr>
          <a:xfrm>
            <a:off x="133938" y="725864"/>
            <a:ext cx="7837191" cy="3003880"/>
          </a:xfrm>
          <a:custGeom>
            <a:avLst/>
            <a:gdLst>
              <a:gd name="connsiteX0" fmla="*/ 65988 w 6542202"/>
              <a:gd name="connsiteY0" fmla="*/ 339365 h 2507530"/>
              <a:gd name="connsiteX1" fmla="*/ 5854046 w 6542202"/>
              <a:gd name="connsiteY1" fmla="*/ 0 h 2507530"/>
              <a:gd name="connsiteX2" fmla="*/ 6542202 w 6542202"/>
              <a:gd name="connsiteY2" fmla="*/ 2507530 h 2507530"/>
              <a:gd name="connsiteX3" fmla="*/ 0 w 6542202"/>
              <a:gd name="connsiteY3" fmla="*/ 1989056 h 2507530"/>
              <a:gd name="connsiteX4" fmla="*/ 65988 w 6542202"/>
              <a:gd name="connsiteY4" fmla="*/ 339365 h 250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202" h="2507530">
                <a:moveTo>
                  <a:pt x="65988" y="339365"/>
                </a:moveTo>
                <a:lnTo>
                  <a:pt x="5854046" y="0"/>
                </a:lnTo>
                <a:lnTo>
                  <a:pt x="6542202" y="2507530"/>
                </a:lnTo>
                <a:lnTo>
                  <a:pt x="0" y="1989056"/>
                </a:lnTo>
                <a:lnTo>
                  <a:pt x="65988" y="33936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a:latin typeface="+mj-lt"/>
              </a:rPr>
              <a:t>THANK YOU</a:t>
            </a:r>
            <a:endParaRPr lang="en-ID" sz="9600" dirty="0">
              <a:latin typeface="+mj-lt"/>
            </a:endParaRPr>
          </a:p>
        </p:txBody>
      </p:sp>
      <p:pic>
        <p:nvPicPr>
          <p:cNvPr id="8" name="Picture 7">
            <a:extLst>
              <a:ext uri="{FF2B5EF4-FFF2-40B4-BE49-F238E27FC236}">
                <a16:creationId xmlns:a16="http://schemas.microsoft.com/office/drawing/2014/main" id="{BF6B7FBE-54B1-4A6B-BE4B-E10F436DA116}"/>
              </a:ext>
            </a:extLst>
          </p:cNvPr>
          <p:cNvPicPr>
            <a:picLocks noChangeAspect="1"/>
          </p:cNvPicPr>
          <p:nvPr/>
        </p:nvPicPr>
        <p:blipFill rotWithShape="1">
          <a:blip r:embed="rId6">
            <a:extLst>
              <a:ext uri="{28A0092B-C50C-407E-A947-70E740481C1C}">
                <a14:useLocalDpi xmlns:a14="http://schemas.microsoft.com/office/drawing/2010/main" val="0"/>
              </a:ext>
            </a:extLst>
          </a:blip>
          <a:srcRect t="28641" b="3453"/>
          <a:stretch/>
        </p:blipFill>
        <p:spPr>
          <a:xfrm>
            <a:off x="393290" y="190500"/>
            <a:ext cx="11405420" cy="6477001"/>
          </a:xfrm>
          <a:prstGeom prst="rect">
            <a:avLst/>
          </a:prstGeom>
        </p:spPr>
      </p:pic>
      <p:sp>
        <p:nvSpPr>
          <p:cNvPr id="2" name="Google Shape;1251;p59">
            <a:extLst>
              <a:ext uri="{FF2B5EF4-FFF2-40B4-BE49-F238E27FC236}">
                <a16:creationId xmlns:a16="http://schemas.microsoft.com/office/drawing/2014/main" id="{70ED2656-4870-41BB-A359-0DF49C87DAA8}"/>
              </a:ext>
            </a:extLst>
          </p:cNvPr>
          <p:cNvSpPr txBox="1">
            <a:spLocks/>
          </p:cNvSpPr>
          <p:nvPr/>
        </p:nvSpPr>
        <p:spPr>
          <a:xfrm>
            <a:off x="1321307" y="4675607"/>
            <a:ext cx="4461026" cy="805661"/>
          </a:xfrm>
          <a:prstGeom prst="rect">
            <a:avLst/>
          </a:prstGeom>
        </p:spPr>
        <p:txBody>
          <a:bodyPr spcFirstLastPara="1" wrap="square" lIns="0" tIns="0" rIns="0" bIns="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2000" dirty="0"/>
              <a:t>Do you have any questions?</a:t>
            </a:r>
          </a:p>
          <a:p>
            <a:pPr marL="0" indent="0" algn="ctr">
              <a:spcBef>
                <a:spcPts val="0"/>
              </a:spcBef>
              <a:buFont typeface="Arial" panose="020B0604020202020204" pitchFamily="34" charset="0"/>
              <a:buNone/>
            </a:pPr>
            <a:r>
              <a:rPr lang="en-US" sz="2000" dirty="0"/>
              <a:t>great_ppt@outlook.com</a:t>
            </a:r>
          </a:p>
          <a:p>
            <a:pPr marL="0" indent="0" algn="ctr">
              <a:spcBef>
                <a:spcPts val="0"/>
              </a:spcBef>
              <a:buFont typeface="Arial" panose="020B0604020202020204" pitchFamily="34" charset="0"/>
              <a:buNone/>
            </a:pPr>
            <a:r>
              <a:rPr lang="en-US" sz="2000" dirty="0"/>
              <a:t>+00 000 000 000</a:t>
            </a:r>
          </a:p>
          <a:p>
            <a:pPr marL="0" indent="0" algn="ctr">
              <a:spcBef>
                <a:spcPts val="0"/>
              </a:spcBef>
              <a:buFont typeface="Arial" panose="020B0604020202020204" pitchFamily="34" charset="0"/>
              <a:buNone/>
            </a:pPr>
            <a:r>
              <a:rPr lang="en-US" sz="2000" dirty="0"/>
              <a:t>www.greatppt.com</a:t>
            </a:r>
          </a:p>
        </p:txBody>
      </p:sp>
    </p:spTree>
    <p:extLst>
      <p:ext uri="{BB962C8B-B14F-4D97-AF65-F5344CB8AC3E}">
        <p14:creationId xmlns:p14="http://schemas.microsoft.com/office/powerpoint/2010/main" val="420723011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5"/>
        <p:cNvGrpSpPr/>
        <p:nvPr/>
      </p:nvGrpSpPr>
      <p:grpSpPr>
        <a:xfrm>
          <a:off x="0" y="0"/>
          <a:ext cx="0" cy="0"/>
          <a:chOff x="0" y="0"/>
          <a:chExt cx="0" cy="0"/>
        </a:xfrm>
      </p:grpSpPr>
      <p:sp>
        <p:nvSpPr>
          <p:cNvPr id="1566" name="Google Shape;1566;p65"/>
          <p:cNvSpPr txBox="1"/>
          <p:nvPr/>
        </p:nvSpPr>
        <p:spPr>
          <a:xfrm>
            <a:off x="1424133" y="2045435"/>
            <a:ext cx="9396400" cy="6432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15000"/>
              </a:lnSpc>
              <a:spcBef>
                <a:spcPts val="0"/>
              </a:spcBef>
              <a:spcAft>
                <a:spcPts val="0"/>
              </a:spcAft>
              <a:buClr>
                <a:srgbClr val="000000"/>
              </a:buClr>
              <a:buSzTx/>
              <a:buFontTx/>
              <a:buNone/>
              <a:tabLst/>
              <a:defRPr/>
            </a:pPr>
            <a:r>
              <a:rPr kumimoji="0" lang="en" sz="1467" b="0" i="0" u="none" strike="noStrike" kern="0" cap="none" spc="0" normalizeH="0" baseline="0" noProof="0" dirty="0">
                <a:ln>
                  <a:noFill/>
                </a:ln>
                <a:solidFill>
                  <a:srgbClr val="FFFFFF"/>
                </a:solidFill>
                <a:effectLst/>
                <a:uLnTx/>
                <a:uFillTx/>
                <a:latin typeface="Arial"/>
                <a:ea typeface="+mn-ea"/>
                <a:cs typeface="Arial"/>
                <a:sym typeface="Arial"/>
              </a:rPr>
              <a:t>You can easily</a:t>
            </a:r>
            <a:r>
              <a:rPr kumimoji="0" lang="en" sz="1467" b="0" i="0" u="none" strike="noStrike" kern="0" cap="none" spc="0" normalizeH="0" baseline="0" noProof="0" dirty="0">
                <a:ln>
                  <a:noFill/>
                </a:ln>
                <a:solidFill>
                  <a:srgbClr val="435D74"/>
                </a:solidFill>
                <a:effectLst/>
                <a:uLnTx/>
                <a:uFillTx/>
                <a:latin typeface="Arial"/>
                <a:ea typeface="+mn-ea"/>
                <a:cs typeface="Arial"/>
                <a:sym typeface="Arial"/>
              </a:rPr>
              <a:t> </a:t>
            </a:r>
            <a:r>
              <a:rPr kumimoji="0" lang="en" sz="1467" b="0" i="0" u="none" strike="noStrike" kern="0" cap="none" spc="0" normalizeH="0" baseline="0" noProof="0" dirty="0">
                <a:ln>
                  <a:noFill/>
                </a:ln>
                <a:solidFill>
                  <a:srgbClr val="869FB2"/>
                </a:solidFill>
                <a:effectLst/>
                <a:uLnTx/>
                <a:uFillTx/>
                <a:latin typeface="Arial"/>
                <a:ea typeface="+mn-ea"/>
                <a:cs typeface="Arial"/>
                <a:sym typeface="Arial"/>
              </a:rPr>
              <a:t>resize</a:t>
            </a:r>
            <a:r>
              <a:rPr kumimoji="0" lang="en" sz="1467" b="0" i="0" u="none" strike="noStrike" kern="0" cap="none" spc="0" normalizeH="0" baseline="0" noProof="0" dirty="0">
                <a:ln>
                  <a:noFill/>
                </a:ln>
                <a:solidFill>
                  <a:srgbClr val="435D74"/>
                </a:solidFill>
                <a:effectLst/>
                <a:uLnTx/>
                <a:uFillTx/>
                <a:latin typeface="Arial"/>
                <a:ea typeface="+mn-ea"/>
                <a:cs typeface="Arial"/>
                <a:sym typeface="Arial"/>
              </a:rPr>
              <a:t> </a:t>
            </a:r>
            <a:r>
              <a:rPr kumimoji="0" lang="en" sz="1467" b="0" i="0" u="none" strike="noStrike" kern="0" cap="none" spc="0" normalizeH="0" baseline="0" noProof="0" dirty="0">
                <a:ln>
                  <a:noFill/>
                </a:ln>
                <a:solidFill>
                  <a:srgbClr val="FFFFFF"/>
                </a:solidFill>
                <a:effectLst/>
                <a:uLnTx/>
                <a:uFillTx/>
                <a:latin typeface="Arial"/>
                <a:ea typeface="+mn-ea"/>
                <a:cs typeface="Arial"/>
                <a:sym typeface="Arial"/>
              </a:rPr>
              <a:t>these resources without losing quality. To</a:t>
            </a:r>
            <a:r>
              <a:rPr kumimoji="0" lang="en" sz="1467" b="0" i="0" u="none" strike="noStrike" kern="0" cap="none" spc="0" normalizeH="0" baseline="0" noProof="0" dirty="0">
                <a:ln>
                  <a:noFill/>
                </a:ln>
                <a:solidFill>
                  <a:srgbClr val="435D74"/>
                </a:solidFill>
                <a:effectLst/>
                <a:uLnTx/>
                <a:uFillTx/>
                <a:latin typeface="Arial"/>
                <a:ea typeface="+mn-ea"/>
                <a:cs typeface="Arial"/>
                <a:sym typeface="Arial"/>
              </a:rPr>
              <a:t> </a:t>
            </a:r>
            <a:r>
              <a:rPr kumimoji="0" lang="en" sz="1467" b="0" i="0" u="none" strike="noStrike" kern="0" cap="none" spc="0" normalizeH="0" baseline="0" noProof="0" dirty="0">
                <a:ln>
                  <a:noFill/>
                </a:ln>
                <a:solidFill>
                  <a:srgbClr val="869FB2"/>
                </a:solidFill>
                <a:effectLst/>
                <a:uLnTx/>
                <a:uFillTx/>
                <a:latin typeface="Arial"/>
                <a:ea typeface="+mn-ea"/>
                <a:cs typeface="Arial"/>
                <a:sym typeface="Arial"/>
              </a:rPr>
              <a:t>change the color</a:t>
            </a:r>
            <a:r>
              <a:rPr kumimoji="0" lang="en" sz="1467" b="0" i="0" u="none" strike="noStrike" kern="0" cap="none" spc="0" normalizeH="0" baseline="0" noProof="0" dirty="0">
                <a:ln>
                  <a:noFill/>
                </a:ln>
                <a:solidFill>
                  <a:srgbClr val="FFFFFF"/>
                </a:solidFill>
                <a:effectLst/>
                <a:uLnTx/>
                <a:uFillTx/>
                <a:latin typeface="Arial"/>
                <a:ea typeface="+mn-ea"/>
                <a:cs typeface="Arial"/>
                <a:sym typeface="Arial"/>
              </a:rPr>
              <a:t>, just ungroup the resource and click on the object you want to change. Then, click on the paint bucket and select the color you want. Group the resource again when you’re done. You can also look for more </a:t>
            </a:r>
            <a:r>
              <a:rPr kumimoji="0" lang="en" sz="1467" b="0" i="0" u="none" strike="noStrike" kern="0" cap="none" spc="0" normalizeH="0" baseline="0" noProof="0" dirty="0">
                <a:ln>
                  <a:noFill/>
                </a:ln>
                <a:solidFill>
                  <a:srgbClr val="869FB2"/>
                </a:solidFill>
                <a:effectLst/>
                <a:uLnTx/>
                <a:uFill>
                  <a:noFill/>
                </a:uFill>
                <a:latin typeface="Arial"/>
                <a:ea typeface="+mn-ea"/>
                <a:cs typeface="Arial"/>
                <a:sym typeface="Arial"/>
              </a:rPr>
              <a:t>infographics</a:t>
            </a:r>
            <a:r>
              <a:rPr kumimoji="0" lang="en" sz="1467" b="0" i="0" u="none" strike="noStrike" kern="0" cap="none" spc="0" normalizeH="0" baseline="0" noProof="0" dirty="0">
                <a:ln>
                  <a:noFill/>
                </a:ln>
                <a:solidFill>
                  <a:srgbClr val="FFFFFF"/>
                </a:solidFill>
                <a:effectLst/>
                <a:uLnTx/>
                <a:uFillTx/>
                <a:latin typeface="Arial"/>
                <a:ea typeface="+mn-ea"/>
                <a:cs typeface="Arial"/>
                <a:sym typeface="Arial"/>
              </a:rPr>
              <a:t> on G</a:t>
            </a:r>
            <a:r>
              <a:rPr kumimoji="0" lang="en-US" altLang="zh-CN" sz="1467" b="0" i="0" u="none" strike="noStrike" kern="0" cap="none" spc="0" normalizeH="0" baseline="0" noProof="0" dirty="0" err="1">
                <a:ln>
                  <a:noFill/>
                </a:ln>
                <a:solidFill>
                  <a:srgbClr val="FFFFFF"/>
                </a:solidFill>
                <a:effectLst/>
                <a:uLnTx/>
                <a:uFillTx/>
                <a:latin typeface="Arial"/>
                <a:ea typeface="宋体" panose="02010600030101010101" pitchFamily="2" charset="-122"/>
                <a:cs typeface="Arial"/>
                <a:sym typeface="Arial"/>
              </a:rPr>
              <a:t>reatPPT</a:t>
            </a:r>
            <a:r>
              <a:rPr kumimoji="0" lang="en" sz="1467" b="0" i="0" u="none" strike="noStrike" kern="0" cap="none" spc="0" normalizeH="0" baseline="0" noProof="0" dirty="0">
                <a:ln>
                  <a:noFill/>
                </a:ln>
                <a:solidFill>
                  <a:srgbClr val="FFFFFF"/>
                </a:solidFill>
                <a:effectLst/>
                <a:uLnTx/>
                <a:uFillTx/>
                <a:latin typeface="Arial"/>
                <a:ea typeface="+mn-ea"/>
                <a:cs typeface="Arial"/>
                <a:sym typeface="Arial"/>
              </a:rPr>
              <a:t>.</a:t>
            </a:r>
            <a:endParaRPr kumimoji="0" sz="1467" b="0" i="0" u="none" strike="noStrike" kern="0" cap="none" spc="0" normalizeH="0" baseline="0" noProof="0" dirty="0">
              <a:ln>
                <a:noFill/>
              </a:ln>
              <a:solidFill>
                <a:srgbClr val="FFFFFF"/>
              </a:solidFill>
              <a:effectLst/>
              <a:uLnTx/>
              <a:uFillTx/>
              <a:latin typeface="Arial"/>
              <a:ea typeface="+mn-ea"/>
              <a:cs typeface="Arial"/>
              <a:sym typeface="Arial"/>
            </a:endParaRPr>
          </a:p>
        </p:txBody>
      </p:sp>
      <p:grpSp>
        <p:nvGrpSpPr>
          <p:cNvPr id="1567" name="Google Shape;1567;p65"/>
          <p:cNvGrpSpPr/>
          <p:nvPr/>
        </p:nvGrpSpPr>
        <p:grpSpPr>
          <a:xfrm>
            <a:off x="6874771" y="4114315"/>
            <a:ext cx="632392" cy="735055"/>
            <a:chOff x="4727025" y="1332775"/>
            <a:chExt cx="59900" cy="69625"/>
          </a:xfrm>
        </p:grpSpPr>
        <p:sp>
          <p:nvSpPr>
            <p:cNvPr id="1568" name="Google Shape;1568;p6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6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0" name="Google Shape;1570;p65"/>
          <p:cNvGrpSpPr/>
          <p:nvPr/>
        </p:nvGrpSpPr>
        <p:grpSpPr>
          <a:xfrm>
            <a:off x="7692979" y="3085787"/>
            <a:ext cx="740871" cy="742708"/>
            <a:chOff x="4820425" y="1329900"/>
            <a:chExt cx="70175" cy="70350"/>
          </a:xfrm>
        </p:grpSpPr>
        <p:sp>
          <p:nvSpPr>
            <p:cNvPr id="1571" name="Google Shape;1571;p6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2" name="Google Shape;1572;p6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6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6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5" name="Google Shape;1575;p65"/>
          <p:cNvGrpSpPr/>
          <p:nvPr/>
        </p:nvGrpSpPr>
        <p:grpSpPr>
          <a:xfrm>
            <a:off x="8528138" y="3091794"/>
            <a:ext cx="776765" cy="711828"/>
            <a:chOff x="4903200" y="1331525"/>
            <a:chExt cx="73575" cy="67425"/>
          </a:xfrm>
        </p:grpSpPr>
        <p:sp>
          <p:nvSpPr>
            <p:cNvPr id="1576" name="Google Shape;1576;p6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7" name="Google Shape;1577;p6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8" name="Google Shape;1578;p65"/>
          <p:cNvGrpSpPr/>
          <p:nvPr/>
        </p:nvGrpSpPr>
        <p:grpSpPr>
          <a:xfrm>
            <a:off x="7674108" y="4104946"/>
            <a:ext cx="778613" cy="753793"/>
            <a:chOff x="4815575" y="1416800"/>
            <a:chExt cx="73750" cy="71400"/>
          </a:xfrm>
        </p:grpSpPr>
        <p:sp>
          <p:nvSpPr>
            <p:cNvPr id="1579" name="Google Shape;1579;p6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6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6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2" name="Google Shape;1582;p65"/>
          <p:cNvGrpSpPr/>
          <p:nvPr/>
        </p:nvGrpSpPr>
        <p:grpSpPr>
          <a:xfrm>
            <a:off x="8520483" y="4145195"/>
            <a:ext cx="786531" cy="673293"/>
            <a:chOff x="4902475" y="1418875"/>
            <a:chExt cx="74500" cy="63775"/>
          </a:xfrm>
        </p:grpSpPr>
        <p:sp>
          <p:nvSpPr>
            <p:cNvPr id="1583" name="Google Shape;1583;p6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4" name="Google Shape;1584;p6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5" name="Google Shape;1585;p65"/>
          <p:cNvGrpSpPr/>
          <p:nvPr/>
        </p:nvGrpSpPr>
        <p:grpSpPr>
          <a:xfrm>
            <a:off x="7687437" y="5101334"/>
            <a:ext cx="751956" cy="756169"/>
            <a:chOff x="4818100" y="1507675"/>
            <a:chExt cx="71225" cy="71625"/>
          </a:xfrm>
        </p:grpSpPr>
        <p:sp>
          <p:nvSpPr>
            <p:cNvPr id="1586" name="Google Shape;1586;p6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6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Google Shape;1588;p6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9" name="Google Shape;1589;p6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0" name="Google Shape;1590;p65"/>
          <p:cNvGrpSpPr/>
          <p:nvPr/>
        </p:nvGrpSpPr>
        <p:grpSpPr>
          <a:xfrm>
            <a:off x="6772101" y="5105949"/>
            <a:ext cx="837735" cy="784673"/>
            <a:chOff x="4721450" y="1509475"/>
            <a:chExt cx="79350" cy="74325"/>
          </a:xfrm>
        </p:grpSpPr>
        <p:sp>
          <p:nvSpPr>
            <p:cNvPr id="1591" name="Google Shape;1591;p6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2" name="Google Shape;1592;p6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3" name="Google Shape;1593;p6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4" name="Google Shape;1594;p6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5" name="Google Shape;1595;p65"/>
          <p:cNvGrpSpPr/>
          <p:nvPr/>
        </p:nvGrpSpPr>
        <p:grpSpPr>
          <a:xfrm>
            <a:off x="8566144" y="5085369"/>
            <a:ext cx="742717" cy="750363"/>
            <a:chOff x="4906800" y="1507500"/>
            <a:chExt cx="70350" cy="71075"/>
          </a:xfrm>
        </p:grpSpPr>
        <p:sp>
          <p:nvSpPr>
            <p:cNvPr id="1596" name="Google Shape;1596;p6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6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6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9" name="Google Shape;1599;p6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6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1" name="Google Shape;1601;p65"/>
          <p:cNvGrpSpPr/>
          <p:nvPr/>
        </p:nvGrpSpPr>
        <p:grpSpPr>
          <a:xfrm>
            <a:off x="5949621" y="3121284"/>
            <a:ext cx="690579" cy="690579"/>
            <a:chOff x="3736598" y="2170606"/>
            <a:chExt cx="404889" cy="404889"/>
          </a:xfrm>
        </p:grpSpPr>
        <p:sp>
          <p:nvSpPr>
            <p:cNvPr id="1602" name="Google Shape;1602;p6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3" name="Google Shape;1603;p6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4" name="Google Shape;1604;p6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5" name="Google Shape;1605;p6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6" name="Google Shape;1606;p65"/>
          <p:cNvGrpSpPr/>
          <p:nvPr/>
        </p:nvGrpSpPr>
        <p:grpSpPr>
          <a:xfrm>
            <a:off x="4972369" y="3121415"/>
            <a:ext cx="782648" cy="690320"/>
            <a:chOff x="3161917" y="2170682"/>
            <a:chExt cx="458870" cy="404737"/>
          </a:xfrm>
        </p:grpSpPr>
        <p:sp>
          <p:nvSpPr>
            <p:cNvPr id="1607" name="Google Shape;1607;p6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8" name="Google Shape;1608;p6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9" name="Google Shape;1609;p6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0" name="Google Shape;1610;p65"/>
          <p:cNvGrpSpPr/>
          <p:nvPr/>
        </p:nvGrpSpPr>
        <p:grpSpPr>
          <a:xfrm>
            <a:off x="5003066" y="4136534"/>
            <a:ext cx="721257" cy="690617"/>
            <a:chOff x="3179914" y="2889488"/>
            <a:chExt cx="422876" cy="404911"/>
          </a:xfrm>
        </p:grpSpPr>
        <p:sp>
          <p:nvSpPr>
            <p:cNvPr id="1611" name="Google Shape;1611;p6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6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6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4" name="Google Shape;1614;p6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6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6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7" name="Google Shape;1617;p65"/>
          <p:cNvGrpSpPr/>
          <p:nvPr/>
        </p:nvGrpSpPr>
        <p:grpSpPr>
          <a:xfrm>
            <a:off x="5937457" y="4136478"/>
            <a:ext cx="714907" cy="690729"/>
            <a:chOff x="3729467" y="2889422"/>
            <a:chExt cx="419153" cy="404977"/>
          </a:xfrm>
        </p:grpSpPr>
        <p:sp>
          <p:nvSpPr>
            <p:cNvPr id="1618" name="Google Shape;1618;p6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9" name="Google Shape;1619;p6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0" name="Google Shape;1620;p6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1" name="Google Shape;1621;p6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2" name="Google Shape;1622;p6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3" name="Google Shape;1623;p6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4" name="Google Shape;1624;p6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5" name="Google Shape;1625;p65"/>
          <p:cNvGrpSpPr/>
          <p:nvPr/>
        </p:nvGrpSpPr>
        <p:grpSpPr>
          <a:xfrm>
            <a:off x="2653502" y="4594384"/>
            <a:ext cx="1287135" cy="179481"/>
            <a:chOff x="4411970" y="2962952"/>
            <a:chExt cx="706544" cy="104212"/>
          </a:xfrm>
        </p:grpSpPr>
        <p:sp>
          <p:nvSpPr>
            <p:cNvPr id="1626" name="Google Shape;1626;p6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7" name="Google Shape;1627;p6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8" name="Google Shape;1628;p6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9" name="Google Shape;1629;p6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0" name="Google Shape;1630;p65"/>
          <p:cNvGrpSpPr/>
          <p:nvPr/>
        </p:nvGrpSpPr>
        <p:grpSpPr>
          <a:xfrm>
            <a:off x="2653501" y="4054769"/>
            <a:ext cx="1280211" cy="385563"/>
            <a:chOff x="4411970" y="2726085"/>
            <a:chExt cx="643107" cy="193659"/>
          </a:xfrm>
        </p:grpSpPr>
        <p:sp>
          <p:nvSpPr>
            <p:cNvPr id="1631" name="Google Shape;1631;p6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2" name="Google Shape;1632;p6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3" name="Google Shape;1633;p6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4" name="Google Shape;1634;p65"/>
          <p:cNvGrpSpPr/>
          <p:nvPr/>
        </p:nvGrpSpPr>
        <p:grpSpPr>
          <a:xfrm>
            <a:off x="1331499" y="4393867"/>
            <a:ext cx="1082004" cy="336779"/>
            <a:chOff x="4411970" y="4340222"/>
            <a:chExt cx="779467" cy="242683"/>
          </a:xfrm>
        </p:grpSpPr>
        <p:sp>
          <p:nvSpPr>
            <p:cNvPr id="1635" name="Google Shape;1635;p6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6" name="Google Shape;1636;p6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7" name="Google Shape;1637;p6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8" name="Google Shape;1638;p65"/>
          <p:cNvGrpSpPr/>
          <p:nvPr/>
        </p:nvGrpSpPr>
        <p:grpSpPr>
          <a:xfrm>
            <a:off x="2653501" y="3612411"/>
            <a:ext cx="1286880" cy="288307"/>
            <a:chOff x="4411970" y="2468674"/>
            <a:chExt cx="747317" cy="167425"/>
          </a:xfrm>
        </p:grpSpPr>
        <p:sp>
          <p:nvSpPr>
            <p:cNvPr id="1639" name="Google Shape;1639;p6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0" name="Google Shape;1640;p6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641" name="Google Shape;1641;p65"/>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42" name="Google Shape;1642;p65"/>
          <p:cNvGrpSpPr/>
          <p:nvPr/>
        </p:nvGrpSpPr>
        <p:grpSpPr>
          <a:xfrm>
            <a:off x="1330257" y="3112916"/>
            <a:ext cx="2612055" cy="278379"/>
            <a:chOff x="6336019" y="3733725"/>
            <a:chExt cx="2566206" cy="351310"/>
          </a:xfrm>
        </p:grpSpPr>
        <p:sp>
          <p:nvSpPr>
            <p:cNvPr id="1643" name="Google Shape;1643;p6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4" name="Google Shape;1644;p6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5" name="Google Shape;1645;p6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6" name="Google Shape;1646;p6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7" name="Google Shape;1647;p65"/>
          <p:cNvGrpSpPr/>
          <p:nvPr/>
        </p:nvGrpSpPr>
        <p:grpSpPr>
          <a:xfrm>
            <a:off x="2653502" y="5267469"/>
            <a:ext cx="1262068" cy="204267"/>
            <a:chOff x="4404545" y="3301592"/>
            <a:chExt cx="782403" cy="129272"/>
          </a:xfrm>
        </p:grpSpPr>
        <p:sp>
          <p:nvSpPr>
            <p:cNvPr id="1648" name="Google Shape;1648;p6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9" name="Google Shape;1649;p6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0" name="Google Shape;1650;p65"/>
          <p:cNvGrpSpPr/>
          <p:nvPr/>
        </p:nvGrpSpPr>
        <p:grpSpPr>
          <a:xfrm>
            <a:off x="2653502" y="4927917"/>
            <a:ext cx="1283009" cy="185503"/>
            <a:chOff x="4411970" y="3131459"/>
            <a:chExt cx="710520" cy="117397"/>
          </a:xfrm>
        </p:grpSpPr>
        <p:sp>
          <p:nvSpPr>
            <p:cNvPr id="1651" name="Google Shape;1651;p6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2" name="Google Shape;1652;p6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653" name="Google Shape;1653;p65" descr="Timeline background shape"/>
          <p:cNvSpPr/>
          <p:nvPr/>
        </p:nvSpPr>
        <p:spPr>
          <a:xfrm>
            <a:off x="265350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54" name="Google Shape;1654;p65"/>
          <p:cNvGrpSpPr/>
          <p:nvPr/>
        </p:nvGrpSpPr>
        <p:grpSpPr>
          <a:xfrm>
            <a:off x="1320361" y="4828804"/>
            <a:ext cx="1098451" cy="611984"/>
            <a:chOff x="4411970" y="1801825"/>
            <a:chExt cx="734586" cy="409262"/>
          </a:xfrm>
        </p:grpSpPr>
        <p:sp>
          <p:nvSpPr>
            <p:cNvPr id="1655" name="Google Shape;1655;p6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6" name="Google Shape;1656;p6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7" name="Google Shape;1657;p65"/>
          <p:cNvGrpSpPr/>
          <p:nvPr/>
        </p:nvGrpSpPr>
        <p:grpSpPr>
          <a:xfrm>
            <a:off x="4126991" y="3118897"/>
            <a:ext cx="695352" cy="695352"/>
            <a:chOff x="5681300" y="2527788"/>
            <a:chExt cx="805800" cy="805800"/>
          </a:xfrm>
        </p:grpSpPr>
        <p:sp>
          <p:nvSpPr>
            <p:cNvPr id="1658" name="Google Shape;1658;p6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9" name="Google Shape;1659;p6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0" name="Google Shape;1660;p65"/>
          <p:cNvGrpSpPr/>
          <p:nvPr/>
        </p:nvGrpSpPr>
        <p:grpSpPr>
          <a:xfrm>
            <a:off x="4119311" y="4126487"/>
            <a:ext cx="710711" cy="710711"/>
            <a:chOff x="4049800" y="640400"/>
            <a:chExt cx="858900" cy="858900"/>
          </a:xfrm>
        </p:grpSpPr>
        <p:sp>
          <p:nvSpPr>
            <p:cNvPr id="1661" name="Google Shape;1661;p6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2" name="Google Shape;1662;p6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3" name="Google Shape;1663;p65"/>
          <p:cNvGrpSpPr/>
          <p:nvPr/>
        </p:nvGrpSpPr>
        <p:grpSpPr>
          <a:xfrm>
            <a:off x="4019955" y="5030057"/>
            <a:ext cx="909424" cy="909424"/>
            <a:chOff x="5080188" y="927900"/>
            <a:chExt cx="961200" cy="961200"/>
          </a:xfrm>
        </p:grpSpPr>
        <p:sp>
          <p:nvSpPr>
            <p:cNvPr id="1664" name="Google Shape;1664;p6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5" name="Google Shape;1665;p6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6" name="Google Shape;1666;p6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7" name="Google Shape;1667;p6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8" name="Google Shape;1668;p6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9" name="Google Shape;1669;p6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0" name="Google Shape;1670;p6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1" name="Google Shape;1671;p6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2" name="Google Shape;1672;p65"/>
          <p:cNvGrpSpPr/>
          <p:nvPr/>
        </p:nvGrpSpPr>
        <p:grpSpPr>
          <a:xfrm>
            <a:off x="5971287" y="5158979"/>
            <a:ext cx="674200" cy="672008"/>
            <a:chOff x="6039282" y="1042577"/>
            <a:chExt cx="734315" cy="731929"/>
          </a:xfrm>
        </p:grpSpPr>
        <p:sp>
          <p:nvSpPr>
            <p:cNvPr id="1673" name="Google Shape;1673;p6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4" name="Google Shape;1674;p6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5" name="Google Shape;1675;p6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6" name="Google Shape;1676;p6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7" name="Google Shape;1677;p6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8" name="Google Shape;1678;p6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9" name="Google Shape;1679;p6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0" name="Google Shape;1680;p6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1" name="Google Shape;1681;p6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2" name="Google Shape;1682;p6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3" name="Google Shape;1683;p6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4" name="Google Shape;1684;p6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5" name="Google Shape;1685;p6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6" name="Google Shape;1686;p6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7" name="Google Shape;1687;p6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8" name="Google Shape;1688;p6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9" name="Google Shape;1689;p6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0" name="Google Shape;1690;p6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1" name="Google Shape;1691;p6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2" name="Google Shape;1692;p6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3" name="Google Shape;1693;p6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4" name="Google Shape;1694;p65"/>
          <p:cNvGrpSpPr/>
          <p:nvPr/>
        </p:nvGrpSpPr>
        <p:grpSpPr>
          <a:xfrm>
            <a:off x="6788089" y="3065149"/>
            <a:ext cx="756992" cy="802848"/>
            <a:chOff x="1825800" y="1651625"/>
            <a:chExt cx="539989" cy="571775"/>
          </a:xfrm>
        </p:grpSpPr>
        <p:sp>
          <p:nvSpPr>
            <p:cNvPr id="1695" name="Google Shape;1695;p6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6" name="Google Shape;1696;p6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7" name="Google Shape;1697;p6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8" name="Google Shape;1698;p6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9" name="Google Shape;1699;p65"/>
          <p:cNvGrpSpPr/>
          <p:nvPr/>
        </p:nvGrpSpPr>
        <p:grpSpPr>
          <a:xfrm>
            <a:off x="5021328" y="5140773"/>
            <a:ext cx="677497" cy="677273"/>
            <a:chOff x="1897577" y="2802432"/>
            <a:chExt cx="492176" cy="492014"/>
          </a:xfrm>
        </p:grpSpPr>
        <p:sp>
          <p:nvSpPr>
            <p:cNvPr id="1700" name="Google Shape;1700;p6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1" name="Google Shape;1701;p6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2" name="Google Shape;1702;p6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3" name="Google Shape;1703;p6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4" name="Google Shape;1704;p6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5" name="Google Shape;1705;p6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6" name="Google Shape;1706;p6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7" name="Google Shape;1707;p6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8" name="Google Shape;1708;p6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9" name="Google Shape;1709;p6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0" name="Google Shape;1710;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1" name="Google Shape;1711;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2" name="Google Shape;1712;p65"/>
          <p:cNvGrpSpPr/>
          <p:nvPr/>
        </p:nvGrpSpPr>
        <p:grpSpPr>
          <a:xfrm>
            <a:off x="1330034" y="5558831"/>
            <a:ext cx="1078969" cy="267789"/>
            <a:chOff x="2013045" y="4813233"/>
            <a:chExt cx="921986" cy="228854"/>
          </a:xfrm>
        </p:grpSpPr>
        <p:sp>
          <p:nvSpPr>
            <p:cNvPr id="1713" name="Google Shape;1713;p6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4" name="Google Shape;1714;p6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5" name="Google Shape;1715;p65"/>
          <p:cNvGrpSpPr/>
          <p:nvPr/>
        </p:nvGrpSpPr>
        <p:grpSpPr>
          <a:xfrm>
            <a:off x="1341314" y="3541340"/>
            <a:ext cx="1056561" cy="359921"/>
            <a:chOff x="1046767" y="4756633"/>
            <a:chExt cx="859646" cy="292841"/>
          </a:xfrm>
        </p:grpSpPr>
        <p:sp>
          <p:nvSpPr>
            <p:cNvPr id="1716" name="Google Shape;1716;p6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7" name="Google Shape;1717;p6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8" name="Google Shape;1718;p6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719" name="Google Shape;1719;p65"/>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65"/>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65"/>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65"/>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723" name="Google Shape;1723;p65"/>
          <p:cNvGrpSpPr/>
          <p:nvPr/>
        </p:nvGrpSpPr>
        <p:grpSpPr>
          <a:xfrm>
            <a:off x="9522455" y="3400750"/>
            <a:ext cx="221964" cy="188663"/>
            <a:chOff x="4660325" y="1866850"/>
            <a:chExt cx="68350" cy="58100"/>
          </a:xfrm>
        </p:grpSpPr>
        <p:sp>
          <p:nvSpPr>
            <p:cNvPr id="1724" name="Google Shape;1724;p6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6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6" name="Google Shape;1726;p65"/>
          <p:cNvGrpSpPr/>
          <p:nvPr/>
        </p:nvGrpSpPr>
        <p:grpSpPr>
          <a:xfrm>
            <a:off x="9934915" y="3435049"/>
            <a:ext cx="216687" cy="120065"/>
            <a:chOff x="4791775" y="1877500"/>
            <a:chExt cx="66725" cy="36975"/>
          </a:xfrm>
        </p:grpSpPr>
        <p:sp>
          <p:nvSpPr>
            <p:cNvPr id="1727" name="Google Shape;1727;p6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6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9" name="Google Shape;1729;p65"/>
          <p:cNvGrpSpPr/>
          <p:nvPr/>
        </p:nvGrpSpPr>
        <p:grpSpPr>
          <a:xfrm>
            <a:off x="10363866" y="3435049"/>
            <a:ext cx="193305" cy="120065"/>
            <a:chOff x="4923925" y="1877500"/>
            <a:chExt cx="59525" cy="36975"/>
          </a:xfrm>
        </p:grpSpPr>
        <p:sp>
          <p:nvSpPr>
            <p:cNvPr id="1730" name="Google Shape;1730;p6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6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2" name="Google Shape;1732;p65"/>
          <p:cNvGrpSpPr/>
          <p:nvPr/>
        </p:nvGrpSpPr>
        <p:grpSpPr>
          <a:xfrm>
            <a:off x="10756521" y="3411303"/>
            <a:ext cx="188596" cy="167556"/>
            <a:chOff x="5058450" y="1870100"/>
            <a:chExt cx="58075" cy="51600"/>
          </a:xfrm>
        </p:grpSpPr>
        <p:sp>
          <p:nvSpPr>
            <p:cNvPr id="1733" name="Google Shape;1733;p6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6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5" name="Google Shape;1735;p65"/>
          <p:cNvGrpSpPr/>
          <p:nvPr/>
        </p:nvGrpSpPr>
        <p:grpSpPr>
          <a:xfrm>
            <a:off x="9975874" y="3974514"/>
            <a:ext cx="134769" cy="143527"/>
            <a:chOff x="4811425" y="2065025"/>
            <a:chExt cx="41500" cy="44200"/>
          </a:xfrm>
        </p:grpSpPr>
        <p:sp>
          <p:nvSpPr>
            <p:cNvPr id="1736" name="Google Shape;1736;p6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6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8" name="Google Shape;1738;p65"/>
          <p:cNvGrpSpPr/>
          <p:nvPr/>
        </p:nvGrpSpPr>
        <p:grpSpPr>
          <a:xfrm>
            <a:off x="10365790" y="3974798"/>
            <a:ext cx="161156" cy="142957"/>
            <a:chOff x="4929875" y="2065025"/>
            <a:chExt cx="49625" cy="44025"/>
          </a:xfrm>
        </p:grpSpPr>
        <p:sp>
          <p:nvSpPr>
            <p:cNvPr id="1739" name="Google Shape;1739;p6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6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1" name="Google Shape;1741;p65"/>
          <p:cNvGrpSpPr/>
          <p:nvPr/>
        </p:nvGrpSpPr>
        <p:grpSpPr>
          <a:xfrm>
            <a:off x="10804015" y="3978817"/>
            <a:ext cx="93608" cy="134921"/>
            <a:chOff x="5083925" y="2066350"/>
            <a:chExt cx="28825" cy="41550"/>
          </a:xfrm>
        </p:grpSpPr>
        <p:sp>
          <p:nvSpPr>
            <p:cNvPr id="1742" name="Google Shape;1742;p6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6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4" name="Google Shape;1744;p65"/>
          <p:cNvGrpSpPr/>
          <p:nvPr/>
        </p:nvGrpSpPr>
        <p:grpSpPr>
          <a:xfrm>
            <a:off x="9512753" y="3999679"/>
            <a:ext cx="241368" cy="93195"/>
            <a:chOff x="4659775" y="2072775"/>
            <a:chExt cx="74325" cy="28700"/>
          </a:xfrm>
        </p:grpSpPr>
        <p:sp>
          <p:nvSpPr>
            <p:cNvPr id="1745" name="Google Shape;1745;p6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6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6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8" name="Google Shape;1748;p65"/>
          <p:cNvGrpSpPr/>
          <p:nvPr/>
        </p:nvGrpSpPr>
        <p:grpSpPr>
          <a:xfrm>
            <a:off x="10739229" y="3720433"/>
            <a:ext cx="223183" cy="118929"/>
            <a:chOff x="4662475" y="1976500"/>
            <a:chExt cx="68725" cy="36625"/>
          </a:xfrm>
        </p:grpSpPr>
        <p:sp>
          <p:nvSpPr>
            <p:cNvPr id="1749" name="Google Shape;1749;p6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6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6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2" name="Google Shape;1752;p65"/>
          <p:cNvGrpSpPr/>
          <p:nvPr/>
        </p:nvGrpSpPr>
        <p:grpSpPr>
          <a:xfrm>
            <a:off x="10335102" y="3725019"/>
            <a:ext cx="222532" cy="109756"/>
            <a:chOff x="4920150" y="1977875"/>
            <a:chExt cx="68525" cy="33800"/>
          </a:xfrm>
        </p:grpSpPr>
        <p:sp>
          <p:nvSpPr>
            <p:cNvPr id="1753" name="Google Shape;1753;p6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6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6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6" name="Google Shape;1756;p65"/>
          <p:cNvGrpSpPr/>
          <p:nvPr/>
        </p:nvGrpSpPr>
        <p:grpSpPr>
          <a:xfrm>
            <a:off x="9549977" y="4263577"/>
            <a:ext cx="166920" cy="170479"/>
            <a:chOff x="4676550" y="2160575"/>
            <a:chExt cx="51400" cy="52500"/>
          </a:xfrm>
        </p:grpSpPr>
        <p:sp>
          <p:nvSpPr>
            <p:cNvPr id="1757" name="Google Shape;1757;p6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6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6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0" name="Google Shape;1760;p65"/>
          <p:cNvGrpSpPr/>
          <p:nvPr/>
        </p:nvGrpSpPr>
        <p:grpSpPr>
          <a:xfrm>
            <a:off x="9946322" y="4272952"/>
            <a:ext cx="193873" cy="151725"/>
            <a:chOff x="4768325" y="2163475"/>
            <a:chExt cx="59700" cy="46725"/>
          </a:xfrm>
        </p:grpSpPr>
        <p:sp>
          <p:nvSpPr>
            <p:cNvPr id="1761" name="Google Shape;1761;p6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6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763" name="Google Shape;1763;p65"/>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65"/>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65"/>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65"/>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65"/>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65"/>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769" name="Google Shape;1769;p65"/>
          <p:cNvGrpSpPr/>
          <p:nvPr/>
        </p:nvGrpSpPr>
        <p:grpSpPr>
          <a:xfrm>
            <a:off x="9968079" y="4613078"/>
            <a:ext cx="150357" cy="142471"/>
            <a:chOff x="4768575" y="2253950"/>
            <a:chExt cx="46300" cy="43875"/>
          </a:xfrm>
        </p:grpSpPr>
        <p:sp>
          <p:nvSpPr>
            <p:cNvPr id="1770" name="Google Shape;1770;p6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6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2" name="Google Shape;1772;p65"/>
          <p:cNvGrpSpPr/>
          <p:nvPr/>
        </p:nvGrpSpPr>
        <p:grpSpPr>
          <a:xfrm>
            <a:off x="10367577" y="5265112"/>
            <a:ext cx="157583" cy="194995"/>
            <a:chOff x="4960900" y="2433225"/>
            <a:chExt cx="48525" cy="60050"/>
          </a:xfrm>
        </p:grpSpPr>
        <p:sp>
          <p:nvSpPr>
            <p:cNvPr id="1773" name="Google Shape;1773;p6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6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5" name="Google Shape;1775;p65"/>
          <p:cNvGrpSpPr/>
          <p:nvPr/>
        </p:nvGrpSpPr>
        <p:grpSpPr>
          <a:xfrm>
            <a:off x="9952329" y="5617193"/>
            <a:ext cx="181859" cy="191747"/>
            <a:chOff x="4854075" y="2527625"/>
            <a:chExt cx="56000" cy="59050"/>
          </a:xfrm>
        </p:grpSpPr>
        <p:sp>
          <p:nvSpPr>
            <p:cNvPr id="1776" name="Google Shape;1776;p6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6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778" name="Google Shape;1778;p65"/>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9" name="Google Shape;1779;p65"/>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0" name="Google Shape;1780;p65"/>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781" name="Google Shape;1781;p65"/>
          <p:cNvGrpSpPr/>
          <p:nvPr/>
        </p:nvGrpSpPr>
        <p:grpSpPr>
          <a:xfrm>
            <a:off x="10784611" y="4902186"/>
            <a:ext cx="132416" cy="214396"/>
            <a:chOff x="5059700" y="2334775"/>
            <a:chExt cx="40775" cy="66025"/>
          </a:xfrm>
        </p:grpSpPr>
        <p:sp>
          <p:nvSpPr>
            <p:cNvPr id="1782" name="Google Shape;1782;p6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3" name="Google Shape;1783;p6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4" name="Google Shape;1784;p6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5" name="Google Shape;1785;p6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6" name="Google Shape;1786;p6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7" name="Google Shape;1787;p6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6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9" name="Google Shape;1789;p6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0" name="Google Shape;1790;p6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1" name="Google Shape;1791;p65"/>
          <p:cNvGrpSpPr/>
          <p:nvPr/>
        </p:nvGrpSpPr>
        <p:grpSpPr>
          <a:xfrm>
            <a:off x="10727496" y="5255695"/>
            <a:ext cx="246645" cy="213828"/>
            <a:chOff x="5037700" y="2430325"/>
            <a:chExt cx="75950" cy="65850"/>
          </a:xfrm>
        </p:grpSpPr>
        <p:sp>
          <p:nvSpPr>
            <p:cNvPr id="1792" name="Google Shape;1792;p6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3" name="Google Shape;1793;p6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4" name="Google Shape;1794;p65"/>
          <p:cNvGrpSpPr/>
          <p:nvPr/>
        </p:nvGrpSpPr>
        <p:grpSpPr>
          <a:xfrm>
            <a:off x="9953504" y="4944298"/>
            <a:ext cx="230685" cy="130172"/>
            <a:chOff x="4756975" y="2341800"/>
            <a:chExt cx="91975" cy="51925"/>
          </a:xfrm>
        </p:grpSpPr>
        <p:sp>
          <p:nvSpPr>
            <p:cNvPr id="1795" name="Google Shape;1795;p6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6" name="Google Shape;1796;p6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6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6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9" name="Google Shape;1799;p6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0" name="Google Shape;1800;p6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1" name="Google Shape;1801;p6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2" name="Google Shape;1802;p6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3" name="Google Shape;1803;p6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4" name="Google Shape;1804;p6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5" name="Google Shape;1805;p6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6" name="Google Shape;1806;p6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7" name="Google Shape;1807;p6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8" name="Google Shape;1808;p6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9" name="Google Shape;1809;p6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0" name="Google Shape;1810;p6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1" name="Google Shape;1811;p6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2" name="Google Shape;1812;p6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3" name="Google Shape;1813;p6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4" name="Google Shape;1814;p6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5" name="Google Shape;1815;p65"/>
          <p:cNvGrpSpPr/>
          <p:nvPr/>
        </p:nvGrpSpPr>
        <p:grpSpPr>
          <a:xfrm>
            <a:off x="10309421" y="5595894"/>
            <a:ext cx="283329" cy="234348"/>
            <a:chOff x="4943575" y="2516350"/>
            <a:chExt cx="98675" cy="81700"/>
          </a:xfrm>
        </p:grpSpPr>
        <p:sp>
          <p:nvSpPr>
            <p:cNvPr id="1816" name="Google Shape;1816;p6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7" name="Google Shape;1817;p6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8" name="Google Shape;1818;p6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9" name="Google Shape;1819;p6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0" name="Google Shape;1820;p6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1" name="Google Shape;1821;p6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2" name="Google Shape;1822;p6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3" name="Google Shape;1823;p6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4" name="Google Shape;1824;p6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5" name="Google Shape;1825;p6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6" name="Google Shape;1826;p6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7" name="Google Shape;1827;p6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8" name="Google Shape;1828;p6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9" name="Google Shape;1829;p6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0" name="Google Shape;1830;p6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1" name="Google Shape;1831;p6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2" name="Google Shape;1832;p6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3" name="Google Shape;1833;p6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4" name="Google Shape;1834;p6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5" name="Google Shape;1835;p6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6" name="Google Shape;1836;p6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7" name="Google Shape;1837;p6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8" name="Google Shape;1838;p6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9" name="Google Shape;1839;p6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0" name="Google Shape;1840;p6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1" name="Google Shape;1841;p6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2" name="Google Shape;1842;p6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3" name="Google Shape;1843;p6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4" name="Google Shape;1844;p6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5" name="Google Shape;1845;p6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6" name="Google Shape;1846;p6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7" name="Google Shape;1847;p6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8" name="Google Shape;1848;p6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9" name="Google Shape;1849;p6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0" name="Google Shape;1850;p6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1" name="Google Shape;1851;p6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2" name="Google Shape;1852;p6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3" name="Google Shape;1853;p6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4" name="Google Shape;1854;p6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5" name="Google Shape;1855;p6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6" name="Google Shape;1856;p6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7" name="Google Shape;1857;p6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8" name="Google Shape;1858;p6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9" name="Google Shape;1859;p6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0" name="Google Shape;1860;p6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1" name="Google Shape;1861;p6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2" name="Google Shape;1862;p6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3" name="Google Shape;1863;p6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4" name="Google Shape;1864;p6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5" name="Google Shape;1865;p6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6" name="Google Shape;1866;p6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7" name="Google Shape;1867;p6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8" name="Google Shape;1868;p6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9" name="Google Shape;1869;p6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0" name="Google Shape;1870;p6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1" name="Google Shape;1871;p6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2" name="Google Shape;1872;p6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3" name="Google Shape;1873;p6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4" name="Google Shape;1874;p6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5" name="Google Shape;1875;p6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6" name="Google Shape;1876;p6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7" name="Google Shape;1877;p6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8" name="Google Shape;1878;p6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9" name="Google Shape;1879;p6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0" name="Google Shape;1880;p6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1" name="Google Shape;1881;p6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2" name="Google Shape;1882;p6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3" name="Google Shape;1883;p6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4" name="Google Shape;1884;p6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5" name="Google Shape;1885;p6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6" name="Google Shape;1886;p6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7" name="Google Shape;1887;p6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8" name="Google Shape;1888;p6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9" name="Google Shape;1889;p6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0" name="Google Shape;1890;p6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1" name="Google Shape;1891;p6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2" name="Google Shape;1892;p6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3" name="Google Shape;1893;p6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94" name="Google Shape;1894;p65"/>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5" name="Google Shape;1895;p65"/>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6" name="Google Shape;1896;p65"/>
          <p:cNvSpPr/>
          <p:nvPr/>
        </p:nvSpPr>
        <p:spPr>
          <a:xfrm>
            <a:off x="955463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7" name="Google Shape;1897;p65"/>
          <p:cNvSpPr/>
          <p:nvPr/>
        </p:nvSpPr>
        <p:spPr>
          <a:xfrm flipH="1">
            <a:off x="9964459"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8" name="Google Shape;1898;p65"/>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chemeClr val="dk1"/>
              </a:buClr>
              <a:buSzPts val="1100"/>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a:buClr>
                <a:srgbClr val="000000"/>
              </a:buClr>
              <a:buSzPts val="1100"/>
            </a:pPr>
            <a:endParaRPr>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02"/>
        <p:cNvGrpSpPr/>
        <p:nvPr/>
      </p:nvGrpSpPr>
      <p:grpSpPr>
        <a:xfrm>
          <a:off x="0" y="0"/>
          <a:ext cx="0" cy="0"/>
          <a:chOff x="0" y="0"/>
          <a:chExt cx="0" cy="0"/>
        </a:xfrm>
      </p:grpSpPr>
      <p:grpSp>
        <p:nvGrpSpPr>
          <p:cNvPr id="1903" name="Google Shape;1903;p66"/>
          <p:cNvGrpSpPr/>
          <p:nvPr/>
        </p:nvGrpSpPr>
        <p:grpSpPr>
          <a:xfrm>
            <a:off x="994095" y="1558221"/>
            <a:ext cx="3323824" cy="1839835"/>
            <a:chOff x="2654821" y="2311071"/>
            <a:chExt cx="2279715" cy="1262120"/>
          </a:xfrm>
        </p:grpSpPr>
        <p:grpSp>
          <p:nvGrpSpPr>
            <p:cNvPr id="1904" name="Google Shape;1904;p66"/>
            <p:cNvGrpSpPr/>
            <p:nvPr/>
          </p:nvGrpSpPr>
          <p:grpSpPr>
            <a:xfrm>
              <a:off x="4034269" y="2840745"/>
              <a:ext cx="40212" cy="36437"/>
              <a:chOff x="4293400" y="2574725"/>
              <a:chExt cx="84425" cy="80100"/>
            </a:xfrm>
          </p:grpSpPr>
          <p:sp>
            <p:nvSpPr>
              <p:cNvPr id="1905" name="Google Shape;1905;p6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906" name="Google Shape;1906;p6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7" name="Google Shape;1907;p66"/>
            <p:cNvGrpSpPr/>
            <p:nvPr/>
          </p:nvGrpSpPr>
          <p:grpSpPr>
            <a:xfrm>
              <a:off x="3894606" y="2334874"/>
              <a:ext cx="913198" cy="518984"/>
              <a:chOff x="4000175" y="1462675"/>
              <a:chExt cx="1917275" cy="1140875"/>
            </a:xfrm>
          </p:grpSpPr>
          <p:sp>
            <p:nvSpPr>
              <p:cNvPr id="1908" name="Google Shape;1908;p6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909" name="Google Shape;1909;p66"/>
              <p:cNvGrpSpPr/>
              <p:nvPr/>
            </p:nvGrpSpPr>
            <p:grpSpPr>
              <a:xfrm>
                <a:off x="4000175" y="1462675"/>
                <a:ext cx="1917275" cy="1140875"/>
                <a:chOff x="4000175" y="1462675"/>
                <a:chExt cx="1917275" cy="1140875"/>
              </a:xfrm>
            </p:grpSpPr>
            <p:sp>
              <p:nvSpPr>
                <p:cNvPr id="1910" name="Google Shape;1910;p6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911" name="Google Shape;1911;p6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2" name="Google Shape;1912;p6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3" name="Google Shape;1913;p6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4" name="Google Shape;1914;p6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A6CBC2"/>
                    </a:solidFill>
                    <a:effectLst/>
                    <a:uLnTx/>
                    <a:uFillTx/>
                    <a:latin typeface="Arial"/>
                    <a:ea typeface="+mn-ea"/>
                    <a:cs typeface="Arial"/>
                    <a:sym typeface="Arial"/>
                  </a:endParaRPr>
                </a:p>
              </p:txBody>
            </p:sp>
            <p:sp>
              <p:nvSpPr>
                <p:cNvPr id="1915" name="Google Shape;1915;p6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916" name="Google Shape;1916;p66"/>
            <p:cNvGrpSpPr/>
            <p:nvPr/>
          </p:nvGrpSpPr>
          <p:grpSpPr>
            <a:xfrm>
              <a:off x="3875768" y="2846704"/>
              <a:ext cx="44796" cy="47366"/>
              <a:chOff x="3960625" y="2587825"/>
              <a:chExt cx="94050" cy="104125"/>
            </a:xfrm>
          </p:grpSpPr>
          <p:sp>
            <p:nvSpPr>
              <p:cNvPr id="1917" name="Google Shape;1917;p6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918" name="Google Shape;1918;p6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9" name="Google Shape;1919;p66"/>
            <p:cNvGrpSpPr/>
            <p:nvPr/>
          </p:nvGrpSpPr>
          <p:grpSpPr>
            <a:xfrm>
              <a:off x="3782759" y="2807162"/>
              <a:ext cx="82686" cy="85487"/>
              <a:chOff x="3765350" y="2500900"/>
              <a:chExt cx="173600" cy="187925"/>
            </a:xfrm>
          </p:grpSpPr>
          <p:sp>
            <p:nvSpPr>
              <p:cNvPr id="1920" name="Google Shape;1920;p6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921" name="Google Shape;1921;p6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2" name="Google Shape;1922;p6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3" name="Google Shape;1923;p6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4" name="Google Shape;1924;p6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5" name="Google Shape;1925;p6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6" name="Google Shape;1926;p66"/>
            <p:cNvGrpSpPr/>
            <p:nvPr/>
          </p:nvGrpSpPr>
          <p:grpSpPr>
            <a:xfrm>
              <a:off x="3775674" y="2798496"/>
              <a:ext cx="40545" cy="23564"/>
              <a:chOff x="3750475" y="2481850"/>
              <a:chExt cx="85125" cy="51800"/>
            </a:xfrm>
          </p:grpSpPr>
          <p:sp>
            <p:nvSpPr>
              <p:cNvPr id="1927" name="Google Shape;1927;p6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8" name="Google Shape;1928;p6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929" name="Google Shape;1929;p66"/>
            <p:cNvGrpSpPr/>
            <p:nvPr/>
          </p:nvGrpSpPr>
          <p:grpSpPr>
            <a:xfrm>
              <a:off x="3716946" y="2776024"/>
              <a:ext cx="81971" cy="76912"/>
              <a:chOff x="3627175" y="2432450"/>
              <a:chExt cx="172100" cy="169075"/>
            </a:xfrm>
          </p:grpSpPr>
          <p:sp>
            <p:nvSpPr>
              <p:cNvPr id="1930" name="Google Shape;1930;p6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1" name="Google Shape;1931;p6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932" name="Google Shape;1932;p6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933" name="Google Shape;1933;p66"/>
            <p:cNvGrpSpPr/>
            <p:nvPr/>
          </p:nvGrpSpPr>
          <p:grpSpPr>
            <a:xfrm>
              <a:off x="3685682" y="2845624"/>
              <a:ext cx="29311" cy="45055"/>
              <a:chOff x="3561536" y="2585450"/>
              <a:chExt cx="61539" cy="99045"/>
            </a:xfrm>
          </p:grpSpPr>
          <p:sp>
            <p:nvSpPr>
              <p:cNvPr id="1934" name="Google Shape;1934;p6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5" name="Google Shape;1935;p6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936" name="Google Shape;1936;p66"/>
            <p:cNvGrpSpPr/>
            <p:nvPr/>
          </p:nvGrpSpPr>
          <p:grpSpPr>
            <a:xfrm>
              <a:off x="3849905" y="2572252"/>
              <a:ext cx="74339" cy="119559"/>
              <a:chOff x="3906325" y="1984500"/>
              <a:chExt cx="156075" cy="262825"/>
            </a:xfrm>
          </p:grpSpPr>
          <p:sp>
            <p:nvSpPr>
              <p:cNvPr id="1937" name="Google Shape;1937;p6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938" name="Google Shape;1938;p6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9" name="Google Shape;1939;p66"/>
            <p:cNvGrpSpPr/>
            <p:nvPr/>
          </p:nvGrpSpPr>
          <p:grpSpPr>
            <a:xfrm>
              <a:off x="2654821" y="2414345"/>
              <a:ext cx="667570" cy="558731"/>
              <a:chOff x="1397225" y="1637375"/>
              <a:chExt cx="1401575" cy="1228250"/>
            </a:xfrm>
          </p:grpSpPr>
          <p:sp>
            <p:nvSpPr>
              <p:cNvPr id="1940" name="Google Shape;1940;p6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941" name="Google Shape;1941;p66"/>
              <p:cNvGrpSpPr/>
              <p:nvPr/>
            </p:nvGrpSpPr>
            <p:grpSpPr>
              <a:xfrm>
                <a:off x="1397225" y="1637375"/>
                <a:ext cx="1398775" cy="1228250"/>
                <a:chOff x="1397225" y="1637375"/>
                <a:chExt cx="1398775" cy="1228250"/>
              </a:xfrm>
            </p:grpSpPr>
            <p:sp>
              <p:nvSpPr>
                <p:cNvPr id="1942" name="Google Shape;1942;p6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3" name="Google Shape;1943;p6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944" name="Google Shape;1944;p66"/>
            <p:cNvGrpSpPr/>
            <p:nvPr/>
          </p:nvGrpSpPr>
          <p:grpSpPr>
            <a:xfrm>
              <a:off x="3230417" y="3103734"/>
              <a:ext cx="282982" cy="280332"/>
              <a:chOff x="2605700" y="3152850"/>
              <a:chExt cx="594125" cy="616250"/>
            </a:xfrm>
          </p:grpSpPr>
          <p:sp>
            <p:nvSpPr>
              <p:cNvPr id="1945" name="Google Shape;1945;p6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946" name="Google Shape;1946;p6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6B65"/>
                  </a:solidFill>
                  <a:effectLst/>
                  <a:uLnTx/>
                  <a:uFillTx/>
                  <a:latin typeface="Arial"/>
                  <a:ea typeface="+mn-ea"/>
                  <a:cs typeface="Arial"/>
                  <a:sym typeface="Arial"/>
                </a:endParaRPr>
              </a:p>
            </p:txBody>
          </p:sp>
        </p:grpSp>
        <p:grpSp>
          <p:nvGrpSpPr>
            <p:cNvPr id="1947" name="Google Shape;1947;p66"/>
            <p:cNvGrpSpPr/>
            <p:nvPr/>
          </p:nvGrpSpPr>
          <p:grpSpPr>
            <a:xfrm>
              <a:off x="3265985" y="3226989"/>
              <a:ext cx="87151" cy="346202"/>
              <a:chOff x="2680375" y="3423800"/>
              <a:chExt cx="182975" cy="761050"/>
            </a:xfrm>
          </p:grpSpPr>
          <p:sp>
            <p:nvSpPr>
              <p:cNvPr id="1948" name="Google Shape;1948;p6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949" name="Google Shape;1949;p6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0" name="Google Shape;1950;p66"/>
            <p:cNvGrpSpPr/>
            <p:nvPr/>
          </p:nvGrpSpPr>
          <p:grpSpPr>
            <a:xfrm>
              <a:off x="3855466" y="3289811"/>
              <a:ext cx="112514" cy="94210"/>
              <a:chOff x="3918000" y="3561900"/>
              <a:chExt cx="236225" cy="207100"/>
            </a:xfrm>
          </p:grpSpPr>
          <p:sp>
            <p:nvSpPr>
              <p:cNvPr id="1951" name="Google Shape;1951;p6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952" name="Google Shape;1952;p6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53" name="Google Shape;1953;p6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4" name="Google Shape;1954;p6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5" name="Google Shape;1955;p6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6B65"/>
                </a:solidFill>
                <a:effectLst/>
                <a:uLnTx/>
                <a:uFillTx/>
                <a:latin typeface="Arial"/>
                <a:ea typeface="+mn-ea"/>
                <a:cs typeface="Arial"/>
                <a:sym typeface="Arial"/>
              </a:endParaRPr>
            </a:p>
          </p:txBody>
        </p:sp>
        <p:grpSp>
          <p:nvGrpSpPr>
            <p:cNvPr id="1956" name="Google Shape;1956;p66"/>
            <p:cNvGrpSpPr/>
            <p:nvPr/>
          </p:nvGrpSpPr>
          <p:grpSpPr>
            <a:xfrm>
              <a:off x="2905224" y="2311071"/>
              <a:ext cx="596721" cy="528992"/>
              <a:chOff x="1922950" y="1410350"/>
              <a:chExt cx="1252825" cy="1162875"/>
            </a:xfrm>
          </p:grpSpPr>
          <p:sp>
            <p:nvSpPr>
              <p:cNvPr id="1957" name="Google Shape;1957;p6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8" name="Google Shape;1958;p6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9" name="Google Shape;1959;p6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0" name="Google Shape;1960;p6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1" name="Google Shape;1961;p6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2" name="Google Shape;1962;p6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3" name="Google Shape;1963;p6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4" name="Google Shape;1964;p6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5" name="Google Shape;1965;p6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6" name="Google Shape;1966;p6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7" name="Google Shape;1967;p6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8" name="Google Shape;1968;p6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9" name="Google Shape;1969;p6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0" name="Google Shape;1970;p6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1" name="Google Shape;1971;p6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2" name="Google Shape;1972;p6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A6CBC2"/>
                  </a:solidFill>
                  <a:effectLst/>
                  <a:uLnTx/>
                  <a:uFillTx/>
                  <a:latin typeface="Arial"/>
                  <a:ea typeface="+mn-ea"/>
                  <a:cs typeface="Arial"/>
                  <a:sym typeface="Arial"/>
                </a:endParaRPr>
              </a:p>
            </p:txBody>
          </p:sp>
        </p:grpSp>
        <p:sp>
          <p:nvSpPr>
            <p:cNvPr id="1973" name="Google Shape;1973;p6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4" name="Google Shape;1974;p6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5" name="Google Shape;1975;p6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6" name="Google Shape;1976;p6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7" name="Google Shape;1977;p6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8" name="Google Shape;1978;p6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9" name="Google Shape;1979;p6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0" name="Google Shape;1980;p6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1" name="Google Shape;1981;p6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2" name="Google Shape;1982;p6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3" name="Google Shape;1983;p6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4" name="Google Shape;1984;p6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5" name="Google Shape;1985;p6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6" name="Google Shape;1986;p6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7" name="Google Shape;1987;p6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8" name="Google Shape;1988;p6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9" name="Google Shape;1989;p6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0" name="Google Shape;1990;p6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1" name="Google Shape;1991;p6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2" name="Google Shape;1992;p6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6B65"/>
                </a:solidFill>
                <a:effectLst/>
                <a:uLnTx/>
                <a:uFillTx/>
                <a:latin typeface="Arial"/>
                <a:ea typeface="+mn-ea"/>
                <a:cs typeface="Arial"/>
                <a:sym typeface="Arial"/>
              </a:endParaRPr>
            </a:p>
          </p:txBody>
        </p:sp>
        <p:sp>
          <p:nvSpPr>
            <p:cNvPr id="1993" name="Google Shape;1993;p6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A6CBC2"/>
                </a:solidFill>
                <a:effectLst/>
                <a:uLnTx/>
                <a:uFillTx/>
                <a:latin typeface="Arial"/>
                <a:ea typeface="+mn-ea"/>
                <a:cs typeface="Arial"/>
                <a:sym typeface="Arial"/>
              </a:endParaRPr>
            </a:p>
          </p:txBody>
        </p:sp>
        <p:sp>
          <p:nvSpPr>
            <p:cNvPr id="1994" name="Google Shape;1994;p6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995" name="Google Shape;1995;p66"/>
            <p:cNvGrpSpPr/>
            <p:nvPr/>
          </p:nvGrpSpPr>
          <p:grpSpPr>
            <a:xfrm>
              <a:off x="3280929" y="3294542"/>
              <a:ext cx="109894" cy="272224"/>
              <a:chOff x="2711750" y="3572300"/>
              <a:chExt cx="230725" cy="598425"/>
            </a:xfrm>
          </p:grpSpPr>
          <p:sp>
            <p:nvSpPr>
              <p:cNvPr id="1996" name="Google Shape;1996;p6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7" name="Google Shape;1997;p6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98" name="Google Shape;1998;p6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999" name="Google Shape;1999;p66"/>
            <p:cNvGrpSpPr/>
            <p:nvPr/>
          </p:nvGrpSpPr>
          <p:grpSpPr>
            <a:xfrm>
              <a:off x="3790439" y="2408636"/>
              <a:ext cx="73017" cy="75684"/>
              <a:chOff x="3781475" y="1624825"/>
              <a:chExt cx="153300" cy="166375"/>
            </a:xfrm>
          </p:grpSpPr>
          <p:sp>
            <p:nvSpPr>
              <p:cNvPr id="2000" name="Google Shape;2000;p6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1" name="Google Shape;2001;p6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2" name="Google Shape;2002;p6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3" name="Google Shape;2003;p6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04" name="Google Shape;2004;p6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5" name="Google Shape;2005;p6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6" name="Google Shape;2006;p6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7" name="Google Shape;2007;p6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8" name="Google Shape;2008;p6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9" name="Google Shape;2009;p6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0" name="Google Shape;2010;p6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11" name="Google Shape;2011;p66"/>
            <p:cNvGrpSpPr/>
            <p:nvPr/>
          </p:nvGrpSpPr>
          <p:grpSpPr>
            <a:xfrm>
              <a:off x="4403342" y="3107749"/>
              <a:ext cx="316680" cy="101374"/>
              <a:chOff x="5068275" y="3161675"/>
              <a:chExt cx="664875" cy="222850"/>
            </a:xfrm>
          </p:grpSpPr>
          <p:sp>
            <p:nvSpPr>
              <p:cNvPr id="2012" name="Google Shape;2012;p6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3" name="Google Shape;2013;p6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4" name="Google Shape;2014;p6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5" name="Google Shape;2015;p6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16" name="Google Shape;2016;p6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7" name="Google Shape;2017;p6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8" name="Google Shape;2018;p6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9" name="Google Shape;2019;p6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0" name="Google Shape;2020;p6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Google Shape;2021;p6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2" name="Google Shape;2022;p6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Google Shape;2023;p6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4" name="Google Shape;2024;p6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5" name="Google Shape;2025;p6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6" name="Google Shape;2026;p6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7" name="Google Shape;2027;p6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8" name="Google Shape;2028;p6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9" name="Google Shape;2029;p6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0" name="Google Shape;2030;p6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1" name="Google Shape;2031;p6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2" name="Google Shape;2032;p6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3" name="Google Shape;2033;p6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4" name="Google Shape;2034;p6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5" name="Google Shape;2035;p6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6" name="Google Shape;2036;p6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7" name="Google Shape;2037;p6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8" name="Google Shape;2038;p6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9" name="Google Shape;2039;p6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0" name="Google Shape;2040;p6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1" name="Google Shape;2041;p6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2" name="Google Shape;2042;p6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3" name="Google Shape;2043;p6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4" name="Google Shape;2044;p6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45" name="Google Shape;2045;p66"/>
            <p:cNvGrpSpPr/>
            <p:nvPr/>
          </p:nvGrpSpPr>
          <p:grpSpPr>
            <a:xfrm>
              <a:off x="3697513" y="2707266"/>
              <a:ext cx="59549" cy="79733"/>
              <a:chOff x="3586375" y="2281300"/>
              <a:chExt cx="125025" cy="175275"/>
            </a:xfrm>
          </p:grpSpPr>
          <p:sp>
            <p:nvSpPr>
              <p:cNvPr id="2046" name="Google Shape;2046;p6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7" name="Google Shape;2047;p6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48" name="Google Shape;2048;p6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49" name="Google Shape;2049;p66"/>
            <p:cNvGrpSpPr/>
            <p:nvPr/>
          </p:nvGrpSpPr>
          <p:grpSpPr>
            <a:xfrm>
              <a:off x="4513224" y="3221724"/>
              <a:ext cx="274563" cy="280321"/>
              <a:chOff x="5298975" y="3412225"/>
              <a:chExt cx="576450" cy="616225"/>
            </a:xfrm>
          </p:grpSpPr>
          <p:sp>
            <p:nvSpPr>
              <p:cNvPr id="2050" name="Google Shape;2050;p6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A6CBC2"/>
                  </a:solidFill>
                  <a:effectLst/>
                  <a:uLnTx/>
                  <a:uFillTx/>
                  <a:latin typeface="Arial"/>
                  <a:ea typeface="+mn-ea"/>
                  <a:cs typeface="Arial"/>
                  <a:sym typeface="Arial"/>
                </a:endParaRPr>
              </a:p>
            </p:txBody>
          </p:sp>
          <p:sp>
            <p:nvSpPr>
              <p:cNvPr id="2051" name="Google Shape;2051;p6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2" name="Google Shape;2052;p66"/>
            <p:cNvGrpSpPr/>
            <p:nvPr/>
          </p:nvGrpSpPr>
          <p:grpSpPr>
            <a:xfrm>
              <a:off x="4824403" y="3421846"/>
              <a:ext cx="110132" cy="130647"/>
              <a:chOff x="5952300" y="3852150"/>
              <a:chExt cx="231225" cy="287200"/>
            </a:xfrm>
          </p:grpSpPr>
          <p:sp>
            <p:nvSpPr>
              <p:cNvPr id="2053" name="Google Shape;2053;p6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4" name="Google Shape;2054;p6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55" name="Google Shape;2055;p6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6" name="Google Shape;2056;p6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7" name="Google Shape;2057;p6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8" name="Google Shape;2058;p6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9" name="Google Shape;2059;p6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0" name="Google Shape;2060;p6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1" name="Google Shape;2061;p6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2" name="Google Shape;2062;p6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63" name="Google Shape;2063;p66"/>
            <p:cNvGrpSpPr/>
            <p:nvPr/>
          </p:nvGrpSpPr>
          <p:grpSpPr>
            <a:xfrm>
              <a:off x="4295710" y="3079670"/>
              <a:ext cx="14968" cy="27135"/>
              <a:chOff x="4842300" y="3099950"/>
              <a:chExt cx="31425" cy="59650"/>
            </a:xfrm>
          </p:grpSpPr>
          <p:sp>
            <p:nvSpPr>
              <p:cNvPr id="2064" name="Google Shape;2064;p6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5" name="Google Shape;2065;p6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6" name="Google Shape;2066;p6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7" name="Google Shape;2067;p6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68" name="Google Shape;2068;p6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9" name="Google Shape;2069;p6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0" name="Google Shape;2070;p6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1" name="Google Shape;2071;p6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2" name="Google Shape;2072;p6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3" name="Google Shape;2073;p6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4" name="Google Shape;2074;p6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5" name="Google Shape;2075;p6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76" name="Google Shape;2076;p66"/>
            <p:cNvGrpSpPr/>
            <p:nvPr/>
          </p:nvGrpSpPr>
          <p:grpSpPr>
            <a:xfrm>
              <a:off x="3831056" y="2816010"/>
              <a:ext cx="37378" cy="27612"/>
              <a:chOff x="3866750" y="2520350"/>
              <a:chExt cx="78475" cy="60700"/>
            </a:xfrm>
          </p:grpSpPr>
          <p:sp>
            <p:nvSpPr>
              <p:cNvPr id="2077" name="Google Shape;2077;p6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8" name="Google Shape;2078;p6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9" name="Google Shape;2079;p6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0" name="Google Shape;2080;p6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81" name="Google Shape;2081;p6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2" name="Google Shape;2082;p6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3" name="Google Shape;2083;p6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4" name="Google Shape;2084;p6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5" name="Google Shape;2085;p6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6" name="Google Shape;2086;p6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7" name="Google Shape;2087;p6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8" name="Google Shape;2088;p6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9" name="Google Shape;2089;p6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0" name="Google Shape;2090;p6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1" name="Google Shape;2091;p6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2" name="Google Shape;2092;p6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3" name="Google Shape;2093;p6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4" name="Google Shape;2094;p6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5" name="Google Shape;2095;p6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6" name="Google Shape;2096;p6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7" name="Google Shape;2097;p6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6B65"/>
                </a:solidFill>
                <a:effectLst/>
                <a:uLnTx/>
                <a:uFillTx/>
                <a:latin typeface="Arial"/>
                <a:ea typeface="+mn-ea"/>
                <a:cs typeface="Arial"/>
                <a:sym typeface="Arial"/>
              </a:endParaRPr>
            </a:p>
          </p:txBody>
        </p:sp>
        <p:sp>
          <p:nvSpPr>
            <p:cNvPr id="2098" name="Google Shape;2098;p6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9" name="Google Shape;2099;p6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0" name="Google Shape;2100;p6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1" name="Google Shape;2101;p6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2" name="Google Shape;2102;p6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3" name="Google Shape;2103;p6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4" name="Google Shape;2104;p6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5" name="Google Shape;2105;p6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6" name="Google Shape;2106;p6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7" name="Google Shape;2107;p6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8" name="Google Shape;2108;p6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9" name="Google Shape;2109;p6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6B65"/>
                </a:solidFill>
                <a:effectLst/>
                <a:uLnTx/>
                <a:uFillTx/>
                <a:latin typeface="Arial"/>
                <a:ea typeface="+mn-ea"/>
                <a:cs typeface="Arial"/>
                <a:sym typeface="Arial"/>
              </a:endParaRPr>
            </a:p>
          </p:txBody>
        </p:sp>
        <p:sp>
          <p:nvSpPr>
            <p:cNvPr id="2110" name="Google Shape;2110;p6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1" name="Google Shape;2111;p6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2" name="Google Shape;2112;p6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3" name="Google Shape;2113;p6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4" name="Google Shape;2114;p6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5" name="Google Shape;2115;p6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6" name="Google Shape;2116;p6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7" name="Google Shape;2117;p6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8" name="Google Shape;2118;p6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9" name="Google Shape;2119;p6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0" name="Google Shape;2120;p6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1" name="Google Shape;2121;p6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2" name="Google Shape;2122;p6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123" name="Google Shape;2123;p66"/>
            <p:cNvGrpSpPr/>
            <p:nvPr/>
          </p:nvGrpSpPr>
          <p:grpSpPr>
            <a:xfrm>
              <a:off x="3632736" y="3051591"/>
              <a:ext cx="63288" cy="45217"/>
              <a:chOff x="3450375" y="3038225"/>
              <a:chExt cx="132875" cy="99400"/>
            </a:xfrm>
          </p:grpSpPr>
          <p:sp>
            <p:nvSpPr>
              <p:cNvPr id="2124" name="Google Shape;2124;p6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5" name="Google Shape;2125;p6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126" name="Google Shape;2126;p6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7" name="Google Shape;2127;p6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8" name="Google Shape;2128;p6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9" name="Google Shape;2129;p6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0" name="Google Shape;2130;p6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1" name="Google Shape;2131;p6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2" name="Google Shape;2132;p6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3" name="Google Shape;2133;p6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4" name="Google Shape;2134;p6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A6CBC2"/>
                </a:solidFill>
                <a:effectLst/>
                <a:uLnTx/>
                <a:uFillTx/>
                <a:latin typeface="Arial"/>
                <a:ea typeface="+mn-ea"/>
                <a:cs typeface="Arial"/>
                <a:sym typeface="Arial"/>
              </a:endParaRPr>
            </a:p>
          </p:txBody>
        </p:sp>
        <p:sp>
          <p:nvSpPr>
            <p:cNvPr id="2135" name="Google Shape;2135;p6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6" name="Google Shape;2136;p6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7" name="Google Shape;2137;p6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8" name="Google Shape;2138;p6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9" name="Google Shape;2139;p6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0" name="Google Shape;2140;p6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1" name="Google Shape;2141;p6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2" name="Google Shape;2142;p6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3" name="Google Shape;2143;p6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4" name="Google Shape;2144;p6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A6CBC2"/>
                </a:solidFill>
                <a:effectLst/>
                <a:uLnTx/>
                <a:uFillTx/>
                <a:latin typeface="Arial"/>
                <a:ea typeface="+mn-ea"/>
                <a:cs typeface="Arial"/>
                <a:sym typeface="Arial"/>
              </a:endParaRPr>
            </a:p>
          </p:txBody>
        </p:sp>
        <p:sp>
          <p:nvSpPr>
            <p:cNvPr id="2145" name="Google Shape;2145;p6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6" name="Google Shape;2146;p6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7" name="Google Shape;2147;p6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8" name="Google Shape;2148;p6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9" name="Google Shape;2149;p6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0" name="Google Shape;2150;p6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6B65"/>
                </a:solidFill>
                <a:effectLst/>
                <a:uLnTx/>
                <a:uFillTx/>
                <a:latin typeface="Arial"/>
                <a:ea typeface="+mn-ea"/>
                <a:cs typeface="Arial"/>
                <a:sym typeface="Arial"/>
              </a:endParaRPr>
            </a:p>
          </p:txBody>
        </p:sp>
        <p:sp>
          <p:nvSpPr>
            <p:cNvPr id="2151" name="Google Shape;2151;p6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2" name="Google Shape;2152;p6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3" name="Google Shape;2153;p6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4" name="Google Shape;2154;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5" name="Google Shape;2155;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6" name="Google Shape;2156;p6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7" name="Google Shape;2157;p6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8" name="Google Shape;2158;p6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9" name="Google Shape;2159;p6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0" name="Google Shape;2160;p6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61" name="Google Shape;2161;p66"/>
          <p:cNvGrpSpPr/>
          <p:nvPr/>
        </p:nvGrpSpPr>
        <p:grpSpPr>
          <a:xfrm>
            <a:off x="4738842" y="1644454"/>
            <a:ext cx="2770909" cy="1822077"/>
            <a:chOff x="235800" y="830650"/>
            <a:chExt cx="6978450" cy="4588844"/>
          </a:xfrm>
        </p:grpSpPr>
        <p:sp>
          <p:nvSpPr>
            <p:cNvPr id="2162" name="Google Shape;2162;p6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3" name="Google Shape;2163;p6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4" name="Google Shape;2164;p6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5" name="Google Shape;2165;p6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6" name="Google Shape;2166;p6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7" name="Google Shape;2167;p6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68" name="Google Shape;2168;p66"/>
          <p:cNvGrpSpPr/>
          <p:nvPr/>
        </p:nvGrpSpPr>
        <p:grpSpPr>
          <a:xfrm>
            <a:off x="990171" y="4085923"/>
            <a:ext cx="3497168" cy="1778053"/>
            <a:chOff x="238125" y="1038125"/>
            <a:chExt cx="7146800" cy="3633625"/>
          </a:xfrm>
        </p:grpSpPr>
        <p:sp>
          <p:nvSpPr>
            <p:cNvPr id="2169" name="Google Shape;2169;p6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0" name="Google Shape;2170;p6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1" name="Google Shape;2171;p6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2" name="Google Shape;2172;p6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3" name="Google Shape;2173;p6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4" name="Google Shape;2174;p6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5" name="Google Shape;2175;p6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6" name="Google Shape;2176;p6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7" name="Google Shape;2177;p6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8" name="Google Shape;2178;p6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9" name="Google Shape;2179;p6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0" name="Google Shape;2180;p6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1" name="Google Shape;2181;p6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2" name="Google Shape;2182;p6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3" name="Google Shape;2183;p6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4" name="Google Shape;2184;p6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5" name="Google Shape;2185;p6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6" name="Google Shape;2186;p6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7" name="Google Shape;2187;p6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8" name="Google Shape;2188;p6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9" name="Google Shape;2189;p6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Google Shape;2190;p6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1" name="Google Shape;2191;p6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2" name="Google Shape;2192;p6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3" name="Google Shape;2193;p6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4" name="Google Shape;2194;p6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5" name="Google Shape;2195;p6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6" name="Google Shape;2196;p6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7" name="Google Shape;2197;p6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8" name="Google Shape;2198;p6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9" name="Google Shape;2199;p6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0" name="Google Shape;2200;p6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1" name="Google Shape;2201;p6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2" name="Google Shape;2202;p6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3" name="Google Shape;2203;p6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4" name="Google Shape;2204;p6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5" name="Google Shape;2205;p6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6" name="Google Shape;2206;p6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7" name="Google Shape;2207;p6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8" name="Google Shape;2208;p6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9" name="Google Shape;2209;p6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0" name="Google Shape;2210;p6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1" name="Google Shape;2211;p6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2" name="Google Shape;2212;p6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3" name="Google Shape;2213;p6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4" name="Google Shape;2214;p6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5" name="Google Shape;2215;p6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6" name="Google Shape;2216;p6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7" name="Google Shape;2217;p6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8" name="Google Shape;2218;p6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9" name="Google Shape;2219;p6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0" name="Google Shape;2220;p6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1" name="Google Shape;2221;p6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2" name="Google Shape;2222;p6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3" name="Google Shape;2223;p6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4" name="Google Shape;2224;p6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5" name="Google Shape;2225;p6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6" name="Google Shape;2226;p6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7" name="Google Shape;2227;p6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8" name="Google Shape;2228;p6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9" name="Google Shape;2229;p6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0" name="Google Shape;2230;p6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1" name="Google Shape;2231;p6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2" name="Google Shape;2232;p6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3" name="Google Shape;2233;p6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4" name="Google Shape;2234;p6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5" name="Google Shape;2235;p6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6" name="Google Shape;2236;p6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7" name="Google Shape;2237;p6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8" name="Google Shape;2238;p6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9" name="Google Shape;2239;p6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0" name="Google Shape;2240;p6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1" name="Google Shape;2241;p6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2" name="Google Shape;2242;p6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3" name="Google Shape;2243;p6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4" name="Google Shape;2244;p6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5" name="Google Shape;2245;p6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6" name="Google Shape;2246;p6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7" name="Google Shape;2247;p6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8" name="Google Shape;2248;p6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9" name="Google Shape;2249;p6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0" name="Google Shape;2250;p6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1" name="Google Shape;2251;p6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2" name="Google Shape;2252;p6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3" name="Google Shape;2253;p6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4" name="Google Shape;2254;p6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5" name="Google Shape;2255;p6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6" name="Google Shape;2256;p6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7" name="Google Shape;2257;p6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8" name="Google Shape;2258;p6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9" name="Google Shape;2259;p6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0" name="Google Shape;2260;p6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1" name="Google Shape;2261;p6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2" name="Google Shape;2262;p6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3" name="Google Shape;2263;p6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4" name="Google Shape;2264;p6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5" name="Google Shape;2265;p6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6" name="Google Shape;2266;p6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7" name="Google Shape;2267;p6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8" name="Google Shape;2268;p6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9" name="Google Shape;2269;p6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0" name="Google Shape;2270;p6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1" name="Google Shape;2271;p6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2" name="Google Shape;2272;p6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3" name="Google Shape;2273;p6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4" name="Google Shape;2274;p6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5" name="Google Shape;2275;p6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6" name="Google Shape;2276;p6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7" name="Google Shape;2277;p6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8" name="Google Shape;2278;p6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9" name="Google Shape;2279;p6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0" name="Google Shape;2280;p6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1" name="Google Shape;2281;p6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2" name="Google Shape;2282;p6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3" name="Google Shape;2283;p6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4" name="Google Shape;2284;p6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5" name="Google Shape;2285;p6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6" name="Google Shape;2286;p6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7" name="Google Shape;2287;p6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8" name="Google Shape;2288;p6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9" name="Google Shape;2289;p6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0" name="Google Shape;2290;p6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1" name="Google Shape;2291;p6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2" name="Google Shape;2292;p6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3" name="Google Shape;2293;p6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4" name="Google Shape;2294;p6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5" name="Google Shape;2295;p6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6" name="Google Shape;2296;p6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7" name="Google Shape;2297;p6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8" name="Google Shape;2298;p6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9" name="Google Shape;2299;p6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0" name="Google Shape;2300;p6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1" name="Google Shape;2301;p6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2" name="Google Shape;2302;p6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3" name="Google Shape;2303;p6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4" name="Google Shape;2304;p6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5" name="Google Shape;2305;p6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6" name="Google Shape;2306;p6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7" name="Google Shape;2307;p6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8" name="Google Shape;2308;p6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9" name="Google Shape;2309;p6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0" name="Google Shape;2310;p6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1" name="Google Shape;2311;p6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2" name="Google Shape;2312;p6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3" name="Google Shape;2313;p6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4" name="Google Shape;2314;p6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5" name="Google Shape;2315;p6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6" name="Google Shape;2316;p6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7" name="Google Shape;2317;p6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8" name="Google Shape;2318;p6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9" name="Google Shape;2319;p6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0" name="Google Shape;2320;p6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1" name="Google Shape;2321;p6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2" name="Google Shape;2322;p6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3" name="Google Shape;2323;p6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4" name="Google Shape;2324;p6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5" name="Google Shape;2325;p6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6" name="Google Shape;2326;p6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7" name="Google Shape;2327;p6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8" name="Google Shape;2328;p6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9" name="Google Shape;2329;p6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0" name="Google Shape;2330;p6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1" name="Google Shape;2331;p6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2" name="Google Shape;2332;p6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3" name="Google Shape;2333;p6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4" name="Google Shape;2334;p6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5" name="Google Shape;2335;p6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6" name="Google Shape;2336;p6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7" name="Google Shape;2337;p6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8" name="Google Shape;2338;p6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9" name="Google Shape;2339;p6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0" name="Google Shape;2340;p6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1" name="Google Shape;2341;p6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2" name="Google Shape;2342;p6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3" name="Google Shape;2343;p6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4" name="Google Shape;2344;p6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 name="Google Shape;2345;p6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6" name="Google Shape;2346;p6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7" name="Google Shape;2347;p6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8" name="Google Shape;2348;p6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9" name="Google Shape;2349;p6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0" name="Google Shape;2350;p6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1" name="Google Shape;2351;p6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2" name="Google Shape;2352;p6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3" name="Google Shape;2353;p6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4" name="Google Shape;2354;p6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5" name="Google Shape;2355;p6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6" name="Google Shape;2356;p6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7" name="Google Shape;2357;p6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8" name="Google Shape;2358;p6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9" name="Google Shape;2359;p6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0" name="Google Shape;2360;p6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1" name="Google Shape;2361;p6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2" name="Google Shape;2362;p6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3" name="Google Shape;2363;p6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4" name="Google Shape;2364;p6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5" name="Google Shape;2365;p6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6" name="Google Shape;2366;p6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7" name="Google Shape;2367;p6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8" name="Google Shape;2368;p6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9" name="Google Shape;2369;p6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0" name="Google Shape;2370;p6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1" name="Google Shape;2371;p6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2" name="Google Shape;2372;p6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3" name="Google Shape;2373;p6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4" name="Google Shape;2374;p6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5" name="Google Shape;2375;p6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6" name="Google Shape;2376;p6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7" name="Google Shape;2377;p6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8" name="Google Shape;2378;p6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9" name="Google Shape;2379;p6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0" name="Google Shape;2380;p6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1" name="Google Shape;2381;p6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2" name="Google Shape;2382;p6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3" name="Google Shape;2383;p6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4" name="Google Shape;2384;p6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5" name="Google Shape;2385;p6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6" name="Google Shape;2386;p6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7" name="Google Shape;2387;p6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8" name="Google Shape;2388;p6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9" name="Google Shape;2389;p6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0" name="Google Shape;2390;p6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1" name="Google Shape;2391;p6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2" name="Google Shape;2392;p6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3" name="Google Shape;2393;p6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4" name="Google Shape;2394;p6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5" name="Google Shape;2395;p6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6" name="Google Shape;2396;p6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7" name="Google Shape;2397;p6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 name="Google Shape;2398;p6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9" name="Google Shape;2399;p6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0" name="Google Shape;2400;p6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1" name="Google Shape;2401;p6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2" name="Google Shape;2402;p6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3" name="Google Shape;2403;p6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4" name="Google Shape;2404;p6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5" name="Google Shape;2405;p6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6" name="Google Shape;2406;p6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7" name="Google Shape;2407;p6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8" name="Google Shape;2408;p6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9" name="Google Shape;2409;p6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0" name="Google Shape;2410;p6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1" name="Google Shape;2411;p6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2" name="Google Shape;2412;p6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3" name="Google Shape;2413;p6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4" name="Google Shape;2414;p6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5" name="Google Shape;2415;p6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6" name="Google Shape;2416;p6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7" name="Google Shape;2417;p6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8" name="Google Shape;2418;p6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9" name="Google Shape;2419;p6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0" name="Google Shape;2420;p6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1" name="Google Shape;2421;p6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2" name="Google Shape;2422;p6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3" name="Google Shape;2423;p6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4" name="Google Shape;2424;p6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5" name="Google Shape;2425;p6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6" name="Google Shape;2426;p6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7" name="Google Shape;2427;p6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8" name="Google Shape;2428;p6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9" name="Google Shape;2429;p6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0" name="Google Shape;2430;p6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1" name="Google Shape;2431;p6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2" name="Google Shape;2432;p6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3" name="Google Shape;2433;p6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4" name="Google Shape;2434;p6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5" name="Google Shape;2435;p6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6" name="Google Shape;2436;p6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7" name="Google Shape;2437;p6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8" name="Google Shape;2438;p6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9" name="Google Shape;2439;p6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0" name="Google Shape;2440;p6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1" name="Google Shape;2441;p6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2" name="Google Shape;2442;p6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3" name="Google Shape;2443;p6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4" name="Google Shape;2444;p6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5" name="Google Shape;2445;p6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6" name="Google Shape;2446;p6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7" name="Google Shape;2447;p6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8" name="Google Shape;2448;p6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9" name="Google Shape;2449;p6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0" name="Google Shape;2450;p6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1" name="Google Shape;2451;p6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2" name="Google Shape;2452;p6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3" name="Google Shape;2453;p6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4" name="Google Shape;2454;p6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5" name="Google Shape;2455;p6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6" name="Google Shape;2456;p6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7" name="Google Shape;2457;p6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8" name="Google Shape;2458;p6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9" name="Google Shape;2459;p6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0" name="Google Shape;2460;p6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1" name="Google Shape;2461;p6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2" name="Google Shape;2462;p6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3" name="Google Shape;2463;p6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4" name="Google Shape;2464;p6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5" name="Google Shape;2465;p6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6" name="Google Shape;2466;p6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7" name="Google Shape;2467;p6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8" name="Google Shape;2468;p6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9" name="Google Shape;2469;p6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0" name="Google Shape;2470;p6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1" name="Google Shape;2471;p6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2" name="Google Shape;2472;p6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3" name="Google Shape;2473;p6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4" name="Google Shape;2474;p6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5" name="Google Shape;2475;p6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6" name="Google Shape;2476;p6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7" name="Google Shape;2477;p6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Google Shape;2478;p6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9" name="Google Shape;2479;p6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0" name="Google Shape;2480;p6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1" name="Google Shape;2481;p6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2" name="Google Shape;2482;p6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3" name="Google Shape;2483;p6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4" name="Google Shape;2484;p6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5" name="Google Shape;2485;p6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6" name="Google Shape;2486;p6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7" name="Google Shape;2487;p6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8" name="Google Shape;2488;p6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9" name="Google Shape;2489;p6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0" name="Google Shape;2490;p6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1" name="Google Shape;2491;p6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6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6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4" name="Google Shape;2494;p6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5" name="Google Shape;2495;p6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6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6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6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6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6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1" name="Google Shape;2501;p6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2" name="Google Shape;2502;p6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3" name="Google Shape;2503;p6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6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6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6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6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6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9" name="Google Shape;2509;p6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0" name="Google Shape;2510;p6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1" name="Google Shape;2511;p6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6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6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6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6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6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6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8" name="Google Shape;2518;p6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9" name="Google Shape;2519;p6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6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6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6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6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6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6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6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6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6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6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6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6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6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6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6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6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Google Shape;2536;p6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Google Shape;2537;p6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Google Shape;2538;p6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Google Shape;2539;p6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Google Shape;2540;p6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Google Shape;2541;p6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Google Shape;2542;p6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Google Shape;2543;p6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Google Shape;2544;p6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5" name="Google Shape;2545;p6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6" name="Google Shape;2546;p6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7" name="Google Shape;2547;p6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8" name="Google Shape;2548;p6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9" name="Google Shape;2549;p6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0" name="Google Shape;2550;p6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1" name="Google Shape;2551;p6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2" name="Google Shape;2552;p6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3" name="Google Shape;2553;p6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4" name="Google Shape;2554;p6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5" name="Google Shape;2555;p6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6" name="Google Shape;2556;p6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7" name="Google Shape;2557;p6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8" name="Google Shape;2558;p6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9" name="Google Shape;2559;p6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0" name="Google Shape;2560;p6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1" name="Google Shape;2561;p6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2" name="Google Shape;2562;p6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3" name="Google Shape;2563;p6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4" name="Google Shape;2564;p6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5" name="Google Shape;2565;p6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6" name="Google Shape;2566;p6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7" name="Google Shape;2567;p6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8" name="Google Shape;2568;p6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9" name="Google Shape;2569;p6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0" name="Google Shape;2570;p6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1" name="Google Shape;2571;p6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2" name="Google Shape;2572;p6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3" name="Google Shape;2573;p6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4" name="Google Shape;2574;p6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5" name="Google Shape;2575;p6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6" name="Google Shape;2576;p6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7" name="Google Shape;2577;p6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8" name="Google Shape;2578;p6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9" name="Google Shape;2579;p6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0" name="Google Shape;2580;p6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1" name="Google Shape;2581;p6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2" name="Google Shape;2582;p6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3" name="Google Shape;2583;p6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4" name="Google Shape;2584;p6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5" name="Google Shape;2585;p6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6" name="Google Shape;2586;p6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7" name="Google Shape;2587;p6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8" name="Google Shape;2588;p6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9" name="Google Shape;2589;p6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0" name="Google Shape;2590;p6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1" name="Google Shape;2591;p6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2" name="Google Shape;2592;p6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3" name="Google Shape;2593;p6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4" name="Google Shape;2594;p6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5" name="Google Shape;2595;p6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6" name="Google Shape;2596;p6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7" name="Google Shape;2597;p6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8" name="Google Shape;2598;p6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9" name="Google Shape;2599;p6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0" name="Google Shape;2600;p6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1" name="Google Shape;2601;p6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2" name="Google Shape;2602;p6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3" name="Google Shape;2603;p6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4" name="Google Shape;2604;p6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5" name="Google Shape;2605;p6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6" name="Google Shape;2606;p6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7" name="Google Shape;2607;p6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8" name="Google Shape;2608;p6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9" name="Google Shape;2609;p6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0" name="Google Shape;2610;p6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1" name="Google Shape;2611;p6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2" name="Google Shape;2612;p6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3" name="Google Shape;2613;p6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4" name="Google Shape;2614;p6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5" name="Google Shape;2615;p6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6" name="Google Shape;2616;p6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7" name="Google Shape;2617;p6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8" name="Google Shape;2618;p6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9" name="Google Shape;2619;p6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0" name="Google Shape;2620;p6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1" name="Google Shape;2621;p6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2" name="Google Shape;2622;p6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3" name="Google Shape;2623;p6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4" name="Google Shape;2624;p6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5" name="Google Shape;2625;p6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6" name="Google Shape;2626;p6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7" name="Google Shape;2627;p6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8" name="Google Shape;2628;p6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9" name="Google Shape;2629;p6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0" name="Google Shape;2630;p6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1" name="Google Shape;2631;p6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2" name="Google Shape;2632;p6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3" name="Google Shape;2633;p6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4" name="Google Shape;2634;p6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5" name="Google Shape;2635;p6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6" name="Google Shape;2636;p6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7" name="Google Shape;2637;p6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8" name="Google Shape;2638;p6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9" name="Google Shape;2639;p6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0" name="Google Shape;2640;p6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1" name="Google Shape;2641;p6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2" name="Google Shape;2642;p6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3" name="Google Shape;2643;p6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4" name="Google Shape;2644;p6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5" name="Google Shape;2645;p6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6" name="Google Shape;2646;p6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7" name="Google Shape;2647;p6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8" name="Google Shape;2648;p6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9" name="Google Shape;2649;p6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0" name="Google Shape;2650;p6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1" name="Google Shape;2651;p6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2" name="Google Shape;2652;p6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3" name="Google Shape;2653;p6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4" name="Google Shape;2654;p6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5" name="Google Shape;2655;p6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6" name="Google Shape;2656;p6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7" name="Google Shape;2657;p6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8" name="Google Shape;2658;p6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9" name="Google Shape;2659;p6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0" name="Google Shape;2660;p6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1" name="Google Shape;2661;p6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2" name="Google Shape;2662;p6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3" name="Google Shape;2663;p6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4" name="Google Shape;2664;p6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5" name="Google Shape;2665;p6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6" name="Google Shape;2666;p6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7" name="Google Shape;2667;p6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8" name="Google Shape;2668;p6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9" name="Google Shape;2669;p6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0" name="Google Shape;2670;p6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1" name="Google Shape;2671;p6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2" name="Google Shape;2672;p6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3" name="Google Shape;2673;p6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4" name="Google Shape;2674;p6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5" name="Google Shape;2675;p6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6" name="Google Shape;2676;p6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7" name="Google Shape;2677;p6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8" name="Google Shape;2678;p6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9" name="Google Shape;2679;p6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0" name="Google Shape;2680;p6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1" name="Google Shape;2681;p6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2" name="Google Shape;2682;p6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3" name="Google Shape;2683;p6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4" name="Google Shape;2684;p6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5" name="Google Shape;2685;p6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6" name="Google Shape;2686;p6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7" name="Google Shape;2687;p6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8" name="Google Shape;2688;p6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9" name="Google Shape;2689;p6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0" name="Google Shape;2690;p6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1" name="Google Shape;2691;p6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2" name="Google Shape;2692;p6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3" name="Google Shape;2693;p6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4" name="Google Shape;2694;p6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5" name="Google Shape;2695;p6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6" name="Google Shape;2696;p6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7" name="Google Shape;2697;p6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8" name="Google Shape;2698;p6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9" name="Google Shape;2699;p6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0" name="Google Shape;2700;p6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1" name="Google Shape;2701;p6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2" name="Google Shape;2702;p6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3" name="Google Shape;2703;p6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4" name="Google Shape;2704;p6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5" name="Google Shape;2705;p6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6" name="Google Shape;2706;p6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7" name="Google Shape;2707;p6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8" name="Google Shape;2708;p6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9" name="Google Shape;2709;p6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0" name="Google Shape;2710;p6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1" name="Google Shape;2711;p6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2" name="Google Shape;2712;p6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3" name="Google Shape;2713;p6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4" name="Google Shape;2714;p6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5" name="Google Shape;2715;p6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6" name="Google Shape;2716;p6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7" name="Google Shape;2717;p6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8" name="Google Shape;2718;p6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9" name="Google Shape;2719;p6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0" name="Google Shape;2720;p6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1" name="Google Shape;2721;p6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2" name="Google Shape;2722;p6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3" name="Google Shape;2723;p6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4" name="Google Shape;2724;p6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5" name="Google Shape;2725;p6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6" name="Google Shape;2726;p6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7" name="Google Shape;2727;p6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8" name="Google Shape;2728;p6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9" name="Google Shape;2729;p6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0" name="Google Shape;2730;p6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1" name="Google Shape;2731;p6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2" name="Google Shape;2732;p6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3" name="Google Shape;2733;p6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4" name="Google Shape;2734;p6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5" name="Google Shape;2735;p6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6" name="Google Shape;2736;p6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7" name="Google Shape;2737;p6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8" name="Google Shape;2738;p6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9" name="Google Shape;2739;p6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0" name="Google Shape;2740;p6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1" name="Google Shape;2741;p6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2" name="Google Shape;2742;p6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3" name="Google Shape;2743;p6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4" name="Google Shape;2744;p6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5" name="Google Shape;2745;p6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6" name="Google Shape;2746;p6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7" name="Google Shape;2747;p6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8" name="Google Shape;2748;p6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9" name="Google Shape;2749;p6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0" name="Google Shape;2750;p6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1" name="Google Shape;2751;p6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2" name="Google Shape;2752;p6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3" name="Google Shape;2753;p6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4" name="Google Shape;2754;p6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5" name="Google Shape;2755;p6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6" name="Google Shape;2756;p6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7" name="Google Shape;2757;p6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8" name="Google Shape;2758;p6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9" name="Google Shape;2759;p6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0" name="Google Shape;2760;p6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1" name="Google Shape;2761;p6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2" name="Google Shape;2762;p6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3" name="Google Shape;2763;p6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4" name="Google Shape;2764;p6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5" name="Google Shape;2765;p6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6" name="Google Shape;2766;p6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7" name="Google Shape;2767;p6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8" name="Google Shape;2768;p6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9" name="Google Shape;2769;p6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0" name="Google Shape;2770;p6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1" name="Google Shape;2771;p6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2" name="Google Shape;2772;p6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3" name="Google Shape;2773;p6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4" name="Google Shape;2774;p6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5" name="Google Shape;2775;p6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6" name="Google Shape;2776;p6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7" name="Google Shape;2777;p6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8" name="Google Shape;2778;p6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9" name="Google Shape;2779;p6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0" name="Google Shape;2780;p6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1" name="Google Shape;2781;p6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2" name="Google Shape;2782;p6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3" name="Google Shape;2783;p6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4" name="Google Shape;2784;p6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5" name="Google Shape;2785;p6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6" name="Google Shape;2786;p6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7" name="Google Shape;2787;p6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8" name="Google Shape;2788;p6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9" name="Google Shape;2789;p6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0" name="Google Shape;2790;p6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1" name="Google Shape;2791;p6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2" name="Google Shape;2792;p6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3" name="Google Shape;2793;p6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4" name="Google Shape;2794;p6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5" name="Google Shape;2795;p6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6" name="Google Shape;2796;p6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7" name="Google Shape;2797;p6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8" name="Google Shape;2798;p6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9" name="Google Shape;2799;p6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0" name="Google Shape;2800;p6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1" name="Google Shape;2801;p6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2" name="Google Shape;2802;p6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3" name="Google Shape;2803;p6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4" name="Google Shape;2804;p6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5" name="Google Shape;2805;p6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6" name="Google Shape;2806;p6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7" name="Google Shape;2807;p6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8" name="Google Shape;2808;p6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9" name="Google Shape;2809;p6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0" name="Google Shape;2810;p6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1" name="Google Shape;2811;p6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2" name="Google Shape;2812;p6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3" name="Google Shape;2813;p6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4" name="Google Shape;2814;p6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5" name="Google Shape;2815;p6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6" name="Google Shape;2816;p6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7" name="Google Shape;2817;p6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8" name="Google Shape;2818;p6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9" name="Google Shape;2819;p6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0" name="Google Shape;2820;p6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1" name="Google Shape;2821;p6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2" name="Google Shape;2822;p6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3" name="Google Shape;2823;p6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4" name="Google Shape;2824;p6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5" name="Google Shape;2825;p6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6" name="Google Shape;2826;p6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7" name="Google Shape;2827;p6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8" name="Google Shape;2828;p6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9" name="Google Shape;2829;p6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0" name="Google Shape;2830;p6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1" name="Google Shape;2831;p6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2" name="Google Shape;2832;p6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3" name="Google Shape;2833;p6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4" name="Google Shape;2834;p6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5" name="Google Shape;2835;p6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6" name="Google Shape;2836;p6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7" name="Google Shape;2837;p6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8" name="Google Shape;2838;p6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9" name="Google Shape;2839;p6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0" name="Google Shape;2840;p6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1" name="Google Shape;2841;p6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2" name="Google Shape;2842;p6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3" name="Google Shape;2843;p6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4" name="Google Shape;2844;p6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5" name="Google Shape;2845;p6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6" name="Google Shape;2846;p6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7" name="Google Shape;2847;p6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8" name="Google Shape;2848;p6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9" name="Google Shape;2849;p6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0" name="Google Shape;2850;p6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1" name="Google Shape;2851;p6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2" name="Google Shape;2852;p6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3" name="Google Shape;2853;p6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4" name="Google Shape;2854;p6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5" name="Google Shape;2855;p6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6" name="Google Shape;2856;p6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7" name="Google Shape;2857;p6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8" name="Google Shape;2858;p6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9" name="Google Shape;2859;p6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0" name="Google Shape;2860;p6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1" name="Google Shape;2861;p6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2" name="Google Shape;2862;p6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3" name="Google Shape;2863;p6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4" name="Google Shape;2864;p6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5" name="Google Shape;2865;p6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6" name="Google Shape;2866;p6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7" name="Google Shape;2867;p6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8" name="Google Shape;2868;p6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9" name="Google Shape;2869;p6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0" name="Google Shape;2870;p6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1" name="Google Shape;2871;p6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2" name="Google Shape;2872;p6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3" name="Google Shape;2873;p6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4" name="Google Shape;2874;p6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5" name="Google Shape;2875;p6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6" name="Google Shape;2876;p6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7" name="Google Shape;2877;p6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8" name="Google Shape;2878;p6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9" name="Google Shape;2879;p6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0" name="Google Shape;2880;p6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1" name="Google Shape;2881;p6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2" name="Google Shape;2882;p6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3" name="Google Shape;2883;p6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4" name="Google Shape;2884;p6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5" name="Google Shape;2885;p6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6" name="Google Shape;2886;p6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7" name="Google Shape;2887;p6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8" name="Google Shape;2888;p6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9" name="Google Shape;2889;p6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0" name="Google Shape;2890;p6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1" name="Google Shape;2891;p6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2" name="Google Shape;2892;p6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3" name="Google Shape;2893;p6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4" name="Google Shape;2894;p6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5" name="Google Shape;2895;p6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6" name="Google Shape;2896;p6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7" name="Google Shape;2897;p6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8" name="Google Shape;2898;p6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9" name="Google Shape;2899;p6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0" name="Google Shape;2900;p6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1" name="Google Shape;2901;p6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2" name="Google Shape;2902;p6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3" name="Google Shape;2903;p6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4" name="Google Shape;2904;p6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5" name="Google Shape;2905;p6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6" name="Google Shape;2906;p6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7" name="Google Shape;2907;p6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8" name="Google Shape;2908;p6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9" name="Google Shape;2909;p6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0" name="Google Shape;2910;p6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1" name="Google Shape;2911;p6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2" name="Google Shape;2912;p6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3" name="Google Shape;2913;p6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4" name="Google Shape;2914;p6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5" name="Google Shape;2915;p6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6" name="Google Shape;2916;p6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7" name="Google Shape;2917;p6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8" name="Google Shape;2918;p6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9" name="Google Shape;2919;p6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0" name="Google Shape;2920;p6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1" name="Google Shape;2921;p6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2" name="Google Shape;2922;p6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3" name="Google Shape;2923;p6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4" name="Google Shape;2924;p6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5" name="Google Shape;2925;p6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6" name="Google Shape;2926;p6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7" name="Google Shape;2927;p6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8" name="Google Shape;2928;p6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9" name="Google Shape;2929;p6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0" name="Google Shape;2930;p6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1" name="Google Shape;2931;p6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2" name="Google Shape;2932;p6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3" name="Google Shape;2933;p6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4" name="Google Shape;2934;p6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5" name="Google Shape;2935;p6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6" name="Google Shape;2936;p6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7" name="Google Shape;2937;p6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8" name="Google Shape;2938;p6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9" name="Google Shape;2939;p6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0" name="Google Shape;2940;p6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1" name="Google Shape;2941;p6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2" name="Google Shape;2942;p6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3" name="Google Shape;2943;p6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4" name="Google Shape;2944;p6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5" name="Google Shape;2945;p6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6" name="Google Shape;2946;p6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7" name="Google Shape;2947;p6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8" name="Google Shape;2948;p6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9" name="Google Shape;2949;p6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0" name="Google Shape;2950;p6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1" name="Google Shape;2951;p6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2" name="Google Shape;2952;p6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3" name="Google Shape;2953;p6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4" name="Google Shape;2954;p6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5" name="Google Shape;2955;p6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6" name="Google Shape;2956;p6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7" name="Google Shape;2957;p6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8" name="Google Shape;2958;p6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9" name="Google Shape;2959;p6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0" name="Google Shape;2960;p6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1" name="Google Shape;2961;p6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2" name="Google Shape;2962;p6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3" name="Google Shape;2963;p6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4" name="Google Shape;2964;p6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5" name="Google Shape;2965;p6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6" name="Google Shape;2966;p6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7" name="Google Shape;2967;p6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8" name="Google Shape;2968;p6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9" name="Google Shape;2969;p6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0" name="Google Shape;2970;p6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1" name="Google Shape;2971;p6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2" name="Google Shape;2972;p6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3" name="Google Shape;2973;p6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4" name="Google Shape;2974;p6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5" name="Google Shape;2975;p6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6" name="Google Shape;2976;p6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7" name="Google Shape;2977;p6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8" name="Google Shape;2978;p6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9" name="Google Shape;2979;p6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0" name="Google Shape;2980;p6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1" name="Google Shape;2981;p6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2" name="Google Shape;2982;p6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3" name="Google Shape;2983;p6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4" name="Google Shape;2984;p6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5" name="Google Shape;2985;p6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6" name="Google Shape;2986;p6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7" name="Google Shape;2987;p6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8" name="Google Shape;2988;p6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9" name="Google Shape;2989;p6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0" name="Google Shape;2990;p6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1" name="Google Shape;2991;p6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2" name="Google Shape;2992;p6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3" name="Google Shape;2993;p6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4" name="Google Shape;2994;p6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5" name="Google Shape;2995;p6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6" name="Google Shape;2996;p6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7" name="Google Shape;2997;p6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8" name="Google Shape;2998;p6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9" name="Google Shape;2999;p6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0" name="Google Shape;3000;p6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1" name="Google Shape;3001;p6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2" name="Google Shape;3002;p6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3" name="Google Shape;3003;p6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4" name="Google Shape;3004;p6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5" name="Google Shape;3005;p6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6" name="Google Shape;3006;p6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7" name="Google Shape;3007;p6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8" name="Google Shape;3008;p6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9" name="Google Shape;3009;p6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0" name="Google Shape;3010;p6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1" name="Google Shape;3011;p6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2" name="Google Shape;3012;p6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3" name="Google Shape;3013;p6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4" name="Google Shape;3014;p6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5" name="Google Shape;3015;p6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6" name="Google Shape;3016;p6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7" name="Google Shape;3017;p6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8" name="Google Shape;3018;p6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9" name="Google Shape;3019;p6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0" name="Google Shape;3020;p6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Google Shape;3021;p6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2" name="Google Shape;3022;p6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Google Shape;3023;p6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4" name="Google Shape;3024;p6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Google Shape;3025;p6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6" name="Google Shape;3026;p6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Google Shape;3027;p6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8" name="Google Shape;3028;p6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Google Shape;3029;p6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0" name="Google Shape;3030;p6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Google Shape;3031;p6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2" name="Google Shape;3032;p6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Google Shape;3033;p6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4" name="Google Shape;3034;p6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5" name="Google Shape;3035;p6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6" name="Google Shape;3036;p6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Google Shape;3037;p6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8" name="Google Shape;3038;p6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Google Shape;3039;p6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0" name="Google Shape;3040;p6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Google Shape;3041;p6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2" name="Google Shape;3042;p6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3" name="Google Shape;3043;p6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4" name="Google Shape;3044;p6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Google Shape;3045;p6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6" name="Google Shape;3046;p6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Google Shape;3047;p6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8" name="Google Shape;3048;p6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Google Shape;3049;p6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0" name="Google Shape;3050;p6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Google Shape;3051;p6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2" name="Google Shape;3052;p6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Google Shape;3053;p6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4" name="Google Shape;3054;p6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Google Shape;3055;p6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6" name="Google Shape;3056;p6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Google Shape;3057;p6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8" name="Google Shape;3058;p6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Google Shape;3059;p6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0" name="Google Shape;3060;p6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Google Shape;3061;p6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2" name="Google Shape;3062;p6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Google Shape;3063;p6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4" name="Google Shape;3064;p6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5" name="Google Shape;3065;p6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6" name="Google Shape;3066;p6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Google Shape;3067;p6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8" name="Google Shape;3068;p6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Google Shape;3069;p6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0" name="Google Shape;3070;p6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Google Shape;3071;p6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2" name="Google Shape;3072;p6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Google Shape;3073;p6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4" name="Google Shape;3074;p6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5" name="Google Shape;3075;p6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6" name="Google Shape;3076;p6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Google Shape;3077;p6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8" name="Google Shape;3078;p6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Google Shape;3079;p6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0" name="Google Shape;3080;p6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Google Shape;3081;p6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2" name="Google Shape;3082;p6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Google Shape;3083;p6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4" name="Google Shape;3084;p6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5" name="Google Shape;3085;p6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6" name="Google Shape;3086;p6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Google Shape;3087;p6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8" name="Google Shape;3088;p6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Google Shape;3089;p6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0" name="Google Shape;3090;p6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Google Shape;3091;p6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2" name="Google Shape;3092;p6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Google Shape;3093;p6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4" name="Google Shape;3094;p6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Google Shape;3095;p6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6" name="Google Shape;3096;p6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Google Shape;3097;p6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8" name="Google Shape;3098;p6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Google Shape;3099;p6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0" name="Google Shape;3100;p6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Google Shape;3101;p6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2" name="Google Shape;3102;p6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Google Shape;3103;p6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4" name="Google Shape;3104;p6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Google Shape;3105;p6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6" name="Google Shape;3106;p6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7" name="Google Shape;3107;p6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8" name="Google Shape;3108;p6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Google Shape;3109;p6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0" name="Google Shape;3110;p6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Google Shape;3111;p6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2" name="Google Shape;3112;p6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Google Shape;3113;p6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4" name="Google Shape;3114;p6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Google Shape;3115;p6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6" name="Google Shape;3116;p6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Google Shape;3117;p6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8" name="Google Shape;3118;p6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Google Shape;3119;p6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0" name="Google Shape;3120;p6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Google Shape;3121;p6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2" name="Google Shape;3122;p6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Google Shape;3123;p6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4" name="Google Shape;3124;p6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Google Shape;3125;p6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6" name="Google Shape;3126;p6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Google Shape;3127;p6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8" name="Google Shape;3128;p6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Google Shape;3129;p6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0" name="Google Shape;3130;p6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Google Shape;3131;p6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2" name="Google Shape;3132;p6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Google Shape;3133;p6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4" name="Google Shape;3134;p6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Google Shape;3135;p6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6" name="Google Shape;3136;p6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Google Shape;3137;p6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8" name="Google Shape;3138;p6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Google Shape;3139;p6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0" name="Google Shape;3140;p6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Google Shape;3141;p6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2" name="Google Shape;3142;p6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Google Shape;3143;p6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4" name="Google Shape;3144;p6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Google Shape;3145;p6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6" name="Google Shape;3146;p6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Google Shape;3147;p6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8" name="Google Shape;3148;p6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Google Shape;3149;p6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0" name="Google Shape;3150;p6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Google Shape;3151;p6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2" name="Google Shape;3152;p6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Google Shape;3153;p6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4" name="Google Shape;3154;p6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Google Shape;3155;p6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6" name="Google Shape;3156;p6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Google Shape;3157;p6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8" name="Google Shape;3158;p6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Google Shape;3159;p6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0" name="Google Shape;3160;p6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Google Shape;3161;p6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2" name="Google Shape;3162;p6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Google Shape;3163;p6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4" name="Google Shape;3164;p6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Google Shape;3165;p6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6" name="Google Shape;3166;p6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7" name="Google Shape;3167;p6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8" name="Google Shape;3168;p6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Google Shape;3169;p6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0" name="Google Shape;3170;p6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Google Shape;3171;p6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2" name="Google Shape;3172;p6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Google Shape;3173;p6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4" name="Google Shape;3174;p6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Google Shape;3175;p6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6" name="Google Shape;3176;p6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Google Shape;3177;p6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8" name="Google Shape;3178;p6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Google Shape;3179;p6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0" name="Google Shape;3180;p6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Google Shape;3181;p6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2" name="Google Shape;3182;p6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Google Shape;3183;p6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4" name="Google Shape;3184;p6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5" name="Google Shape;3185;p6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6" name="Google Shape;3186;p6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7" name="Google Shape;3187;p6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8" name="Google Shape;3188;p6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9" name="Google Shape;3189;p6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0" name="Google Shape;3190;p6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1" name="Google Shape;3191;p6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2" name="Google Shape;3192;p6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3" name="Google Shape;3193;p6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4" name="Google Shape;3194;p6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5" name="Google Shape;3195;p6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6" name="Google Shape;3196;p6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7" name="Google Shape;3197;p6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8" name="Google Shape;3198;p6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Google Shape;3199;p6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0" name="Google Shape;3200;p6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Google Shape;3201;p6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2" name="Google Shape;3202;p6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Google Shape;3203;p6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4" name="Google Shape;3204;p6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Google Shape;3205;p6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6" name="Google Shape;3206;p6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Google Shape;3207;p6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8" name="Google Shape;3208;p6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Google Shape;3209;p6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0" name="Google Shape;3210;p6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Google Shape;3211;p6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2" name="Google Shape;3212;p6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Google Shape;3213;p6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4" name="Google Shape;3214;p6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Google Shape;3215;p6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6" name="Google Shape;3216;p6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Google Shape;3217;p6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8" name="Google Shape;3218;p6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Google Shape;3219;p6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0" name="Google Shape;3220;p6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Google Shape;3221;p6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2" name="Google Shape;3222;p6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Google Shape;3223;p6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4" name="Google Shape;3224;p6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Google Shape;3225;p6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6" name="Google Shape;3226;p6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Google Shape;3227;p6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8" name="Google Shape;3228;p6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Google Shape;3229;p6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0" name="Google Shape;3230;p6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Google Shape;3231;p6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2" name="Google Shape;3232;p6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Google Shape;3233;p6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4" name="Google Shape;3234;p6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Google Shape;3235;p6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6" name="Google Shape;3236;p6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Google Shape;3237;p6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8" name="Google Shape;3238;p6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Google Shape;3239;p6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0" name="Google Shape;3240;p6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Google Shape;3241;p6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2" name="Google Shape;3242;p6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3" name="Google Shape;3243;p6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4" name="Google Shape;3244;p6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5" name="Google Shape;3245;p6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6" name="Google Shape;3246;p6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7" name="Google Shape;3247;p6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8" name="Google Shape;3248;p6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9" name="Google Shape;3249;p6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0" name="Google Shape;3250;p6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1" name="Google Shape;3251;p6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2" name="Google Shape;3252;p6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3" name="Google Shape;3253;p6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4" name="Google Shape;3254;p6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5" name="Google Shape;3255;p6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6" name="Google Shape;3256;p6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7" name="Google Shape;3257;p6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8" name="Google Shape;3258;p6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9" name="Google Shape;3259;p6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0" name="Google Shape;3260;p6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1" name="Google Shape;3261;p6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2" name="Google Shape;3262;p6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3" name="Google Shape;3263;p6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4" name="Google Shape;3264;p6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5" name="Google Shape;3265;p6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6" name="Google Shape;3266;p6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7" name="Google Shape;3267;p6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8" name="Google Shape;3268;p6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9" name="Google Shape;3269;p6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0" name="Google Shape;3270;p6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1" name="Google Shape;3271;p6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2" name="Google Shape;3272;p6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3" name="Google Shape;3273;p6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4" name="Google Shape;3274;p6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5" name="Google Shape;3275;p6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6" name="Google Shape;3276;p6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7" name="Google Shape;3277;p6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8" name="Google Shape;3278;p6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9" name="Google Shape;3279;p6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0" name="Google Shape;3280;p6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1" name="Google Shape;3281;p6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2" name="Google Shape;3282;p6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3" name="Google Shape;3283;p6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4" name="Google Shape;3284;p6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5" name="Google Shape;3285;p6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6" name="Google Shape;3286;p6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7" name="Google Shape;3287;p6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8" name="Google Shape;3288;p6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9" name="Google Shape;3289;p6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0" name="Google Shape;3290;p6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1" name="Google Shape;3291;p6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2" name="Google Shape;3292;p6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3" name="Google Shape;3293;p6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4" name="Google Shape;3294;p6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5" name="Google Shape;3295;p6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6" name="Google Shape;3296;p6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7" name="Google Shape;3297;p6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8" name="Google Shape;3298;p6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9" name="Google Shape;3299;p6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0" name="Google Shape;3300;p6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1" name="Google Shape;3301;p6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2" name="Google Shape;3302;p6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3" name="Google Shape;3303;p6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4" name="Google Shape;3304;p6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5" name="Google Shape;3305;p6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6" name="Google Shape;3306;p6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7" name="Google Shape;3307;p6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8" name="Google Shape;3308;p6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9" name="Google Shape;3309;p6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0" name="Google Shape;3310;p6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1" name="Google Shape;3311;p6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2" name="Google Shape;3312;p6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3" name="Google Shape;3313;p6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4" name="Google Shape;3314;p6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5" name="Google Shape;3315;p6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6" name="Google Shape;3316;p6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7" name="Google Shape;3317;p6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8" name="Google Shape;3318;p6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9" name="Google Shape;3319;p6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0" name="Google Shape;3320;p6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1" name="Google Shape;3321;p6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2" name="Google Shape;3322;p6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3" name="Google Shape;3323;p6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4" name="Google Shape;3324;p6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5" name="Google Shape;3325;p6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6" name="Google Shape;3326;p6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7" name="Google Shape;3327;p6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8" name="Google Shape;3328;p6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9" name="Google Shape;3329;p6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0" name="Google Shape;3330;p6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1" name="Google Shape;3331;p6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2" name="Google Shape;3332;p6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3" name="Google Shape;3333;p6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4" name="Google Shape;3334;p6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5" name="Google Shape;3335;p6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6" name="Google Shape;3336;p6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7" name="Google Shape;3337;p6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8" name="Google Shape;3338;p6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9" name="Google Shape;3339;p6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0" name="Google Shape;3340;p6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1" name="Google Shape;3341;p6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2" name="Google Shape;3342;p6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3" name="Google Shape;3343;p6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4" name="Google Shape;3344;p6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5" name="Google Shape;3345;p6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6" name="Google Shape;3346;p6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7" name="Google Shape;3347;p6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8" name="Google Shape;3348;p6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9" name="Google Shape;3349;p6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0" name="Google Shape;3350;p6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1" name="Google Shape;3351;p6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2" name="Google Shape;3352;p6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3" name="Google Shape;3353;p6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4" name="Google Shape;3354;p6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5" name="Google Shape;3355;p6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6" name="Google Shape;3356;p6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7" name="Google Shape;3357;p6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8" name="Google Shape;3358;p6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9" name="Google Shape;3359;p6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0" name="Google Shape;3360;p6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1" name="Google Shape;3361;p6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2" name="Google Shape;3362;p6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3" name="Google Shape;3363;p6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4" name="Google Shape;3364;p6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5" name="Google Shape;3365;p6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6" name="Google Shape;3366;p6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7" name="Google Shape;3367;p6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8" name="Google Shape;3368;p6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9" name="Google Shape;3369;p6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0" name="Google Shape;3370;p6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1" name="Google Shape;3371;p6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2" name="Google Shape;3372;p6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3" name="Google Shape;3373;p6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4" name="Google Shape;3374;p6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5" name="Google Shape;3375;p6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6" name="Google Shape;3376;p6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7" name="Google Shape;3377;p6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8" name="Google Shape;3378;p6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9" name="Google Shape;3379;p6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0" name="Google Shape;3380;p6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1" name="Google Shape;3381;p6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2" name="Google Shape;3382;p6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3" name="Google Shape;3383;p6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4" name="Google Shape;3384;p6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5" name="Google Shape;3385;p6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6" name="Google Shape;3386;p6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7" name="Google Shape;3387;p6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8" name="Google Shape;3388;p6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9" name="Google Shape;3389;p6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0" name="Google Shape;3390;p6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1" name="Google Shape;3391;p6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2" name="Google Shape;3392;p6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3" name="Google Shape;3393;p6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4" name="Google Shape;3394;p6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5" name="Google Shape;3395;p6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6" name="Google Shape;3396;p6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7" name="Google Shape;3397;p6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8" name="Google Shape;3398;p6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9" name="Google Shape;3399;p6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0" name="Google Shape;3400;p6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1" name="Google Shape;3401;p6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2" name="Google Shape;3402;p6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3" name="Google Shape;3403;p6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4" name="Google Shape;3404;p6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5" name="Google Shape;3405;p6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6" name="Google Shape;3406;p6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7" name="Google Shape;3407;p6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8" name="Google Shape;3408;p6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9" name="Google Shape;3409;p6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0" name="Google Shape;3410;p6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1" name="Google Shape;3411;p6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2" name="Google Shape;3412;p6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3" name="Google Shape;3413;p6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4" name="Google Shape;3414;p6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5" name="Google Shape;3415;p6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6" name="Google Shape;3416;p6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7" name="Google Shape;3417;p6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8" name="Google Shape;3418;p6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9" name="Google Shape;3419;p6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0" name="Google Shape;3420;p6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1" name="Google Shape;3421;p6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2" name="Google Shape;3422;p6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3" name="Google Shape;3423;p6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4" name="Google Shape;3424;p6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5" name="Google Shape;3425;p6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6" name="Google Shape;3426;p6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7" name="Google Shape;3427;p6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8" name="Google Shape;3428;p6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9" name="Google Shape;3429;p6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0" name="Google Shape;3430;p6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1" name="Google Shape;3431;p6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2" name="Google Shape;3432;p6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3" name="Google Shape;3433;p6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4" name="Google Shape;3434;p6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5" name="Google Shape;3435;p6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6" name="Google Shape;3436;p6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7" name="Google Shape;3437;p6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8" name="Google Shape;3438;p6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9" name="Google Shape;3439;p6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0" name="Google Shape;3440;p6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1" name="Google Shape;3441;p6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2" name="Google Shape;3442;p6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3" name="Google Shape;3443;p6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4" name="Google Shape;3444;p6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5" name="Google Shape;3445;p6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6" name="Google Shape;3446;p6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7" name="Google Shape;3447;p6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8" name="Google Shape;3448;p6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9" name="Google Shape;3449;p6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0" name="Google Shape;3450;p6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1" name="Google Shape;3451;p6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2" name="Google Shape;3452;p6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3" name="Google Shape;3453;p6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4" name="Google Shape;3454;p6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5" name="Google Shape;3455;p6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6" name="Google Shape;3456;p6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7" name="Google Shape;3457;p6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8" name="Google Shape;3458;p6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9" name="Google Shape;3459;p6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0" name="Google Shape;3460;p6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1" name="Google Shape;3461;p6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2" name="Google Shape;3462;p6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3" name="Google Shape;3463;p6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4" name="Google Shape;3464;p6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5" name="Google Shape;3465;p6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6" name="Google Shape;3466;p6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7" name="Google Shape;3467;p6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8" name="Google Shape;3468;p6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9" name="Google Shape;3469;p6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0" name="Google Shape;3470;p6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1" name="Google Shape;3471;p6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2" name="Google Shape;3472;p6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3" name="Google Shape;3473;p6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4" name="Google Shape;3474;p6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5" name="Google Shape;3475;p6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6" name="Google Shape;3476;p6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7" name="Google Shape;3477;p6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8" name="Google Shape;3478;p6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9" name="Google Shape;3479;p6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0" name="Google Shape;3480;p6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1" name="Google Shape;3481;p6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2" name="Google Shape;3482;p6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3" name="Google Shape;3483;p6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4" name="Google Shape;3484;p6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5" name="Google Shape;3485;p6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6" name="Google Shape;3486;p6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7" name="Google Shape;3487;p6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8" name="Google Shape;3488;p6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9" name="Google Shape;3489;p6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0" name="Google Shape;3490;p6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1" name="Google Shape;3491;p6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2" name="Google Shape;3492;p6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3" name="Google Shape;3493;p6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4" name="Google Shape;3494;p6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5" name="Google Shape;3495;p6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6" name="Google Shape;3496;p6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7" name="Google Shape;3497;p6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8" name="Google Shape;3498;p6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9" name="Google Shape;3499;p6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0" name="Google Shape;3500;p6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1" name="Google Shape;3501;p6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2" name="Google Shape;3502;p6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3" name="Google Shape;3503;p6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4" name="Google Shape;3504;p6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5" name="Google Shape;3505;p6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6" name="Google Shape;3506;p6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7" name="Google Shape;3507;p6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8" name="Google Shape;3508;p6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9" name="Google Shape;3509;p6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0" name="Google Shape;3510;p6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1" name="Google Shape;3511;p6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2" name="Google Shape;3512;p6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3" name="Google Shape;3513;p6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4" name="Google Shape;3514;p6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5" name="Google Shape;3515;p6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6" name="Google Shape;3516;p6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7" name="Google Shape;3517;p6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8" name="Google Shape;3518;p6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9" name="Google Shape;3519;p6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0" name="Google Shape;3520;p6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1" name="Google Shape;3521;p6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2" name="Google Shape;3522;p6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3" name="Google Shape;3523;p6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4" name="Google Shape;3524;p6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5" name="Google Shape;3525;p6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6" name="Google Shape;3526;p6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7" name="Google Shape;3527;p6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8" name="Google Shape;3528;p6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9" name="Google Shape;3529;p6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0" name="Google Shape;3530;p6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1" name="Google Shape;3531;p6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2" name="Google Shape;3532;p6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3" name="Google Shape;3533;p6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4" name="Google Shape;3534;p6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5" name="Google Shape;3535;p6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6" name="Google Shape;3536;p6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7" name="Google Shape;3537;p6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8" name="Google Shape;3538;p6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9" name="Google Shape;3539;p6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0" name="Google Shape;3540;p6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1" name="Google Shape;3541;p6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2" name="Google Shape;3542;p6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3" name="Google Shape;3543;p6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4" name="Google Shape;3544;p6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5" name="Google Shape;3545;p6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6" name="Google Shape;3546;p6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7" name="Google Shape;3547;p6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8" name="Google Shape;3548;p6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9" name="Google Shape;3549;p6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0" name="Google Shape;3550;p6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1" name="Google Shape;3551;p6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2" name="Google Shape;3552;p6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3" name="Google Shape;3553;p6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4" name="Google Shape;3554;p6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5" name="Google Shape;3555;p6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6" name="Google Shape;3556;p6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7" name="Google Shape;3557;p6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8" name="Google Shape;3558;p6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9" name="Google Shape;3559;p6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0" name="Google Shape;3560;p6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1" name="Google Shape;3561;p6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2" name="Google Shape;3562;p6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3" name="Google Shape;3563;p6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4" name="Google Shape;3564;p6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5" name="Google Shape;3565;p6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6" name="Google Shape;3566;p6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7" name="Google Shape;3567;p6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8" name="Google Shape;3568;p6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9" name="Google Shape;3569;p6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0" name="Google Shape;3570;p6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1" name="Google Shape;3571;p6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2" name="Google Shape;3572;p6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3" name="Google Shape;3573;p6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4" name="Google Shape;3574;p6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5" name="Google Shape;3575;p6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6" name="Google Shape;3576;p6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7" name="Google Shape;3577;p6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8" name="Google Shape;3578;p6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9" name="Google Shape;3579;p6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0" name="Google Shape;3580;p6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1" name="Google Shape;3581;p6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2" name="Google Shape;3582;p6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3" name="Google Shape;3583;p6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4" name="Google Shape;3584;p6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5" name="Google Shape;3585;p6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6" name="Google Shape;3586;p6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7" name="Google Shape;3587;p6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8" name="Google Shape;3588;p6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9" name="Google Shape;3589;p6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0" name="Google Shape;3590;p6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1" name="Google Shape;3591;p6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2" name="Google Shape;3592;p6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3" name="Google Shape;3593;p6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4" name="Google Shape;3594;p6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5" name="Google Shape;3595;p6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6" name="Google Shape;3596;p6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7" name="Google Shape;3597;p6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8" name="Google Shape;3598;p6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9" name="Google Shape;3599;p6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0" name="Google Shape;3600;p6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1" name="Google Shape;3601;p6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2" name="Google Shape;3602;p6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3" name="Google Shape;3603;p6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4" name="Google Shape;3604;p6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5" name="Google Shape;3605;p6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6" name="Google Shape;3606;p6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7" name="Google Shape;3607;p6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8" name="Google Shape;3608;p6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9" name="Google Shape;3609;p6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0" name="Google Shape;3610;p6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1" name="Google Shape;3611;p6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2" name="Google Shape;3612;p6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3" name="Google Shape;3613;p6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4" name="Google Shape;3614;p6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5" name="Google Shape;3615;p6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6" name="Google Shape;3616;p6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7" name="Google Shape;3617;p6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8" name="Google Shape;3618;p6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9" name="Google Shape;3619;p6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0" name="Google Shape;3620;p6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1" name="Google Shape;3621;p6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2" name="Google Shape;3622;p6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3" name="Google Shape;3623;p6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4" name="Google Shape;3624;p6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5" name="Google Shape;3625;p6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6" name="Google Shape;3626;p6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7" name="Google Shape;3627;p6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8" name="Google Shape;3628;p6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9" name="Google Shape;3629;p6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0" name="Google Shape;3630;p6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1" name="Google Shape;3631;p6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2" name="Google Shape;3632;p6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3" name="Google Shape;3633;p6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4" name="Google Shape;3634;p6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5" name="Google Shape;3635;p6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6" name="Google Shape;3636;p6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7" name="Google Shape;3637;p6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8" name="Google Shape;3638;p6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9" name="Google Shape;3639;p6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0" name="Google Shape;3640;p6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1" name="Google Shape;3641;p6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2" name="Google Shape;3642;p6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3" name="Google Shape;3643;p6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4" name="Google Shape;3644;p6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5" name="Google Shape;3645;p6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6" name="Google Shape;3646;p6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7" name="Google Shape;3647;p6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8" name="Google Shape;3648;p6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9" name="Google Shape;3649;p6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0" name="Google Shape;3650;p6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1" name="Google Shape;3651;p6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2" name="Google Shape;3652;p6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3" name="Google Shape;3653;p6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4" name="Google Shape;3654;p6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5" name="Google Shape;3655;p6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6" name="Google Shape;3656;p6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7" name="Google Shape;3657;p6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8" name="Google Shape;3658;p6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9" name="Google Shape;3659;p6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0" name="Google Shape;3660;p6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1" name="Google Shape;3661;p6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2" name="Google Shape;3662;p6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3" name="Google Shape;3663;p6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4" name="Google Shape;3664;p6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5" name="Google Shape;3665;p6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6" name="Google Shape;3666;p6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7" name="Google Shape;3667;p6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8" name="Google Shape;3668;p6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9" name="Google Shape;3669;p6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0" name="Google Shape;3670;p6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1" name="Google Shape;3671;p6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2" name="Google Shape;3672;p6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3" name="Google Shape;3673;p6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4" name="Google Shape;3674;p6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5" name="Google Shape;3675;p6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6" name="Google Shape;3676;p6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7" name="Google Shape;3677;p6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8" name="Google Shape;3678;p6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9" name="Google Shape;3679;p6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0" name="Google Shape;3680;p6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1" name="Google Shape;3681;p6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2" name="Google Shape;3682;p6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3" name="Google Shape;3683;p6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4" name="Google Shape;3684;p6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5" name="Google Shape;3685;p6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6" name="Google Shape;3686;p6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7" name="Google Shape;3687;p6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8" name="Google Shape;3688;p6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9" name="Google Shape;3689;p6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0" name="Google Shape;3690;p6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1" name="Google Shape;3691;p6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2" name="Google Shape;3692;p6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3" name="Google Shape;3693;p6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4" name="Google Shape;3694;p6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5" name="Google Shape;3695;p6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6" name="Google Shape;3696;p6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7" name="Google Shape;3697;p6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8" name="Google Shape;3698;p6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9" name="Google Shape;3699;p6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0" name="Google Shape;3700;p6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1" name="Google Shape;3701;p6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2" name="Google Shape;3702;p6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3" name="Google Shape;3703;p6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4" name="Google Shape;3704;p6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5" name="Google Shape;3705;p6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6" name="Google Shape;3706;p6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7" name="Google Shape;3707;p6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8" name="Google Shape;3708;p6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9" name="Google Shape;3709;p6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0" name="Google Shape;3710;p6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1" name="Google Shape;3711;p6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2" name="Google Shape;3712;p6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3" name="Google Shape;3713;p6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4" name="Google Shape;3714;p6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5" name="Google Shape;3715;p6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6" name="Google Shape;3716;p6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7" name="Google Shape;3717;p6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8" name="Google Shape;3718;p6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9" name="Google Shape;3719;p6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0" name="Google Shape;3720;p6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1" name="Google Shape;3721;p6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2" name="Google Shape;3722;p6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3" name="Google Shape;3723;p6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4" name="Google Shape;3724;p6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5" name="Google Shape;3725;p6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6" name="Google Shape;3726;p6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7" name="Google Shape;3727;p6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8" name="Google Shape;3728;p6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9" name="Google Shape;3729;p6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0" name="Google Shape;3730;p6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1" name="Google Shape;3731;p6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2" name="Google Shape;3732;p6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3" name="Google Shape;3733;p6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4" name="Google Shape;3734;p6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5" name="Google Shape;3735;p6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6" name="Google Shape;3736;p6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7" name="Google Shape;3737;p6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8" name="Google Shape;3738;p6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9" name="Google Shape;3739;p6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0" name="Google Shape;3740;p6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41" name="Google Shape;3741;p66"/>
          <p:cNvGrpSpPr/>
          <p:nvPr/>
        </p:nvGrpSpPr>
        <p:grpSpPr>
          <a:xfrm>
            <a:off x="7810075" y="1608737"/>
            <a:ext cx="3454453" cy="1840313"/>
            <a:chOff x="233350" y="949250"/>
            <a:chExt cx="7137300" cy="3802300"/>
          </a:xfrm>
        </p:grpSpPr>
        <p:sp>
          <p:nvSpPr>
            <p:cNvPr id="3742" name="Google Shape;3742;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3" name="Google Shape;3743;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4" name="Google Shape;3744;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5" name="Google Shape;3745;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6" name="Google Shape;3746;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7" name="Google Shape;3747;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8" name="Google Shape;3748;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9" name="Google Shape;3749;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0" name="Google Shape;3750;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1" name="Google Shape;3751;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2" name="Google Shape;3752;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3" name="Google Shape;3753;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4" name="Google Shape;3754;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5" name="Google Shape;3755;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6" name="Google Shape;3756;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7" name="Google Shape;3757;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8" name="Google Shape;3758;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9" name="Google Shape;3759;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0" name="Google Shape;3760;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1" name="Google Shape;3761;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2" name="Google Shape;3762;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3" name="Google Shape;3763;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4" name="Google Shape;3764;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5" name="Google Shape;3765;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6" name="Google Shape;3766;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7" name="Google Shape;3767;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8" name="Google Shape;3768;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9" name="Google Shape;3769;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0" name="Google Shape;3770;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1" name="Google Shape;3771;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2" name="Google Shape;3772;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3" name="Google Shape;3773;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4" name="Google Shape;3774;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5" name="Google Shape;3775;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6" name="Google Shape;3776;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7" name="Google Shape;3777;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8" name="Google Shape;3778;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9" name="Google Shape;3779;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0" name="Google Shape;3780;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1" name="Google Shape;3781;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2" name="Google Shape;3782;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3" name="Google Shape;3783;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4" name="Google Shape;3784;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5" name="Google Shape;3785;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6" name="Google Shape;3786;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7" name="Google Shape;3787;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8" name="Google Shape;3788;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9" name="Google Shape;3789;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0" name="Google Shape;3790;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1" name="Google Shape;3791;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2" name="Google Shape;3792;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93" name="Google Shape;3793;p66"/>
          <p:cNvGrpSpPr/>
          <p:nvPr/>
        </p:nvGrpSpPr>
        <p:grpSpPr>
          <a:xfrm>
            <a:off x="10229314" y="4335100"/>
            <a:ext cx="138975" cy="427120"/>
            <a:chOff x="7564426" y="3224343"/>
            <a:chExt cx="119985" cy="368801"/>
          </a:xfrm>
        </p:grpSpPr>
        <p:sp>
          <p:nvSpPr>
            <p:cNvPr id="3794" name="Google Shape;3794;p6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5" name="Google Shape;3795;p6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96" name="Google Shape;3796;p66"/>
          <p:cNvGrpSpPr/>
          <p:nvPr/>
        </p:nvGrpSpPr>
        <p:grpSpPr>
          <a:xfrm>
            <a:off x="9828631" y="4327236"/>
            <a:ext cx="252652" cy="442843"/>
            <a:chOff x="8370831" y="3202002"/>
            <a:chExt cx="218129" cy="382376"/>
          </a:xfrm>
        </p:grpSpPr>
        <p:sp>
          <p:nvSpPr>
            <p:cNvPr id="3797" name="Google Shape;3797;p6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8" name="Google Shape;3798;p6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99" name="Google Shape;3799;p66"/>
          <p:cNvGrpSpPr/>
          <p:nvPr/>
        </p:nvGrpSpPr>
        <p:grpSpPr>
          <a:xfrm>
            <a:off x="10793151" y="4875412"/>
            <a:ext cx="412572" cy="356000"/>
            <a:chOff x="6742064" y="3750480"/>
            <a:chExt cx="399315" cy="344560"/>
          </a:xfrm>
        </p:grpSpPr>
        <p:sp>
          <p:nvSpPr>
            <p:cNvPr id="3800" name="Google Shape;3800;p6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1" name="Google Shape;3801;p6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2" name="Google Shape;3802;p66"/>
          <p:cNvGrpSpPr/>
          <p:nvPr/>
        </p:nvGrpSpPr>
        <p:grpSpPr>
          <a:xfrm>
            <a:off x="10178510" y="5343475"/>
            <a:ext cx="240583" cy="375477"/>
            <a:chOff x="7248525" y="3739696"/>
            <a:chExt cx="230531" cy="359790"/>
          </a:xfrm>
        </p:grpSpPr>
        <p:sp>
          <p:nvSpPr>
            <p:cNvPr id="3803" name="Google Shape;3803;p6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4" name="Google Shape;3804;p6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5" name="Google Shape;3805;p66"/>
          <p:cNvGrpSpPr/>
          <p:nvPr/>
        </p:nvGrpSpPr>
        <p:grpSpPr>
          <a:xfrm>
            <a:off x="10506401" y="4867774"/>
            <a:ext cx="217195" cy="371613"/>
            <a:chOff x="7601242" y="3729267"/>
            <a:chExt cx="222566" cy="380803"/>
          </a:xfrm>
        </p:grpSpPr>
        <p:sp>
          <p:nvSpPr>
            <p:cNvPr id="3806" name="Google Shape;3806;p6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7" name="Google Shape;3807;p6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08" name="Google Shape;3808;p66"/>
          <p:cNvSpPr/>
          <p:nvPr/>
        </p:nvSpPr>
        <p:spPr>
          <a:xfrm>
            <a:off x="10461103" y="43509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09" name="Google Shape;3809;p66"/>
          <p:cNvGrpSpPr/>
          <p:nvPr/>
        </p:nvGrpSpPr>
        <p:grpSpPr>
          <a:xfrm>
            <a:off x="9825929" y="4869295"/>
            <a:ext cx="258057" cy="367987"/>
            <a:chOff x="8304647" y="3738687"/>
            <a:chExt cx="225076" cy="320956"/>
          </a:xfrm>
        </p:grpSpPr>
        <p:sp>
          <p:nvSpPr>
            <p:cNvPr id="3810" name="Google Shape;3810;p6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1" name="Google Shape;3811;p6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2" name="Google Shape;3812;p6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3" name="Google Shape;3813;p66"/>
          <p:cNvGrpSpPr/>
          <p:nvPr/>
        </p:nvGrpSpPr>
        <p:grpSpPr>
          <a:xfrm>
            <a:off x="10189252" y="4869295"/>
            <a:ext cx="237989" cy="367987"/>
            <a:chOff x="8615101" y="3738687"/>
            <a:chExt cx="207573" cy="320956"/>
          </a:xfrm>
        </p:grpSpPr>
        <p:sp>
          <p:nvSpPr>
            <p:cNvPr id="3814" name="Google Shape;3814;p6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5" name="Google Shape;3815;p6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6" name="Google Shape;3816;p6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17" name="Google Shape;3817;p66"/>
          <p:cNvSpPr/>
          <p:nvPr/>
        </p:nvSpPr>
        <p:spPr>
          <a:xfrm>
            <a:off x="10851173" y="43224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18" name="Google Shape;3818;p66"/>
          <p:cNvGrpSpPr/>
          <p:nvPr/>
        </p:nvGrpSpPr>
        <p:grpSpPr>
          <a:xfrm>
            <a:off x="8048859" y="5031279"/>
            <a:ext cx="743560" cy="681711"/>
            <a:chOff x="6015419" y="3716859"/>
            <a:chExt cx="557671" cy="511283"/>
          </a:xfrm>
        </p:grpSpPr>
        <p:sp>
          <p:nvSpPr>
            <p:cNvPr id="3819" name="Google Shape;3819;p6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20" name="Google Shape;3820;p66"/>
            <p:cNvGrpSpPr/>
            <p:nvPr/>
          </p:nvGrpSpPr>
          <p:grpSpPr>
            <a:xfrm>
              <a:off x="6036094" y="3716980"/>
              <a:ext cx="529860" cy="510468"/>
              <a:chOff x="6036094" y="3716980"/>
              <a:chExt cx="529860" cy="510468"/>
            </a:xfrm>
          </p:grpSpPr>
          <p:sp>
            <p:nvSpPr>
              <p:cNvPr id="3821" name="Google Shape;3821;p6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2" name="Google Shape;3822;p6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3" name="Google Shape;3823;p6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4" name="Google Shape;3824;p6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5" name="Google Shape;3825;p6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6" name="Google Shape;3826;p6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7" name="Google Shape;3827;p6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8" name="Google Shape;3828;p6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9" name="Google Shape;3829;p6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0" name="Google Shape;3830;p6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831" name="Google Shape;3831;p66"/>
          <p:cNvGrpSpPr/>
          <p:nvPr/>
        </p:nvGrpSpPr>
        <p:grpSpPr>
          <a:xfrm>
            <a:off x="8887372" y="4173638"/>
            <a:ext cx="768403" cy="682495"/>
            <a:chOff x="6644304" y="3073628"/>
            <a:chExt cx="576302" cy="511871"/>
          </a:xfrm>
        </p:grpSpPr>
        <p:sp>
          <p:nvSpPr>
            <p:cNvPr id="3832" name="Google Shape;3832;p6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33" name="Google Shape;3833;p66"/>
            <p:cNvGrpSpPr/>
            <p:nvPr/>
          </p:nvGrpSpPr>
          <p:grpSpPr>
            <a:xfrm>
              <a:off x="6712169" y="3085440"/>
              <a:ext cx="481622" cy="494913"/>
              <a:chOff x="6712169" y="3085440"/>
              <a:chExt cx="481622" cy="494913"/>
            </a:xfrm>
          </p:grpSpPr>
          <p:sp>
            <p:nvSpPr>
              <p:cNvPr id="3834" name="Google Shape;3834;p6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6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6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6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6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39" name="Google Shape;3839;p6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6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6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42" name="Google Shape;3842;p66"/>
          <p:cNvSpPr/>
          <p:nvPr/>
        </p:nvSpPr>
        <p:spPr>
          <a:xfrm>
            <a:off x="9346085" y="41958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43" name="Google Shape;3843;p66"/>
          <p:cNvGrpSpPr/>
          <p:nvPr/>
        </p:nvGrpSpPr>
        <p:grpSpPr>
          <a:xfrm>
            <a:off x="8897839" y="5030964"/>
            <a:ext cx="747508" cy="681803"/>
            <a:chOff x="6652154" y="3716623"/>
            <a:chExt cx="560631" cy="511352"/>
          </a:xfrm>
        </p:grpSpPr>
        <p:sp>
          <p:nvSpPr>
            <p:cNvPr id="3844" name="Google Shape;3844;p6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45" name="Google Shape;3845;p66"/>
            <p:cNvGrpSpPr/>
            <p:nvPr/>
          </p:nvGrpSpPr>
          <p:grpSpPr>
            <a:xfrm>
              <a:off x="6669657" y="3716715"/>
              <a:ext cx="466779" cy="464290"/>
              <a:chOff x="6669657" y="3716715"/>
              <a:chExt cx="466779" cy="464290"/>
            </a:xfrm>
          </p:grpSpPr>
          <p:sp>
            <p:nvSpPr>
              <p:cNvPr id="3846" name="Google Shape;3846;p6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6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6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6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6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6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2" name="Google Shape;3852;p6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3" name="Google Shape;3853;p6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4" name="Google Shape;3854;p6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5" name="Google Shape;3855;p6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6" name="Google Shape;3856;p6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7" name="Google Shape;3857;p6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8" name="Google Shape;3858;p6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859" name="Google Shape;3859;p66"/>
          <p:cNvGrpSpPr/>
          <p:nvPr/>
        </p:nvGrpSpPr>
        <p:grpSpPr>
          <a:xfrm>
            <a:off x="10489961" y="5406175"/>
            <a:ext cx="250076" cy="250076"/>
            <a:chOff x="8565775" y="671075"/>
            <a:chExt cx="441000" cy="441000"/>
          </a:xfrm>
        </p:grpSpPr>
        <p:sp>
          <p:nvSpPr>
            <p:cNvPr id="3860" name="Google Shape;3860;p6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66"/>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62" name="Google Shape;3862;p66"/>
          <p:cNvSpPr/>
          <p:nvPr/>
        </p:nvSpPr>
        <p:spPr>
          <a:xfrm>
            <a:off x="10891581" y="54007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3" name="Google Shape;3863;p66"/>
          <p:cNvSpPr/>
          <p:nvPr/>
        </p:nvSpPr>
        <p:spPr>
          <a:xfrm flipH="1">
            <a:off x="9835898" y="53560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64" name="Google Shape;3864;p66"/>
          <p:cNvGrpSpPr/>
          <p:nvPr/>
        </p:nvGrpSpPr>
        <p:grpSpPr>
          <a:xfrm>
            <a:off x="8028434" y="4177134"/>
            <a:ext cx="783828" cy="683164"/>
            <a:chOff x="6000100" y="3076250"/>
            <a:chExt cx="587871" cy="512373"/>
          </a:xfrm>
        </p:grpSpPr>
        <p:sp>
          <p:nvSpPr>
            <p:cNvPr id="3865" name="Google Shape;3865;p6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66" name="Google Shape;3866;p66"/>
            <p:cNvGrpSpPr/>
            <p:nvPr/>
          </p:nvGrpSpPr>
          <p:grpSpPr>
            <a:xfrm>
              <a:off x="6031360" y="3076713"/>
              <a:ext cx="539107" cy="480965"/>
              <a:chOff x="6031360" y="3076713"/>
              <a:chExt cx="539107" cy="480965"/>
            </a:xfrm>
          </p:grpSpPr>
          <p:sp>
            <p:nvSpPr>
              <p:cNvPr id="3867" name="Google Shape;3867;p6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6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9" name="Google Shape;3869;p6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0" name="Google Shape;3870;p6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1" name="Google Shape;3871;p6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2" name="Google Shape;3872;p6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6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874" name="Google Shape;3874;p66"/>
          <p:cNvGrpSpPr/>
          <p:nvPr/>
        </p:nvGrpSpPr>
        <p:grpSpPr>
          <a:xfrm>
            <a:off x="4797047" y="4087843"/>
            <a:ext cx="2988459" cy="1774208"/>
            <a:chOff x="3597785" y="3065882"/>
            <a:chExt cx="2241344" cy="1330656"/>
          </a:xfrm>
        </p:grpSpPr>
        <p:grpSp>
          <p:nvGrpSpPr>
            <p:cNvPr id="3875" name="Google Shape;3875;p66"/>
            <p:cNvGrpSpPr/>
            <p:nvPr/>
          </p:nvGrpSpPr>
          <p:grpSpPr>
            <a:xfrm>
              <a:off x="5296908" y="3937355"/>
              <a:ext cx="143198" cy="32380"/>
              <a:chOff x="5296908" y="3937355"/>
              <a:chExt cx="143198" cy="32380"/>
            </a:xfrm>
          </p:grpSpPr>
          <p:sp>
            <p:nvSpPr>
              <p:cNvPr id="3876" name="Google Shape;3876;p6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77" name="Google Shape;3877;p66"/>
              <p:cNvGrpSpPr/>
              <p:nvPr/>
            </p:nvGrpSpPr>
            <p:grpSpPr>
              <a:xfrm>
                <a:off x="5402331" y="3937355"/>
                <a:ext cx="37776" cy="32380"/>
                <a:chOff x="5402331" y="3937355"/>
                <a:chExt cx="37776" cy="32380"/>
              </a:xfrm>
            </p:grpSpPr>
            <p:sp>
              <p:nvSpPr>
                <p:cNvPr id="3878" name="Google Shape;3878;p6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9" name="Google Shape;3879;p6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0" name="Google Shape;3880;p66"/>
              <p:cNvGrpSpPr/>
              <p:nvPr/>
            </p:nvGrpSpPr>
            <p:grpSpPr>
              <a:xfrm>
                <a:off x="5296908" y="3937355"/>
                <a:ext cx="37783" cy="32380"/>
                <a:chOff x="5296908" y="3937355"/>
                <a:chExt cx="37783" cy="32380"/>
              </a:xfrm>
            </p:grpSpPr>
            <p:sp>
              <p:nvSpPr>
                <p:cNvPr id="3881" name="Google Shape;3881;p6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2" name="Google Shape;3882;p6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883" name="Google Shape;3883;p66"/>
            <p:cNvGrpSpPr/>
            <p:nvPr/>
          </p:nvGrpSpPr>
          <p:grpSpPr>
            <a:xfrm>
              <a:off x="4724163" y="3119631"/>
              <a:ext cx="120838" cy="84218"/>
              <a:chOff x="4724163" y="3119631"/>
              <a:chExt cx="120838" cy="84218"/>
            </a:xfrm>
          </p:grpSpPr>
          <p:grpSp>
            <p:nvGrpSpPr>
              <p:cNvPr id="3884" name="Google Shape;3884;p66"/>
              <p:cNvGrpSpPr/>
              <p:nvPr/>
            </p:nvGrpSpPr>
            <p:grpSpPr>
              <a:xfrm>
                <a:off x="4746712" y="3132773"/>
                <a:ext cx="86869" cy="56424"/>
                <a:chOff x="4746712" y="3132773"/>
                <a:chExt cx="86869" cy="56424"/>
              </a:xfrm>
            </p:grpSpPr>
            <p:sp>
              <p:nvSpPr>
                <p:cNvPr id="3885" name="Google Shape;3885;p6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6" name="Google Shape;3886;p6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7" name="Google Shape;3887;p66"/>
              <p:cNvGrpSpPr/>
              <p:nvPr/>
            </p:nvGrpSpPr>
            <p:grpSpPr>
              <a:xfrm>
                <a:off x="4773634" y="3143336"/>
                <a:ext cx="37776" cy="32451"/>
                <a:chOff x="4773634" y="3143336"/>
                <a:chExt cx="37776" cy="32451"/>
              </a:xfrm>
            </p:grpSpPr>
            <p:sp>
              <p:nvSpPr>
                <p:cNvPr id="3888" name="Google Shape;3888;p6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9" name="Google Shape;3889;p6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0" name="Google Shape;3890;p66"/>
              <p:cNvGrpSpPr/>
              <p:nvPr/>
            </p:nvGrpSpPr>
            <p:grpSpPr>
              <a:xfrm>
                <a:off x="4724163" y="3131248"/>
                <a:ext cx="37776" cy="32459"/>
                <a:chOff x="4724163" y="3131248"/>
                <a:chExt cx="37776" cy="32459"/>
              </a:xfrm>
            </p:grpSpPr>
            <p:sp>
              <p:nvSpPr>
                <p:cNvPr id="3891" name="Google Shape;3891;p6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2" name="Google Shape;3892;p6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3" name="Google Shape;3893;p66"/>
              <p:cNvGrpSpPr/>
              <p:nvPr/>
            </p:nvGrpSpPr>
            <p:grpSpPr>
              <a:xfrm>
                <a:off x="4755081" y="3176054"/>
                <a:ext cx="32357" cy="27795"/>
                <a:chOff x="4755081" y="3176054"/>
                <a:chExt cx="32357" cy="27795"/>
              </a:xfrm>
            </p:grpSpPr>
            <p:sp>
              <p:nvSpPr>
                <p:cNvPr id="3894" name="Google Shape;3894;p6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5" name="Google Shape;3895;p6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6" name="Google Shape;3896;p66"/>
              <p:cNvGrpSpPr/>
              <p:nvPr/>
            </p:nvGrpSpPr>
            <p:grpSpPr>
              <a:xfrm>
                <a:off x="4812550" y="3119631"/>
                <a:ext cx="32451" cy="27803"/>
                <a:chOff x="4812550" y="3119631"/>
                <a:chExt cx="32451" cy="27803"/>
              </a:xfrm>
            </p:grpSpPr>
            <p:sp>
              <p:nvSpPr>
                <p:cNvPr id="3897" name="Google Shape;3897;p6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8" name="Google Shape;3898;p6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899" name="Google Shape;3899;p66"/>
            <p:cNvGrpSpPr/>
            <p:nvPr/>
          </p:nvGrpSpPr>
          <p:grpSpPr>
            <a:xfrm>
              <a:off x="5382826" y="4027197"/>
              <a:ext cx="268967" cy="250422"/>
              <a:chOff x="5382826" y="4027197"/>
              <a:chExt cx="268967" cy="250422"/>
            </a:xfrm>
          </p:grpSpPr>
          <p:grpSp>
            <p:nvGrpSpPr>
              <p:cNvPr id="3900" name="Google Shape;3900;p66"/>
              <p:cNvGrpSpPr/>
              <p:nvPr/>
            </p:nvGrpSpPr>
            <p:grpSpPr>
              <a:xfrm>
                <a:off x="5405280" y="4042510"/>
                <a:ext cx="237570" cy="218647"/>
                <a:chOff x="5405280" y="4042510"/>
                <a:chExt cx="237570" cy="218647"/>
              </a:xfrm>
            </p:grpSpPr>
            <p:sp>
              <p:nvSpPr>
                <p:cNvPr id="3901" name="Google Shape;3901;p6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2" name="Google Shape;3902;p6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3" name="Google Shape;3903;p6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4" name="Google Shape;3904;p6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5" name="Google Shape;3905;p6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6" name="Google Shape;3906;p6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7" name="Google Shape;3907;p66"/>
              <p:cNvGrpSpPr/>
              <p:nvPr/>
            </p:nvGrpSpPr>
            <p:grpSpPr>
              <a:xfrm>
                <a:off x="5382826" y="4125549"/>
                <a:ext cx="37776" cy="32380"/>
                <a:chOff x="5382826" y="4125549"/>
                <a:chExt cx="37776" cy="32380"/>
              </a:xfrm>
            </p:grpSpPr>
            <p:sp>
              <p:nvSpPr>
                <p:cNvPr id="3908" name="Google Shape;3908;p6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9" name="Google Shape;3909;p6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0" name="Google Shape;3910;p66"/>
              <p:cNvGrpSpPr/>
              <p:nvPr/>
            </p:nvGrpSpPr>
            <p:grpSpPr>
              <a:xfrm>
                <a:off x="5475680" y="4195587"/>
                <a:ext cx="37783" cy="32364"/>
                <a:chOff x="5475680" y="4195587"/>
                <a:chExt cx="37783" cy="32364"/>
              </a:xfrm>
            </p:grpSpPr>
            <p:sp>
              <p:nvSpPr>
                <p:cNvPr id="3911" name="Google Shape;3911;p6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2" name="Google Shape;3912;p6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3" name="Google Shape;3913;p66"/>
              <p:cNvGrpSpPr/>
              <p:nvPr/>
            </p:nvGrpSpPr>
            <p:grpSpPr>
              <a:xfrm>
                <a:off x="5532575" y="4027197"/>
                <a:ext cx="33308" cy="32262"/>
                <a:chOff x="5532575" y="4027197"/>
                <a:chExt cx="33308" cy="32262"/>
              </a:xfrm>
            </p:grpSpPr>
            <p:sp>
              <p:nvSpPr>
                <p:cNvPr id="3914" name="Google Shape;3914;p6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5" name="Google Shape;3915;p6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6" name="Google Shape;3916;p66"/>
              <p:cNvGrpSpPr/>
              <p:nvPr/>
            </p:nvGrpSpPr>
            <p:grpSpPr>
              <a:xfrm>
                <a:off x="5590706" y="4245348"/>
                <a:ext cx="33497" cy="32270"/>
                <a:chOff x="5590706" y="4245348"/>
                <a:chExt cx="33497" cy="32270"/>
              </a:xfrm>
            </p:grpSpPr>
            <p:sp>
              <p:nvSpPr>
                <p:cNvPr id="3917" name="Google Shape;3917;p6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8" name="Google Shape;3918;p6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9" name="Google Shape;3919;p66"/>
              <p:cNvGrpSpPr/>
              <p:nvPr/>
            </p:nvGrpSpPr>
            <p:grpSpPr>
              <a:xfrm>
                <a:off x="5618681" y="4109677"/>
                <a:ext cx="33112" cy="32357"/>
                <a:chOff x="5618681" y="4109677"/>
                <a:chExt cx="33112" cy="32357"/>
              </a:xfrm>
            </p:grpSpPr>
            <p:sp>
              <p:nvSpPr>
                <p:cNvPr id="3920" name="Google Shape;3920;p6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1" name="Google Shape;3921;p6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2" name="Google Shape;3922;p66"/>
              <p:cNvGrpSpPr/>
              <p:nvPr/>
            </p:nvGrpSpPr>
            <p:grpSpPr>
              <a:xfrm>
                <a:off x="5479298" y="4128262"/>
                <a:ext cx="31405" cy="26906"/>
                <a:chOff x="5479298" y="4128262"/>
                <a:chExt cx="31405" cy="26906"/>
              </a:xfrm>
            </p:grpSpPr>
            <p:sp>
              <p:nvSpPr>
                <p:cNvPr id="3923" name="Google Shape;3923;p6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4" name="Google Shape;3924;p6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5" name="Google Shape;3925;p66"/>
              <p:cNvGrpSpPr/>
              <p:nvPr/>
            </p:nvGrpSpPr>
            <p:grpSpPr>
              <a:xfrm>
                <a:off x="5582903" y="4180116"/>
                <a:ext cx="31499" cy="26898"/>
                <a:chOff x="5582903" y="4180116"/>
                <a:chExt cx="31499" cy="26898"/>
              </a:xfrm>
            </p:grpSpPr>
            <p:sp>
              <p:nvSpPr>
                <p:cNvPr id="3926" name="Google Shape;3926;p6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7" name="Google Shape;3927;p6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928" name="Google Shape;3928;p66"/>
            <p:cNvGrpSpPr/>
            <p:nvPr/>
          </p:nvGrpSpPr>
          <p:grpSpPr>
            <a:xfrm>
              <a:off x="3977681" y="3230323"/>
              <a:ext cx="94584" cy="84085"/>
              <a:chOff x="3977681" y="3230323"/>
              <a:chExt cx="94584" cy="84085"/>
            </a:xfrm>
          </p:grpSpPr>
          <p:grpSp>
            <p:nvGrpSpPr>
              <p:cNvPr id="3929" name="Google Shape;3929;p66"/>
              <p:cNvGrpSpPr/>
              <p:nvPr/>
            </p:nvGrpSpPr>
            <p:grpSpPr>
              <a:xfrm>
                <a:off x="4000135" y="3243041"/>
                <a:ext cx="59570" cy="57186"/>
                <a:chOff x="4000135" y="3243041"/>
                <a:chExt cx="59570" cy="57186"/>
              </a:xfrm>
            </p:grpSpPr>
            <p:sp>
              <p:nvSpPr>
                <p:cNvPr id="3930" name="Google Shape;3930;p6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1" name="Google Shape;3931;p6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2" name="Google Shape;3932;p6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3" name="Google Shape;3933;p66"/>
              <p:cNvGrpSpPr/>
              <p:nvPr/>
            </p:nvGrpSpPr>
            <p:grpSpPr>
              <a:xfrm>
                <a:off x="3977681" y="3245872"/>
                <a:ext cx="37783" cy="32380"/>
                <a:chOff x="3977681" y="3245872"/>
                <a:chExt cx="37783" cy="32380"/>
              </a:xfrm>
            </p:grpSpPr>
            <p:sp>
              <p:nvSpPr>
                <p:cNvPr id="3934" name="Google Shape;3934;p6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5" name="Google Shape;3935;p6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6" name="Google Shape;3936;p66"/>
              <p:cNvGrpSpPr/>
              <p:nvPr/>
            </p:nvGrpSpPr>
            <p:grpSpPr>
              <a:xfrm>
                <a:off x="4040860" y="3262672"/>
                <a:ext cx="31405" cy="27001"/>
                <a:chOff x="4040860" y="3262672"/>
                <a:chExt cx="31405" cy="27001"/>
              </a:xfrm>
            </p:grpSpPr>
            <p:sp>
              <p:nvSpPr>
                <p:cNvPr id="3937" name="Google Shape;3937;p6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8" name="Google Shape;3938;p6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9" name="Google Shape;3939;p66"/>
              <p:cNvGrpSpPr/>
              <p:nvPr/>
            </p:nvGrpSpPr>
            <p:grpSpPr>
              <a:xfrm>
                <a:off x="4021072" y="3230323"/>
                <a:ext cx="31397" cy="26906"/>
                <a:chOff x="4021072" y="3230323"/>
                <a:chExt cx="31397" cy="26906"/>
              </a:xfrm>
            </p:grpSpPr>
            <p:sp>
              <p:nvSpPr>
                <p:cNvPr id="3940" name="Google Shape;3940;p6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1" name="Google Shape;3941;p6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2" name="Google Shape;3942;p66"/>
              <p:cNvGrpSpPr/>
              <p:nvPr/>
            </p:nvGrpSpPr>
            <p:grpSpPr>
              <a:xfrm>
                <a:off x="4001472" y="3287462"/>
                <a:ext cx="31499" cy="26945"/>
                <a:chOff x="4001472" y="3287462"/>
                <a:chExt cx="31499" cy="26945"/>
              </a:xfrm>
            </p:grpSpPr>
            <p:sp>
              <p:nvSpPr>
                <p:cNvPr id="3943" name="Google Shape;3943;p6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4" name="Google Shape;3944;p6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945" name="Google Shape;3945;p66"/>
            <p:cNvGrpSpPr/>
            <p:nvPr/>
          </p:nvGrpSpPr>
          <p:grpSpPr>
            <a:xfrm>
              <a:off x="4084715" y="3258865"/>
              <a:ext cx="184961" cy="137268"/>
              <a:chOff x="4084715" y="3258865"/>
              <a:chExt cx="184961" cy="137268"/>
            </a:xfrm>
          </p:grpSpPr>
          <p:grpSp>
            <p:nvGrpSpPr>
              <p:cNvPr id="3946" name="Google Shape;3946;p66"/>
              <p:cNvGrpSpPr/>
              <p:nvPr/>
            </p:nvGrpSpPr>
            <p:grpSpPr>
              <a:xfrm>
                <a:off x="4107453" y="3271583"/>
                <a:ext cx="153470" cy="110275"/>
                <a:chOff x="4107453" y="3271583"/>
                <a:chExt cx="153470" cy="110275"/>
              </a:xfrm>
            </p:grpSpPr>
            <p:sp>
              <p:nvSpPr>
                <p:cNvPr id="3947" name="Google Shape;3947;p6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8" name="Google Shape;3948;p6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9" name="Google Shape;3949;p6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0" name="Google Shape;3950;p6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1" name="Google Shape;3951;p66"/>
              <p:cNvGrpSpPr/>
              <p:nvPr/>
            </p:nvGrpSpPr>
            <p:grpSpPr>
              <a:xfrm>
                <a:off x="4136947" y="3258865"/>
                <a:ext cx="31499" cy="27001"/>
                <a:chOff x="4136947" y="3258865"/>
                <a:chExt cx="31499" cy="27001"/>
              </a:xfrm>
            </p:grpSpPr>
            <p:sp>
              <p:nvSpPr>
                <p:cNvPr id="3952" name="Google Shape;3952;p6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3" name="Google Shape;3953;p6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4" name="Google Shape;3954;p66"/>
              <p:cNvGrpSpPr/>
              <p:nvPr/>
            </p:nvGrpSpPr>
            <p:grpSpPr>
              <a:xfrm>
                <a:off x="4084715" y="3266478"/>
                <a:ext cx="31468" cy="26898"/>
                <a:chOff x="4084715" y="3266478"/>
                <a:chExt cx="31468" cy="26898"/>
              </a:xfrm>
            </p:grpSpPr>
            <p:sp>
              <p:nvSpPr>
                <p:cNvPr id="3955" name="Google Shape;3955;p6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6" name="Google Shape;3956;p6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7" name="Google Shape;3957;p66"/>
              <p:cNvGrpSpPr/>
              <p:nvPr/>
            </p:nvGrpSpPr>
            <p:grpSpPr>
              <a:xfrm>
                <a:off x="4159213" y="3279849"/>
                <a:ext cx="31405" cy="26945"/>
                <a:chOff x="4159213" y="3279849"/>
                <a:chExt cx="31405" cy="26945"/>
              </a:xfrm>
            </p:grpSpPr>
            <p:sp>
              <p:nvSpPr>
                <p:cNvPr id="3958" name="Google Shape;3958;p6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9" name="Google Shape;3959;p6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0" name="Google Shape;3960;p66"/>
              <p:cNvGrpSpPr/>
              <p:nvPr/>
            </p:nvGrpSpPr>
            <p:grpSpPr>
              <a:xfrm>
                <a:off x="4201550" y="3266502"/>
                <a:ext cx="31405" cy="26883"/>
                <a:chOff x="4201550" y="3266502"/>
                <a:chExt cx="31405" cy="26883"/>
              </a:xfrm>
            </p:grpSpPr>
            <p:sp>
              <p:nvSpPr>
                <p:cNvPr id="3961" name="Google Shape;3961;p6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2" name="Google Shape;3962;p6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3" name="Google Shape;3963;p66"/>
              <p:cNvGrpSpPr/>
              <p:nvPr/>
            </p:nvGrpSpPr>
            <p:grpSpPr>
              <a:xfrm>
                <a:off x="4201550" y="3338278"/>
                <a:ext cx="31405" cy="26930"/>
                <a:chOff x="4201550" y="3338278"/>
                <a:chExt cx="31405" cy="26930"/>
              </a:xfrm>
            </p:grpSpPr>
            <p:sp>
              <p:nvSpPr>
                <p:cNvPr id="3964" name="Google Shape;3964;p6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5" name="Google Shape;3965;p6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6" name="Google Shape;3966;p66"/>
              <p:cNvGrpSpPr/>
              <p:nvPr/>
            </p:nvGrpSpPr>
            <p:grpSpPr>
              <a:xfrm>
                <a:off x="4238272" y="3369132"/>
                <a:ext cx="31405" cy="27001"/>
                <a:chOff x="4238272" y="3369132"/>
                <a:chExt cx="31405" cy="27001"/>
              </a:xfrm>
            </p:grpSpPr>
            <p:sp>
              <p:nvSpPr>
                <p:cNvPr id="3967" name="Google Shape;3967;p6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8" name="Google Shape;3968;p6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969" name="Google Shape;3969;p66"/>
            <p:cNvGrpSpPr/>
            <p:nvPr/>
          </p:nvGrpSpPr>
          <p:grpSpPr>
            <a:xfrm>
              <a:off x="4068639" y="3200169"/>
              <a:ext cx="77643" cy="37272"/>
              <a:chOff x="4068639" y="3200169"/>
              <a:chExt cx="77643" cy="37272"/>
            </a:xfrm>
          </p:grpSpPr>
          <p:sp>
            <p:nvSpPr>
              <p:cNvPr id="3970" name="Google Shape;3970;p6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71" name="Google Shape;3971;p66"/>
              <p:cNvGrpSpPr/>
              <p:nvPr/>
            </p:nvGrpSpPr>
            <p:grpSpPr>
              <a:xfrm>
                <a:off x="4114878" y="3200169"/>
                <a:ext cx="31405" cy="26993"/>
                <a:chOff x="4114878" y="3200169"/>
                <a:chExt cx="31405" cy="26993"/>
              </a:xfrm>
            </p:grpSpPr>
            <p:sp>
              <p:nvSpPr>
                <p:cNvPr id="3972" name="Google Shape;3972;p6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3" name="Google Shape;3973;p6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4" name="Google Shape;3974;p66"/>
              <p:cNvGrpSpPr/>
              <p:nvPr/>
            </p:nvGrpSpPr>
            <p:grpSpPr>
              <a:xfrm>
                <a:off x="4068639" y="3210535"/>
                <a:ext cx="31499" cy="26906"/>
                <a:chOff x="4068639" y="3210535"/>
                <a:chExt cx="31499" cy="26906"/>
              </a:xfrm>
            </p:grpSpPr>
            <p:sp>
              <p:nvSpPr>
                <p:cNvPr id="3975" name="Google Shape;3975;p6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6" name="Google Shape;3976;p6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977" name="Google Shape;3977;p66"/>
            <p:cNvGrpSpPr/>
            <p:nvPr/>
          </p:nvGrpSpPr>
          <p:grpSpPr>
            <a:xfrm>
              <a:off x="3869702" y="3066935"/>
              <a:ext cx="382664" cy="190294"/>
              <a:chOff x="3869702" y="3066935"/>
              <a:chExt cx="382664" cy="190294"/>
            </a:xfrm>
          </p:grpSpPr>
          <p:grpSp>
            <p:nvGrpSpPr>
              <p:cNvPr id="3978" name="Google Shape;3978;p66"/>
              <p:cNvGrpSpPr/>
              <p:nvPr/>
            </p:nvGrpSpPr>
            <p:grpSpPr>
              <a:xfrm>
                <a:off x="3888633" y="3082351"/>
                <a:ext cx="351172" cy="160698"/>
                <a:chOff x="3888633" y="3082351"/>
                <a:chExt cx="351172" cy="160698"/>
              </a:xfrm>
            </p:grpSpPr>
            <p:sp>
              <p:nvSpPr>
                <p:cNvPr id="3979" name="Google Shape;3979;p6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0" name="Google Shape;3980;p6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1" name="Google Shape;3981;p6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2" name="Google Shape;3982;p6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3" name="Google Shape;3983;p6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4" name="Google Shape;3984;p6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5" name="Google Shape;3985;p66"/>
              <p:cNvGrpSpPr/>
              <p:nvPr/>
            </p:nvGrpSpPr>
            <p:grpSpPr>
              <a:xfrm>
                <a:off x="4143703" y="3066935"/>
                <a:ext cx="37783" cy="32357"/>
                <a:chOff x="4143703" y="3066935"/>
                <a:chExt cx="37783" cy="32357"/>
              </a:xfrm>
            </p:grpSpPr>
            <p:sp>
              <p:nvSpPr>
                <p:cNvPr id="3986" name="Google Shape;3986;p6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7" name="Google Shape;3987;p6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8" name="Google Shape;3988;p66"/>
              <p:cNvGrpSpPr/>
              <p:nvPr/>
            </p:nvGrpSpPr>
            <p:grpSpPr>
              <a:xfrm>
                <a:off x="4044565" y="3103563"/>
                <a:ext cx="37783" cy="32451"/>
                <a:chOff x="4044565" y="3103563"/>
                <a:chExt cx="37783" cy="32451"/>
              </a:xfrm>
            </p:grpSpPr>
            <p:sp>
              <p:nvSpPr>
                <p:cNvPr id="3989" name="Google Shape;3989;p6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0" name="Google Shape;3990;p6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1" name="Google Shape;3991;p66"/>
              <p:cNvGrpSpPr/>
              <p:nvPr/>
            </p:nvGrpSpPr>
            <p:grpSpPr>
              <a:xfrm>
                <a:off x="4017454" y="3188237"/>
                <a:ext cx="37776" cy="32357"/>
                <a:chOff x="4017454" y="3188237"/>
                <a:chExt cx="37776" cy="32357"/>
              </a:xfrm>
            </p:grpSpPr>
            <p:sp>
              <p:nvSpPr>
                <p:cNvPr id="3992" name="Google Shape;3992;p6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3" name="Google Shape;3993;p6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4" name="Google Shape;3994;p66"/>
              <p:cNvGrpSpPr/>
              <p:nvPr/>
            </p:nvGrpSpPr>
            <p:grpSpPr>
              <a:xfrm>
                <a:off x="3921548" y="3157509"/>
                <a:ext cx="37783" cy="32357"/>
                <a:chOff x="3921548" y="3157509"/>
                <a:chExt cx="37783" cy="32357"/>
              </a:xfrm>
            </p:grpSpPr>
            <p:sp>
              <p:nvSpPr>
                <p:cNvPr id="3995" name="Google Shape;3995;p6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6" name="Google Shape;3996;p6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7" name="Google Shape;3997;p66"/>
              <p:cNvGrpSpPr/>
              <p:nvPr/>
            </p:nvGrpSpPr>
            <p:grpSpPr>
              <a:xfrm>
                <a:off x="3939056" y="3211620"/>
                <a:ext cx="37783" cy="32380"/>
                <a:chOff x="3939056" y="3211620"/>
                <a:chExt cx="37783" cy="32380"/>
              </a:xfrm>
            </p:grpSpPr>
            <p:sp>
              <p:nvSpPr>
                <p:cNvPr id="3998" name="Google Shape;3998;p6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6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0" name="Google Shape;4000;p66"/>
              <p:cNvGrpSpPr/>
              <p:nvPr/>
            </p:nvGrpSpPr>
            <p:grpSpPr>
              <a:xfrm>
                <a:off x="4176240" y="3136965"/>
                <a:ext cx="31405" cy="26930"/>
                <a:chOff x="4176240" y="3136965"/>
                <a:chExt cx="31405" cy="26930"/>
              </a:xfrm>
            </p:grpSpPr>
            <p:sp>
              <p:nvSpPr>
                <p:cNvPr id="4001" name="Google Shape;4001;p6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2" name="Google Shape;4002;p6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3" name="Google Shape;4003;p66"/>
              <p:cNvGrpSpPr/>
              <p:nvPr/>
            </p:nvGrpSpPr>
            <p:grpSpPr>
              <a:xfrm>
                <a:off x="4133148" y="3152593"/>
                <a:ext cx="31499" cy="27001"/>
                <a:chOff x="4133148" y="3152593"/>
                <a:chExt cx="31499" cy="27001"/>
              </a:xfrm>
            </p:grpSpPr>
            <p:sp>
              <p:nvSpPr>
                <p:cNvPr id="4004" name="Google Shape;4004;p6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6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6" name="Google Shape;4006;p66"/>
              <p:cNvGrpSpPr/>
              <p:nvPr/>
            </p:nvGrpSpPr>
            <p:grpSpPr>
              <a:xfrm>
                <a:off x="4220866" y="3073534"/>
                <a:ext cx="31499" cy="26898"/>
                <a:chOff x="4220866" y="3073534"/>
                <a:chExt cx="31499" cy="26898"/>
              </a:xfrm>
            </p:grpSpPr>
            <p:sp>
              <p:nvSpPr>
                <p:cNvPr id="4007" name="Google Shape;4007;p6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6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9" name="Google Shape;4009;p66"/>
              <p:cNvGrpSpPr/>
              <p:nvPr/>
            </p:nvGrpSpPr>
            <p:grpSpPr>
              <a:xfrm>
                <a:off x="3869702" y="3230323"/>
                <a:ext cx="31499" cy="26906"/>
                <a:chOff x="3869702" y="3230323"/>
                <a:chExt cx="31499" cy="26906"/>
              </a:xfrm>
            </p:grpSpPr>
            <p:sp>
              <p:nvSpPr>
                <p:cNvPr id="4010" name="Google Shape;4010;p6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1" name="Google Shape;4011;p6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012" name="Google Shape;4012;p66"/>
            <p:cNvGrpSpPr/>
            <p:nvPr/>
          </p:nvGrpSpPr>
          <p:grpSpPr>
            <a:xfrm>
              <a:off x="4271383" y="3065882"/>
              <a:ext cx="304556" cy="341663"/>
              <a:chOff x="4271383" y="3065882"/>
              <a:chExt cx="304556" cy="341663"/>
            </a:xfrm>
          </p:grpSpPr>
          <p:grpSp>
            <p:nvGrpSpPr>
              <p:cNvPr id="4013" name="Google Shape;4013;p66"/>
              <p:cNvGrpSpPr/>
              <p:nvPr/>
            </p:nvGrpSpPr>
            <p:grpSpPr>
              <a:xfrm>
                <a:off x="4293838" y="3078639"/>
                <a:ext cx="269353" cy="311973"/>
                <a:chOff x="4293838" y="3078639"/>
                <a:chExt cx="269353" cy="311973"/>
              </a:xfrm>
            </p:grpSpPr>
            <p:sp>
              <p:nvSpPr>
                <p:cNvPr id="4014" name="Google Shape;4014;p6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5" name="Google Shape;4015;p6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6" name="Google Shape;4016;p6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7" name="Google Shape;4017;p6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8" name="Google Shape;4018;p6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9" name="Google Shape;4019;p6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0" name="Google Shape;4020;p6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1" name="Google Shape;4021;p6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2" name="Google Shape;4022;p6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3" name="Google Shape;4023;p6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4" name="Google Shape;4024;p6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5" name="Google Shape;4025;p6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6" name="Google Shape;4026;p6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7" name="Google Shape;4027;p6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8" name="Google Shape;4028;p6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9" name="Google Shape;4029;p6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0" name="Google Shape;4030;p6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1" name="Google Shape;4031;p66"/>
              <p:cNvGrpSpPr/>
              <p:nvPr/>
            </p:nvGrpSpPr>
            <p:grpSpPr>
              <a:xfrm>
                <a:off x="4538164" y="3342061"/>
                <a:ext cx="37776" cy="32380"/>
                <a:chOff x="4538164" y="3342061"/>
                <a:chExt cx="37776" cy="32380"/>
              </a:xfrm>
            </p:grpSpPr>
            <p:sp>
              <p:nvSpPr>
                <p:cNvPr id="4032" name="Google Shape;4032;p6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3" name="Google Shape;4033;p6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4" name="Google Shape;4034;p66"/>
              <p:cNvGrpSpPr/>
              <p:nvPr/>
            </p:nvGrpSpPr>
            <p:grpSpPr>
              <a:xfrm>
                <a:off x="4271383" y="3194742"/>
                <a:ext cx="37783" cy="32420"/>
                <a:chOff x="4271383" y="3194742"/>
                <a:chExt cx="37783" cy="32420"/>
              </a:xfrm>
            </p:grpSpPr>
            <p:sp>
              <p:nvSpPr>
                <p:cNvPr id="4035" name="Google Shape;4035;p6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6" name="Google Shape;4036;p6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7" name="Google Shape;4037;p66"/>
              <p:cNvGrpSpPr/>
              <p:nvPr/>
            </p:nvGrpSpPr>
            <p:grpSpPr>
              <a:xfrm>
                <a:off x="4284416" y="3084058"/>
                <a:ext cx="37783" cy="32357"/>
                <a:chOff x="4284416" y="3084058"/>
                <a:chExt cx="37783" cy="32357"/>
              </a:xfrm>
            </p:grpSpPr>
            <p:sp>
              <p:nvSpPr>
                <p:cNvPr id="4038" name="Google Shape;4038;p6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9" name="Google Shape;4039;p6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0" name="Google Shape;4040;p66"/>
              <p:cNvGrpSpPr/>
              <p:nvPr/>
            </p:nvGrpSpPr>
            <p:grpSpPr>
              <a:xfrm>
                <a:off x="4478697" y="3297561"/>
                <a:ext cx="37776" cy="32451"/>
                <a:chOff x="4478697" y="3297561"/>
                <a:chExt cx="37776" cy="32451"/>
              </a:xfrm>
            </p:grpSpPr>
            <p:sp>
              <p:nvSpPr>
                <p:cNvPr id="4041" name="Google Shape;4041;p6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2" name="Google Shape;4042;p6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3" name="Google Shape;4043;p66"/>
              <p:cNvGrpSpPr/>
              <p:nvPr/>
            </p:nvGrpSpPr>
            <p:grpSpPr>
              <a:xfrm>
                <a:off x="4411813" y="3331711"/>
                <a:ext cx="37776" cy="32451"/>
                <a:chOff x="4411813" y="3331711"/>
                <a:chExt cx="37776" cy="32451"/>
              </a:xfrm>
            </p:grpSpPr>
            <p:sp>
              <p:nvSpPr>
                <p:cNvPr id="4044" name="Google Shape;4044;p6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5" name="Google Shape;4045;p6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6" name="Google Shape;4046;p66"/>
              <p:cNvGrpSpPr/>
              <p:nvPr/>
            </p:nvGrpSpPr>
            <p:grpSpPr>
              <a:xfrm>
                <a:off x="4337984" y="3375188"/>
                <a:ext cx="37776" cy="32357"/>
                <a:chOff x="4337984" y="3375188"/>
                <a:chExt cx="37776" cy="32357"/>
              </a:xfrm>
            </p:grpSpPr>
            <p:sp>
              <p:nvSpPr>
                <p:cNvPr id="4047" name="Google Shape;4047;p6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8" name="Google Shape;4048;p6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9" name="Google Shape;4049;p66"/>
              <p:cNvGrpSpPr/>
              <p:nvPr/>
            </p:nvGrpSpPr>
            <p:grpSpPr>
              <a:xfrm>
                <a:off x="4494867" y="3090530"/>
                <a:ext cx="37878" cy="32451"/>
                <a:chOff x="4494867" y="3090530"/>
                <a:chExt cx="37878" cy="32451"/>
              </a:xfrm>
            </p:grpSpPr>
            <p:sp>
              <p:nvSpPr>
                <p:cNvPr id="4050" name="Google Shape;4050;p6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1" name="Google Shape;4051;p6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2" name="Google Shape;4052;p66"/>
              <p:cNvGrpSpPr/>
              <p:nvPr/>
            </p:nvGrpSpPr>
            <p:grpSpPr>
              <a:xfrm>
                <a:off x="4525124" y="3207774"/>
                <a:ext cx="37783" cy="32420"/>
                <a:chOff x="4525124" y="3207774"/>
                <a:chExt cx="37783" cy="32420"/>
              </a:xfrm>
            </p:grpSpPr>
            <p:sp>
              <p:nvSpPr>
                <p:cNvPr id="4053" name="Google Shape;4053;p6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4" name="Google Shape;4054;p6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5" name="Google Shape;4055;p66"/>
              <p:cNvGrpSpPr/>
              <p:nvPr/>
            </p:nvGrpSpPr>
            <p:grpSpPr>
              <a:xfrm>
                <a:off x="4440544" y="3176479"/>
                <a:ext cx="31499" cy="26898"/>
                <a:chOff x="4440544" y="3176479"/>
                <a:chExt cx="31499" cy="26898"/>
              </a:xfrm>
            </p:grpSpPr>
            <p:sp>
              <p:nvSpPr>
                <p:cNvPr id="4056" name="Google Shape;4056;p6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6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8" name="Google Shape;4058;p66"/>
              <p:cNvGrpSpPr/>
              <p:nvPr/>
            </p:nvGrpSpPr>
            <p:grpSpPr>
              <a:xfrm>
                <a:off x="4350545" y="3156400"/>
                <a:ext cx="31405" cy="27001"/>
                <a:chOff x="4350545" y="3156400"/>
                <a:chExt cx="31405" cy="27001"/>
              </a:xfrm>
            </p:grpSpPr>
            <p:sp>
              <p:nvSpPr>
                <p:cNvPr id="4059" name="Google Shape;4059;p6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0" name="Google Shape;4060;p6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1" name="Google Shape;4061;p66"/>
              <p:cNvGrpSpPr/>
              <p:nvPr/>
            </p:nvGrpSpPr>
            <p:grpSpPr>
              <a:xfrm>
                <a:off x="4376703" y="3255058"/>
                <a:ext cx="31405" cy="27001"/>
                <a:chOff x="4376703" y="3255058"/>
                <a:chExt cx="31405" cy="27001"/>
              </a:xfrm>
            </p:grpSpPr>
            <p:sp>
              <p:nvSpPr>
                <p:cNvPr id="4062" name="Google Shape;4062;p6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3" name="Google Shape;4063;p6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4" name="Google Shape;4064;p66"/>
              <p:cNvGrpSpPr/>
              <p:nvPr/>
            </p:nvGrpSpPr>
            <p:grpSpPr>
              <a:xfrm>
                <a:off x="4331322" y="3283656"/>
                <a:ext cx="31405" cy="26945"/>
                <a:chOff x="4331322" y="3283656"/>
                <a:chExt cx="31405" cy="26945"/>
              </a:xfrm>
            </p:grpSpPr>
            <p:sp>
              <p:nvSpPr>
                <p:cNvPr id="4065" name="Google Shape;4065;p6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6" name="Google Shape;4066;p6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7" name="Google Shape;4067;p66"/>
              <p:cNvGrpSpPr/>
              <p:nvPr/>
            </p:nvGrpSpPr>
            <p:grpSpPr>
              <a:xfrm>
                <a:off x="4380510" y="3065882"/>
                <a:ext cx="31405" cy="26938"/>
                <a:chOff x="4380510" y="3065882"/>
                <a:chExt cx="31405" cy="26938"/>
              </a:xfrm>
            </p:grpSpPr>
            <p:sp>
              <p:nvSpPr>
                <p:cNvPr id="4068" name="Google Shape;4068;p6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9" name="Google Shape;4069;p6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070" name="Google Shape;4070;p66"/>
            <p:cNvGrpSpPr/>
            <p:nvPr/>
          </p:nvGrpSpPr>
          <p:grpSpPr>
            <a:xfrm>
              <a:off x="4558998" y="3188237"/>
              <a:ext cx="1280131" cy="1052746"/>
              <a:chOff x="4558998" y="3188237"/>
              <a:chExt cx="1280131" cy="1052746"/>
            </a:xfrm>
          </p:grpSpPr>
          <p:sp>
            <p:nvSpPr>
              <p:cNvPr id="4071" name="Google Shape;4071;p6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072" name="Google Shape;4072;p66"/>
              <p:cNvGrpSpPr/>
              <p:nvPr/>
            </p:nvGrpSpPr>
            <p:grpSpPr>
              <a:xfrm>
                <a:off x="4579164" y="3203653"/>
                <a:ext cx="1244833" cy="1020397"/>
                <a:chOff x="4579164" y="3203653"/>
                <a:chExt cx="1244833" cy="1020397"/>
              </a:xfrm>
            </p:grpSpPr>
            <p:sp>
              <p:nvSpPr>
                <p:cNvPr id="4073" name="Google Shape;4073;p6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4" name="Google Shape;4074;p6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075" name="Google Shape;4075;p66"/>
                <p:cNvGrpSpPr/>
                <p:nvPr/>
              </p:nvGrpSpPr>
              <p:grpSpPr>
                <a:xfrm>
                  <a:off x="4579164" y="3203653"/>
                  <a:ext cx="1244833" cy="1020397"/>
                  <a:chOff x="4579164" y="3203653"/>
                  <a:chExt cx="1244833" cy="1020397"/>
                </a:xfrm>
              </p:grpSpPr>
              <p:sp>
                <p:nvSpPr>
                  <p:cNvPr id="4076" name="Google Shape;4076;p6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7" name="Google Shape;4077;p6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078" name="Google Shape;4078;p66"/>
                  <p:cNvGrpSpPr/>
                  <p:nvPr/>
                </p:nvGrpSpPr>
                <p:grpSpPr>
                  <a:xfrm>
                    <a:off x="4579164" y="3203653"/>
                    <a:ext cx="1244833" cy="1020397"/>
                    <a:chOff x="4579164" y="3203653"/>
                    <a:chExt cx="1244833" cy="1020397"/>
                  </a:xfrm>
                </p:grpSpPr>
                <p:sp>
                  <p:nvSpPr>
                    <p:cNvPr id="4079" name="Google Shape;4079;p6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0" name="Google Shape;4080;p6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1" name="Google Shape;4081;p6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2" name="Google Shape;4082;p6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3" name="Google Shape;4083;p6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4" name="Google Shape;4084;p6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6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6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087" name="Google Shape;4087;p66"/>
                    <p:cNvGrpSpPr/>
                    <p:nvPr/>
                  </p:nvGrpSpPr>
                  <p:grpSpPr>
                    <a:xfrm>
                      <a:off x="4579164" y="3203653"/>
                      <a:ext cx="1244833" cy="1020397"/>
                      <a:chOff x="4579164" y="3203653"/>
                      <a:chExt cx="1244833" cy="1020397"/>
                    </a:xfrm>
                  </p:grpSpPr>
                  <p:sp>
                    <p:nvSpPr>
                      <p:cNvPr id="4088" name="Google Shape;4088;p6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9" name="Google Shape;4089;p6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0" name="Google Shape;4090;p6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1" name="Google Shape;4091;p6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2" name="Google Shape;4092;p6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3" name="Google Shape;4093;p6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4" name="Google Shape;4094;p6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5" name="Google Shape;4095;p6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6" name="Google Shape;4096;p6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7" name="Google Shape;4097;p6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8" name="Google Shape;4098;p6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9" name="Google Shape;4099;p6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0" name="Google Shape;4100;p6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1" name="Google Shape;4101;p6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102" name="Google Shape;4102;p66"/>
                      <p:cNvGrpSpPr/>
                      <p:nvPr/>
                    </p:nvGrpSpPr>
                    <p:grpSpPr>
                      <a:xfrm>
                        <a:off x="4579164" y="3203653"/>
                        <a:ext cx="1244833" cy="1020397"/>
                        <a:chOff x="4579164" y="3203653"/>
                        <a:chExt cx="1244833" cy="1020397"/>
                      </a:xfrm>
                    </p:grpSpPr>
                    <p:sp>
                      <p:nvSpPr>
                        <p:cNvPr id="4103" name="Google Shape;4103;p6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4" name="Google Shape;4104;p6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5" name="Google Shape;4105;p6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6" name="Google Shape;4106;p6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7" name="Google Shape;4107;p6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8" name="Google Shape;4108;p6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9" name="Google Shape;4109;p6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0" name="Google Shape;4110;p6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1" name="Google Shape;4111;p6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2" name="Google Shape;4112;p6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3" name="Google Shape;4113;p6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4" name="Google Shape;4114;p6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5" name="Google Shape;4115;p6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6" name="Google Shape;4116;p6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7" name="Google Shape;4117;p6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8" name="Google Shape;4118;p6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9" name="Google Shape;4119;p6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0" name="Google Shape;4120;p6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1" name="Google Shape;4121;p6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2" name="Google Shape;4122;p6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3" name="Google Shape;4123;p6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4" name="Google Shape;4124;p6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5" name="Google Shape;4125;p6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6" name="Google Shape;4126;p6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127" name="Google Shape;4127;p66"/>
                        <p:cNvGrpSpPr/>
                        <p:nvPr/>
                      </p:nvGrpSpPr>
                      <p:grpSpPr>
                        <a:xfrm>
                          <a:off x="4579164" y="3203653"/>
                          <a:ext cx="1244833" cy="1020397"/>
                          <a:chOff x="4579164" y="3203653"/>
                          <a:chExt cx="1244833" cy="1020397"/>
                        </a:xfrm>
                      </p:grpSpPr>
                      <p:sp>
                        <p:nvSpPr>
                          <p:cNvPr id="4128" name="Google Shape;4128;p6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129" name="Google Shape;4129;p66"/>
                          <p:cNvGrpSpPr/>
                          <p:nvPr/>
                        </p:nvGrpSpPr>
                        <p:grpSpPr>
                          <a:xfrm>
                            <a:off x="4579164" y="3203653"/>
                            <a:ext cx="1244833" cy="1020397"/>
                            <a:chOff x="4579164" y="3203653"/>
                            <a:chExt cx="1244833" cy="1020397"/>
                          </a:xfrm>
                        </p:grpSpPr>
                        <p:sp>
                          <p:nvSpPr>
                            <p:cNvPr id="4130" name="Google Shape;4130;p6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1" name="Google Shape;4131;p6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2" name="Google Shape;4132;p6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3" name="Google Shape;4133;p6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4" name="Google Shape;4134;p6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5" name="Google Shape;4135;p6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6" name="Google Shape;4136;p6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137" name="Google Shape;4137;p66"/>
                            <p:cNvGrpSpPr/>
                            <p:nvPr/>
                          </p:nvGrpSpPr>
                          <p:grpSpPr>
                            <a:xfrm>
                              <a:off x="4579164" y="3203653"/>
                              <a:ext cx="1244833" cy="1020397"/>
                              <a:chOff x="4579164" y="3203653"/>
                              <a:chExt cx="1244833" cy="1020397"/>
                            </a:xfrm>
                          </p:grpSpPr>
                          <p:sp>
                            <p:nvSpPr>
                              <p:cNvPr id="4138" name="Google Shape;4138;p6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6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0" name="Google Shape;4140;p6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1" name="Google Shape;4141;p6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6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6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4" name="Google Shape;4144;p6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5" name="Google Shape;4145;p6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6" name="Google Shape;4146;p6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7" name="Google Shape;4147;p6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8" name="Google Shape;4148;p6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9" name="Google Shape;4149;p6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0" name="Google Shape;4150;p6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151" name="Google Shape;4151;p66"/>
                              <p:cNvGrpSpPr/>
                              <p:nvPr/>
                            </p:nvGrpSpPr>
                            <p:grpSpPr>
                              <a:xfrm>
                                <a:off x="4579164" y="3203653"/>
                                <a:ext cx="1244833" cy="1020397"/>
                                <a:chOff x="4579164" y="3203653"/>
                                <a:chExt cx="1244833" cy="1020397"/>
                              </a:xfrm>
                            </p:grpSpPr>
                            <p:sp>
                              <p:nvSpPr>
                                <p:cNvPr id="4152" name="Google Shape;4152;p6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3" name="Google Shape;4153;p6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4" name="Google Shape;4154;p6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5" name="Google Shape;4155;p6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6" name="Google Shape;4156;p6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7" name="Google Shape;4157;p6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8" name="Google Shape;4158;p6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159" name="Google Shape;4159;p66"/>
                                <p:cNvGrpSpPr/>
                                <p:nvPr/>
                              </p:nvGrpSpPr>
                              <p:grpSpPr>
                                <a:xfrm>
                                  <a:off x="4579164" y="3203653"/>
                                  <a:ext cx="1244833" cy="1020397"/>
                                  <a:chOff x="4579164" y="3203653"/>
                                  <a:chExt cx="1244833" cy="1020397"/>
                                </a:xfrm>
                              </p:grpSpPr>
                              <p:sp>
                                <p:nvSpPr>
                                  <p:cNvPr id="4160" name="Google Shape;4160;p6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1" name="Google Shape;4161;p6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2" name="Google Shape;4162;p6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3" name="Google Shape;4163;p6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4" name="Google Shape;4164;p6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165" name="Google Shape;4165;p66"/>
                                  <p:cNvGrpSpPr/>
                                  <p:nvPr/>
                                </p:nvGrpSpPr>
                                <p:grpSpPr>
                                  <a:xfrm>
                                    <a:off x="4579164" y="3203653"/>
                                    <a:ext cx="1244833" cy="1020397"/>
                                    <a:chOff x="4579164" y="3203653"/>
                                    <a:chExt cx="1244833" cy="1020397"/>
                                  </a:xfrm>
                                </p:grpSpPr>
                                <p:sp>
                                  <p:nvSpPr>
                                    <p:cNvPr id="4166" name="Google Shape;4166;p6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7" name="Google Shape;4167;p6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8" name="Google Shape;4168;p6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9" name="Google Shape;4169;p6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sp>
                          <p:nvSpPr>
                            <p:cNvPr id="4170" name="Google Shape;4170;p6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1" name="Google Shape;4171;p6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2" name="Google Shape;4172;p6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4173" name="Google Shape;4173;p6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grpSp>
          <p:grpSp>
            <p:nvGrpSpPr>
              <p:cNvPr id="4174" name="Google Shape;4174;p66"/>
              <p:cNvGrpSpPr/>
              <p:nvPr/>
            </p:nvGrpSpPr>
            <p:grpSpPr>
              <a:xfrm>
                <a:off x="4595437" y="3598775"/>
                <a:ext cx="37776" cy="32451"/>
                <a:chOff x="4595437" y="3598775"/>
                <a:chExt cx="37776" cy="32451"/>
              </a:xfrm>
            </p:grpSpPr>
            <p:sp>
              <p:nvSpPr>
                <p:cNvPr id="4175" name="Google Shape;4175;p6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6" name="Google Shape;4176;p6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77" name="Google Shape;4177;p66"/>
              <p:cNvGrpSpPr/>
              <p:nvPr/>
            </p:nvGrpSpPr>
            <p:grpSpPr>
              <a:xfrm>
                <a:off x="4641864" y="3524443"/>
                <a:ext cx="37776" cy="32380"/>
                <a:chOff x="4641864" y="3524443"/>
                <a:chExt cx="37776" cy="32380"/>
              </a:xfrm>
            </p:grpSpPr>
            <p:sp>
              <p:nvSpPr>
                <p:cNvPr id="4178" name="Google Shape;4178;p6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9" name="Google Shape;4179;p6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80" name="Google Shape;4180;p66"/>
              <p:cNvGrpSpPr/>
              <p:nvPr/>
            </p:nvGrpSpPr>
            <p:grpSpPr>
              <a:xfrm>
                <a:off x="4648431" y="3893901"/>
                <a:ext cx="37776" cy="32357"/>
                <a:chOff x="4648431" y="3893901"/>
                <a:chExt cx="37776" cy="32357"/>
              </a:xfrm>
            </p:grpSpPr>
            <p:sp>
              <p:nvSpPr>
                <p:cNvPr id="4181" name="Google Shape;4181;p6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2" name="Google Shape;4182;p6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83" name="Google Shape;4183;p66"/>
              <p:cNvGrpSpPr/>
              <p:nvPr/>
            </p:nvGrpSpPr>
            <p:grpSpPr>
              <a:xfrm>
                <a:off x="4567752" y="3722908"/>
                <a:ext cx="37870" cy="32380"/>
                <a:chOff x="4567752" y="3722908"/>
                <a:chExt cx="37870" cy="32380"/>
              </a:xfrm>
            </p:grpSpPr>
            <p:sp>
              <p:nvSpPr>
                <p:cNvPr id="4184" name="Google Shape;4184;p6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5" name="Google Shape;4185;p6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86" name="Google Shape;4186;p66"/>
              <p:cNvGrpSpPr/>
              <p:nvPr/>
            </p:nvGrpSpPr>
            <p:grpSpPr>
              <a:xfrm>
                <a:off x="4617506" y="3652052"/>
                <a:ext cx="37783" cy="32357"/>
                <a:chOff x="4617506" y="3652052"/>
                <a:chExt cx="37783" cy="32357"/>
              </a:xfrm>
            </p:grpSpPr>
            <p:sp>
              <p:nvSpPr>
                <p:cNvPr id="4187" name="Google Shape;4187;p6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8" name="Google Shape;4188;p6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89" name="Google Shape;4189;p66"/>
              <p:cNvGrpSpPr/>
              <p:nvPr/>
            </p:nvGrpSpPr>
            <p:grpSpPr>
              <a:xfrm>
                <a:off x="4739005" y="3554149"/>
                <a:ext cx="37870" cy="32357"/>
                <a:chOff x="4739005" y="3554149"/>
                <a:chExt cx="37870" cy="32357"/>
              </a:xfrm>
            </p:grpSpPr>
            <p:sp>
              <p:nvSpPr>
                <p:cNvPr id="4190" name="Google Shape;4190;p6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1" name="Google Shape;4191;p6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92" name="Google Shape;4192;p66"/>
              <p:cNvGrpSpPr/>
              <p:nvPr/>
            </p:nvGrpSpPr>
            <p:grpSpPr>
              <a:xfrm>
                <a:off x="4806557" y="3630258"/>
                <a:ext cx="37776" cy="32364"/>
                <a:chOff x="4806557" y="3630258"/>
                <a:chExt cx="37776" cy="32364"/>
              </a:xfrm>
            </p:grpSpPr>
            <p:sp>
              <p:nvSpPr>
                <p:cNvPr id="4193" name="Google Shape;4193;p6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4" name="Google Shape;4194;p6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95" name="Google Shape;4195;p66"/>
              <p:cNvGrpSpPr/>
              <p:nvPr/>
            </p:nvGrpSpPr>
            <p:grpSpPr>
              <a:xfrm>
                <a:off x="4737007" y="4004357"/>
                <a:ext cx="37870" cy="32357"/>
                <a:chOff x="4737007" y="4004357"/>
                <a:chExt cx="37870" cy="32357"/>
              </a:xfrm>
            </p:grpSpPr>
            <p:sp>
              <p:nvSpPr>
                <p:cNvPr id="4196" name="Google Shape;4196;p6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7" name="Google Shape;4197;p6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98" name="Google Shape;4198;p66"/>
              <p:cNvGrpSpPr/>
              <p:nvPr/>
            </p:nvGrpSpPr>
            <p:grpSpPr>
              <a:xfrm>
                <a:off x="4773634" y="4208627"/>
                <a:ext cx="37776" cy="32357"/>
                <a:chOff x="4773634" y="4208627"/>
                <a:chExt cx="37776" cy="32357"/>
              </a:xfrm>
            </p:grpSpPr>
            <p:sp>
              <p:nvSpPr>
                <p:cNvPr id="4199" name="Google Shape;4199;p6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0" name="Google Shape;4200;p6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01" name="Google Shape;4201;p66"/>
              <p:cNvGrpSpPr/>
              <p:nvPr/>
            </p:nvGrpSpPr>
            <p:grpSpPr>
              <a:xfrm>
                <a:off x="4888282" y="4074764"/>
                <a:ext cx="37776" cy="32451"/>
                <a:chOff x="4888282" y="4074764"/>
                <a:chExt cx="37776" cy="32451"/>
              </a:xfrm>
            </p:grpSpPr>
            <p:sp>
              <p:nvSpPr>
                <p:cNvPr id="4202" name="Google Shape;4202;p6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3" name="Google Shape;4203;p6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04" name="Google Shape;4204;p66"/>
              <p:cNvGrpSpPr/>
              <p:nvPr/>
            </p:nvGrpSpPr>
            <p:grpSpPr>
              <a:xfrm>
                <a:off x="4901315" y="3804271"/>
                <a:ext cx="37776" cy="32364"/>
                <a:chOff x="4901315" y="3804271"/>
                <a:chExt cx="37776" cy="32364"/>
              </a:xfrm>
            </p:grpSpPr>
            <p:sp>
              <p:nvSpPr>
                <p:cNvPr id="4205" name="Google Shape;4205;p6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6" name="Google Shape;4206;p6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07" name="Google Shape;4207;p66"/>
              <p:cNvGrpSpPr/>
              <p:nvPr/>
            </p:nvGrpSpPr>
            <p:grpSpPr>
              <a:xfrm>
                <a:off x="4866394" y="3715035"/>
                <a:ext cx="37846" cy="32357"/>
                <a:chOff x="4866394" y="3715035"/>
                <a:chExt cx="37846" cy="32357"/>
              </a:xfrm>
            </p:grpSpPr>
            <p:sp>
              <p:nvSpPr>
                <p:cNvPr id="4208" name="Google Shape;4208;p6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9" name="Google Shape;4209;p6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10" name="Google Shape;4210;p66"/>
              <p:cNvGrpSpPr/>
              <p:nvPr/>
            </p:nvGrpSpPr>
            <p:grpSpPr>
              <a:xfrm>
                <a:off x="4979233" y="3839798"/>
                <a:ext cx="37878" cy="32420"/>
                <a:chOff x="4979233" y="3839798"/>
                <a:chExt cx="37878" cy="32420"/>
              </a:xfrm>
            </p:grpSpPr>
            <p:sp>
              <p:nvSpPr>
                <p:cNvPr id="4211" name="Google Shape;4211;p6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2" name="Google Shape;4212;p6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13" name="Google Shape;4213;p66"/>
              <p:cNvGrpSpPr/>
              <p:nvPr/>
            </p:nvGrpSpPr>
            <p:grpSpPr>
              <a:xfrm>
                <a:off x="4790662" y="3679147"/>
                <a:ext cx="37783" cy="32380"/>
                <a:chOff x="4790662" y="3679147"/>
                <a:chExt cx="37783" cy="32380"/>
              </a:xfrm>
            </p:grpSpPr>
            <p:sp>
              <p:nvSpPr>
                <p:cNvPr id="4214" name="Google Shape;4214;p6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5" name="Google Shape;4215;p6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16" name="Google Shape;4216;p66"/>
              <p:cNvGrpSpPr/>
              <p:nvPr/>
            </p:nvGrpSpPr>
            <p:grpSpPr>
              <a:xfrm>
                <a:off x="4857263" y="3557861"/>
                <a:ext cx="37776" cy="32357"/>
                <a:chOff x="4857263" y="3557861"/>
                <a:chExt cx="37776" cy="32357"/>
              </a:xfrm>
            </p:grpSpPr>
            <p:sp>
              <p:nvSpPr>
                <p:cNvPr id="4217" name="Google Shape;4217;p6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8" name="Google Shape;4218;p6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19" name="Google Shape;4219;p66"/>
              <p:cNvGrpSpPr/>
              <p:nvPr/>
            </p:nvGrpSpPr>
            <p:grpSpPr>
              <a:xfrm>
                <a:off x="4883902" y="3648033"/>
                <a:ext cx="37783" cy="32380"/>
                <a:chOff x="4883902" y="3648033"/>
                <a:chExt cx="37783" cy="32380"/>
              </a:xfrm>
            </p:grpSpPr>
            <p:sp>
              <p:nvSpPr>
                <p:cNvPr id="4220" name="Google Shape;4220;p6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1" name="Google Shape;4221;p6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22" name="Google Shape;4222;p66"/>
              <p:cNvGrpSpPr/>
              <p:nvPr/>
            </p:nvGrpSpPr>
            <p:grpSpPr>
              <a:xfrm>
                <a:off x="4907780" y="3347220"/>
                <a:ext cx="37878" cy="32357"/>
                <a:chOff x="4907780" y="3347220"/>
                <a:chExt cx="37878" cy="32357"/>
              </a:xfrm>
            </p:grpSpPr>
            <p:sp>
              <p:nvSpPr>
                <p:cNvPr id="4223" name="Google Shape;4223;p6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4" name="Google Shape;4224;p6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25" name="Google Shape;4225;p66"/>
              <p:cNvGrpSpPr/>
              <p:nvPr/>
            </p:nvGrpSpPr>
            <p:grpSpPr>
              <a:xfrm>
                <a:off x="5065048" y="3738150"/>
                <a:ext cx="37783" cy="32364"/>
                <a:chOff x="5065048" y="3738150"/>
                <a:chExt cx="37783" cy="32364"/>
              </a:xfrm>
            </p:grpSpPr>
            <p:sp>
              <p:nvSpPr>
                <p:cNvPr id="4226" name="Google Shape;4226;p6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7" name="Google Shape;4227;p6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28" name="Google Shape;4228;p66"/>
              <p:cNvGrpSpPr/>
              <p:nvPr/>
            </p:nvGrpSpPr>
            <p:grpSpPr>
              <a:xfrm>
                <a:off x="5071616" y="3284615"/>
                <a:ext cx="37783" cy="32357"/>
                <a:chOff x="5071616" y="3284615"/>
                <a:chExt cx="37783" cy="32357"/>
              </a:xfrm>
            </p:grpSpPr>
            <p:sp>
              <p:nvSpPr>
                <p:cNvPr id="4229" name="Google Shape;4229;p6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0" name="Google Shape;4230;p6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31" name="Google Shape;4231;p66"/>
              <p:cNvGrpSpPr/>
              <p:nvPr/>
            </p:nvGrpSpPr>
            <p:grpSpPr>
              <a:xfrm>
                <a:off x="5389291" y="3759921"/>
                <a:ext cx="37783" cy="32380"/>
                <a:chOff x="5389291" y="3759921"/>
                <a:chExt cx="37783" cy="32380"/>
              </a:xfrm>
            </p:grpSpPr>
            <p:sp>
              <p:nvSpPr>
                <p:cNvPr id="4232" name="Google Shape;4232;p6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3" name="Google Shape;4233;p6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34" name="Google Shape;4234;p66"/>
              <p:cNvGrpSpPr/>
              <p:nvPr/>
            </p:nvGrpSpPr>
            <p:grpSpPr>
              <a:xfrm>
                <a:off x="5431534" y="3632932"/>
                <a:ext cx="37878" cy="32451"/>
                <a:chOff x="5431534" y="3632932"/>
                <a:chExt cx="37878" cy="32451"/>
              </a:xfrm>
            </p:grpSpPr>
            <p:sp>
              <p:nvSpPr>
                <p:cNvPr id="4235" name="Google Shape;4235;p6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6" name="Google Shape;4236;p6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37" name="Google Shape;4237;p66"/>
              <p:cNvGrpSpPr/>
              <p:nvPr/>
            </p:nvGrpSpPr>
            <p:grpSpPr>
              <a:xfrm>
                <a:off x="5540755" y="3544829"/>
                <a:ext cx="37783" cy="32357"/>
                <a:chOff x="5540755" y="3544829"/>
                <a:chExt cx="37783" cy="32357"/>
              </a:xfrm>
            </p:grpSpPr>
            <p:sp>
              <p:nvSpPr>
                <p:cNvPr id="4238" name="Google Shape;4238;p6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9" name="Google Shape;4239;p6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40" name="Google Shape;4240;p66"/>
              <p:cNvGrpSpPr/>
              <p:nvPr/>
            </p:nvGrpSpPr>
            <p:grpSpPr>
              <a:xfrm>
                <a:off x="5579293" y="3412107"/>
                <a:ext cx="37776" cy="32357"/>
                <a:chOff x="5579293" y="3412107"/>
                <a:chExt cx="37776" cy="32357"/>
              </a:xfrm>
            </p:grpSpPr>
            <p:sp>
              <p:nvSpPr>
                <p:cNvPr id="4241" name="Google Shape;4241;p6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2" name="Google Shape;4242;p6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43" name="Google Shape;4243;p66"/>
              <p:cNvGrpSpPr/>
              <p:nvPr/>
            </p:nvGrpSpPr>
            <p:grpSpPr>
              <a:xfrm>
                <a:off x="5801346" y="3284615"/>
                <a:ext cx="37783" cy="32357"/>
                <a:chOff x="5801346" y="3284615"/>
                <a:chExt cx="37783" cy="32357"/>
              </a:xfrm>
            </p:grpSpPr>
            <p:sp>
              <p:nvSpPr>
                <p:cNvPr id="4244" name="Google Shape;4244;p6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5" name="Google Shape;4245;p6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46" name="Google Shape;4246;p66"/>
              <p:cNvGrpSpPr/>
              <p:nvPr/>
            </p:nvGrpSpPr>
            <p:grpSpPr>
              <a:xfrm>
                <a:off x="5763578" y="3399067"/>
                <a:ext cx="37776" cy="32364"/>
                <a:chOff x="5763578" y="3399067"/>
                <a:chExt cx="37776" cy="32364"/>
              </a:xfrm>
            </p:grpSpPr>
            <p:sp>
              <p:nvSpPr>
                <p:cNvPr id="4247" name="Google Shape;4247;p6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8" name="Google Shape;4248;p6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49" name="Google Shape;4249;p66"/>
              <p:cNvGrpSpPr/>
              <p:nvPr/>
            </p:nvGrpSpPr>
            <p:grpSpPr>
              <a:xfrm>
                <a:off x="5395858" y="3230952"/>
                <a:ext cx="37776" cy="32364"/>
                <a:chOff x="5395858" y="3230952"/>
                <a:chExt cx="37776" cy="32364"/>
              </a:xfrm>
            </p:grpSpPr>
            <p:sp>
              <p:nvSpPr>
                <p:cNvPr id="4250" name="Google Shape;4250;p6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1" name="Google Shape;4251;p6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52" name="Google Shape;4252;p66"/>
              <p:cNvGrpSpPr/>
              <p:nvPr/>
            </p:nvGrpSpPr>
            <p:grpSpPr>
              <a:xfrm>
                <a:off x="5264088" y="3188237"/>
                <a:ext cx="37776" cy="32357"/>
                <a:chOff x="5264088" y="3188237"/>
                <a:chExt cx="37776" cy="32357"/>
              </a:xfrm>
            </p:grpSpPr>
            <p:sp>
              <p:nvSpPr>
                <p:cNvPr id="4253" name="Google Shape;4253;p6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4" name="Google Shape;4254;p6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55" name="Google Shape;4255;p66"/>
              <p:cNvGrpSpPr/>
              <p:nvPr/>
            </p:nvGrpSpPr>
            <p:grpSpPr>
              <a:xfrm>
                <a:off x="5585758" y="3237425"/>
                <a:ext cx="37878" cy="32357"/>
                <a:chOff x="5585758" y="3237425"/>
                <a:chExt cx="37878" cy="32357"/>
              </a:xfrm>
            </p:grpSpPr>
            <p:sp>
              <p:nvSpPr>
                <p:cNvPr id="4256" name="Google Shape;4256;p6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7" name="Google Shape;4257;p6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58" name="Google Shape;4258;p66"/>
              <p:cNvGrpSpPr/>
              <p:nvPr/>
            </p:nvGrpSpPr>
            <p:grpSpPr>
              <a:xfrm>
                <a:off x="4874196" y="3291088"/>
                <a:ext cx="37878" cy="32451"/>
                <a:chOff x="4874196" y="3291088"/>
                <a:chExt cx="37878" cy="32451"/>
              </a:xfrm>
            </p:grpSpPr>
            <p:sp>
              <p:nvSpPr>
                <p:cNvPr id="4259" name="Google Shape;4259;p6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0" name="Google Shape;4260;p6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61" name="Google Shape;4261;p66"/>
              <p:cNvGrpSpPr/>
              <p:nvPr/>
            </p:nvGrpSpPr>
            <p:grpSpPr>
              <a:xfrm>
                <a:off x="5197770" y="3785466"/>
                <a:ext cx="37783" cy="32427"/>
                <a:chOff x="5197770" y="3785466"/>
                <a:chExt cx="37783" cy="32427"/>
              </a:xfrm>
            </p:grpSpPr>
            <p:sp>
              <p:nvSpPr>
                <p:cNvPr id="4262" name="Google Shape;4262;p6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3" name="Google Shape;4263;p6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64" name="Google Shape;4264;p66"/>
              <p:cNvGrpSpPr/>
              <p:nvPr/>
            </p:nvGrpSpPr>
            <p:grpSpPr>
              <a:xfrm>
                <a:off x="5177699" y="3492117"/>
                <a:ext cx="37776" cy="32357"/>
                <a:chOff x="5177699" y="3492117"/>
                <a:chExt cx="37776" cy="32357"/>
              </a:xfrm>
            </p:grpSpPr>
            <p:sp>
              <p:nvSpPr>
                <p:cNvPr id="4265" name="Google Shape;4265;p6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6" name="Google Shape;4266;p6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67" name="Google Shape;4267;p66"/>
              <p:cNvGrpSpPr/>
              <p:nvPr/>
            </p:nvGrpSpPr>
            <p:grpSpPr>
              <a:xfrm>
                <a:off x="5349431" y="3622346"/>
                <a:ext cx="37870" cy="32380"/>
                <a:chOff x="5349431" y="3622346"/>
                <a:chExt cx="37870" cy="32380"/>
              </a:xfrm>
            </p:grpSpPr>
            <p:sp>
              <p:nvSpPr>
                <p:cNvPr id="4268" name="Google Shape;4268;p6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9" name="Google Shape;4269;p6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70" name="Google Shape;4270;p66"/>
              <p:cNvGrpSpPr/>
              <p:nvPr/>
            </p:nvGrpSpPr>
            <p:grpSpPr>
              <a:xfrm>
                <a:off x="5068855" y="3563980"/>
                <a:ext cx="53954" cy="46223"/>
                <a:chOff x="5068855" y="3563980"/>
                <a:chExt cx="53954" cy="46223"/>
              </a:xfrm>
            </p:grpSpPr>
            <p:sp>
              <p:nvSpPr>
                <p:cNvPr id="4271" name="Google Shape;4271;p6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2" name="Google Shape;4272;p6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73" name="Google Shape;4273;p66"/>
              <p:cNvGrpSpPr/>
              <p:nvPr/>
            </p:nvGrpSpPr>
            <p:grpSpPr>
              <a:xfrm>
                <a:off x="5037654" y="3392507"/>
                <a:ext cx="37870" cy="32451"/>
                <a:chOff x="5037654" y="3392507"/>
                <a:chExt cx="37870" cy="32451"/>
              </a:xfrm>
            </p:grpSpPr>
            <p:sp>
              <p:nvSpPr>
                <p:cNvPr id="4274" name="Google Shape;4274;p6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5" name="Google Shape;4275;p6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76" name="Google Shape;4276;p66"/>
              <p:cNvGrpSpPr/>
              <p:nvPr/>
            </p:nvGrpSpPr>
            <p:grpSpPr>
              <a:xfrm>
                <a:off x="5456560" y="3368629"/>
                <a:ext cx="37870" cy="32451"/>
                <a:chOff x="5456560" y="3368629"/>
                <a:chExt cx="37870" cy="32451"/>
              </a:xfrm>
            </p:grpSpPr>
            <p:sp>
              <p:nvSpPr>
                <p:cNvPr id="4277" name="Google Shape;4277;p6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8" name="Google Shape;4278;p6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79" name="Google Shape;4279;p66"/>
              <p:cNvGrpSpPr/>
              <p:nvPr/>
            </p:nvGrpSpPr>
            <p:grpSpPr>
              <a:xfrm>
                <a:off x="4755749" y="3501516"/>
                <a:ext cx="46246" cy="39608"/>
                <a:chOff x="4755749" y="3501516"/>
                <a:chExt cx="46246" cy="39608"/>
              </a:xfrm>
            </p:grpSpPr>
            <p:sp>
              <p:nvSpPr>
                <p:cNvPr id="4280" name="Google Shape;4280;p6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1" name="Google Shape;4281;p6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82" name="Google Shape;4282;p66"/>
              <p:cNvGrpSpPr/>
              <p:nvPr/>
            </p:nvGrpSpPr>
            <p:grpSpPr>
              <a:xfrm>
                <a:off x="4681346" y="3485582"/>
                <a:ext cx="37783" cy="32427"/>
                <a:chOff x="4681346" y="3485582"/>
                <a:chExt cx="37783" cy="32427"/>
              </a:xfrm>
            </p:grpSpPr>
            <p:sp>
              <p:nvSpPr>
                <p:cNvPr id="4283" name="Google Shape;4283;p6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4" name="Google Shape;4284;p6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85" name="Google Shape;4285;p66"/>
              <p:cNvGrpSpPr/>
              <p:nvPr/>
            </p:nvGrpSpPr>
            <p:grpSpPr>
              <a:xfrm>
                <a:off x="4767067" y="3291088"/>
                <a:ext cx="37878" cy="32451"/>
                <a:chOff x="4767067" y="3291088"/>
                <a:chExt cx="37878" cy="32451"/>
              </a:xfrm>
            </p:grpSpPr>
            <p:sp>
              <p:nvSpPr>
                <p:cNvPr id="4286" name="Google Shape;4286;p6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7" name="Google Shape;4287;p6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88" name="Google Shape;4288;p66"/>
              <p:cNvGrpSpPr/>
              <p:nvPr/>
            </p:nvGrpSpPr>
            <p:grpSpPr>
              <a:xfrm>
                <a:off x="4687819" y="3405539"/>
                <a:ext cx="37776" cy="32451"/>
                <a:chOff x="4687819" y="3405539"/>
                <a:chExt cx="37776" cy="32451"/>
              </a:xfrm>
            </p:grpSpPr>
            <p:sp>
              <p:nvSpPr>
                <p:cNvPr id="4289" name="Google Shape;4289;p6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0" name="Google Shape;4290;p6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91" name="Google Shape;4291;p66"/>
              <p:cNvGrpSpPr/>
              <p:nvPr/>
            </p:nvGrpSpPr>
            <p:grpSpPr>
              <a:xfrm>
                <a:off x="4923101" y="3444809"/>
                <a:ext cx="52813" cy="45318"/>
                <a:chOff x="4923101" y="3444809"/>
                <a:chExt cx="52813" cy="45318"/>
              </a:xfrm>
            </p:grpSpPr>
            <p:sp>
              <p:nvSpPr>
                <p:cNvPr id="4292" name="Google Shape;4292;p6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3" name="Google Shape;4293;p6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94" name="Google Shape;4294;p66"/>
              <p:cNvGrpSpPr/>
              <p:nvPr/>
            </p:nvGrpSpPr>
            <p:grpSpPr>
              <a:xfrm>
                <a:off x="4846040" y="3654750"/>
                <a:ext cx="31405" cy="26993"/>
                <a:chOff x="4846040" y="3654750"/>
                <a:chExt cx="31405" cy="26993"/>
              </a:xfrm>
            </p:grpSpPr>
            <p:sp>
              <p:nvSpPr>
                <p:cNvPr id="4295" name="Google Shape;4295;p6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6" name="Google Shape;4296;p6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97" name="Google Shape;4297;p66"/>
              <p:cNvGrpSpPr/>
              <p:nvPr/>
            </p:nvGrpSpPr>
            <p:grpSpPr>
              <a:xfrm>
                <a:off x="4925673" y="3691700"/>
                <a:ext cx="40253" cy="34472"/>
                <a:chOff x="4925673" y="3691700"/>
                <a:chExt cx="40253" cy="34472"/>
              </a:xfrm>
            </p:grpSpPr>
            <p:sp>
              <p:nvSpPr>
                <p:cNvPr id="4298" name="Google Shape;4298;p6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9" name="Google Shape;4299;p6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00" name="Google Shape;4300;p66"/>
              <p:cNvGrpSpPr/>
              <p:nvPr/>
            </p:nvGrpSpPr>
            <p:grpSpPr>
              <a:xfrm>
                <a:off x="4894653" y="3740848"/>
                <a:ext cx="31405" cy="26906"/>
                <a:chOff x="4894653" y="3740848"/>
                <a:chExt cx="31405" cy="26906"/>
              </a:xfrm>
            </p:grpSpPr>
            <p:sp>
              <p:nvSpPr>
                <p:cNvPr id="4301" name="Google Shape;4301;p6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2" name="Google Shape;4302;p6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03" name="Google Shape;4303;p66"/>
              <p:cNvGrpSpPr/>
              <p:nvPr/>
            </p:nvGrpSpPr>
            <p:grpSpPr>
              <a:xfrm>
                <a:off x="4962300" y="3696348"/>
                <a:ext cx="38255" cy="32773"/>
                <a:chOff x="4962300" y="3696348"/>
                <a:chExt cx="38255" cy="32773"/>
              </a:xfrm>
            </p:grpSpPr>
            <p:sp>
              <p:nvSpPr>
                <p:cNvPr id="4304" name="Google Shape;4304;p6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5" name="Google Shape;4305;p6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06" name="Google Shape;4306;p66"/>
              <p:cNvGrpSpPr/>
              <p:nvPr/>
            </p:nvGrpSpPr>
            <p:grpSpPr>
              <a:xfrm>
                <a:off x="4980185" y="3743349"/>
                <a:ext cx="31499" cy="26969"/>
                <a:chOff x="4980185" y="3743349"/>
                <a:chExt cx="31499" cy="26969"/>
              </a:xfrm>
            </p:grpSpPr>
            <p:sp>
              <p:nvSpPr>
                <p:cNvPr id="4307" name="Google Shape;4307;p6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8" name="Google Shape;4308;p6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09" name="Google Shape;4309;p66"/>
              <p:cNvGrpSpPr/>
              <p:nvPr/>
            </p:nvGrpSpPr>
            <p:grpSpPr>
              <a:xfrm>
                <a:off x="5013768" y="3734312"/>
                <a:ext cx="31499" cy="26969"/>
                <a:chOff x="5013768" y="3734312"/>
                <a:chExt cx="31499" cy="26969"/>
              </a:xfrm>
            </p:grpSpPr>
            <p:sp>
              <p:nvSpPr>
                <p:cNvPr id="4310" name="Google Shape;4310;p6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1" name="Google Shape;4311;p6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12" name="Google Shape;4312;p66"/>
              <p:cNvGrpSpPr/>
              <p:nvPr/>
            </p:nvGrpSpPr>
            <p:grpSpPr>
              <a:xfrm>
                <a:off x="5036703" y="3764545"/>
                <a:ext cx="31499" cy="26898"/>
                <a:chOff x="5036703" y="3764545"/>
                <a:chExt cx="31499" cy="26898"/>
              </a:xfrm>
            </p:grpSpPr>
            <p:sp>
              <p:nvSpPr>
                <p:cNvPr id="4313" name="Google Shape;4313;p6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4" name="Google Shape;4314;p6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15" name="Google Shape;4315;p66"/>
              <p:cNvGrpSpPr/>
              <p:nvPr/>
            </p:nvGrpSpPr>
            <p:grpSpPr>
              <a:xfrm>
                <a:off x="4953546" y="3768352"/>
                <a:ext cx="31405" cy="26898"/>
                <a:chOff x="4953546" y="3768352"/>
                <a:chExt cx="31405" cy="26898"/>
              </a:xfrm>
            </p:grpSpPr>
            <p:sp>
              <p:nvSpPr>
                <p:cNvPr id="4316" name="Google Shape;4316;p6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7" name="Google Shape;4317;p6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18" name="Google Shape;4318;p66"/>
              <p:cNvGrpSpPr/>
              <p:nvPr/>
            </p:nvGrpSpPr>
            <p:grpSpPr>
              <a:xfrm>
                <a:off x="4964770" y="3814016"/>
                <a:ext cx="31499" cy="26993"/>
                <a:chOff x="4964770" y="3814016"/>
                <a:chExt cx="31499" cy="26993"/>
              </a:xfrm>
            </p:grpSpPr>
            <p:sp>
              <p:nvSpPr>
                <p:cNvPr id="4319" name="Google Shape;4319;p6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0" name="Google Shape;4320;p6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21" name="Google Shape;4321;p66"/>
              <p:cNvGrpSpPr/>
              <p:nvPr/>
            </p:nvGrpSpPr>
            <p:grpSpPr>
              <a:xfrm>
                <a:off x="4923290" y="3800504"/>
                <a:ext cx="31468" cy="26898"/>
                <a:chOff x="4923290" y="3800504"/>
                <a:chExt cx="31468" cy="26898"/>
              </a:xfrm>
            </p:grpSpPr>
            <p:sp>
              <p:nvSpPr>
                <p:cNvPr id="4322" name="Google Shape;4322;p6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3" name="Google Shape;4323;p6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24" name="Google Shape;4324;p66"/>
              <p:cNvGrpSpPr/>
              <p:nvPr/>
            </p:nvGrpSpPr>
            <p:grpSpPr>
              <a:xfrm>
                <a:off x="5108534" y="3650943"/>
                <a:ext cx="31405" cy="26993"/>
                <a:chOff x="5108534" y="3650943"/>
                <a:chExt cx="31405" cy="26993"/>
              </a:xfrm>
            </p:grpSpPr>
            <p:sp>
              <p:nvSpPr>
                <p:cNvPr id="4325" name="Google Shape;4325;p6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6" name="Google Shape;4326;p6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27" name="Google Shape;4327;p66"/>
              <p:cNvGrpSpPr/>
              <p:nvPr/>
            </p:nvGrpSpPr>
            <p:grpSpPr>
              <a:xfrm>
                <a:off x="5119380" y="3760739"/>
                <a:ext cx="31499" cy="26993"/>
                <a:chOff x="5119380" y="3760739"/>
                <a:chExt cx="31499" cy="26993"/>
              </a:xfrm>
            </p:grpSpPr>
            <p:sp>
              <p:nvSpPr>
                <p:cNvPr id="4328" name="Google Shape;4328;p6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9" name="Google Shape;4329;p6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30" name="Google Shape;4330;p66"/>
              <p:cNvGrpSpPr/>
              <p:nvPr/>
            </p:nvGrpSpPr>
            <p:grpSpPr>
              <a:xfrm>
                <a:off x="5119380" y="3788235"/>
                <a:ext cx="31499" cy="26993"/>
                <a:chOff x="5119380" y="3788235"/>
                <a:chExt cx="31499" cy="26993"/>
              </a:xfrm>
            </p:grpSpPr>
            <p:sp>
              <p:nvSpPr>
                <p:cNvPr id="4331" name="Google Shape;4331;p6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2" name="Google Shape;4332;p6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33" name="Google Shape;4333;p66"/>
              <p:cNvGrpSpPr/>
              <p:nvPr/>
            </p:nvGrpSpPr>
            <p:grpSpPr>
              <a:xfrm>
                <a:off x="5158005" y="3875284"/>
                <a:ext cx="31405" cy="27001"/>
                <a:chOff x="5158005" y="3875284"/>
                <a:chExt cx="31405" cy="27001"/>
              </a:xfrm>
            </p:grpSpPr>
            <p:sp>
              <p:nvSpPr>
                <p:cNvPr id="4334" name="Google Shape;4334;p6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5" name="Google Shape;4335;p6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36" name="Google Shape;4336;p66"/>
              <p:cNvGrpSpPr/>
              <p:nvPr/>
            </p:nvGrpSpPr>
            <p:grpSpPr>
              <a:xfrm>
                <a:off x="5233163" y="3764545"/>
                <a:ext cx="31499" cy="26898"/>
                <a:chOff x="5233163" y="3764545"/>
                <a:chExt cx="31499" cy="26898"/>
              </a:xfrm>
            </p:grpSpPr>
            <p:sp>
              <p:nvSpPr>
                <p:cNvPr id="4337" name="Google Shape;4337;p6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8" name="Google Shape;4338;p6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39" name="Google Shape;4339;p66"/>
              <p:cNvGrpSpPr/>
              <p:nvPr/>
            </p:nvGrpSpPr>
            <p:grpSpPr>
              <a:xfrm>
                <a:off x="5276168" y="3805545"/>
                <a:ext cx="31499" cy="26906"/>
                <a:chOff x="5276168" y="3805545"/>
                <a:chExt cx="31499" cy="26906"/>
              </a:xfrm>
            </p:grpSpPr>
            <p:sp>
              <p:nvSpPr>
                <p:cNvPr id="4340" name="Google Shape;4340;p6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1" name="Google Shape;4341;p6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42" name="Google Shape;4342;p66"/>
              <p:cNvGrpSpPr/>
              <p:nvPr/>
            </p:nvGrpSpPr>
            <p:grpSpPr>
              <a:xfrm>
                <a:off x="5294053" y="3851933"/>
                <a:ext cx="31405" cy="26945"/>
                <a:chOff x="5294053" y="3851933"/>
                <a:chExt cx="31405" cy="26945"/>
              </a:xfrm>
            </p:grpSpPr>
            <p:sp>
              <p:nvSpPr>
                <p:cNvPr id="4343" name="Google Shape;4343;p6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4" name="Google Shape;4344;p6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45" name="Google Shape;4345;p66"/>
              <p:cNvGrpSpPr/>
              <p:nvPr/>
            </p:nvGrpSpPr>
            <p:grpSpPr>
              <a:xfrm>
                <a:off x="5341723" y="3851902"/>
                <a:ext cx="31405" cy="26977"/>
                <a:chOff x="5341723" y="3851902"/>
                <a:chExt cx="31405" cy="26977"/>
              </a:xfrm>
            </p:grpSpPr>
            <p:sp>
              <p:nvSpPr>
                <p:cNvPr id="4346" name="Google Shape;4346;p6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7" name="Google Shape;4347;p6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48" name="Google Shape;4348;p66"/>
              <p:cNvGrpSpPr/>
              <p:nvPr/>
            </p:nvGrpSpPr>
            <p:grpSpPr>
              <a:xfrm>
                <a:off x="5054871" y="3507855"/>
                <a:ext cx="31405" cy="26993"/>
                <a:chOff x="5054871" y="3507855"/>
                <a:chExt cx="31405" cy="26993"/>
              </a:xfrm>
            </p:grpSpPr>
            <p:sp>
              <p:nvSpPr>
                <p:cNvPr id="4349" name="Google Shape;4349;p6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0" name="Google Shape;4350;p6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51" name="Google Shape;4351;p66"/>
              <p:cNvGrpSpPr/>
              <p:nvPr/>
            </p:nvGrpSpPr>
            <p:grpSpPr>
              <a:xfrm>
                <a:off x="4876579" y="3675325"/>
                <a:ext cx="31405" cy="26969"/>
                <a:chOff x="4876579" y="3675325"/>
                <a:chExt cx="31405" cy="26969"/>
              </a:xfrm>
            </p:grpSpPr>
            <p:sp>
              <p:nvSpPr>
                <p:cNvPr id="4352" name="Google Shape;4352;p6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3" name="Google Shape;4353;p6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54" name="Google Shape;4354;p66"/>
              <p:cNvGrpSpPr/>
              <p:nvPr/>
            </p:nvGrpSpPr>
            <p:grpSpPr>
              <a:xfrm>
                <a:off x="4842233" y="3688333"/>
                <a:ext cx="31405" cy="26993"/>
                <a:chOff x="4842233" y="3688333"/>
                <a:chExt cx="31405" cy="26993"/>
              </a:xfrm>
            </p:grpSpPr>
            <p:sp>
              <p:nvSpPr>
                <p:cNvPr id="4355" name="Google Shape;4355;p6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6" name="Google Shape;4356;p6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57" name="Google Shape;4357;p66"/>
              <p:cNvGrpSpPr/>
              <p:nvPr/>
            </p:nvGrpSpPr>
            <p:grpSpPr>
              <a:xfrm>
                <a:off x="5187876" y="3608032"/>
                <a:ext cx="31405" cy="27001"/>
                <a:chOff x="5187876" y="3608032"/>
                <a:chExt cx="31405" cy="27001"/>
              </a:xfrm>
            </p:grpSpPr>
            <p:sp>
              <p:nvSpPr>
                <p:cNvPr id="4358" name="Google Shape;4358;p6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9" name="Google Shape;4359;p6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60" name="Google Shape;4360;p6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6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362" name="Google Shape;4362;p66"/>
              <p:cNvGrpSpPr/>
              <p:nvPr/>
            </p:nvGrpSpPr>
            <p:grpSpPr>
              <a:xfrm>
                <a:off x="5269224" y="3304167"/>
                <a:ext cx="40253" cy="34402"/>
                <a:chOff x="5269224" y="3304167"/>
                <a:chExt cx="40253" cy="34402"/>
              </a:xfrm>
            </p:grpSpPr>
            <p:sp>
              <p:nvSpPr>
                <p:cNvPr id="4363" name="Google Shape;4363;p6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6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65" name="Google Shape;4365;p66"/>
              <p:cNvGrpSpPr/>
              <p:nvPr/>
            </p:nvGrpSpPr>
            <p:grpSpPr>
              <a:xfrm>
                <a:off x="5327354" y="3476615"/>
                <a:ext cx="49864" cy="42723"/>
                <a:chOff x="5327354" y="3476615"/>
                <a:chExt cx="49864" cy="42723"/>
              </a:xfrm>
            </p:grpSpPr>
            <p:sp>
              <p:nvSpPr>
                <p:cNvPr id="4366" name="Google Shape;4366;p6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6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68" name="Google Shape;4368;p6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6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370" name="Google Shape;4370;p66"/>
              <p:cNvGrpSpPr/>
              <p:nvPr/>
            </p:nvGrpSpPr>
            <p:grpSpPr>
              <a:xfrm>
                <a:off x="5341723" y="3775957"/>
                <a:ext cx="31405" cy="26898"/>
                <a:chOff x="5341723" y="3775957"/>
                <a:chExt cx="31405" cy="26898"/>
              </a:xfrm>
            </p:grpSpPr>
            <p:sp>
              <p:nvSpPr>
                <p:cNvPr id="4371" name="Google Shape;4371;p6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6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73" name="Google Shape;4373;p66"/>
              <p:cNvGrpSpPr/>
              <p:nvPr/>
            </p:nvGrpSpPr>
            <p:grpSpPr>
              <a:xfrm>
                <a:off x="5439053" y="3699274"/>
                <a:ext cx="31405" cy="26898"/>
                <a:chOff x="5439053" y="3699274"/>
                <a:chExt cx="31405" cy="26898"/>
              </a:xfrm>
            </p:grpSpPr>
            <p:sp>
              <p:nvSpPr>
                <p:cNvPr id="4374" name="Google Shape;4374;p6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6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76" name="Google Shape;4376;p66"/>
              <p:cNvGrpSpPr/>
              <p:nvPr/>
            </p:nvGrpSpPr>
            <p:grpSpPr>
              <a:xfrm>
                <a:off x="5412414" y="3622307"/>
                <a:ext cx="31499" cy="26993"/>
                <a:chOff x="5412414" y="3622307"/>
                <a:chExt cx="31499" cy="26993"/>
              </a:xfrm>
            </p:grpSpPr>
            <p:sp>
              <p:nvSpPr>
                <p:cNvPr id="4377" name="Google Shape;4377;p6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6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79" name="Google Shape;4379;p66"/>
              <p:cNvGrpSpPr/>
              <p:nvPr/>
            </p:nvGrpSpPr>
            <p:grpSpPr>
              <a:xfrm>
                <a:off x="5476254" y="3473949"/>
                <a:ext cx="26835" cy="26930"/>
                <a:chOff x="5476254" y="3473949"/>
                <a:chExt cx="26835" cy="26930"/>
              </a:xfrm>
            </p:grpSpPr>
            <p:sp>
              <p:nvSpPr>
                <p:cNvPr id="4380" name="Google Shape;4380;p6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6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2" name="Google Shape;4382;p66"/>
              <p:cNvGrpSpPr/>
              <p:nvPr/>
            </p:nvGrpSpPr>
            <p:grpSpPr>
              <a:xfrm>
                <a:off x="5564547" y="3481594"/>
                <a:ext cx="31397" cy="26898"/>
                <a:chOff x="5564547" y="3481594"/>
                <a:chExt cx="31397" cy="26898"/>
              </a:xfrm>
            </p:grpSpPr>
            <p:sp>
              <p:nvSpPr>
                <p:cNvPr id="4383" name="Google Shape;4383;p6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4" name="Google Shape;4384;p6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5" name="Google Shape;4385;p66"/>
              <p:cNvGrpSpPr/>
              <p:nvPr/>
            </p:nvGrpSpPr>
            <p:grpSpPr>
              <a:xfrm>
                <a:off x="5534101" y="3470174"/>
                <a:ext cx="31397" cy="26906"/>
                <a:chOff x="5534101" y="3470174"/>
                <a:chExt cx="31397" cy="26906"/>
              </a:xfrm>
            </p:grpSpPr>
            <p:sp>
              <p:nvSpPr>
                <p:cNvPr id="4386" name="Google Shape;4386;p6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6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8" name="Google Shape;4388;p66"/>
              <p:cNvGrpSpPr/>
              <p:nvPr/>
            </p:nvGrpSpPr>
            <p:grpSpPr>
              <a:xfrm>
                <a:off x="5610879" y="3314486"/>
                <a:ext cx="31499" cy="26938"/>
                <a:chOff x="5610879" y="3314486"/>
                <a:chExt cx="31499" cy="26938"/>
              </a:xfrm>
            </p:grpSpPr>
            <p:sp>
              <p:nvSpPr>
                <p:cNvPr id="4389" name="Google Shape;4389;p6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6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91" name="Google Shape;4391;p66"/>
              <p:cNvGrpSpPr/>
              <p:nvPr/>
            </p:nvGrpSpPr>
            <p:grpSpPr>
              <a:xfrm>
                <a:off x="4834525" y="3501382"/>
                <a:ext cx="31499" cy="26898"/>
                <a:chOff x="4834525" y="3501382"/>
                <a:chExt cx="31499" cy="26898"/>
              </a:xfrm>
            </p:grpSpPr>
            <p:sp>
              <p:nvSpPr>
                <p:cNvPr id="4392" name="Google Shape;4392;p6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6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94" name="Google Shape;4394;p66"/>
              <p:cNvGrpSpPr/>
              <p:nvPr/>
            </p:nvGrpSpPr>
            <p:grpSpPr>
              <a:xfrm>
                <a:off x="4898460" y="3580158"/>
                <a:ext cx="31405" cy="26898"/>
                <a:chOff x="4898460" y="3580158"/>
                <a:chExt cx="31405" cy="26898"/>
              </a:xfrm>
            </p:grpSpPr>
            <p:sp>
              <p:nvSpPr>
                <p:cNvPr id="4395" name="Google Shape;4395;p6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6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97" name="Google Shape;4397;p66"/>
              <p:cNvGrpSpPr/>
              <p:nvPr/>
            </p:nvGrpSpPr>
            <p:grpSpPr>
              <a:xfrm>
                <a:off x="4882667" y="3608032"/>
                <a:ext cx="31499" cy="27001"/>
                <a:chOff x="4882667" y="3608032"/>
                <a:chExt cx="31499" cy="27001"/>
              </a:xfrm>
            </p:grpSpPr>
            <p:sp>
              <p:nvSpPr>
                <p:cNvPr id="4398" name="Google Shape;4398;p6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6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00" name="Google Shape;4400;p66"/>
              <p:cNvGrpSpPr/>
              <p:nvPr/>
            </p:nvGrpSpPr>
            <p:grpSpPr>
              <a:xfrm>
                <a:off x="4843373" y="3631407"/>
                <a:ext cx="16273" cy="16186"/>
                <a:chOff x="4843373" y="3631407"/>
                <a:chExt cx="16273" cy="16186"/>
              </a:xfrm>
            </p:grpSpPr>
            <p:sp>
              <p:nvSpPr>
                <p:cNvPr id="4401" name="Google Shape;4401;p6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6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03" name="Google Shape;4403;p66"/>
              <p:cNvGrpSpPr/>
              <p:nvPr/>
            </p:nvGrpSpPr>
            <p:grpSpPr>
              <a:xfrm>
                <a:off x="4727773" y="3591578"/>
                <a:ext cx="31499" cy="26898"/>
                <a:chOff x="4727773" y="3591578"/>
                <a:chExt cx="31499" cy="26898"/>
              </a:xfrm>
            </p:grpSpPr>
            <p:sp>
              <p:nvSpPr>
                <p:cNvPr id="4404" name="Google Shape;4404;p6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6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406" name="Google Shape;4406;p6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6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408" name="Google Shape;4408;p66"/>
              <p:cNvGrpSpPr/>
              <p:nvPr/>
            </p:nvGrpSpPr>
            <p:grpSpPr>
              <a:xfrm>
                <a:off x="4609421" y="3577398"/>
                <a:ext cx="31499" cy="27001"/>
                <a:chOff x="4609421" y="3577398"/>
                <a:chExt cx="31499" cy="27001"/>
              </a:xfrm>
            </p:grpSpPr>
            <p:sp>
              <p:nvSpPr>
                <p:cNvPr id="4409" name="Google Shape;4409;p6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6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11" name="Google Shape;4411;p66"/>
              <p:cNvGrpSpPr/>
              <p:nvPr/>
            </p:nvGrpSpPr>
            <p:grpSpPr>
              <a:xfrm>
                <a:off x="4649289" y="3577398"/>
                <a:ext cx="31499" cy="27001"/>
                <a:chOff x="4649289" y="3577398"/>
                <a:chExt cx="31499" cy="27001"/>
              </a:xfrm>
            </p:grpSpPr>
            <p:sp>
              <p:nvSpPr>
                <p:cNvPr id="4412" name="Google Shape;4412;p6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6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14" name="Google Shape;4414;p66"/>
              <p:cNvGrpSpPr/>
              <p:nvPr/>
            </p:nvGrpSpPr>
            <p:grpSpPr>
              <a:xfrm>
                <a:off x="4605614" y="3639523"/>
                <a:ext cx="31499" cy="26906"/>
                <a:chOff x="4605614" y="3639523"/>
                <a:chExt cx="31499" cy="26906"/>
              </a:xfrm>
            </p:grpSpPr>
            <p:sp>
              <p:nvSpPr>
                <p:cNvPr id="4415" name="Google Shape;4415;p6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6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17" name="Google Shape;4417;p66"/>
              <p:cNvGrpSpPr/>
              <p:nvPr/>
            </p:nvGrpSpPr>
            <p:grpSpPr>
              <a:xfrm>
                <a:off x="4785149" y="3618846"/>
                <a:ext cx="26930" cy="26843"/>
                <a:chOff x="4785149" y="3618846"/>
                <a:chExt cx="26930" cy="26843"/>
              </a:xfrm>
            </p:grpSpPr>
            <p:sp>
              <p:nvSpPr>
                <p:cNvPr id="4418" name="Google Shape;4418;p6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6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20" name="Google Shape;4420;p66"/>
              <p:cNvGrpSpPr/>
              <p:nvPr/>
            </p:nvGrpSpPr>
            <p:grpSpPr>
              <a:xfrm>
                <a:off x="4810167" y="3601567"/>
                <a:ext cx="31405" cy="26898"/>
                <a:chOff x="4810167" y="3601567"/>
                <a:chExt cx="31405" cy="26898"/>
              </a:xfrm>
            </p:grpSpPr>
            <p:sp>
              <p:nvSpPr>
                <p:cNvPr id="4421" name="Google Shape;4421;p6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6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23" name="Google Shape;4423;p66"/>
              <p:cNvGrpSpPr/>
              <p:nvPr/>
            </p:nvGrpSpPr>
            <p:grpSpPr>
              <a:xfrm>
                <a:off x="4831002" y="3373230"/>
                <a:ext cx="31405" cy="26898"/>
                <a:chOff x="4831002" y="3373230"/>
                <a:chExt cx="31405" cy="26898"/>
              </a:xfrm>
            </p:grpSpPr>
            <p:sp>
              <p:nvSpPr>
                <p:cNvPr id="4424" name="Google Shape;4424;p6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6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26" name="Google Shape;4426;p66"/>
              <p:cNvGrpSpPr/>
              <p:nvPr/>
            </p:nvGrpSpPr>
            <p:grpSpPr>
              <a:xfrm>
                <a:off x="4719311" y="3355054"/>
                <a:ext cx="31499" cy="27001"/>
                <a:chOff x="4719311" y="3355054"/>
                <a:chExt cx="31499" cy="27001"/>
              </a:xfrm>
            </p:grpSpPr>
            <p:sp>
              <p:nvSpPr>
                <p:cNvPr id="4427" name="Google Shape;4427;p6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6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29" name="Google Shape;4429;p66"/>
              <p:cNvGrpSpPr/>
              <p:nvPr/>
            </p:nvGrpSpPr>
            <p:grpSpPr>
              <a:xfrm>
                <a:off x="4798755" y="3450260"/>
                <a:ext cx="26930" cy="26930"/>
                <a:chOff x="4798755" y="3450260"/>
                <a:chExt cx="26930" cy="26930"/>
              </a:xfrm>
            </p:grpSpPr>
            <p:sp>
              <p:nvSpPr>
                <p:cNvPr id="4430" name="Google Shape;4430;p6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6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32" name="Google Shape;4432;p66"/>
              <p:cNvGrpSpPr/>
              <p:nvPr/>
            </p:nvGrpSpPr>
            <p:grpSpPr>
              <a:xfrm>
                <a:off x="4645576" y="3467555"/>
                <a:ext cx="31405" cy="26953"/>
                <a:chOff x="4645576" y="3467555"/>
                <a:chExt cx="31405" cy="26953"/>
              </a:xfrm>
            </p:grpSpPr>
            <p:sp>
              <p:nvSpPr>
                <p:cNvPr id="4433" name="Google Shape;4433;p6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6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35" name="Google Shape;4435;p66"/>
              <p:cNvGrpSpPr/>
              <p:nvPr/>
            </p:nvGrpSpPr>
            <p:grpSpPr>
              <a:xfrm>
                <a:off x="4687631" y="3583965"/>
                <a:ext cx="31499" cy="26898"/>
                <a:chOff x="4687631" y="3583965"/>
                <a:chExt cx="31499" cy="26898"/>
              </a:xfrm>
            </p:grpSpPr>
            <p:sp>
              <p:nvSpPr>
                <p:cNvPr id="4436" name="Google Shape;4436;p6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6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38" name="Google Shape;4438;p66"/>
              <p:cNvGrpSpPr/>
              <p:nvPr/>
            </p:nvGrpSpPr>
            <p:grpSpPr>
              <a:xfrm>
                <a:off x="4719311" y="3471314"/>
                <a:ext cx="31499" cy="27001"/>
                <a:chOff x="4719311" y="3471314"/>
                <a:chExt cx="31499" cy="27001"/>
              </a:xfrm>
            </p:grpSpPr>
            <p:sp>
              <p:nvSpPr>
                <p:cNvPr id="4439" name="Google Shape;4439;p6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6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41" name="Google Shape;4441;p66"/>
              <p:cNvGrpSpPr/>
              <p:nvPr/>
            </p:nvGrpSpPr>
            <p:grpSpPr>
              <a:xfrm>
                <a:off x="4719311" y="3434404"/>
                <a:ext cx="31499" cy="26898"/>
                <a:chOff x="4719311" y="3434404"/>
                <a:chExt cx="31499" cy="26898"/>
              </a:xfrm>
            </p:grpSpPr>
            <p:sp>
              <p:nvSpPr>
                <p:cNvPr id="4442" name="Google Shape;4442;p6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6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44" name="Google Shape;4444;p66"/>
              <p:cNvGrpSpPr/>
              <p:nvPr/>
            </p:nvGrpSpPr>
            <p:grpSpPr>
              <a:xfrm>
                <a:off x="4768876" y="3401772"/>
                <a:ext cx="31499" cy="26898"/>
                <a:chOff x="4768876" y="3401772"/>
                <a:chExt cx="31499" cy="26898"/>
              </a:xfrm>
            </p:grpSpPr>
            <p:sp>
              <p:nvSpPr>
                <p:cNvPr id="4445" name="Google Shape;4445;p6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6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47" name="Google Shape;4447;p66"/>
              <p:cNvGrpSpPr/>
              <p:nvPr/>
            </p:nvGrpSpPr>
            <p:grpSpPr>
              <a:xfrm>
                <a:off x="4762214" y="3471377"/>
                <a:ext cx="26938" cy="26938"/>
                <a:chOff x="4762214" y="3471377"/>
                <a:chExt cx="26938" cy="26938"/>
              </a:xfrm>
            </p:grpSpPr>
            <p:sp>
              <p:nvSpPr>
                <p:cNvPr id="4448" name="Google Shape;4448;p6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6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50" name="Google Shape;4450;p66"/>
              <p:cNvGrpSpPr/>
              <p:nvPr/>
            </p:nvGrpSpPr>
            <p:grpSpPr>
              <a:xfrm>
                <a:off x="4790473" y="3344782"/>
                <a:ext cx="31405" cy="26898"/>
                <a:chOff x="4790473" y="3344782"/>
                <a:chExt cx="31405" cy="26898"/>
              </a:xfrm>
            </p:grpSpPr>
            <p:sp>
              <p:nvSpPr>
                <p:cNvPr id="4451" name="Google Shape;4451;p6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6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53" name="Google Shape;4453;p66"/>
              <p:cNvGrpSpPr/>
              <p:nvPr/>
            </p:nvGrpSpPr>
            <p:grpSpPr>
              <a:xfrm>
                <a:off x="4823774" y="3950733"/>
                <a:ext cx="37398" cy="32034"/>
                <a:chOff x="4823774" y="3950733"/>
                <a:chExt cx="37398" cy="32034"/>
              </a:xfrm>
            </p:grpSpPr>
            <p:sp>
              <p:nvSpPr>
                <p:cNvPr id="4454" name="Google Shape;4454;p6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6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56" name="Google Shape;4456;p66"/>
              <p:cNvGrpSpPr/>
              <p:nvPr/>
            </p:nvGrpSpPr>
            <p:grpSpPr>
              <a:xfrm>
                <a:off x="4823396" y="4110566"/>
                <a:ext cx="31405" cy="26906"/>
                <a:chOff x="4823396" y="4110566"/>
                <a:chExt cx="31405" cy="26906"/>
              </a:xfrm>
            </p:grpSpPr>
            <p:sp>
              <p:nvSpPr>
                <p:cNvPr id="4457" name="Google Shape;4457;p6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6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59" name="Google Shape;4459;p66"/>
              <p:cNvGrpSpPr/>
              <p:nvPr/>
            </p:nvGrpSpPr>
            <p:grpSpPr>
              <a:xfrm>
                <a:off x="4838332" y="3821150"/>
                <a:ext cx="31499" cy="26898"/>
                <a:chOff x="4838332" y="3821150"/>
                <a:chExt cx="31499" cy="26898"/>
              </a:xfrm>
            </p:grpSpPr>
            <p:sp>
              <p:nvSpPr>
                <p:cNvPr id="4460" name="Google Shape;4460;p6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6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2" name="Google Shape;4462;p66"/>
              <p:cNvGrpSpPr/>
              <p:nvPr/>
            </p:nvGrpSpPr>
            <p:grpSpPr>
              <a:xfrm>
                <a:off x="4661275" y="3815007"/>
                <a:ext cx="36824" cy="31523"/>
                <a:chOff x="4661275" y="3815007"/>
                <a:chExt cx="36824" cy="31523"/>
              </a:xfrm>
            </p:grpSpPr>
            <p:sp>
              <p:nvSpPr>
                <p:cNvPr id="4463" name="Google Shape;4463;p6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6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5" name="Google Shape;4465;p66"/>
              <p:cNvGrpSpPr/>
              <p:nvPr/>
            </p:nvGrpSpPr>
            <p:grpSpPr>
              <a:xfrm>
                <a:off x="4558998" y="3851037"/>
                <a:ext cx="33591" cy="28699"/>
                <a:chOff x="4558998" y="3851037"/>
                <a:chExt cx="33591" cy="28699"/>
              </a:xfrm>
            </p:grpSpPr>
            <p:sp>
              <p:nvSpPr>
                <p:cNvPr id="4466" name="Google Shape;4466;p6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6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8" name="Google Shape;4468;p66"/>
              <p:cNvGrpSpPr/>
              <p:nvPr/>
            </p:nvGrpSpPr>
            <p:grpSpPr>
              <a:xfrm>
                <a:off x="4696762" y="3638587"/>
                <a:ext cx="33591" cy="28794"/>
                <a:chOff x="4696762" y="3638587"/>
                <a:chExt cx="33591" cy="28794"/>
              </a:xfrm>
            </p:grpSpPr>
            <p:sp>
              <p:nvSpPr>
                <p:cNvPr id="4469" name="Google Shape;4469;p6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6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71" name="Google Shape;4471;p66"/>
              <p:cNvGrpSpPr/>
              <p:nvPr/>
            </p:nvGrpSpPr>
            <p:grpSpPr>
              <a:xfrm>
                <a:off x="4929479" y="3939140"/>
                <a:ext cx="33497" cy="28692"/>
                <a:chOff x="4929479" y="3939140"/>
                <a:chExt cx="33497" cy="28692"/>
              </a:xfrm>
            </p:grpSpPr>
            <p:sp>
              <p:nvSpPr>
                <p:cNvPr id="4472" name="Google Shape;4472;p6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6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74" name="Google Shape;4474;p66"/>
              <p:cNvGrpSpPr/>
              <p:nvPr/>
            </p:nvGrpSpPr>
            <p:grpSpPr>
              <a:xfrm>
                <a:off x="4907119" y="3986039"/>
                <a:ext cx="33497" cy="28699"/>
                <a:chOff x="4907119" y="3986039"/>
                <a:chExt cx="33497" cy="28699"/>
              </a:xfrm>
            </p:grpSpPr>
            <p:sp>
              <p:nvSpPr>
                <p:cNvPr id="4475" name="Google Shape;4475;p6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6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77" name="Google Shape;4477;p66"/>
              <p:cNvGrpSpPr/>
              <p:nvPr/>
            </p:nvGrpSpPr>
            <p:grpSpPr>
              <a:xfrm>
                <a:off x="4911783" y="4048102"/>
                <a:ext cx="33591" cy="28762"/>
                <a:chOff x="4911783" y="4048102"/>
                <a:chExt cx="33591" cy="28762"/>
              </a:xfrm>
            </p:grpSpPr>
            <p:sp>
              <p:nvSpPr>
                <p:cNvPr id="4478" name="Google Shape;4478;p6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6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480" name="Google Shape;4480;p6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6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482" name="Google Shape;4482;p66"/>
              <p:cNvGrpSpPr/>
              <p:nvPr/>
            </p:nvGrpSpPr>
            <p:grpSpPr>
              <a:xfrm>
                <a:off x="4762623" y="3837847"/>
                <a:ext cx="42416" cy="36273"/>
                <a:chOff x="4762623" y="3837847"/>
                <a:chExt cx="42416" cy="36273"/>
              </a:xfrm>
            </p:grpSpPr>
            <p:sp>
              <p:nvSpPr>
                <p:cNvPr id="4483" name="Google Shape;4483;p6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6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85" name="Google Shape;4485;p66"/>
              <p:cNvGrpSpPr/>
              <p:nvPr/>
            </p:nvGrpSpPr>
            <p:grpSpPr>
              <a:xfrm>
                <a:off x="4746044" y="4104966"/>
                <a:ext cx="33497" cy="28699"/>
                <a:chOff x="4746044" y="4104966"/>
                <a:chExt cx="33497" cy="28699"/>
              </a:xfrm>
            </p:grpSpPr>
            <p:sp>
              <p:nvSpPr>
                <p:cNvPr id="4486" name="Google Shape;4486;p6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6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88" name="Google Shape;4488;p66"/>
              <p:cNvGrpSpPr/>
              <p:nvPr/>
            </p:nvGrpSpPr>
            <p:grpSpPr>
              <a:xfrm>
                <a:off x="4859646" y="4162554"/>
                <a:ext cx="33591" cy="28762"/>
                <a:chOff x="4859646" y="4162554"/>
                <a:chExt cx="33591" cy="28762"/>
              </a:xfrm>
            </p:grpSpPr>
            <p:sp>
              <p:nvSpPr>
                <p:cNvPr id="4489" name="Google Shape;4489;p6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6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491" name="Google Shape;4491;p66"/>
            <p:cNvGrpSpPr/>
            <p:nvPr/>
          </p:nvGrpSpPr>
          <p:grpSpPr>
            <a:xfrm>
              <a:off x="3597785" y="3274438"/>
              <a:ext cx="855610" cy="1122100"/>
              <a:chOff x="3597785" y="3274438"/>
              <a:chExt cx="855610" cy="1122100"/>
            </a:xfrm>
          </p:grpSpPr>
          <p:grpSp>
            <p:nvGrpSpPr>
              <p:cNvPr id="4492" name="Google Shape;4492;p66"/>
              <p:cNvGrpSpPr/>
              <p:nvPr/>
            </p:nvGrpSpPr>
            <p:grpSpPr>
              <a:xfrm>
                <a:off x="3617857" y="3284717"/>
                <a:ext cx="826785" cy="1099165"/>
                <a:chOff x="3617857" y="3284717"/>
                <a:chExt cx="826785" cy="1099165"/>
              </a:xfrm>
            </p:grpSpPr>
            <p:sp>
              <p:nvSpPr>
                <p:cNvPr id="4493" name="Google Shape;4493;p6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6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6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6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6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6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6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6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6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6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6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6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6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6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6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6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6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6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6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6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6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6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6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6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6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6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6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6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6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6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6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6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6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6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6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6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6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6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6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6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6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6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6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6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6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6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6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6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6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6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6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6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6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6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6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6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49" name="Google Shape;4549;p66"/>
              <p:cNvGrpSpPr/>
              <p:nvPr/>
            </p:nvGrpSpPr>
            <p:grpSpPr>
              <a:xfrm>
                <a:off x="4180904" y="4251758"/>
                <a:ext cx="37783" cy="32420"/>
                <a:chOff x="4180904" y="4251758"/>
                <a:chExt cx="37783" cy="32420"/>
              </a:xfrm>
            </p:grpSpPr>
            <p:sp>
              <p:nvSpPr>
                <p:cNvPr id="4550" name="Google Shape;4550;p6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6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52" name="Google Shape;4552;p66"/>
              <p:cNvGrpSpPr/>
              <p:nvPr/>
            </p:nvGrpSpPr>
            <p:grpSpPr>
              <a:xfrm>
                <a:off x="4201644" y="4081324"/>
                <a:ext cx="37783" cy="32364"/>
                <a:chOff x="4201644" y="4081324"/>
                <a:chExt cx="37783" cy="32364"/>
              </a:xfrm>
            </p:grpSpPr>
            <p:sp>
              <p:nvSpPr>
                <p:cNvPr id="4553" name="Google Shape;4553;p6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6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55" name="Google Shape;4555;p66"/>
              <p:cNvGrpSpPr/>
              <p:nvPr/>
            </p:nvGrpSpPr>
            <p:grpSpPr>
              <a:xfrm>
                <a:off x="4284416" y="3887428"/>
                <a:ext cx="37783" cy="32451"/>
                <a:chOff x="4284416" y="3887428"/>
                <a:chExt cx="37783" cy="32451"/>
              </a:xfrm>
            </p:grpSpPr>
            <p:sp>
              <p:nvSpPr>
                <p:cNvPr id="4556" name="Google Shape;4556;p6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6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58" name="Google Shape;4558;p66"/>
              <p:cNvGrpSpPr/>
              <p:nvPr/>
            </p:nvGrpSpPr>
            <p:grpSpPr>
              <a:xfrm>
                <a:off x="4223721" y="3860404"/>
                <a:ext cx="37870" cy="32364"/>
                <a:chOff x="4223721" y="3860404"/>
                <a:chExt cx="37870" cy="32364"/>
              </a:xfrm>
            </p:grpSpPr>
            <p:sp>
              <p:nvSpPr>
                <p:cNvPr id="4559" name="Google Shape;4559;p6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6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61" name="Google Shape;4561;p66"/>
              <p:cNvGrpSpPr/>
              <p:nvPr/>
            </p:nvGrpSpPr>
            <p:grpSpPr>
              <a:xfrm>
                <a:off x="4104889" y="3699242"/>
                <a:ext cx="37776" cy="32357"/>
                <a:chOff x="4104889" y="3699242"/>
                <a:chExt cx="37776" cy="32357"/>
              </a:xfrm>
            </p:grpSpPr>
            <p:sp>
              <p:nvSpPr>
                <p:cNvPr id="4562" name="Google Shape;4562;p6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6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64" name="Google Shape;4564;p66"/>
              <p:cNvGrpSpPr/>
              <p:nvPr/>
            </p:nvGrpSpPr>
            <p:grpSpPr>
              <a:xfrm>
                <a:off x="4143608" y="3475121"/>
                <a:ext cx="37878" cy="32420"/>
                <a:chOff x="4143608" y="3475121"/>
                <a:chExt cx="37878" cy="32420"/>
              </a:xfrm>
            </p:grpSpPr>
            <p:sp>
              <p:nvSpPr>
                <p:cNvPr id="4565" name="Google Shape;4565;p6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6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67" name="Google Shape;4567;p66"/>
              <p:cNvGrpSpPr/>
              <p:nvPr/>
            </p:nvGrpSpPr>
            <p:grpSpPr>
              <a:xfrm>
                <a:off x="4217248" y="3570893"/>
                <a:ext cx="37776" cy="32364"/>
                <a:chOff x="4217248" y="3570893"/>
                <a:chExt cx="37776" cy="32364"/>
              </a:xfrm>
            </p:grpSpPr>
            <p:sp>
              <p:nvSpPr>
                <p:cNvPr id="4568" name="Google Shape;4568;p6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6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70" name="Google Shape;4570;p66"/>
              <p:cNvGrpSpPr/>
              <p:nvPr/>
            </p:nvGrpSpPr>
            <p:grpSpPr>
              <a:xfrm>
                <a:off x="4255307" y="3431612"/>
                <a:ext cx="37776" cy="32451"/>
                <a:chOff x="4255307" y="3431612"/>
                <a:chExt cx="37776" cy="32451"/>
              </a:xfrm>
            </p:grpSpPr>
            <p:sp>
              <p:nvSpPr>
                <p:cNvPr id="4571" name="Google Shape;4571;p6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6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73" name="Google Shape;4573;p66"/>
              <p:cNvGrpSpPr/>
              <p:nvPr/>
            </p:nvGrpSpPr>
            <p:grpSpPr>
              <a:xfrm>
                <a:off x="3853052" y="3577398"/>
                <a:ext cx="37776" cy="32420"/>
                <a:chOff x="3853052" y="3577398"/>
                <a:chExt cx="37776" cy="32420"/>
              </a:xfrm>
            </p:grpSpPr>
            <p:sp>
              <p:nvSpPr>
                <p:cNvPr id="4574" name="Google Shape;4574;p6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6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76" name="Google Shape;4576;p66"/>
              <p:cNvGrpSpPr/>
              <p:nvPr/>
            </p:nvGrpSpPr>
            <p:grpSpPr>
              <a:xfrm>
                <a:off x="4039908" y="3412107"/>
                <a:ext cx="37776" cy="32357"/>
                <a:chOff x="4039908" y="3412107"/>
                <a:chExt cx="37776" cy="32357"/>
              </a:xfrm>
            </p:grpSpPr>
            <p:sp>
              <p:nvSpPr>
                <p:cNvPr id="4577" name="Google Shape;4577;p6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6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79" name="Google Shape;4579;p66"/>
              <p:cNvGrpSpPr/>
              <p:nvPr/>
            </p:nvGrpSpPr>
            <p:grpSpPr>
              <a:xfrm>
                <a:off x="4017360" y="3342061"/>
                <a:ext cx="37870" cy="32380"/>
                <a:chOff x="4017360" y="3342061"/>
                <a:chExt cx="37870" cy="32380"/>
              </a:xfrm>
            </p:grpSpPr>
            <p:sp>
              <p:nvSpPr>
                <p:cNvPr id="4580" name="Google Shape;4580;p6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6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82" name="Google Shape;4582;p6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6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584" name="Google Shape;4584;p66"/>
              <p:cNvGrpSpPr/>
              <p:nvPr/>
            </p:nvGrpSpPr>
            <p:grpSpPr>
              <a:xfrm>
                <a:off x="3750870" y="3418650"/>
                <a:ext cx="37776" cy="32380"/>
                <a:chOff x="3750870" y="3418650"/>
                <a:chExt cx="37776" cy="32380"/>
              </a:xfrm>
            </p:grpSpPr>
            <p:sp>
              <p:nvSpPr>
                <p:cNvPr id="4585" name="Google Shape;4585;p6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6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87" name="Google Shape;4587;p66"/>
              <p:cNvGrpSpPr/>
              <p:nvPr/>
            </p:nvGrpSpPr>
            <p:grpSpPr>
              <a:xfrm>
                <a:off x="3632509" y="3274438"/>
                <a:ext cx="37783" cy="32357"/>
                <a:chOff x="3632509" y="3274438"/>
                <a:chExt cx="37783" cy="32357"/>
              </a:xfrm>
            </p:grpSpPr>
            <p:sp>
              <p:nvSpPr>
                <p:cNvPr id="4588" name="Google Shape;4588;p6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6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90" name="Google Shape;4590;p66"/>
              <p:cNvGrpSpPr/>
              <p:nvPr/>
            </p:nvGrpSpPr>
            <p:grpSpPr>
              <a:xfrm>
                <a:off x="3906424" y="3297561"/>
                <a:ext cx="37776" cy="32451"/>
                <a:chOff x="3906424" y="3297561"/>
                <a:chExt cx="37776" cy="32451"/>
              </a:xfrm>
            </p:grpSpPr>
            <p:sp>
              <p:nvSpPr>
                <p:cNvPr id="4591" name="Google Shape;4591;p6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6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93" name="Google Shape;4593;p66"/>
              <p:cNvGrpSpPr/>
              <p:nvPr/>
            </p:nvGrpSpPr>
            <p:grpSpPr>
              <a:xfrm>
                <a:off x="3866084" y="3412107"/>
                <a:ext cx="37776" cy="32357"/>
                <a:chOff x="3866084" y="3412107"/>
                <a:chExt cx="37776" cy="32357"/>
              </a:xfrm>
            </p:grpSpPr>
            <p:sp>
              <p:nvSpPr>
                <p:cNvPr id="4594" name="Google Shape;4594;p6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6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96" name="Google Shape;4596;p66"/>
              <p:cNvGrpSpPr/>
              <p:nvPr/>
            </p:nvGrpSpPr>
            <p:grpSpPr>
              <a:xfrm>
                <a:off x="4023919" y="3766409"/>
                <a:ext cx="37783" cy="32357"/>
                <a:chOff x="4023919" y="3766409"/>
                <a:chExt cx="37783" cy="32357"/>
              </a:xfrm>
            </p:grpSpPr>
            <p:sp>
              <p:nvSpPr>
                <p:cNvPr id="4597" name="Google Shape;4597;p6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6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99" name="Google Shape;4599;p66"/>
              <p:cNvGrpSpPr/>
              <p:nvPr/>
            </p:nvGrpSpPr>
            <p:grpSpPr>
              <a:xfrm>
                <a:off x="3973882" y="3779449"/>
                <a:ext cx="37776" cy="32357"/>
                <a:chOff x="3973882" y="3779449"/>
                <a:chExt cx="37776" cy="32357"/>
              </a:xfrm>
            </p:grpSpPr>
            <p:sp>
              <p:nvSpPr>
                <p:cNvPr id="4600" name="Google Shape;4600;p6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6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02" name="Google Shape;4602;p66"/>
              <p:cNvGrpSpPr/>
              <p:nvPr/>
            </p:nvGrpSpPr>
            <p:grpSpPr>
              <a:xfrm>
                <a:off x="4073398" y="3838028"/>
                <a:ext cx="37776" cy="32380"/>
                <a:chOff x="4073398" y="3838028"/>
                <a:chExt cx="37776" cy="32380"/>
              </a:xfrm>
            </p:grpSpPr>
            <p:sp>
              <p:nvSpPr>
                <p:cNvPr id="4603" name="Google Shape;4603;p6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6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05" name="Google Shape;4605;p66"/>
              <p:cNvGrpSpPr/>
              <p:nvPr/>
            </p:nvGrpSpPr>
            <p:grpSpPr>
              <a:xfrm>
                <a:off x="4342672" y="4144496"/>
                <a:ext cx="37752" cy="32364"/>
                <a:chOff x="4342672" y="4144496"/>
                <a:chExt cx="37752" cy="32364"/>
              </a:xfrm>
            </p:grpSpPr>
            <p:sp>
              <p:nvSpPr>
                <p:cNvPr id="4606" name="Google Shape;4606;p6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6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08" name="Google Shape;4608;p66"/>
              <p:cNvGrpSpPr/>
              <p:nvPr/>
            </p:nvGrpSpPr>
            <p:grpSpPr>
              <a:xfrm>
                <a:off x="4406386" y="4056872"/>
                <a:ext cx="37783" cy="32364"/>
                <a:chOff x="4406386" y="4056872"/>
                <a:chExt cx="37783" cy="32364"/>
              </a:xfrm>
            </p:grpSpPr>
            <p:sp>
              <p:nvSpPr>
                <p:cNvPr id="4609" name="Google Shape;4609;p6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6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11" name="Google Shape;4611;p66"/>
              <p:cNvGrpSpPr/>
              <p:nvPr/>
            </p:nvGrpSpPr>
            <p:grpSpPr>
              <a:xfrm>
                <a:off x="4284416" y="4245254"/>
                <a:ext cx="37783" cy="32357"/>
                <a:chOff x="4284416" y="4245254"/>
                <a:chExt cx="37783" cy="32357"/>
              </a:xfrm>
            </p:grpSpPr>
            <p:sp>
              <p:nvSpPr>
                <p:cNvPr id="4612" name="Google Shape;4612;p6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6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14" name="Google Shape;4614;p66"/>
              <p:cNvGrpSpPr/>
              <p:nvPr/>
            </p:nvGrpSpPr>
            <p:grpSpPr>
              <a:xfrm>
                <a:off x="4219057" y="4331258"/>
                <a:ext cx="37776" cy="32364"/>
                <a:chOff x="4219057" y="4331258"/>
                <a:chExt cx="37776" cy="32364"/>
              </a:xfrm>
            </p:grpSpPr>
            <p:sp>
              <p:nvSpPr>
                <p:cNvPr id="4615" name="Google Shape;4615;p6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6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17" name="Google Shape;4617;p66"/>
              <p:cNvGrpSpPr/>
              <p:nvPr/>
            </p:nvGrpSpPr>
            <p:grpSpPr>
              <a:xfrm>
                <a:off x="4204122" y="4141688"/>
                <a:ext cx="33497" cy="28699"/>
                <a:chOff x="4204122" y="4141688"/>
                <a:chExt cx="33497" cy="28699"/>
              </a:xfrm>
            </p:grpSpPr>
            <p:sp>
              <p:nvSpPr>
                <p:cNvPr id="4618" name="Google Shape;4618;p6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6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20" name="Google Shape;4620;p66"/>
              <p:cNvGrpSpPr/>
              <p:nvPr/>
            </p:nvGrpSpPr>
            <p:grpSpPr>
              <a:xfrm>
                <a:off x="4301546" y="4003869"/>
                <a:ext cx="38916" cy="33324"/>
                <a:chOff x="4301546" y="4003869"/>
                <a:chExt cx="38916" cy="33324"/>
              </a:xfrm>
            </p:grpSpPr>
            <p:sp>
              <p:nvSpPr>
                <p:cNvPr id="4621" name="Google Shape;4621;p6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6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23" name="Google Shape;4623;p66"/>
              <p:cNvGrpSpPr/>
              <p:nvPr/>
            </p:nvGrpSpPr>
            <p:grpSpPr>
              <a:xfrm>
                <a:off x="4210681" y="3924669"/>
                <a:ext cx="36549" cy="31366"/>
                <a:chOff x="4210681" y="3924669"/>
                <a:chExt cx="36549" cy="31366"/>
              </a:xfrm>
            </p:grpSpPr>
            <p:sp>
              <p:nvSpPr>
                <p:cNvPr id="4624" name="Google Shape;4624;p6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6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26" name="Google Shape;4626;p66"/>
              <p:cNvGrpSpPr/>
              <p:nvPr/>
            </p:nvGrpSpPr>
            <p:grpSpPr>
              <a:xfrm>
                <a:off x="3987771" y="3628874"/>
                <a:ext cx="31499" cy="26993"/>
                <a:chOff x="3987771" y="3628874"/>
                <a:chExt cx="31499" cy="26993"/>
              </a:xfrm>
            </p:grpSpPr>
            <p:sp>
              <p:nvSpPr>
                <p:cNvPr id="4627" name="Google Shape;4627;p6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6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29" name="Google Shape;4629;p66"/>
              <p:cNvGrpSpPr/>
              <p:nvPr/>
            </p:nvGrpSpPr>
            <p:grpSpPr>
              <a:xfrm>
                <a:off x="4087382" y="3775674"/>
                <a:ext cx="31405" cy="26898"/>
                <a:chOff x="4087382" y="3775674"/>
                <a:chExt cx="31405" cy="26898"/>
              </a:xfrm>
            </p:grpSpPr>
            <p:sp>
              <p:nvSpPr>
                <p:cNvPr id="4630" name="Google Shape;4630;p6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6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32" name="Google Shape;4632;p66"/>
              <p:cNvGrpSpPr/>
              <p:nvPr/>
            </p:nvGrpSpPr>
            <p:grpSpPr>
              <a:xfrm>
                <a:off x="4118873" y="3856637"/>
                <a:ext cx="31405" cy="26906"/>
                <a:chOff x="4118873" y="3856637"/>
                <a:chExt cx="31405" cy="26906"/>
              </a:xfrm>
            </p:grpSpPr>
            <p:sp>
              <p:nvSpPr>
                <p:cNvPr id="4633" name="Google Shape;4633;p6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6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35" name="Google Shape;4635;p66"/>
              <p:cNvGrpSpPr/>
              <p:nvPr/>
            </p:nvGrpSpPr>
            <p:grpSpPr>
              <a:xfrm>
                <a:off x="4168541" y="3639523"/>
                <a:ext cx="31499" cy="26906"/>
                <a:chOff x="4168541" y="3639523"/>
                <a:chExt cx="31499" cy="26906"/>
              </a:xfrm>
            </p:grpSpPr>
            <p:sp>
              <p:nvSpPr>
                <p:cNvPr id="4636" name="Google Shape;4636;p6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6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38" name="Google Shape;4638;p66"/>
              <p:cNvGrpSpPr/>
              <p:nvPr/>
            </p:nvGrpSpPr>
            <p:grpSpPr>
              <a:xfrm>
                <a:off x="3965789" y="3393545"/>
                <a:ext cx="31405" cy="26945"/>
                <a:chOff x="3965789" y="3393545"/>
                <a:chExt cx="31405" cy="26945"/>
              </a:xfrm>
            </p:grpSpPr>
            <p:sp>
              <p:nvSpPr>
                <p:cNvPr id="4639" name="Google Shape;4639;p6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6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41" name="Google Shape;4641;p66"/>
              <p:cNvGrpSpPr/>
              <p:nvPr/>
            </p:nvGrpSpPr>
            <p:grpSpPr>
              <a:xfrm>
                <a:off x="3925166" y="3491008"/>
                <a:ext cx="31405" cy="27001"/>
                <a:chOff x="3925166" y="3491008"/>
                <a:chExt cx="31405" cy="27001"/>
              </a:xfrm>
            </p:grpSpPr>
            <p:sp>
              <p:nvSpPr>
                <p:cNvPr id="4642" name="Google Shape;4642;p6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6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44" name="Google Shape;4644;p66"/>
              <p:cNvGrpSpPr/>
              <p:nvPr/>
            </p:nvGrpSpPr>
            <p:grpSpPr>
              <a:xfrm>
                <a:off x="3682845" y="3340976"/>
                <a:ext cx="31397" cy="26898"/>
                <a:chOff x="3682845" y="3340976"/>
                <a:chExt cx="31397" cy="26898"/>
              </a:xfrm>
            </p:grpSpPr>
            <p:sp>
              <p:nvSpPr>
                <p:cNvPr id="4645" name="Google Shape;4645;p6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6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47" name="Google Shape;4647;p66"/>
              <p:cNvGrpSpPr/>
              <p:nvPr/>
            </p:nvGrpSpPr>
            <p:grpSpPr>
              <a:xfrm>
                <a:off x="3795393" y="3353725"/>
                <a:ext cx="31499" cy="26993"/>
                <a:chOff x="3795393" y="3353725"/>
                <a:chExt cx="31499" cy="26993"/>
              </a:xfrm>
            </p:grpSpPr>
            <p:sp>
              <p:nvSpPr>
                <p:cNvPr id="4648" name="Google Shape;4648;p6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6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50" name="Google Shape;4650;p66"/>
              <p:cNvGrpSpPr/>
              <p:nvPr/>
            </p:nvGrpSpPr>
            <p:grpSpPr>
              <a:xfrm>
                <a:off x="4176909" y="4363221"/>
                <a:ext cx="38924" cy="33316"/>
                <a:chOff x="4176909" y="4363221"/>
                <a:chExt cx="38924" cy="33316"/>
              </a:xfrm>
            </p:grpSpPr>
            <p:sp>
              <p:nvSpPr>
                <p:cNvPr id="4651" name="Google Shape;4651;p6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6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53" name="Google Shape;4653;p66"/>
              <p:cNvGrpSpPr/>
              <p:nvPr/>
            </p:nvGrpSpPr>
            <p:grpSpPr>
              <a:xfrm>
                <a:off x="4226191" y="4007660"/>
                <a:ext cx="33560" cy="28770"/>
                <a:chOff x="4226191" y="4007660"/>
                <a:chExt cx="33560" cy="28770"/>
              </a:xfrm>
            </p:grpSpPr>
            <p:sp>
              <p:nvSpPr>
                <p:cNvPr id="4654" name="Google Shape;4654;p6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6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56" name="Google Shape;4656;p66"/>
              <p:cNvGrpSpPr/>
              <p:nvPr/>
            </p:nvGrpSpPr>
            <p:grpSpPr>
              <a:xfrm>
                <a:off x="3597785" y="3377045"/>
                <a:ext cx="33591" cy="28699"/>
                <a:chOff x="3597785" y="3377045"/>
                <a:chExt cx="33591" cy="28699"/>
              </a:xfrm>
            </p:grpSpPr>
            <p:sp>
              <p:nvSpPr>
                <p:cNvPr id="4657" name="Google Shape;4657;p6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6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59" name="Google Shape;4659;p66"/>
              <p:cNvGrpSpPr/>
              <p:nvPr/>
            </p:nvGrpSpPr>
            <p:grpSpPr>
              <a:xfrm>
                <a:off x="3887870" y="3669796"/>
                <a:ext cx="33591" cy="28692"/>
                <a:chOff x="3887870" y="3669796"/>
                <a:chExt cx="33591" cy="28692"/>
              </a:xfrm>
            </p:grpSpPr>
            <p:sp>
              <p:nvSpPr>
                <p:cNvPr id="4660" name="Google Shape;4660;p6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6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62" name="Google Shape;4662;p66"/>
              <p:cNvGrpSpPr/>
              <p:nvPr/>
            </p:nvGrpSpPr>
            <p:grpSpPr>
              <a:xfrm>
                <a:off x="3818320" y="3481625"/>
                <a:ext cx="33497" cy="28770"/>
                <a:chOff x="3818320" y="3481625"/>
                <a:chExt cx="33497" cy="28770"/>
              </a:xfrm>
            </p:grpSpPr>
            <p:sp>
              <p:nvSpPr>
                <p:cNvPr id="4663" name="Google Shape;4663;p6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6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65" name="Google Shape;4665;p66"/>
              <p:cNvGrpSpPr/>
              <p:nvPr/>
            </p:nvGrpSpPr>
            <p:grpSpPr>
              <a:xfrm>
                <a:off x="4278139" y="4120948"/>
                <a:ext cx="37492" cy="32129"/>
                <a:chOff x="4278139" y="4120948"/>
                <a:chExt cx="37492" cy="32129"/>
              </a:xfrm>
            </p:grpSpPr>
            <p:sp>
              <p:nvSpPr>
                <p:cNvPr id="4666" name="Google Shape;4666;p6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6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68" name="Google Shape;4668;p66"/>
              <p:cNvGrpSpPr/>
              <p:nvPr/>
            </p:nvGrpSpPr>
            <p:grpSpPr>
              <a:xfrm>
                <a:off x="4419898" y="3977388"/>
                <a:ext cx="33497" cy="28692"/>
                <a:chOff x="4419898" y="3977388"/>
                <a:chExt cx="33497" cy="28692"/>
              </a:xfrm>
            </p:grpSpPr>
            <p:sp>
              <p:nvSpPr>
                <p:cNvPr id="4669" name="Google Shape;4669;p6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6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71" name="Google Shape;4671;p66"/>
              <p:cNvGrpSpPr/>
              <p:nvPr/>
            </p:nvGrpSpPr>
            <p:grpSpPr>
              <a:xfrm>
                <a:off x="4158930" y="4034684"/>
                <a:ext cx="33497" cy="28762"/>
                <a:chOff x="4158930" y="4034684"/>
                <a:chExt cx="33497" cy="28762"/>
              </a:xfrm>
            </p:grpSpPr>
            <p:sp>
              <p:nvSpPr>
                <p:cNvPr id="4672" name="Google Shape;4672;p6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6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74" name="Google Shape;4674;p66"/>
              <p:cNvGrpSpPr/>
              <p:nvPr/>
            </p:nvGrpSpPr>
            <p:grpSpPr>
              <a:xfrm>
                <a:off x="4134949" y="3957049"/>
                <a:ext cx="33497" cy="28770"/>
                <a:chOff x="4134949" y="3957049"/>
                <a:chExt cx="33497" cy="28770"/>
              </a:xfrm>
            </p:grpSpPr>
            <p:sp>
              <p:nvSpPr>
                <p:cNvPr id="4675" name="Google Shape;4675;p6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6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77" name="Google Shape;4677;p66"/>
              <p:cNvGrpSpPr/>
              <p:nvPr/>
            </p:nvGrpSpPr>
            <p:grpSpPr>
              <a:xfrm>
                <a:off x="4193653" y="4184403"/>
                <a:ext cx="43580" cy="37264"/>
                <a:chOff x="4193653" y="4184403"/>
                <a:chExt cx="43580" cy="37264"/>
              </a:xfrm>
            </p:grpSpPr>
            <p:sp>
              <p:nvSpPr>
                <p:cNvPr id="4678" name="Google Shape;4678;p6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6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80" name="Google Shape;4680;p66"/>
              <p:cNvGrpSpPr/>
              <p:nvPr/>
            </p:nvGrpSpPr>
            <p:grpSpPr>
              <a:xfrm>
                <a:off x="4343600" y="3943844"/>
                <a:ext cx="43580" cy="37312"/>
                <a:chOff x="4343600" y="3943844"/>
                <a:chExt cx="43580" cy="37312"/>
              </a:xfrm>
            </p:grpSpPr>
            <p:sp>
              <p:nvSpPr>
                <p:cNvPr id="4681" name="Google Shape;4681;p6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6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83" name="Google Shape;4683;p66"/>
              <p:cNvGrpSpPr/>
              <p:nvPr/>
            </p:nvGrpSpPr>
            <p:grpSpPr>
              <a:xfrm>
                <a:off x="4172339" y="3381693"/>
                <a:ext cx="31499" cy="27001"/>
                <a:chOff x="4172339" y="3381693"/>
                <a:chExt cx="31499" cy="27001"/>
              </a:xfrm>
            </p:grpSpPr>
            <p:sp>
              <p:nvSpPr>
                <p:cNvPr id="4684" name="Google Shape;4684;p6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6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689"/>
        <p:cNvGrpSpPr/>
        <p:nvPr/>
      </p:nvGrpSpPr>
      <p:grpSpPr>
        <a:xfrm>
          <a:off x="0" y="0"/>
          <a:ext cx="0" cy="0"/>
          <a:chOff x="0" y="0"/>
          <a:chExt cx="0" cy="0"/>
        </a:xfrm>
      </p:grpSpPr>
      <p:grpSp>
        <p:nvGrpSpPr>
          <p:cNvPr id="4690" name="Google Shape;4690;p67"/>
          <p:cNvGrpSpPr/>
          <p:nvPr/>
        </p:nvGrpSpPr>
        <p:grpSpPr>
          <a:xfrm>
            <a:off x="972366" y="1567646"/>
            <a:ext cx="3343732" cy="274985"/>
            <a:chOff x="106648" y="895722"/>
            <a:chExt cx="4481413" cy="374300"/>
          </a:xfrm>
        </p:grpSpPr>
        <p:grpSp>
          <p:nvGrpSpPr>
            <p:cNvPr id="4691" name="Google Shape;4691;p67"/>
            <p:cNvGrpSpPr/>
            <p:nvPr/>
          </p:nvGrpSpPr>
          <p:grpSpPr>
            <a:xfrm>
              <a:off x="2233276" y="895722"/>
              <a:ext cx="1082667" cy="223591"/>
              <a:chOff x="4808316" y="2800065"/>
              <a:chExt cx="1999386" cy="412910"/>
            </a:xfrm>
          </p:grpSpPr>
          <p:sp>
            <p:nvSpPr>
              <p:cNvPr id="4692" name="Google Shape;4692;p67"/>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693" name="Google Shape;4693;p67"/>
              <p:cNvGrpSpPr/>
              <p:nvPr/>
            </p:nvGrpSpPr>
            <p:grpSpPr>
              <a:xfrm>
                <a:off x="4808316" y="2800065"/>
                <a:ext cx="92400" cy="411825"/>
                <a:chOff x="845575" y="2563700"/>
                <a:chExt cx="92400" cy="411825"/>
              </a:xfrm>
            </p:grpSpPr>
            <p:cxnSp>
              <p:nvCxnSpPr>
                <p:cNvPr id="4694" name="Google Shape;4694;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95" name="Google Shape;4695;p6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696" name="Google Shape;4696;p67"/>
            <p:cNvGrpSpPr/>
            <p:nvPr/>
          </p:nvGrpSpPr>
          <p:grpSpPr>
            <a:xfrm>
              <a:off x="106648" y="895722"/>
              <a:ext cx="1088401" cy="223591"/>
              <a:chOff x="881025" y="2800065"/>
              <a:chExt cx="2009975" cy="412910"/>
            </a:xfrm>
          </p:grpSpPr>
          <p:sp>
            <p:nvSpPr>
              <p:cNvPr id="4697" name="Google Shape;4697;p67"/>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698" name="Google Shape;4698;p67"/>
              <p:cNvGrpSpPr/>
              <p:nvPr/>
            </p:nvGrpSpPr>
            <p:grpSpPr>
              <a:xfrm>
                <a:off x="881025" y="2800065"/>
                <a:ext cx="92400" cy="411825"/>
                <a:chOff x="845575" y="2563700"/>
                <a:chExt cx="92400" cy="411825"/>
              </a:xfrm>
            </p:grpSpPr>
            <p:cxnSp>
              <p:nvCxnSpPr>
                <p:cNvPr id="4699" name="Google Shape;4699;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00" name="Google Shape;4700;p6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701" name="Google Shape;4701;p67"/>
            <p:cNvGrpSpPr/>
            <p:nvPr/>
          </p:nvGrpSpPr>
          <p:grpSpPr>
            <a:xfrm>
              <a:off x="1172346" y="1047018"/>
              <a:ext cx="1083151" cy="223003"/>
              <a:chOff x="2849073" y="3079467"/>
              <a:chExt cx="2000279" cy="411825"/>
            </a:xfrm>
          </p:grpSpPr>
          <p:sp>
            <p:nvSpPr>
              <p:cNvPr id="4702" name="Google Shape;4702;p67"/>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703" name="Google Shape;4703;p67"/>
              <p:cNvGrpSpPr/>
              <p:nvPr/>
            </p:nvGrpSpPr>
            <p:grpSpPr>
              <a:xfrm rot="10800000">
                <a:off x="2849073" y="3079467"/>
                <a:ext cx="92400" cy="411825"/>
                <a:chOff x="2070100" y="2563700"/>
                <a:chExt cx="92400" cy="411825"/>
              </a:xfrm>
            </p:grpSpPr>
            <p:cxnSp>
              <p:nvCxnSpPr>
                <p:cNvPr id="4704" name="Google Shape;4704;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05" name="Google Shape;4705;p6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706" name="Google Shape;4706;p67"/>
            <p:cNvGrpSpPr/>
            <p:nvPr/>
          </p:nvGrpSpPr>
          <p:grpSpPr>
            <a:xfrm>
              <a:off x="3290132" y="1047018"/>
              <a:ext cx="1297929" cy="223003"/>
              <a:chOff x="6760035" y="3079467"/>
              <a:chExt cx="2396914" cy="411825"/>
            </a:xfrm>
          </p:grpSpPr>
          <p:sp>
            <p:nvSpPr>
              <p:cNvPr id="4707" name="Google Shape;4707;p67"/>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708" name="Google Shape;4708;p67"/>
              <p:cNvGrpSpPr/>
              <p:nvPr/>
            </p:nvGrpSpPr>
            <p:grpSpPr>
              <a:xfrm rot="10800000">
                <a:off x="6760035" y="3079467"/>
                <a:ext cx="92400" cy="411825"/>
                <a:chOff x="2070100" y="2563700"/>
                <a:chExt cx="92400" cy="411825"/>
              </a:xfrm>
            </p:grpSpPr>
            <p:cxnSp>
              <p:nvCxnSpPr>
                <p:cNvPr id="4709" name="Google Shape;4709;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10" name="Google Shape;4710;p6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4711" name="Google Shape;4711;p67"/>
          <p:cNvGrpSpPr/>
          <p:nvPr/>
        </p:nvGrpSpPr>
        <p:grpSpPr>
          <a:xfrm>
            <a:off x="2862715" y="4766808"/>
            <a:ext cx="1448935" cy="1065905"/>
            <a:chOff x="2183288" y="3555572"/>
            <a:chExt cx="1136241" cy="835873"/>
          </a:xfrm>
        </p:grpSpPr>
        <p:sp>
          <p:nvSpPr>
            <p:cNvPr id="4712" name="Google Shape;4712;p6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713" name="Google Shape;4713;p67"/>
            <p:cNvGrpSpPr/>
            <p:nvPr/>
          </p:nvGrpSpPr>
          <p:grpSpPr>
            <a:xfrm>
              <a:off x="2205895" y="3637269"/>
              <a:ext cx="1089848" cy="724993"/>
              <a:chOff x="2205895" y="3637269"/>
              <a:chExt cx="1089848" cy="724993"/>
            </a:xfrm>
          </p:grpSpPr>
          <p:sp>
            <p:nvSpPr>
              <p:cNvPr id="4714" name="Google Shape;4714;p6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6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6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6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6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6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20" name="Google Shape;4720;p6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4721" name="Google Shape;4721;p6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22" name="Google Shape;4722;p67"/>
            <p:cNvGrpSpPr/>
            <p:nvPr/>
          </p:nvGrpSpPr>
          <p:grpSpPr>
            <a:xfrm>
              <a:off x="3173850" y="3779426"/>
              <a:ext cx="145679" cy="70048"/>
              <a:chOff x="3173850" y="3779426"/>
              <a:chExt cx="145679" cy="70048"/>
            </a:xfrm>
          </p:grpSpPr>
          <p:cxnSp>
            <p:nvCxnSpPr>
              <p:cNvPr id="4723" name="Google Shape;4723;p6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724" name="Google Shape;4724;p6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25" name="Google Shape;4725;p67"/>
            <p:cNvGrpSpPr/>
            <p:nvPr/>
          </p:nvGrpSpPr>
          <p:grpSpPr>
            <a:xfrm>
              <a:off x="2183288" y="4139483"/>
              <a:ext cx="145133" cy="70048"/>
              <a:chOff x="2183288" y="4139483"/>
              <a:chExt cx="145133" cy="70048"/>
            </a:xfrm>
          </p:grpSpPr>
          <p:cxnSp>
            <p:nvCxnSpPr>
              <p:cNvPr id="4726" name="Google Shape;4726;p6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727" name="Google Shape;4727;p6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28" name="Google Shape;4728;p6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4729" name="Google Shape;4729;p6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30" name="Google Shape;4730;p67"/>
            <p:cNvGrpSpPr/>
            <p:nvPr/>
          </p:nvGrpSpPr>
          <p:grpSpPr>
            <a:xfrm>
              <a:off x="2943836" y="4268886"/>
              <a:ext cx="60717" cy="122559"/>
              <a:chOff x="2943836" y="4268886"/>
              <a:chExt cx="60717" cy="122559"/>
            </a:xfrm>
          </p:grpSpPr>
          <p:sp>
            <p:nvSpPr>
              <p:cNvPr id="4731" name="Google Shape;4731;p6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4732" name="Google Shape;4732;p6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733" name="Google Shape;4733;p67"/>
          <p:cNvGrpSpPr/>
          <p:nvPr/>
        </p:nvGrpSpPr>
        <p:grpSpPr>
          <a:xfrm>
            <a:off x="4546642" y="1994806"/>
            <a:ext cx="2234493" cy="1011001"/>
            <a:chOff x="3530532" y="1496185"/>
            <a:chExt cx="1562000" cy="706730"/>
          </a:xfrm>
        </p:grpSpPr>
        <p:cxnSp>
          <p:nvCxnSpPr>
            <p:cNvPr id="4734" name="Google Shape;4734;p6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735" name="Google Shape;4735;p67"/>
            <p:cNvGrpSpPr/>
            <p:nvPr/>
          </p:nvGrpSpPr>
          <p:grpSpPr>
            <a:xfrm>
              <a:off x="3530532" y="1496185"/>
              <a:ext cx="323430" cy="463587"/>
              <a:chOff x="3530532" y="1496185"/>
              <a:chExt cx="323430" cy="463587"/>
            </a:xfrm>
          </p:grpSpPr>
          <p:grpSp>
            <p:nvGrpSpPr>
              <p:cNvPr id="4736" name="Google Shape;4736;p67"/>
              <p:cNvGrpSpPr/>
              <p:nvPr/>
            </p:nvGrpSpPr>
            <p:grpSpPr>
              <a:xfrm>
                <a:off x="3567462" y="1496185"/>
                <a:ext cx="286500" cy="361376"/>
                <a:chOff x="3567462" y="1496185"/>
                <a:chExt cx="286500" cy="361376"/>
              </a:xfrm>
            </p:grpSpPr>
            <p:cxnSp>
              <p:nvCxnSpPr>
                <p:cNvPr id="4737" name="Google Shape;4737;p6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38" name="Google Shape;4738;p67"/>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39" name="Google Shape;4739;p67"/>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40" name="Google Shape;4740;p67"/>
            <p:cNvGrpSpPr/>
            <p:nvPr/>
          </p:nvGrpSpPr>
          <p:grpSpPr>
            <a:xfrm>
              <a:off x="3891569" y="1779209"/>
              <a:ext cx="323945" cy="423706"/>
              <a:chOff x="3891569" y="1779209"/>
              <a:chExt cx="323945" cy="423706"/>
            </a:xfrm>
          </p:grpSpPr>
          <p:grpSp>
            <p:nvGrpSpPr>
              <p:cNvPr id="4741" name="Google Shape;4741;p67"/>
              <p:cNvGrpSpPr/>
              <p:nvPr/>
            </p:nvGrpSpPr>
            <p:grpSpPr>
              <a:xfrm>
                <a:off x="3929014" y="1881638"/>
                <a:ext cx="286500" cy="321278"/>
                <a:chOff x="3929014" y="1881638"/>
                <a:chExt cx="286500" cy="321278"/>
              </a:xfrm>
            </p:grpSpPr>
            <p:cxnSp>
              <p:nvCxnSpPr>
                <p:cNvPr id="4742" name="Google Shape;4742;p6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743" name="Google Shape;4743;p67"/>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44" name="Google Shape;4744;p67"/>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45" name="Google Shape;4745;p67"/>
            <p:cNvGrpSpPr/>
            <p:nvPr/>
          </p:nvGrpSpPr>
          <p:grpSpPr>
            <a:xfrm>
              <a:off x="4252606" y="1496185"/>
              <a:ext cx="324721" cy="463587"/>
              <a:chOff x="4252606" y="1496185"/>
              <a:chExt cx="324721" cy="463587"/>
            </a:xfrm>
          </p:grpSpPr>
          <p:grpSp>
            <p:nvGrpSpPr>
              <p:cNvPr id="4746" name="Google Shape;4746;p67"/>
              <p:cNvGrpSpPr/>
              <p:nvPr/>
            </p:nvGrpSpPr>
            <p:grpSpPr>
              <a:xfrm>
                <a:off x="4290828" y="1496185"/>
                <a:ext cx="286500" cy="361376"/>
                <a:chOff x="4290828" y="1496185"/>
                <a:chExt cx="286500" cy="361376"/>
              </a:xfrm>
            </p:grpSpPr>
            <p:cxnSp>
              <p:nvCxnSpPr>
                <p:cNvPr id="4747" name="Google Shape;4747;p6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48" name="Google Shape;4748;p67"/>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49" name="Google Shape;4749;p67"/>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50" name="Google Shape;4750;p67"/>
            <p:cNvGrpSpPr/>
            <p:nvPr/>
          </p:nvGrpSpPr>
          <p:grpSpPr>
            <a:xfrm>
              <a:off x="4613643" y="1763716"/>
              <a:ext cx="325308" cy="439200"/>
              <a:chOff x="4613643" y="1763716"/>
              <a:chExt cx="325308" cy="439200"/>
            </a:xfrm>
          </p:grpSpPr>
          <p:grpSp>
            <p:nvGrpSpPr>
              <p:cNvPr id="4751" name="Google Shape;4751;p67"/>
              <p:cNvGrpSpPr/>
              <p:nvPr/>
            </p:nvGrpSpPr>
            <p:grpSpPr>
              <a:xfrm>
                <a:off x="4652451" y="1879538"/>
                <a:ext cx="286500" cy="323378"/>
                <a:chOff x="4652451" y="1879538"/>
                <a:chExt cx="286500" cy="323378"/>
              </a:xfrm>
            </p:grpSpPr>
            <p:cxnSp>
              <p:nvCxnSpPr>
                <p:cNvPr id="4752" name="Google Shape;4752;p6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753" name="Google Shape;4753;p67"/>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54" name="Google Shape;4754;p67"/>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755" name="Google Shape;4755;p67"/>
          <p:cNvGrpSpPr/>
          <p:nvPr/>
        </p:nvGrpSpPr>
        <p:grpSpPr>
          <a:xfrm>
            <a:off x="4562456" y="3132974"/>
            <a:ext cx="2202897" cy="522023"/>
            <a:chOff x="3512551" y="2358270"/>
            <a:chExt cx="1597383" cy="378533"/>
          </a:xfrm>
        </p:grpSpPr>
        <p:cxnSp>
          <p:nvCxnSpPr>
            <p:cNvPr id="4756" name="Google Shape;4756;p67"/>
            <p:cNvCxnSpPr>
              <a:stCxn id="4757" idx="6"/>
              <a:endCxn id="4758"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759" name="Google Shape;4759;p67"/>
            <p:cNvGrpSpPr/>
            <p:nvPr/>
          </p:nvGrpSpPr>
          <p:grpSpPr>
            <a:xfrm>
              <a:off x="3512551" y="2358270"/>
              <a:ext cx="225647" cy="307714"/>
              <a:chOff x="2182679" y="2004714"/>
              <a:chExt cx="792300" cy="1080458"/>
            </a:xfrm>
          </p:grpSpPr>
          <p:cxnSp>
            <p:nvCxnSpPr>
              <p:cNvPr id="4760" name="Google Shape;4760;p67"/>
              <p:cNvCxnSpPr>
                <a:stCxn id="4761"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57" name="Google Shape;4757;p6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67"/>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62" name="Google Shape;4762;p67"/>
            <p:cNvGrpSpPr/>
            <p:nvPr/>
          </p:nvGrpSpPr>
          <p:grpSpPr>
            <a:xfrm>
              <a:off x="3969644" y="2440153"/>
              <a:ext cx="225853" cy="296651"/>
              <a:chOff x="3775710" y="1729289"/>
              <a:chExt cx="136500" cy="179289"/>
            </a:xfrm>
          </p:grpSpPr>
          <p:cxnSp>
            <p:nvCxnSpPr>
              <p:cNvPr id="4763" name="Google Shape;4763;p6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764" name="Google Shape;4764;p6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67"/>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66" name="Google Shape;4766;p67"/>
            <p:cNvGrpSpPr/>
            <p:nvPr/>
          </p:nvGrpSpPr>
          <p:grpSpPr>
            <a:xfrm>
              <a:off x="4427051" y="2358270"/>
              <a:ext cx="225647" cy="307714"/>
              <a:chOff x="5393704" y="2004714"/>
              <a:chExt cx="792300" cy="1080458"/>
            </a:xfrm>
          </p:grpSpPr>
          <p:cxnSp>
            <p:nvCxnSpPr>
              <p:cNvPr id="4767" name="Google Shape;4767;p67"/>
              <p:cNvCxnSpPr>
                <a:stCxn id="4768"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69" name="Google Shape;4769;p6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67"/>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0" name="Google Shape;4770;p67"/>
            <p:cNvGrpSpPr/>
            <p:nvPr/>
          </p:nvGrpSpPr>
          <p:grpSpPr>
            <a:xfrm>
              <a:off x="4884287" y="2440252"/>
              <a:ext cx="225647" cy="296532"/>
              <a:chOff x="6999166" y="2292572"/>
              <a:chExt cx="792300" cy="1041192"/>
            </a:xfrm>
          </p:grpSpPr>
          <p:cxnSp>
            <p:nvCxnSpPr>
              <p:cNvPr id="4771" name="Google Shape;4771;p6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758" name="Google Shape;4758;p6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67"/>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773" name="Google Shape;4773;p67"/>
          <p:cNvGrpSpPr/>
          <p:nvPr/>
        </p:nvGrpSpPr>
        <p:grpSpPr>
          <a:xfrm>
            <a:off x="9123532" y="1581240"/>
            <a:ext cx="2109125" cy="977091"/>
            <a:chOff x="634175" y="2986275"/>
            <a:chExt cx="3147949" cy="1458344"/>
          </a:xfrm>
        </p:grpSpPr>
        <p:cxnSp>
          <p:nvCxnSpPr>
            <p:cNvPr id="4774" name="Google Shape;4774;p67"/>
            <p:cNvCxnSpPr>
              <a:stCxn id="4775" idx="4"/>
              <a:endCxn id="4776"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4777" name="Google Shape;4777;p67"/>
            <p:cNvCxnSpPr>
              <a:stCxn id="4776" idx="0"/>
              <a:endCxn id="4778"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79" name="Google Shape;4779;p67"/>
            <p:cNvCxnSpPr>
              <a:stCxn id="4778" idx="4"/>
              <a:endCxn id="4780"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81" name="Google Shape;4781;p67"/>
            <p:cNvCxnSpPr>
              <a:stCxn id="4780" idx="0"/>
              <a:endCxn id="4782"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4782" name="Google Shape;4782;p6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4778" name="Google Shape;4778;p6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4775" name="Google Shape;4775;p6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4780" name="Google Shape;4780;p6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4776" name="Google Shape;4776;p6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nvGrpSpPr>
          <p:cNvPr id="4783" name="Google Shape;4783;p67"/>
          <p:cNvGrpSpPr/>
          <p:nvPr/>
        </p:nvGrpSpPr>
        <p:grpSpPr>
          <a:xfrm>
            <a:off x="4547152" y="3840320"/>
            <a:ext cx="2233504" cy="418232"/>
            <a:chOff x="998425" y="1182125"/>
            <a:chExt cx="1065400" cy="199500"/>
          </a:xfrm>
        </p:grpSpPr>
        <p:sp>
          <p:nvSpPr>
            <p:cNvPr id="4784" name="Google Shape;4784;p6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6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6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6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6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9" name="Google Shape;4789;p67"/>
          <p:cNvGrpSpPr/>
          <p:nvPr/>
        </p:nvGrpSpPr>
        <p:grpSpPr>
          <a:xfrm>
            <a:off x="4547152" y="5114942"/>
            <a:ext cx="2233505" cy="700460"/>
            <a:chOff x="5194708" y="3484366"/>
            <a:chExt cx="3148148" cy="987304"/>
          </a:xfrm>
        </p:grpSpPr>
        <p:grpSp>
          <p:nvGrpSpPr>
            <p:cNvPr id="4790" name="Google Shape;4790;p67"/>
            <p:cNvGrpSpPr/>
            <p:nvPr/>
          </p:nvGrpSpPr>
          <p:grpSpPr>
            <a:xfrm>
              <a:off x="7531521" y="3484366"/>
              <a:ext cx="811335" cy="987304"/>
              <a:chOff x="3379425" y="1617275"/>
              <a:chExt cx="1090650" cy="1327200"/>
            </a:xfrm>
          </p:grpSpPr>
          <p:sp>
            <p:nvSpPr>
              <p:cNvPr id="4791" name="Google Shape;4791;p6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6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6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4" name="Google Shape;4794;p67"/>
            <p:cNvGrpSpPr/>
            <p:nvPr/>
          </p:nvGrpSpPr>
          <p:grpSpPr>
            <a:xfrm>
              <a:off x="6752546" y="3484366"/>
              <a:ext cx="811428" cy="987304"/>
              <a:chOff x="2332275" y="1617275"/>
              <a:chExt cx="1090775" cy="1327200"/>
            </a:xfrm>
          </p:grpSpPr>
          <p:sp>
            <p:nvSpPr>
              <p:cNvPr id="4795" name="Google Shape;4795;p6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6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6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8" name="Google Shape;4798;p67"/>
            <p:cNvGrpSpPr/>
            <p:nvPr/>
          </p:nvGrpSpPr>
          <p:grpSpPr>
            <a:xfrm>
              <a:off x="5973664" y="3484366"/>
              <a:ext cx="811335" cy="987304"/>
              <a:chOff x="1285250" y="1617275"/>
              <a:chExt cx="1090650" cy="1327200"/>
            </a:xfrm>
          </p:grpSpPr>
          <p:sp>
            <p:nvSpPr>
              <p:cNvPr id="4799" name="Google Shape;4799;p6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6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6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2" name="Google Shape;4802;p67"/>
            <p:cNvGrpSpPr/>
            <p:nvPr/>
          </p:nvGrpSpPr>
          <p:grpSpPr>
            <a:xfrm>
              <a:off x="5194708" y="3484366"/>
              <a:ext cx="811409" cy="987304"/>
              <a:chOff x="238125" y="1617275"/>
              <a:chExt cx="1090750" cy="1327200"/>
            </a:xfrm>
          </p:grpSpPr>
          <p:sp>
            <p:nvSpPr>
              <p:cNvPr id="4803" name="Google Shape;4803;p6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6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6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806" name="Google Shape;4806;p67"/>
          <p:cNvGrpSpPr/>
          <p:nvPr/>
        </p:nvGrpSpPr>
        <p:grpSpPr>
          <a:xfrm>
            <a:off x="9125397" y="3309460"/>
            <a:ext cx="2105395" cy="696307"/>
            <a:chOff x="6853641" y="2534077"/>
            <a:chExt cx="1515545" cy="501229"/>
          </a:xfrm>
        </p:grpSpPr>
        <p:grpSp>
          <p:nvGrpSpPr>
            <p:cNvPr id="4807" name="Google Shape;4807;p67"/>
            <p:cNvGrpSpPr/>
            <p:nvPr/>
          </p:nvGrpSpPr>
          <p:grpSpPr>
            <a:xfrm>
              <a:off x="6853641" y="2618923"/>
              <a:ext cx="1515545" cy="324556"/>
              <a:chOff x="6853641" y="2618923"/>
              <a:chExt cx="1515545" cy="324556"/>
            </a:xfrm>
          </p:grpSpPr>
          <p:sp>
            <p:nvSpPr>
              <p:cNvPr id="4808" name="Google Shape;4808;p6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6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6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6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6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813" name="Google Shape;4813;p6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6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6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6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6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8" name="Google Shape;4818;p67"/>
          <p:cNvGrpSpPr/>
          <p:nvPr/>
        </p:nvGrpSpPr>
        <p:grpSpPr>
          <a:xfrm>
            <a:off x="4585254" y="4476181"/>
            <a:ext cx="2157301" cy="462155"/>
            <a:chOff x="1808063" y="4294338"/>
            <a:chExt cx="3370782" cy="721817"/>
          </a:xfrm>
        </p:grpSpPr>
        <p:sp>
          <p:nvSpPr>
            <p:cNvPr id="4819" name="Google Shape;4819;p6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6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6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6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6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6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6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6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6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6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9" name="Google Shape;4829;p67"/>
          <p:cNvGrpSpPr/>
          <p:nvPr/>
        </p:nvGrpSpPr>
        <p:grpSpPr>
          <a:xfrm>
            <a:off x="7019915" y="5365182"/>
            <a:ext cx="1889423" cy="467473"/>
            <a:chOff x="4234950" y="2101012"/>
            <a:chExt cx="4219974" cy="1044090"/>
          </a:xfrm>
        </p:grpSpPr>
        <p:sp>
          <p:nvSpPr>
            <p:cNvPr id="4830" name="Google Shape;4830;p6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6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6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6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6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6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6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6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6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6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6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6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6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6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6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6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6" name="Google Shape;4846;p67"/>
          <p:cNvGrpSpPr/>
          <p:nvPr/>
        </p:nvGrpSpPr>
        <p:grpSpPr>
          <a:xfrm>
            <a:off x="9120545" y="2686192"/>
            <a:ext cx="2115103" cy="495409"/>
            <a:chOff x="1247650" y="2075423"/>
            <a:chExt cx="6648477" cy="1557238"/>
          </a:xfrm>
        </p:grpSpPr>
        <p:sp>
          <p:nvSpPr>
            <p:cNvPr id="4847" name="Google Shape;4847;p6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6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6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6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6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6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3" name="Google Shape;4853;p67"/>
          <p:cNvGrpSpPr/>
          <p:nvPr/>
        </p:nvGrpSpPr>
        <p:grpSpPr>
          <a:xfrm>
            <a:off x="7028905" y="1557111"/>
            <a:ext cx="1887468" cy="2198044"/>
            <a:chOff x="1839112" y="2209163"/>
            <a:chExt cx="1918159" cy="2233784"/>
          </a:xfrm>
        </p:grpSpPr>
        <p:sp>
          <p:nvSpPr>
            <p:cNvPr id="4854" name="Google Shape;4854;p67"/>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67"/>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67"/>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4857" name="Google Shape;4857;p67"/>
            <p:cNvCxnSpPr>
              <a:stCxn id="4854" idx="6"/>
              <a:endCxn id="4855"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58" name="Google Shape;4858;p67"/>
            <p:cNvCxnSpPr>
              <a:stCxn id="4855" idx="4"/>
              <a:endCxn id="4859"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860" name="Google Shape;4860;p67"/>
            <p:cNvCxnSpPr>
              <a:stCxn id="4859" idx="6"/>
              <a:endCxn id="4856"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61" name="Google Shape;4861;p67"/>
            <p:cNvCxnSpPr>
              <a:stCxn id="4856" idx="4"/>
              <a:endCxn id="4862"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859" name="Google Shape;4859;p67"/>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67"/>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67"/>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4864" name="Google Shape;4864;p67"/>
            <p:cNvCxnSpPr>
              <a:endCxn id="4863"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865" name="Google Shape;4865;p67"/>
          <p:cNvGrpSpPr/>
          <p:nvPr/>
        </p:nvGrpSpPr>
        <p:grpSpPr>
          <a:xfrm>
            <a:off x="4571926" y="1581223"/>
            <a:ext cx="2183957" cy="206589"/>
            <a:chOff x="238125" y="2506075"/>
            <a:chExt cx="7115411" cy="673075"/>
          </a:xfrm>
        </p:grpSpPr>
        <p:sp>
          <p:nvSpPr>
            <p:cNvPr id="4866" name="Google Shape;4866;p6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6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6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6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6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1" name="Google Shape;4871;p67"/>
          <p:cNvGrpSpPr/>
          <p:nvPr/>
        </p:nvGrpSpPr>
        <p:grpSpPr>
          <a:xfrm>
            <a:off x="2626240" y="2000847"/>
            <a:ext cx="1683909" cy="1047211"/>
            <a:chOff x="548861" y="389676"/>
            <a:chExt cx="3843371" cy="2390163"/>
          </a:xfrm>
        </p:grpSpPr>
        <p:cxnSp>
          <p:nvCxnSpPr>
            <p:cNvPr id="4872" name="Google Shape;4872;p6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3" name="Google Shape;4873;p6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4" name="Google Shape;4874;p6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5" name="Google Shape;4875;p6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876" name="Google Shape;4876;p6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877" name="Google Shape;4877;p6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4878" name="Google Shape;4878;p6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879" name="Google Shape;4879;p6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6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6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6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6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6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5" name="Google Shape;4885;p67"/>
          <p:cNvGrpSpPr/>
          <p:nvPr/>
        </p:nvGrpSpPr>
        <p:grpSpPr>
          <a:xfrm>
            <a:off x="1010416" y="3476683"/>
            <a:ext cx="1882739" cy="844749"/>
            <a:chOff x="1187400" y="2529299"/>
            <a:chExt cx="6769193" cy="2241903"/>
          </a:xfrm>
        </p:grpSpPr>
        <p:sp>
          <p:nvSpPr>
            <p:cNvPr id="4886" name="Google Shape;4886;p67"/>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4887" name="Google Shape;4887;p67"/>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4888" name="Google Shape;4888;p67"/>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4889" name="Google Shape;4889;p67"/>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4890" name="Google Shape;4890;p67"/>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4891" name="Google Shape;4891;p67"/>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4892" name="Google Shape;4892;p67"/>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FFFF"/>
                </a:solidFill>
                <a:effectLst/>
                <a:uLnTx/>
                <a:uFillTx/>
                <a:latin typeface="Arial"/>
                <a:ea typeface="+mn-ea"/>
                <a:cs typeface="Arial"/>
                <a:sym typeface="Arial"/>
              </a:endParaRPr>
            </a:p>
          </p:txBody>
        </p:sp>
        <p:cxnSp>
          <p:nvCxnSpPr>
            <p:cNvPr id="4893" name="Google Shape;4893;p67"/>
            <p:cNvCxnSpPr>
              <a:stCxn id="4886" idx="2"/>
              <a:endCxn id="4887"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4" name="Google Shape;4894;p67"/>
            <p:cNvCxnSpPr>
              <a:stCxn id="4888" idx="0"/>
              <a:endCxn id="4886"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5" name="Google Shape;4895;p67"/>
            <p:cNvCxnSpPr>
              <a:stCxn id="4888" idx="2"/>
              <a:endCxn id="4890"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6" name="Google Shape;4896;p67"/>
            <p:cNvCxnSpPr>
              <a:stCxn id="4889" idx="0"/>
              <a:endCxn id="4888"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7" name="Google Shape;4897;p67"/>
            <p:cNvCxnSpPr>
              <a:stCxn id="4887" idx="2"/>
              <a:endCxn id="4892"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8" name="Google Shape;4898;p67"/>
            <p:cNvCxnSpPr>
              <a:stCxn id="4891" idx="0"/>
              <a:endCxn id="4887"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899" name="Google Shape;4899;p67"/>
          <p:cNvGrpSpPr/>
          <p:nvPr/>
        </p:nvGrpSpPr>
        <p:grpSpPr>
          <a:xfrm>
            <a:off x="9125411" y="4133629"/>
            <a:ext cx="2105380" cy="721164"/>
            <a:chOff x="6895650" y="3126697"/>
            <a:chExt cx="1436662" cy="492105"/>
          </a:xfrm>
        </p:grpSpPr>
        <p:sp>
          <p:nvSpPr>
            <p:cNvPr id="4900" name="Google Shape;4900;p6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6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6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6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6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05" name="Google Shape;4905;p67"/>
            <p:cNvGrpSpPr/>
            <p:nvPr/>
          </p:nvGrpSpPr>
          <p:grpSpPr>
            <a:xfrm>
              <a:off x="6995957" y="3335810"/>
              <a:ext cx="1230393" cy="71754"/>
              <a:chOff x="6995957" y="3287964"/>
              <a:chExt cx="1230393" cy="71754"/>
            </a:xfrm>
          </p:grpSpPr>
          <p:sp>
            <p:nvSpPr>
              <p:cNvPr id="4906" name="Google Shape;4906;p6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6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6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6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6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911" name="Google Shape;4911;p67"/>
          <p:cNvGrpSpPr/>
          <p:nvPr/>
        </p:nvGrpSpPr>
        <p:grpSpPr>
          <a:xfrm>
            <a:off x="9123520" y="4982646"/>
            <a:ext cx="2109149" cy="867500"/>
            <a:chOff x="6777990" y="3710194"/>
            <a:chExt cx="1646915" cy="677382"/>
          </a:xfrm>
        </p:grpSpPr>
        <p:grpSp>
          <p:nvGrpSpPr>
            <p:cNvPr id="4912" name="Google Shape;4912;p67"/>
            <p:cNvGrpSpPr/>
            <p:nvPr/>
          </p:nvGrpSpPr>
          <p:grpSpPr>
            <a:xfrm>
              <a:off x="6777990" y="3874492"/>
              <a:ext cx="411129" cy="513083"/>
              <a:chOff x="6777990" y="3874492"/>
              <a:chExt cx="411129" cy="513083"/>
            </a:xfrm>
          </p:grpSpPr>
          <p:cxnSp>
            <p:nvCxnSpPr>
              <p:cNvPr id="4913" name="Google Shape;4913;p6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14" name="Google Shape;4914;p6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5" name="Google Shape;4915;p67"/>
            <p:cNvGrpSpPr/>
            <p:nvPr/>
          </p:nvGrpSpPr>
          <p:grpSpPr>
            <a:xfrm>
              <a:off x="7188425" y="3710194"/>
              <a:ext cx="411123" cy="520535"/>
              <a:chOff x="7188425" y="3710194"/>
              <a:chExt cx="411123" cy="520535"/>
            </a:xfrm>
          </p:grpSpPr>
          <p:cxnSp>
            <p:nvCxnSpPr>
              <p:cNvPr id="4916" name="Google Shape;4916;p6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17" name="Google Shape;4917;p6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8" name="Google Shape;4918;p67"/>
            <p:cNvGrpSpPr/>
            <p:nvPr/>
          </p:nvGrpSpPr>
          <p:grpSpPr>
            <a:xfrm>
              <a:off x="7603341" y="3874492"/>
              <a:ext cx="411474" cy="513083"/>
              <a:chOff x="7603341" y="3874492"/>
              <a:chExt cx="411474" cy="513083"/>
            </a:xfrm>
          </p:grpSpPr>
          <p:cxnSp>
            <p:nvCxnSpPr>
              <p:cNvPr id="4919" name="Google Shape;4919;p6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20" name="Google Shape;4920;p6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1" name="Google Shape;4921;p67"/>
            <p:cNvGrpSpPr/>
            <p:nvPr/>
          </p:nvGrpSpPr>
          <p:grpSpPr>
            <a:xfrm>
              <a:off x="8013776" y="3722847"/>
              <a:ext cx="411129" cy="507881"/>
              <a:chOff x="8013776" y="3722847"/>
              <a:chExt cx="411129" cy="507881"/>
            </a:xfrm>
          </p:grpSpPr>
          <p:cxnSp>
            <p:nvCxnSpPr>
              <p:cNvPr id="4922" name="Google Shape;4922;p6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923" name="Google Shape;4923;p6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924" name="Google Shape;4924;p67"/>
          <p:cNvGrpSpPr/>
          <p:nvPr/>
        </p:nvGrpSpPr>
        <p:grpSpPr>
          <a:xfrm>
            <a:off x="7016207" y="3879766"/>
            <a:ext cx="1895852" cy="1360804"/>
            <a:chOff x="5190863" y="2824811"/>
            <a:chExt cx="1544860" cy="1108869"/>
          </a:xfrm>
        </p:grpSpPr>
        <p:grpSp>
          <p:nvGrpSpPr>
            <p:cNvPr id="4925" name="Google Shape;4925;p67"/>
            <p:cNvGrpSpPr/>
            <p:nvPr/>
          </p:nvGrpSpPr>
          <p:grpSpPr>
            <a:xfrm>
              <a:off x="5938695" y="3176919"/>
              <a:ext cx="685761" cy="404739"/>
              <a:chOff x="5938695" y="3176919"/>
              <a:chExt cx="685761" cy="404739"/>
            </a:xfrm>
          </p:grpSpPr>
          <p:grpSp>
            <p:nvGrpSpPr>
              <p:cNvPr id="4926" name="Google Shape;4926;p67"/>
              <p:cNvGrpSpPr/>
              <p:nvPr/>
            </p:nvGrpSpPr>
            <p:grpSpPr>
              <a:xfrm>
                <a:off x="5938695" y="3176919"/>
                <a:ext cx="685761" cy="404739"/>
                <a:chOff x="5938695" y="3176919"/>
                <a:chExt cx="685761" cy="404739"/>
              </a:xfrm>
            </p:grpSpPr>
            <p:sp>
              <p:nvSpPr>
                <p:cNvPr id="4927" name="Google Shape;4927;p6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6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29" name="Google Shape;4929;p6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0" name="Google Shape;4930;p67"/>
            <p:cNvGrpSpPr/>
            <p:nvPr/>
          </p:nvGrpSpPr>
          <p:grpSpPr>
            <a:xfrm>
              <a:off x="5305233" y="3176835"/>
              <a:ext cx="685971" cy="404655"/>
              <a:chOff x="5305233" y="3176835"/>
              <a:chExt cx="685971" cy="404655"/>
            </a:xfrm>
          </p:grpSpPr>
          <p:grpSp>
            <p:nvGrpSpPr>
              <p:cNvPr id="4931" name="Google Shape;4931;p67"/>
              <p:cNvGrpSpPr/>
              <p:nvPr/>
            </p:nvGrpSpPr>
            <p:grpSpPr>
              <a:xfrm>
                <a:off x="5305233" y="3176835"/>
                <a:ext cx="685971" cy="404655"/>
                <a:chOff x="5305233" y="3176835"/>
                <a:chExt cx="685971" cy="404655"/>
              </a:xfrm>
            </p:grpSpPr>
            <p:sp>
              <p:nvSpPr>
                <p:cNvPr id="4932" name="Google Shape;4932;p6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6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34" name="Google Shape;4934;p6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35" name="Google Shape;4935;p6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36" name="Google Shape;4936;p67"/>
            <p:cNvGrpSpPr/>
            <p:nvPr/>
          </p:nvGrpSpPr>
          <p:grpSpPr>
            <a:xfrm>
              <a:off x="5657361" y="2824811"/>
              <a:ext cx="1078361" cy="404655"/>
              <a:chOff x="5657361" y="2824811"/>
              <a:chExt cx="1078361" cy="404655"/>
            </a:xfrm>
          </p:grpSpPr>
          <p:grpSp>
            <p:nvGrpSpPr>
              <p:cNvPr id="4937" name="Google Shape;4937;p67"/>
              <p:cNvGrpSpPr/>
              <p:nvPr/>
            </p:nvGrpSpPr>
            <p:grpSpPr>
              <a:xfrm>
                <a:off x="5657361" y="2824811"/>
                <a:ext cx="1078361" cy="404655"/>
                <a:chOff x="5657361" y="2824811"/>
                <a:chExt cx="1078361" cy="404655"/>
              </a:xfrm>
            </p:grpSpPr>
            <p:grpSp>
              <p:nvGrpSpPr>
                <p:cNvPr id="4938" name="Google Shape;4938;p67"/>
                <p:cNvGrpSpPr/>
                <p:nvPr/>
              </p:nvGrpSpPr>
              <p:grpSpPr>
                <a:xfrm>
                  <a:off x="5938485" y="2824811"/>
                  <a:ext cx="797237" cy="404655"/>
                  <a:chOff x="5938485" y="2824811"/>
                  <a:chExt cx="797237" cy="404655"/>
                </a:xfrm>
              </p:grpSpPr>
              <p:sp>
                <p:nvSpPr>
                  <p:cNvPr id="4939" name="Google Shape;4939;p6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6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41" name="Google Shape;4941;p6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42" name="Google Shape;4942;p6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3" name="Google Shape;4943;p67"/>
            <p:cNvGrpSpPr/>
            <p:nvPr/>
          </p:nvGrpSpPr>
          <p:grpSpPr>
            <a:xfrm>
              <a:off x="5190863" y="3528942"/>
              <a:ext cx="1078026" cy="404739"/>
              <a:chOff x="5190863" y="3528942"/>
              <a:chExt cx="1078026" cy="404739"/>
            </a:xfrm>
          </p:grpSpPr>
          <p:sp>
            <p:nvSpPr>
              <p:cNvPr id="4944" name="Google Shape;4944;p6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45" name="Google Shape;4945;p67"/>
              <p:cNvGrpSpPr/>
              <p:nvPr/>
            </p:nvGrpSpPr>
            <p:grpSpPr>
              <a:xfrm>
                <a:off x="5190863" y="3528942"/>
                <a:ext cx="1078026" cy="404739"/>
                <a:chOff x="5190863" y="3528942"/>
                <a:chExt cx="1078026" cy="404739"/>
              </a:xfrm>
            </p:grpSpPr>
            <p:sp>
              <p:nvSpPr>
                <p:cNvPr id="4946" name="Google Shape;4946;p6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6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4948" name="Google Shape;4948;p67"/>
          <p:cNvGrpSpPr/>
          <p:nvPr/>
        </p:nvGrpSpPr>
        <p:grpSpPr>
          <a:xfrm>
            <a:off x="970883" y="1965724"/>
            <a:ext cx="1448959" cy="1172649"/>
            <a:chOff x="803162" y="1474292"/>
            <a:chExt cx="1086719" cy="879487"/>
          </a:xfrm>
        </p:grpSpPr>
        <p:grpSp>
          <p:nvGrpSpPr>
            <p:cNvPr id="4949" name="Google Shape;4949;p67"/>
            <p:cNvGrpSpPr/>
            <p:nvPr/>
          </p:nvGrpSpPr>
          <p:grpSpPr>
            <a:xfrm>
              <a:off x="803162" y="1625948"/>
              <a:ext cx="445856" cy="576579"/>
              <a:chOff x="803162" y="1625948"/>
              <a:chExt cx="445856" cy="576579"/>
            </a:xfrm>
          </p:grpSpPr>
          <p:sp>
            <p:nvSpPr>
              <p:cNvPr id="4950" name="Google Shape;4950;p6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51" name="Google Shape;4951;p67"/>
              <p:cNvGrpSpPr/>
              <p:nvPr/>
            </p:nvGrpSpPr>
            <p:grpSpPr>
              <a:xfrm>
                <a:off x="1056023" y="1625948"/>
                <a:ext cx="192995" cy="576579"/>
                <a:chOff x="1056023" y="1625948"/>
                <a:chExt cx="192995" cy="576579"/>
              </a:xfrm>
            </p:grpSpPr>
            <p:sp>
              <p:nvSpPr>
                <p:cNvPr id="4952" name="Google Shape;4952;p6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6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6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6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6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957" name="Google Shape;4957;p67"/>
            <p:cNvGrpSpPr/>
            <p:nvPr/>
          </p:nvGrpSpPr>
          <p:grpSpPr>
            <a:xfrm>
              <a:off x="1371406" y="1474292"/>
              <a:ext cx="518475" cy="879487"/>
              <a:chOff x="1398231" y="1474292"/>
              <a:chExt cx="518475" cy="879487"/>
            </a:xfrm>
          </p:grpSpPr>
          <p:grpSp>
            <p:nvGrpSpPr>
              <p:cNvPr id="4958" name="Google Shape;4958;p67"/>
              <p:cNvGrpSpPr/>
              <p:nvPr/>
            </p:nvGrpSpPr>
            <p:grpSpPr>
              <a:xfrm>
                <a:off x="1398231" y="1474292"/>
                <a:ext cx="518475" cy="341643"/>
                <a:chOff x="1398231" y="1474292"/>
                <a:chExt cx="518475" cy="341643"/>
              </a:xfrm>
            </p:grpSpPr>
            <p:sp>
              <p:nvSpPr>
                <p:cNvPr id="4959" name="Google Shape;4959;p6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60" name="Google Shape;4960;p67"/>
                <p:cNvGrpSpPr/>
                <p:nvPr/>
              </p:nvGrpSpPr>
              <p:grpSpPr>
                <a:xfrm>
                  <a:off x="1616453" y="1474292"/>
                  <a:ext cx="300253" cy="341643"/>
                  <a:chOff x="1616453" y="1475379"/>
                  <a:chExt cx="300253" cy="341643"/>
                </a:xfrm>
              </p:grpSpPr>
              <p:sp>
                <p:nvSpPr>
                  <p:cNvPr id="4961" name="Google Shape;4961;p6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6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6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6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6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6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6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68" name="Google Shape;4968;p67"/>
                  <p:cNvGrpSpPr/>
                  <p:nvPr/>
                </p:nvGrpSpPr>
                <p:grpSpPr>
                  <a:xfrm>
                    <a:off x="1839639" y="1475379"/>
                    <a:ext cx="77067" cy="341643"/>
                    <a:chOff x="1839639" y="1475379"/>
                    <a:chExt cx="77067" cy="341643"/>
                  </a:xfrm>
                </p:grpSpPr>
                <p:sp>
                  <p:nvSpPr>
                    <p:cNvPr id="4969" name="Google Shape;4969;p6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6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4971" name="Google Shape;4971;p67"/>
              <p:cNvGrpSpPr/>
              <p:nvPr/>
            </p:nvGrpSpPr>
            <p:grpSpPr>
              <a:xfrm>
                <a:off x="1398451" y="2012951"/>
                <a:ext cx="518255" cy="340828"/>
                <a:chOff x="1398451" y="2012951"/>
                <a:chExt cx="518255" cy="340828"/>
              </a:xfrm>
            </p:grpSpPr>
            <p:sp>
              <p:nvSpPr>
                <p:cNvPr id="4972" name="Google Shape;4972;p6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73" name="Google Shape;4973;p67"/>
                <p:cNvGrpSpPr/>
                <p:nvPr/>
              </p:nvGrpSpPr>
              <p:grpSpPr>
                <a:xfrm>
                  <a:off x="1616453" y="2012951"/>
                  <a:ext cx="300253" cy="340828"/>
                  <a:chOff x="1616453" y="2013538"/>
                  <a:chExt cx="300253" cy="340828"/>
                </a:xfrm>
              </p:grpSpPr>
              <p:sp>
                <p:nvSpPr>
                  <p:cNvPr id="4974" name="Google Shape;4974;p6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6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6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6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6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6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6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81" name="Google Shape;4981;p67"/>
                  <p:cNvGrpSpPr/>
                  <p:nvPr/>
                </p:nvGrpSpPr>
                <p:grpSpPr>
                  <a:xfrm>
                    <a:off x="1839639" y="2013538"/>
                    <a:ext cx="77067" cy="340828"/>
                    <a:chOff x="1839639" y="2013538"/>
                    <a:chExt cx="77067" cy="340828"/>
                  </a:xfrm>
                </p:grpSpPr>
                <p:sp>
                  <p:nvSpPr>
                    <p:cNvPr id="4982" name="Google Shape;4982;p6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6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grpSp>
      <p:grpSp>
        <p:nvGrpSpPr>
          <p:cNvPr id="4984" name="Google Shape;4984;p67"/>
          <p:cNvGrpSpPr/>
          <p:nvPr/>
        </p:nvGrpSpPr>
        <p:grpSpPr>
          <a:xfrm>
            <a:off x="966649" y="4807304"/>
            <a:ext cx="1824908" cy="910557"/>
            <a:chOff x="724986" y="3605478"/>
            <a:chExt cx="1368681" cy="682918"/>
          </a:xfrm>
        </p:grpSpPr>
        <p:grpSp>
          <p:nvGrpSpPr>
            <p:cNvPr id="4985" name="Google Shape;4985;p67"/>
            <p:cNvGrpSpPr/>
            <p:nvPr/>
          </p:nvGrpSpPr>
          <p:grpSpPr>
            <a:xfrm>
              <a:off x="1289102" y="3823629"/>
              <a:ext cx="240442" cy="250435"/>
              <a:chOff x="-165066" y="3843615"/>
              <a:chExt cx="221259" cy="230455"/>
            </a:xfrm>
          </p:grpSpPr>
          <p:sp>
            <p:nvSpPr>
              <p:cNvPr id="4986" name="Google Shape;4986;p6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6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6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6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6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6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6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6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6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6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6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6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6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6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6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6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6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6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6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6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6" name="Google Shape;5006;p67"/>
            <p:cNvGrpSpPr/>
            <p:nvPr/>
          </p:nvGrpSpPr>
          <p:grpSpPr>
            <a:xfrm>
              <a:off x="724986" y="3605478"/>
              <a:ext cx="1368681" cy="682918"/>
              <a:chOff x="724986" y="3605478"/>
              <a:chExt cx="1368681" cy="682918"/>
            </a:xfrm>
          </p:grpSpPr>
          <p:grpSp>
            <p:nvGrpSpPr>
              <p:cNvPr id="5007" name="Google Shape;5007;p67"/>
              <p:cNvGrpSpPr/>
              <p:nvPr/>
            </p:nvGrpSpPr>
            <p:grpSpPr>
              <a:xfrm>
                <a:off x="1498221" y="4047614"/>
                <a:ext cx="529172" cy="240783"/>
                <a:chOff x="1498221" y="4047614"/>
                <a:chExt cx="529172" cy="240783"/>
              </a:xfrm>
            </p:grpSpPr>
            <p:grpSp>
              <p:nvGrpSpPr>
                <p:cNvPr id="5008" name="Google Shape;5008;p67"/>
                <p:cNvGrpSpPr/>
                <p:nvPr/>
              </p:nvGrpSpPr>
              <p:grpSpPr>
                <a:xfrm>
                  <a:off x="1826655" y="4224370"/>
                  <a:ext cx="200738" cy="25631"/>
                  <a:chOff x="1826655" y="4224370"/>
                  <a:chExt cx="200738" cy="25631"/>
                </a:xfrm>
              </p:grpSpPr>
              <p:sp>
                <p:nvSpPr>
                  <p:cNvPr id="5009" name="Google Shape;5009;p6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6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1" name="Google Shape;5011;p67"/>
                <p:cNvGrpSpPr/>
                <p:nvPr/>
              </p:nvGrpSpPr>
              <p:grpSpPr>
                <a:xfrm>
                  <a:off x="1498221" y="4047614"/>
                  <a:ext cx="328444" cy="240783"/>
                  <a:chOff x="1498221" y="4047614"/>
                  <a:chExt cx="328444" cy="240783"/>
                </a:xfrm>
              </p:grpSpPr>
              <p:sp>
                <p:nvSpPr>
                  <p:cNvPr id="5012" name="Google Shape;5012;p6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013" name="Google Shape;5013;p67"/>
                  <p:cNvGrpSpPr/>
                  <p:nvPr/>
                </p:nvGrpSpPr>
                <p:grpSpPr>
                  <a:xfrm>
                    <a:off x="1498221" y="4047614"/>
                    <a:ext cx="150566" cy="190416"/>
                    <a:chOff x="1498221" y="4047614"/>
                    <a:chExt cx="150566" cy="190416"/>
                  </a:xfrm>
                </p:grpSpPr>
                <p:sp>
                  <p:nvSpPr>
                    <p:cNvPr id="5014" name="Google Shape;5014;p6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6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016" name="Google Shape;5016;p67"/>
              <p:cNvGrpSpPr/>
              <p:nvPr/>
            </p:nvGrpSpPr>
            <p:grpSpPr>
              <a:xfrm>
                <a:off x="1560718" y="3800594"/>
                <a:ext cx="532948" cy="302090"/>
                <a:chOff x="1560718" y="3800594"/>
                <a:chExt cx="532948" cy="302090"/>
              </a:xfrm>
            </p:grpSpPr>
            <p:grpSp>
              <p:nvGrpSpPr>
                <p:cNvPr id="5017" name="Google Shape;5017;p67"/>
                <p:cNvGrpSpPr/>
                <p:nvPr/>
              </p:nvGrpSpPr>
              <p:grpSpPr>
                <a:xfrm>
                  <a:off x="1912179" y="3827344"/>
                  <a:ext cx="181487" cy="25631"/>
                  <a:chOff x="1912179" y="3827344"/>
                  <a:chExt cx="181487" cy="25631"/>
                </a:xfrm>
              </p:grpSpPr>
              <p:sp>
                <p:nvSpPr>
                  <p:cNvPr id="5018" name="Google Shape;5018;p6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6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0" name="Google Shape;5020;p67"/>
                <p:cNvGrpSpPr/>
                <p:nvPr/>
              </p:nvGrpSpPr>
              <p:grpSpPr>
                <a:xfrm>
                  <a:off x="1912179" y="4044505"/>
                  <a:ext cx="181487" cy="25622"/>
                  <a:chOff x="1912179" y="4044506"/>
                  <a:chExt cx="181487" cy="25622"/>
                </a:xfrm>
              </p:grpSpPr>
              <p:sp>
                <p:nvSpPr>
                  <p:cNvPr id="5021" name="Google Shape;5021;p6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6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3" name="Google Shape;5023;p67"/>
                <p:cNvGrpSpPr/>
                <p:nvPr/>
              </p:nvGrpSpPr>
              <p:grpSpPr>
                <a:xfrm>
                  <a:off x="1560718" y="3800594"/>
                  <a:ext cx="351472" cy="302090"/>
                  <a:chOff x="1560718" y="3800594"/>
                  <a:chExt cx="351472" cy="302090"/>
                </a:xfrm>
              </p:grpSpPr>
              <p:grpSp>
                <p:nvGrpSpPr>
                  <p:cNvPr id="5024" name="Google Shape;5024;p67"/>
                  <p:cNvGrpSpPr/>
                  <p:nvPr/>
                </p:nvGrpSpPr>
                <p:grpSpPr>
                  <a:xfrm>
                    <a:off x="1560718" y="3842857"/>
                    <a:ext cx="173586" cy="217131"/>
                    <a:chOff x="1560718" y="3842857"/>
                    <a:chExt cx="173586" cy="217131"/>
                  </a:xfrm>
                </p:grpSpPr>
                <p:sp>
                  <p:nvSpPr>
                    <p:cNvPr id="5025" name="Google Shape;5025;p6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6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6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028" name="Google Shape;5028;p6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6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5030" name="Google Shape;5030;p6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031" name="Google Shape;5031;p67"/>
              <p:cNvGrpSpPr/>
              <p:nvPr/>
            </p:nvGrpSpPr>
            <p:grpSpPr>
              <a:xfrm>
                <a:off x="785350" y="3605478"/>
                <a:ext cx="535311" cy="249245"/>
                <a:chOff x="785350" y="3605478"/>
                <a:chExt cx="535311" cy="249245"/>
              </a:xfrm>
            </p:grpSpPr>
            <p:grpSp>
              <p:nvGrpSpPr>
                <p:cNvPr id="5032" name="Google Shape;5032;p67"/>
                <p:cNvGrpSpPr/>
                <p:nvPr/>
              </p:nvGrpSpPr>
              <p:grpSpPr>
                <a:xfrm>
                  <a:off x="785350" y="3605478"/>
                  <a:ext cx="376191" cy="102736"/>
                  <a:chOff x="785350" y="3605478"/>
                  <a:chExt cx="376191" cy="102736"/>
                </a:xfrm>
              </p:grpSpPr>
              <p:sp>
                <p:nvSpPr>
                  <p:cNvPr id="5033" name="Google Shape;5033;p6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6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6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6" name="Google Shape;5036;p67"/>
                <p:cNvGrpSpPr/>
                <p:nvPr/>
              </p:nvGrpSpPr>
              <p:grpSpPr>
                <a:xfrm>
                  <a:off x="1161530" y="3655851"/>
                  <a:ext cx="159131" cy="198872"/>
                  <a:chOff x="1161530" y="3655851"/>
                  <a:chExt cx="159131" cy="198872"/>
                </a:xfrm>
              </p:grpSpPr>
              <p:sp>
                <p:nvSpPr>
                  <p:cNvPr id="5037" name="Google Shape;5037;p6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6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039" name="Google Shape;5039;p67"/>
              <p:cNvGrpSpPr/>
              <p:nvPr/>
            </p:nvGrpSpPr>
            <p:grpSpPr>
              <a:xfrm>
                <a:off x="785350" y="4047614"/>
                <a:ext cx="535311" cy="240783"/>
                <a:chOff x="785350" y="4047614"/>
                <a:chExt cx="535311" cy="240783"/>
              </a:xfrm>
            </p:grpSpPr>
            <p:grpSp>
              <p:nvGrpSpPr>
                <p:cNvPr id="5040" name="Google Shape;5040;p67"/>
                <p:cNvGrpSpPr/>
                <p:nvPr/>
              </p:nvGrpSpPr>
              <p:grpSpPr>
                <a:xfrm>
                  <a:off x="1161636" y="4047614"/>
                  <a:ext cx="159025" cy="190415"/>
                  <a:chOff x="1161636" y="4047614"/>
                  <a:chExt cx="159025" cy="190415"/>
                </a:xfrm>
              </p:grpSpPr>
              <p:sp>
                <p:nvSpPr>
                  <p:cNvPr id="5041" name="Google Shape;5041;p6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6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3" name="Google Shape;5043;p67"/>
                <p:cNvGrpSpPr/>
                <p:nvPr/>
              </p:nvGrpSpPr>
              <p:grpSpPr>
                <a:xfrm>
                  <a:off x="785350" y="4185661"/>
                  <a:ext cx="376191" cy="102736"/>
                  <a:chOff x="785350" y="4185661"/>
                  <a:chExt cx="376191" cy="102736"/>
                </a:xfrm>
              </p:grpSpPr>
              <p:sp>
                <p:nvSpPr>
                  <p:cNvPr id="5044" name="Google Shape;5044;p6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6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6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047" name="Google Shape;5047;p67"/>
              <p:cNvGrpSpPr/>
              <p:nvPr/>
            </p:nvGrpSpPr>
            <p:grpSpPr>
              <a:xfrm>
                <a:off x="1501054" y="3605478"/>
                <a:ext cx="526340" cy="249240"/>
                <a:chOff x="1501054" y="3605478"/>
                <a:chExt cx="526340" cy="249240"/>
              </a:xfrm>
            </p:grpSpPr>
            <p:grpSp>
              <p:nvGrpSpPr>
                <p:cNvPr id="5048" name="Google Shape;5048;p67"/>
                <p:cNvGrpSpPr/>
                <p:nvPr/>
              </p:nvGrpSpPr>
              <p:grpSpPr>
                <a:xfrm>
                  <a:off x="1834208" y="3643867"/>
                  <a:ext cx="193185" cy="25622"/>
                  <a:chOff x="1834208" y="3643867"/>
                  <a:chExt cx="193185" cy="25622"/>
                </a:xfrm>
              </p:grpSpPr>
              <p:sp>
                <p:nvSpPr>
                  <p:cNvPr id="5049" name="Google Shape;5049;p6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6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1" name="Google Shape;5051;p67"/>
                <p:cNvGrpSpPr/>
                <p:nvPr/>
              </p:nvGrpSpPr>
              <p:grpSpPr>
                <a:xfrm>
                  <a:off x="1501054" y="3605478"/>
                  <a:ext cx="333165" cy="249240"/>
                  <a:chOff x="1501054" y="3605478"/>
                  <a:chExt cx="333165" cy="249240"/>
                </a:xfrm>
              </p:grpSpPr>
              <p:sp>
                <p:nvSpPr>
                  <p:cNvPr id="5052" name="Google Shape;5052;p6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053" name="Google Shape;5053;p67"/>
                  <p:cNvGrpSpPr/>
                  <p:nvPr/>
                </p:nvGrpSpPr>
                <p:grpSpPr>
                  <a:xfrm>
                    <a:off x="1501054" y="3655851"/>
                    <a:ext cx="155286" cy="198867"/>
                    <a:chOff x="1501054" y="3655851"/>
                    <a:chExt cx="155286" cy="198867"/>
                  </a:xfrm>
                </p:grpSpPr>
                <p:sp>
                  <p:nvSpPr>
                    <p:cNvPr id="5054" name="Google Shape;5054;p6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6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056" name="Google Shape;5056;p67"/>
              <p:cNvGrpSpPr/>
              <p:nvPr/>
            </p:nvGrpSpPr>
            <p:grpSpPr>
              <a:xfrm>
                <a:off x="724986" y="3800594"/>
                <a:ext cx="532950" cy="302090"/>
                <a:chOff x="724986" y="3800594"/>
                <a:chExt cx="532950" cy="302090"/>
              </a:xfrm>
            </p:grpSpPr>
            <p:grpSp>
              <p:nvGrpSpPr>
                <p:cNvPr id="5057" name="Google Shape;5057;p67"/>
                <p:cNvGrpSpPr/>
                <p:nvPr/>
              </p:nvGrpSpPr>
              <p:grpSpPr>
                <a:xfrm>
                  <a:off x="724986" y="4044367"/>
                  <a:ext cx="181314" cy="25626"/>
                  <a:chOff x="724986" y="4044367"/>
                  <a:chExt cx="181314" cy="25626"/>
                </a:xfrm>
              </p:grpSpPr>
              <p:sp>
                <p:nvSpPr>
                  <p:cNvPr id="5058" name="Google Shape;5058;p6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6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0" name="Google Shape;5060;p67"/>
                <p:cNvGrpSpPr/>
                <p:nvPr/>
              </p:nvGrpSpPr>
              <p:grpSpPr>
                <a:xfrm>
                  <a:off x="906290" y="3800594"/>
                  <a:ext cx="351646" cy="302090"/>
                  <a:chOff x="906290" y="3800594"/>
                  <a:chExt cx="351646" cy="302090"/>
                </a:xfrm>
              </p:grpSpPr>
              <p:grpSp>
                <p:nvGrpSpPr>
                  <p:cNvPr id="5061" name="Google Shape;5061;p67"/>
                  <p:cNvGrpSpPr/>
                  <p:nvPr/>
                </p:nvGrpSpPr>
                <p:grpSpPr>
                  <a:xfrm>
                    <a:off x="1084172" y="3842857"/>
                    <a:ext cx="173764" cy="217131"/>
                    <a:chOff x="1084172" y="3842857"/>
                    <a:chExt cx="173764" cy="217131"/>
                  </a:xfrm>
                </p:grpSpPr>
                <p:grpSp>
                  <p:nvGrpSpPr>
                    <p:cNvPr id="5062" name="Google Shape;5062;p67"/>
                    <p:cNvGrpSpPr/>
                    <p:nvPr/>
                  </p:nvGrpSpPr>
                  <p:grpSpPr>
                    <a:xfrm>
                      <a:off x="1156862" y="3936509"/>
                      <a:ext cx="101073" cy="25622"/>
                      <a:chOff x="1156862" y="3936509"/>
                      <a:chExt cx="101073" cy="25622"/>
                    </a:xfrm>
                  </p:grpSpPr>
                  <p:sp>
                    <p:nvSpPr>
                      <p:cNvPr id="5063" name="Google Shape;5063;p6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6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065" name="Google Shape;5065;p6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066" name="Google Shape;5066;p6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6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8" name="Google Shape;5068;p67"/>
                <p:cNvGrpSpPr/>
                <p:nvPr/>
              </p:nvGrpSpPr>
              <p:grpSpPr>
                <a:xfrm>
                  <a:off x="724986" y="3830189"/>
                  <a:ext cx="189533" cy="25626"/>
                  <a:chOff x="724986" y="3830189"/>
                  <a:chExt cx="189533" cy="25626"/>
                </a:xfrm>
              </p:grpSpPr>
              <p:sp>
                <p:nvSpPr>
                  <p:cNvPr id="5069" name="Google Shape;5069;p6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6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grpSp>
        <p:nvGrpSpPr>
          <p:cNvPr id="5071" name="Google Shape;5071;p67"/>
          <p:cNvGrpSpPr/>
          <p:nvPr/>
        </p:nvGrpSpPr>
        <p:grpSpPr>
          <a:xfrm>
            <a:off x="3004398" y="3274187"/>
            <a:ext cx="1264935" cy="1247171"/>
            <a:chOff x="2253298" y="2428317"/>
            <a:chExt cx="948701" cy="935378"/>
          </a:xfrm>
        </p:grpSpPr>
        <p:sp>
          <p:nvSpPr>
            <p:cNvPr id="5072" name="Google Shape;5072;p6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6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6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6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6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6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6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6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6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6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6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6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6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6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6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6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6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6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6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6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6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6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6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6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6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6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6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6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6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6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6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6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6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108"/>
        <p:cNvGrpSpPr/>
        <p:nvPr/>
      </p:nvGrpSpPr>
      <p:grpSpPr>
        <a:xfrm>
          <a:off x="0" y="0"/>
          <a:ext cx="0" cy="0"/>
          <a:chOff x="0" y="0"/>
          <a:chExt cx="0" cy="0"/>
        </a:xfrm>
      </p:grpSpPr>
      <p:grpSp>
        <p:nvGrpSpPr>
          <p:cNvPr id="5109" name="Google Shape;5109;p68"/>
          <p:cNvGrpSpPr/>
          <p:nvPr/>
        </p:nvGrpSpPr>
        <p:grpSpPr>
          <a:xfrm>
            <a:off x="4471443" y="1527503"/>
            <a:ext cx="3151191" cy="1357156"/>
            <a:chOff x="3292400" y="1219146"/>
            <a:chExt cx="2615240" cy="1110239"/>
          </a:xfrm>
        </p:grpSpPr>
        <p:sp>
          <p:nvSpPr>
            <p:cNvPr id="5110" name="Google Shape;5110;p6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11" name="Google Shape;5111;p6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12" name="Google Shape;5112;p6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marR="0" lvl="0" indent="0" algn="ctr" defTabSz="1219170" rtl="0" eaLnBrk="1" fontAlgn="auto" latinLnBrk="0" hangingPunct="1">
                <a:lnSpc>
                  <a:spcPct val="100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JANUARY</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13" name="Google Shape;5113;p6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marR="0" lvl="0" indent="0" algn="ctr" defTabSz="1219170" rtl="0" eaLnBrk="1" fontAlgn="auto" latinLnBrk="0" hangingPunct="1">
                <a:lnSpc>
                  <a:spcPct val="100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FEBRUARY</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14" name="Google Shape;5114;p6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marR="0" lvl="0" indent="0" algn="ctr" defTabSz="1219170" rtl="0" eaLnBrk="1" fontAlgn="auto" latinLnBrk="0" hangingPunct="1">
                <a:lnSpc>
                  <a:spcPct val="100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MARCH</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15" name="Google Shape;5115;p6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marR="0" lvl="0" indent="0" algn="ctr" defTabSz="1219170" rtl="0" eaLnBrk="1" fontAlgn="auto" latinLnBrk="0" hangingPunct="1">
                <a:lnSpc>
                  <a:spcPct val="100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APRIL</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16" name="Google Shape;5116;p6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marR="0" lvl="0" indent="0" algn="ctr" defTabSz="1219170" rtl="0" eaLnBrk="1" fontAlgn="auto" latinLnBrk="0" hangingPunct="1">
                <a:lnSpc>
                  <a:spcPct val="100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MAY</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17" name="Google Shape;5117;p6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marR="0" lvl="0" indent="0" algn="ctr" defTabSz="1219170" rtl="0" eaLnBrk="1" fontAlgn="auto" latinLnBrk="0" hangingPunct="1">
                <a:lnSpc>
                  <a:spcPct val="100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JUNE</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18" name="Google Shape;5118;p6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marR="0" lvl="0" indent="0" algn="r" defTabSz="1219170" rtl="0" eaLnBrk="1" fontAlgn="auto" latinLnBrk="0" hangingPunct="1">
                <a:lnSpc>
                  <a:spcPct val="100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PHASE 1</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19" name="Google Shape;5119;p6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marR="0" lvl="0" indent="0" algn="r" defTabSz="1219170" rtl="0" eaLnBrk="1" fontAlgn="auto" latinLnBrk="0" hangingPunct="1">
                <a:lnSpc>
                  <a:spcPct val="100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PHASE 2</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20" name="Google Shape;5120;p6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marR="0" lvl="0" indent="0" algn="r" defTabSz="1219170" rtl="0" eaLnBrk="1" fontAlgn="auto" latinLnBrk="0" hangingPunct="1">
                <a:lnSpc>
                  <a:spcPct val="115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Task 1</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21" name="Google Shape;5121;p6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marR="0" lvl="0" indent="0" algn="r" defTabSz="1219170" rtl="0" eaLnBrk="1" fontAlgn="auto" latinLnBrk="0" hangingPunct="1">
                <a:lnSpc>
                  <a:spcPct val="115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Task 2</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22" name="Google Shape;5122;p6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marR="0" lvl="0" indent="0" algn="r" defTabSz="1219170" rtl="0" eaLnBrk="1" fontAlgn="auto" latinLnBrk="0" hangingPunct="1">
                <a:lnSpc>
                  <a:spcPct val="115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Task 1</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23" name="Google Shape;5123;p6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marR="0" lvl="0" indent="0" algn="r" defTabSz="1219170" rtl="0" eaLnBrk="1" fontAlgn="auto" latinLnBrk="0" hangingPunct="1">
                <a:lnSpc>
                  <a:spcPct val="115000"/>
                </a:lnSpc>
                <a:spcBef>
                  <a:spcPts val="0"/>
                </a:spcBef>
                <a:spcAft>
                  <a:spcPts val="2133"/>
                </a:spcAft>
                <a:buClr>
                  <a:srgbClr val="000000"/>
                </a:buClr>
                <a:buSzTx/>
                <a:buFontTx/>
                <a:buNone/>
                <a:tabLst/>
                <a:defRPr/>
              </a:pPr>
              <a:r>
                <a:rPr kumimoji="0" lang="en" sz="267" b="0" i="0" u="none" strike="noStrike" kern="0" cap="none" spc="0" normalizeH="0" baseline="0" noProof="0">
                  <a:ln>
                    <a:noFill/>
                  </a:ln>
                  <a:solidFill>
                    <a:srgbClr val="FFFFFF"/>
                  </a:solidFill>
                  <a:effectLst/>
                  <a:uLnTx/>
                  <a:uFillTx/>
                  <a:latin typeface="Arial"/>
                  <a:ea typeface="+mn-ea"/>
                  <a:cs typeface="Arial"/>
                  <a:sym typeface="Arial"/>
                </a:rPr>
                <a:t>Task 2</a:t>
              </a: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grpSp>
          <p:nvGrpSpPr>
            <p:cNvPr id="5124" name="Google Shape;5124;p68"/>
            <p:cNvGrpSpPr/>
            <p:nvPr/>
          </p:nvGrpSpPr>
          <p:grpSpPr>
            <a:xfrm>
              <a:off x="3748438" y="1378608"/>
              <a:ext cx="2159202" cy="903971"/>
              <a:chOff x="1683525" y="2179850"/>
              <a:chExt cx="4519050" cy="2134525"/>
            </a:xfrm>
          </p:grpSpPr>
          <p:sp>
            <p:nvSpPr>
              <p:cNvPr id="5125" name="Google Shape;5125;p6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26" name="Google Shape;5126;p6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27" name="Google Shape;5127;p6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28" name="Google Shape;5128;p6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29" name="Google Shape;5129;p6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30" name="Google Shape;5130;p6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31" name="Google Shape;5131;p6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32" name="Google Shape;5132;p6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33" name="Google Shape;5133;p6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34" name="Google Shape;5134;p6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35" name="Google Shape;5135;p6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36" name="Google Shape;5136;p6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FFFFFF"/>
                  </a:solidFill>
                  <a:effectLst/>
                  <a:uLnTx/>
                  <a:uFillTx/>
                  <a:latin typeface="Arial"/>
                  <a:ea typeface="+mn-ea"/>
                  <a:cs typeface="Arial"/>
                  <a:sym typeface="Arial"/>
                </a:endParaRPr>
              </a:p>
            </p:txBody>
          </p:sp>
        </p:grpSp>
      </p:grpSp>
      <p:graphicFrame>
        <p:nvGraphicFramePr>
          <p:cNvPr id="5137" name="Google Shape;5137;p68"/>
          <p:cNvGraphicFramePr/>
          <p:nvPr/>
        </p:nvGraphicFramePr>
        <p:xfrm>
          <a:off x="7932900" y="3097467"/>
          <a:ext cx="3321732" cy="1158132"/>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138" name="Google Shape;5138;p68"/>
          <p:cNvGrpSpPr/>
          <p:nvPr/>
        </p:nvGrpSpPr>
        <p:grpSpPr>
          <a:xfrm>
            <a:off x="7902566" y="4508929"/>
            <a:ext cx="3359767" cy="1335272"/>
            <a:chOff x="1906114" y="789980"/>
            <a:chExt cx="1487676" cy="606868"/>
          </a:xfrm>
        </p:grpSpPr>
        <p:cxnSp>
          <p:nvCxnSpPr>
            <p:cNvPr id="5139" name="Google Shape;5139;p6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140" name="Google Shape;5140;p6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141" name="Google Shape;5141;p6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142" name="Google Shape;5142;p68"/>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2133"/>
                </a:spcAft>
                <a:buClr>
                  <a:srgbClr val="000000"/>
                </a:buClr>
                <a:buSzTx/>
                <a:buFontTx/>
                <a:buNone/>
                <a:tabLst/>
                <a:defRPr/>
              </a:pPr>
              <a:r>
                <a:rPr kumimoji="0" lang="en" sz="400" b="0" i="0" u="none" strike="noStrike" kern="0" cap="none" spc="0" normalizeH="0" baseline="0" noProof="0">
                  <a:ln>
                    <a:noFill/>
                  </a:ln>
                  <a:solidFill>
                    <a:srgbClr val="E3E9ED"/>
                  </a:solidFill>
                  <a:effectLst/>
                  <a:uLnTx/>
                  <a:uFillTx/>
                  <a:latin typeface="Arial"/>
                  <a:ea typeface="+mn-ea"/>
                  <a:cs typeface="Arial"/>
                  <a:sym typeface="Arial"/>
                </a:rPr>
                <a:t>JANUARY</a:t>
              </a:r>
              <a:endParaRPr kumimoji="0" sz="400" b="0" i="0" u="none" strike="noStrike" kern="0" cap="none" spc="0" normalizeH="0" baseline="0" noProof="0">
                <a:ln>
                  <a:noFill/>
                </a:ln>
                <a:solidFill>
                  <a:srgbClr val="E3E9ED"/>
                </a:solidFill>
                <a:effectLst/>
                <a:uLnTx/>
                <a:uFillTx/>
                <a:latin typeface="Arial"/>
                <a:ea typeface="+mn-ea"/>
                <a:cs typeface="Arial"/>
                <a:sym typeface="Arial"/>
              </a:endParaRPr>
            </a:p>
          </p:txBody>
        </p:sp>
        <p:sp>
          <p:nvSpPr>
            <p:cNvPr id="5143" name="Google Shape;5143;p68"/>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2133"/>
                </a:spcAft>
                <a:buClr>
                  <a:srgbClr val="000000"/>
                </a:buClr>
                <a:buSzTx/>
                <a:buFontTx/>
                <a:buNone/>
                <a:tabLst/>
                <a:defRPr/>
              </a:pPr>
              <a:r>
                <a:rPr kumimoji="0" lang="en" sz="400" b="0" i="0" u="none" strike="noStrike" kern="0" cap="none" spc="0" normalizeH="0" baseline="0" noProof="0">
                  <a:ln>
                    <a:noFill/>
                  </a:ln>
                  <a:solidFill>
                    <a:srgbClr val="E3E9ED"/>
                  </a:solidFill>
                  <a:effectLst/>
                  <a:uLnTx/>
                  <a:uFillTx/>
                  <a:latin typeface="Arial"/>
                  <a:ea typeface="+mn-ea"/>
                  <a:cs typeface="Arial"/>
                  <a:sym typeface="Arial"/>
                </a:rPr>
                <a:t>FEBRUARY</a:t>
              </a:r>
              <a:endParaRPr kumimoji="0" sz="400" b="0" i="0" u="none" strike="noStrike" kern="0" cap="none" spc="0" normalizeH="0" baseline="0" noProof="0">
                <a:ln>
                  <a:noFill/>
                </a:ln>
                <a:solidFill>
                  <a:srgbClr val="E3E9ED"/>
                </a:solidFill>
                <a:effectLst/>
                <a:uLnTx/>
                <a:uFillTx/>
                <a:latin typeface="Arial"/>
                <a:ea typeface="+mn-ea"/>
                <a:cs typeface="Arial"/>
                <a:sym typeface="Arial"/>
              </a:endParaRPr>
            </a:p>
          </p:txBody>
        </p:sp>
        <p:sp>
          <p:nvSpPr>
            <p:cNvPr id="5144" name="Google Shape;5144;p68"/>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2133"/>
                </a:spcAft>
                <a:buClr>
                  <a:srgbClr val="000000"/>
                </a:buClr>
                <a:buSzTx/>
                <a:buFontTx/>
                <a:buNone/>
                <a:tabLst/>
                <a:defRPr/>
              </a:pPr>
              <a:r>
                <a:rPr kumimoji="0" lang="en" sz="400" b="0" i="0" u="none" strike="noStrike" kern="0" cap="none" spc="0" normalizeH="0" baseline="0" noProof="0">
                  <a:ln>
                    <a:noFill/>
                  </a:ln>
                  <a:solidFill>
                    <a:srgbClr val="E3E9ED"/>
                  </a:solidFill>
                  <a:effectLst/>
                  <a:uLnTx/>
                  <a:uFillTx/>
                  <a:latin typeface="Arial"/>
                  <a:ea typeface="+mn-ea"/>
                  <a:cs typeface="Arial"/>
                  <a:sym typeface="Arial"/>
                </a:rPr>
                <a:t>MARCH</a:t>
              </a:r>
              <a:endParaRPr kumimoji="0" sz="400" b="0" i="0" u="none" strike="noStrike" kern="0" cap="none" spc="0" normalizeH="0" baseline="0" noProof="0">
                <a:ln>
                  <a:noFill/>
                </a:ln>
                <a:solidFill>
                  <a:srgbClr val="E3E9ED"/>
                </a:solidFill>
                <a:effectLst/>
                <a:uLnTx/>
                <a:uFillTx/>
                <a:latin typeface="Arial"/>
                <a:ea typeface="+mn-ea"/>
                <a:cs typeface="Arial"/>
                <a:sym typeface="Arial"/>
              </a:endParaRPr>
            </a:p>
          </p:txBody>
        </p:sp>
        <p:sp>
          <p:nvSpPr>
            <p:cNvPr id="5145" name="Google Shape;5145;p68"/>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2133"/>
                </a:spcAft>
                <a:buClr>
                  <a:srgbClr val="000000"/>
                </a:buClr>
                <a:buSzTx/>
                <a:buFontTx/>
                <a:buNone/>
                <a:tabLst/>
                <a:defRPr/>
              </a:pPr>
              <a:r>
                <a:rPr kumimoji="0" lang="en" sz="400" b="0" i="0" u="none" strike="noStrike" kern="0" cap="none" spc="0" normalizeH="0" baseline="0" noProof="0">
                  <a:ln>
                    <a:noFill/>
                  </a:ln>
                  <a:solidFill>
                    <a:srgbClr val="E3E9ED"/>
                  </a:solidFill>
                  <a:effectLst/>
                  <a:uLnTx/>
                  <a:uFillTx/>
                  <a:latin typeface="Arial"/>
                  <a:ea typeface="+mn-ea"/>
                  <a:cs typeface="Arial"/>
                  <a:sym typeface="Arial"/>
                </a:rPr>
                <a:t>APRIL</a:t>
              </a:r>
              <a:endParaRPr kumimoji="0" sz="400" b="0" i="0" u="none" strike="noStrike" kern="0" cap="none" spc="0" normalizeH="0" baseline="0" noProof="0">
                <a:ln>
                  <a:noFill/>
                </a:ln>
                <a:solidFill>
                  <a:srgbClr val="E3E9ED"/>
                </a:solidFill>
                <a:effectLst/>
                <a:uLnTx/>
                <a:uFillTx/>
                <a:latin typeface="Arial"/>
                <a:ea typeface="+mn-ea"/>
                <a:cs typeface="Arial"/>
                <a:sym typeface="Arial"/>
              </a:endParaRPr>
            </a:p>
          </p:txBody>
        </p:sp>
        <p:sp>
          <p:nvSpPr>
            <p:cNvPr id="5146" name="Google Shape;5146;p68"/>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68"/>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68"/>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68"/>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68"/>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68"/>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68"/>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marL="0" marR="0" lvl="0" indent="0" algn="r" defTabSz="1219170" rtl="0" eaLnBrk="1" fontAlgn="auto" latinLnBrk="0" hangingPunct="1">
                <a:lnSpc>
                  <a:spcPct val="100000"/>
                </a:lnSpc>
                <a:spcBef>
                  <a:spcPts val="0"/>
                </a:spcBef>
                <a:spcAft>
                  <a:spcPts val="2133"/>
                </a:spcAft>
                <a:buClr>
                  <a:srgbClr val="000000"/>
                </a:buClr>
                <a:buSzTx/>
                <a:buFontTx/>
                <a:buNone/>
                <a:tabLst/>
                <a:defRPr/>
              </a:pPr>
              <a:r>
                <a:rPr kumimoji="0" lang="en" sz="400" b="0" i="0" u="none" strike="noStrike" kern="0" cap="none" spc="0" normalizeH="0" baseline="0" noProof="0">
                  <a:ln>
                    <a:noFill/>
                  </a:ln>
                  <a:solidFill>
                    <a:srgbClr val="E3E9ED"/>
                  </a:solidFill>
                  <a:effectLst/>
                  <a:uLnTx/>
                  <a:uFillTx/>
                  <a:latin typeface="Arial"/>
                  <a:ea typeface="+mn-ea"/>
                  <a:cs typeface="Arial"/>
                  <a:sym typeface="Arial"/>
                </a:rPr>
                <a:t>PHASE 1</a:t>
              </a:r>
              <a:endParaRPr kumimoji="0" sz="400" b="0" i="0" u="none" strike="noStrike" kern="0" cap="none" spc="0" normalizeH="0" baseline="0" noProof="0">
                <a:ln>
                  <a:noFill/>
                </a:ln>
                <a:solidFill>
                  <a:srgbClr val="E3E9ED"/>
                </a:solidFill>
                <a:effectLst/>
                <a:uLnTx/>
                <a:uFillTx/>
                <a:latin typeface="Arial"/>
                <a:ea typeface="+mn-ea"/>
                <a:cs typeface="Arial"/>
                <a:sym typeface="Arial"/>
              </a:endParaRPr>
            </a:p>
          </p:txBody>
        </p:sp>
        <p:sp>
          <p:nvSpPr>
            <p:cNvPr id="5153" name="Google Shape;5153;p68"/>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marL="0" marR="0" lvl="0" indent="0" algn="r" defTabSz="1219170" rtl="0" eaLnBrk="1" fontAlgn="auto" latinLnBrk="0" hangingPunct="1">
                <a:lnSpc>
                  <a:spcPct val="115000"/>
                </a:lnSpc>
                <a:spcBef>
                  <a:spcPts val="0"/>
                </a:spcBef>
                <a:spcAft>
                  <a:spcPts val="2133"/>
                </a:spcAft>
                <a:buClr>
                  <a:srgbClr val="000000"/>
                </a:buClr>
                <a:buSzTx/>
                <a:buFontTx/>
                <a:buNone/>
                <a:tabLst/>
                <a:defRPr/>
              </a:pPr>
              <a:r>
                <a:rPr kumimoji="0" lang="en" sz="400" b="0" i="0" u="none" strike="noStrike" kern="0" cap="none" spc="0" normalizeH="0" baseline="0" noProof="0">
                  <a:ln>
                    <a:noFill/>
                  </a:ln>
                  <a:solidFill>
                    <a:srgbClr val="E3E9ED"/>
                  </a:solidFill>
                  <a:effectLst/>
                  <a:uLnTx/>
                  <a:uFillTx/>
                  <a:latin typeface="Arial"/>
                  <a:ea typeface="+mn-ea"/>
                  <a:cs typeface="Arial"/>
                  <a:sym typeface="Arial"/>
                </a:rPr>
                <a:t>Task 1</a:t>
              </a:r>
              <a:endParaRPr kumimoji="0" sz="400" b="0" i="0" u="none" strike="noStrike" kern="0" cap="none" spc="0" normalizeH="0" baseline="0" noProof="0">
                <a:ln>
                  <a:noFill/>
                </a:ln>
                <a:solidFill>
                  <a:srgbClr val="E3E9ED"/>
                </a:solidFill>
                <a:effectLst/>
                <a:uLnTx/>
                <a:uFillTx/>
                <a:latin typeface="Arial"/>
                <a:ea typeface="+mn-ea"/>
                <a:cs typeface="Arial"/>
                <a:sym typeface="Arial"/>
              </a:endParaRPr>
            </a:p>
          </p:txBody>
        </p:sp>
        <p:sp>
          <p:nvSpPr>
            <p:cNvPr id="5154" name="Google Shape;5154;p68"/>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marL="0" marR="0" lvl="0" indent="0" algn="r" defTabSz="1219170" rtl="0" eaLnBrk="1" fontAlgn="auto" latinLnBrk="0" hangingPunct="1">
                <a:lnSpc>
                  <a:spcPct val="115000"/>
                </a:lnSpc>
                <a:spcBef>
                  <a:spcPts val="0"/>
                </a:spcBef>
                <a:spcAft>
                  <a:spcPts val="2133"/>
                </a:spcAft>
                <a:buClr>
                  <a:srgbClr val="000000"/>
                </a:buClr>
                <a:buSzTx/>
                <a:buFontTx/>
                <a:buNone/>
                <a:tabLst/>
                <a:defRPr/>
              </a:pPr>
              <a:r>
                <a:rPr kumimoji="0" lang="en" sz="400" b="0" i="0" u="none" strike="noStrike" kern="0" cap="none" spc="0" normalizeH="0" baseline="0" noProof="0">
                  <a:ln>
                    <a:noFill/>
                  </a:ln>
                  <a:solidFill>
                    <a:srgbClr val="E3E9ED"/>
                  </a:solidFill>
                  <a:effectLst/>
                  <a:uLnTx/>
                  <a:uFillTx/>
                  <a:latin typeface="Arial"/>
                  <a:ea typeface="+mn-ea"/>
                  <a:cs typeface="Arial"/>
                  <a:sym typeface="Arial"/>
                </a:rPr>
                <a:t>Task 2</a:t>
              </a:r>
              <a:endParaRPr kumimoji="0" sz="400" b="0" i="0" u="none" strike="noStrike" kern="0" cap="none" spc="0" normalizeH="0" baseline="0" noProof="0">
                <a:ln>
                  <a:noFill/>
                </a:ln>
                <a:solidFill>
                  <a:srgbClr val="E3E9ED"/>
                </a:solidFill>
                <a:effectLst/>
                <a:uLnTx/>
                <a:uFillTx/>
                <a:latin typeface="Arial"/>
                <a:ea typeface="+mn-ea"/>
                <a:cs typeface="Arial"/>
                <a:sym typeface="Arial"/>
              </a:endParaRPr>
            </a:p>
          </p:txBody>
        </p:sp>
        <p:sp>
          <p:nvSpPr>
            <p:cNvPr id="5155" name="Google Shape;5155;p68"/>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56" name="Google Shape;5156;p68"/>
          <p:cNvGrpSpPr/>
          <p:nvPr/>
        </p:nvGrpSpPr>
        <p:grpSpPr>
          <a:xfrm>
            <a:off x="968532" y="1587540"/>
            <a:ext cx="3192493" cy="1302003"/>
            <a:chOff x="749309" y="1112739"/>
            <a:chExt cx="2371603" cy="976502"/>
          </a:xfrm>
        </p:grpSpPr>
        <p:sp>
          <p:nvSpPr>
            <p:cNvPr id="5157" name="Google Shape;5157;p68"/>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68"/>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68"/>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68"/>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68"/>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68"/>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68"/>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68"/>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68"/>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68"/>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68"/>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68"/>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68"/>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68"/>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68"/>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68"/>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68"/>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68"/>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68"/>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68"/>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68"/>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68"/>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68"/>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68"/>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68"/>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68"/>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68"/>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68"/>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68"/>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68"/>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68"/>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68"/>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aphicFrame>
        <p:nvGraphicFramePr>
          <p:cNvPr id="5189" name="Google Shape;5189;p68"/>
          <p:cNvGraphicFramePr/>
          <p:nvPr/>
        </p:nvGraphicFramePr>
        <p:xfrm>
          <a:off x="7932934" y="1585267"/>
          <a:ext cx="3321732" cy="1301901"/>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190" name="Google Shape;5190;p68"/>
          <p:cNvGraphicFramePr/>
          <p:nvPr/>
        </p:nvGraphicFramePr>
        <p:xfrm>
          <a:off x="4475217" y="3097467"/>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91" name="Google Shape;5191;p68"/>
          <p:cNvGrpSpPr/>
          <p:nvPr/>
        </p:nvGrpSpPr>
        <p:grpSpPr>
          <a:xfrm>
            <a:off x="5467123" y="3612991"/>
            <a:ext cx="2023248" cy="99280"/>
            <a:chOff x="3980086" y="2804397"/>
            <a:chExt cx="1227600" cy="66900"/>
          </a:xfrm>
        </p:grpSpPr>
        <p:sp>
          <p:nvSpPr>
            <p:cNvPr id="5192" name="Google Shape;5192;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94" name="Google Shape;5194;p68"/>
          <p:cNvGrpSpPr/>
          <p:nvPr/>
        </p:nvGrpSpPr>
        <p:grpSpPr>
          <a:xfrm>
            <a:off x="6300541" y="4003107"/>
            <a:ext cx="1190608" cy="99280"/>
            <a:chOff x="3980086" y="2804397"/>
            <a:chExt cx="1227600" cy="66900"/>
          </a:xfrm>
        </p:grpSpPr>
        <p:sp>
          <p:nvSpPr>
            <p:cNvPr id="5195" name="Google Shape;5195;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97" name="Google Shape;5197;p68"/>
          <p:cNvGrpSpPr/>
          <p:nvPr/>
        </p:nvGrpSpPr>
        <p:grpSpPr>
          <a:xfrm>
            <a:off x="4477997" y="4481618"/>
            <a:ext cx="3150992" cy="1341257"/>
            <a:chOff x="3358415" y="3361302"/>
            <a:chExt cx="2363244" cy="1024695"/>
          </a:xfrm>
        </p:grpSpPr>
        <p:grpSp>
          <p:nvGrpSpPr>
            <p:cNvPr id="5198" name="Google Shape;5198;p68"/>
            <p:cNvGrpSpPr/>
            <p:nvPr/>
          </p:nvGrpSpPr>
          <p:grpSpPr>
            <a:xfrm>
              <a:off x="3358415" y="3361302"/>
              <a:ext cx="441300" cy="1024695"/>
              <a:chOff x="3358415" y="3361302"/>
              <a:chExt cx="441300" cy="1024695"/>
            </a:xfrm>
          </p:grpSpPr>
          <p:sp>
            <p:nvSpPr>
              <p:cNvPr id="5199" name="Google Shape;5199;p68"/>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68"/>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68"/>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68"/>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68"/>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68"/>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05" name="Google Shape;5205;p68"/>
            <p:cNvGrpSpPr/>
            <p:nvPr/>
          </p:nvGrpSpPr>
          <p:grpSpPr>
            <a:xfrm>
              <a:off x="3838901" y="3361302"/>
              <a:ext cx="441300" cy="1024695"/>
              <a:chOff x="3838901" y="3361302"/>
              <a:chExt cx="441300" cy="1024695"/>
            </a:xfrm>
          </p:grpSpPr>
          <p:sp>
            <p:nvSpPr>
              <p:cNvPr id="5206" name="Google Shape;5206;p68"/>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68"/>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68"/>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68"/>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68"/>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68"/>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12" name="Google Shape;5212;p68"/>
            <p:cNvGrpSpPr/>
            <p:nvPr/>
          </p:nvGrpSpPr>
          <p:grpSpPr>
            <a:xfrm>
              <a:off x="4319387" y="3361302"/>
              <a:ext cx="441300" cy="1024695"/>
              <a:chOff x="4319387" y="3361302"/>
              <a:chExt cx="441300" cy="1024695"/>
            </a:xfrm>
          </p:grpSpPr>
          <p:sp>
            <p:nvSpPr>
              <p:cNvPr id="5213" name="Google Shape;5213;p68"/>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68"/>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68"/>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68"/>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68"/>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68"/>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19" name="Google Shape;5219;p68"/>
            <p:cNvGrpSpPr/>
            <p:nvPr/>
          </p:nvGrpSpPr>
          <p:grpSpPr>
            <a:xfrm>
              <a:off x="4799873" y="3361302"/>
              <a:ext cx="441300" cy="1024695"/>
              <a:chOff x="4799873" y="3361302"/>
              <a:chExt cx="441300" cy="1024695"/>
            </a:xfrm>
          </p:grpSpPr>
          <p:sp>
            <p:nvSpPr>
              <p:cNvPr id="5220" name="Google Shape;5220;p68"/>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68"/>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68"/>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68"/>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68"/>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68"/>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26" name="Google Shape;5226;p68"/>
            <p:cNvGrpSpPr/>
            <p:nvPr/>
          </p:nvGrpSpPr>
          <p:grpSpPr>
            <a:xfrm>
              <a:off x="5280360" y="3361302"/>
              <a:ext cx="441300" cy="1024695"/>
              <a:chOff x="5280360" y="3361302"/>
              <a:chExt cx="441300" cy="1024695"/>
            </a:xfrm>
          </p:grpSpPr>
          <p:sp>
            <p:nvSpPr>
              <p:cNvPr id="5227" name="Google Shape;5227;p68"/>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68"/>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68"/>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68"/>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68"/>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68"/>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aphicFrame>
        <p:nvGraphicFramePr>
          <p:cNvPr id="5233" name="Google Shape;5233;p68"/>
          <p:cNvGraphicFramePr/>
          <p:nvPr/>
        </p:nvGraphicFramePr>
        <p:xfrm>
          <a:off x="966567" y="3097467"/>
          <a:ext cx="3204800" cy="1175199"/>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234" name="Google Shape;5234;p68"/>
          <p:cNvGrpSpPr/>
          <p:nvPr/>
        </p:nvGrpSpPr>
        <p:grpSpPr>
          <a:xfrm>
            <a:off x="968600" y="4497100"/>
            <a:ext cx="3204819" cy="1341200"/>
            <a:chOff x="726450" y="3372825"/>
            <a:chExt cx="2403614" cy="1005900"/>
          </a:xfrm>
        </p:grpSpPr>
        <p:grpSp>
          <p:nvGrpSpPr>
            <p:cNvPr id="5235" name="Google Shape;5235;p68"/>
            <p:cNvGrpSpPr/>
            <p:nvPr/>
          </p:nvGrpSpPr>
          <p:grpSpPr>
            <a:xfrm>
              <a:off x="726450" y="3696000"/>
              <a:ext cx="2403614" cy="500898"/>
              <a:chOff x="726450" y="3696000"/>
              <a:chExt cx="2403614" cy="500898"/>
            </a:xfrm>
          </p:grpSpPr>
          <p:sp>
            <p:nvSpPr>
              <p:cNvPr id="5236" name="Google Shape;5236;p68"/>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68"/>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38" name="Google Shape;5238;p68"/>
            <p:cNvGrpSpPr/>
            <p:nvPr/>
          </p:nvGrpSpPr>
          <p:grpSpPr>
            <a:xfrm>
              <a:off x="1348050" y="3372825"/>
              <a:ext cx="1720425" cy="1005900"/>
              <a:chOff x="1348050" y="3372825"/>
              <a:chExt cx="1720425" cy="1005900"/>
            </a:xfrm>
          </p:grpSpPr>
          <p:sp>
            <p:nvSpPr>
              <p:cNvPr id="5239" name="Google Shape;5239;p6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6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6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6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6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44" name="Google Shape;5244;p68"/>
            <p:cNvGrpSpPr/>
            <p:nvPr/>
          </p:nvGrpSpPr>
          <p:grpSpPr>
            <a:xfrm>
              <a:off x="1455707" y="3731058"/>
              <a:ext cx="1491150" cy="417657"/>
              <a:chOff x="1455707" y="3731058"/>
              <a:chExt cx="1491150" cy="417657"/>
            </a:xfrm>
          </p:grpSpPr>
          <p:grpSp>
            <p:nvGrpSpPr>
              <p:cNvPr id="5245" name="Google Shape;5245;p68"/>
              <p:cNvGrpSpPr/>
              <p:nvPr/>
            </p:nvGrpSpPr>
            <p:grpSpPr>
              <a:xfrm>
                <a:off x="1472938" y="3745828"/>
                <a:ext cx="72126" cy="53788"/>
                <a:chOff x="1472938" y="3745828"/>
                <a:chExt cx="72126" cy="53788"/>
              </a:xfrm>
            </p:grpSpPr>
            <p:sp>
              <p:nvSpPr>
                <p:cNvPr id="5246" name="Google Shape;5246;p6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6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48" name="Google Shape;5248;p68"/>
              <p:cNvGrpSpPr/>
              <p:nvPr/>
            </p:nvGrpSpPr>
            <p:grpSpPr>
              <a:xfrm>
                <a:off x="1819181" y="4089633"/>
                <a:ext cx="72126" cy="53788"/>
                <a:chOff x="1819181" y="4089633"/>
                <a:chExt cx="72126" cy="53788"/>
              </a:xfrm>
            </p:grpSpPr>
            <p:sp>
              <p:nvSpPr>
                <p:cNvPr id="5249" name="Google Shape;5249;p6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6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51" name="Google Shape;5251;p68"/>
              <p:cNvGrpSpPr/>
              <p:nvPr/>
            </p:nvGrpSpPr>
            <p:grpSpPr>
              <a:xfrm>
                <a:off x="1455707" y="4084171"/>
                <a:ext cx="64321" cy="64544"/>
                <a:chOff x="1455707" y="4084171"/>
                <a:chExt cx="64321" cy="64544"/>
              </a:xfrm>
            </p:grpSpPr>
            <p:sp>
              <p:nvSpPr>
                <p:cNvPr id="5252" name="Google Shape;5252;p6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6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54" name="Google Shape;5254;p68"/>
              <p:cNvGrpSpPr/>
              <p:nvPr/>
            </p:nvGrpSpPr>
            <p:grpSpPr>
              <a:xfrm>
                <a:off x="1818610" y="3731058"/>
                <a:ext cx="64321" cy="64544"/>
                <a:chOff x="1818610" y="3731058"/>
                <a:chExt cx="64321" cy="64544"/>
              </a:xfrm>
            </p:grpSpPr>
            <p:sp>
              <p:nvSpPr>
                <p:cNvPr id="5255" name="Google Shape;5255;p6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6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57" name="Google Shape;5257;p68"/>
              <p:cNvGrpSpPr/>
              <p:nvPr/>
            </p:nvGrpSpPr>
            <p:grpSpPr>
              <a:xfrm>
                <a:off x="2172491" y="4089633"/>
                <a:ext cx="72126" cy="53788"/>
                <a:chOff x="2172491" y="4089633"/>
                <a:chExt cx="72126" cy="53788"/>
              </a:xfrm>
            </p:grpSpPr>
            <p:sp>
              <p:nvSpPr>
                <p:cNvPr id="5258" name="Google Shape;5258;p6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6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60" name="Google Shape;5260;p68"/>
              <p:cNvGrpSpPr/>
              <p:nvPr/>
            </p:nvGrpSpPr>
            <p:grpSpPr>
              <a:xfrm>
                <a:off x="2171920" y="3731058"/>
                <a:ext cx="64321" cy="64544"/>
                <a:chOff x="2171920" y="3731058"/>
                <a:chExt cx="64321" cy="64544"/>
              </a:xfrm>
            </p:grpSpPr>
            <p:sp>
              <p:nvSpPr>
                <p:cNvPr id="5261" name="Google Shape;5261;p6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6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63" name="Google Shape;5263;p68"/>
              <p:cNvGrpSpPr/>
              <p:nvPr/>
            </p:nvGrpSpPr>
            <p:grpSpPr>
              <a:xfrm>
                <a:off x="2874730" y="3745828"/>
                <a:ext cx="72126" cy="53788"/>
                <a:chOff x="2874730" y="3745828"/>
                <a:chExt cx="72126" cy="53788"/>
              </a:xfrm>
            </p:grpSpPr>
            <p:sp>
              <p:nvSpPr>
                <p:cNvPr id="5264" name="Google Shape;5264;p6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6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66" name="Google Shape;5266;p68"/>
              <p:cNvGrpSpPr/>
              <p:nvPr/>
            </p:nvGrpSpPr>
            <p:grpSpPr>
              <a:xfrm>
                <a:off x="2878589" y="4081481"/>
                <a:ext cx="64321" cy="64544"/>
                <a:chOff x="2878589" y="4081481"/>
                <a:chExt cx="64321" cy="64544"/>
              </a:xfrm>
            </p:grpSpPr>
            <p:sp>
              <p:nvSpPr>
                <p:cNvPr id="5267" name="Google Shape;5267;p6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6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69" name="Google Shape;5269;p68"/>
              <p:cNvGrpSpPr/>
              <p:nvPr/>
            </p:nvGrpSpPr>
            <p:grpSpPr>
              <a:xfrm>
                <a:off x="2525796" y="4089633"/>
                <a:ext cx="72126" cy="53788"/>
                <a:chOff x="2525796" y="4089633"/>
                <a:chExt cx="72126" cy="53788"/>
              </a:xfrm>
            </p:grpSpPr>
            <p:sp>
              <p:nvSpPr>
                <p:cNvPr id="5270" name="Google Shape;5270;p6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6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72" name="Google Shape;5272;p68"/>
              <p:cNvGrpSpPr/>
              <p:nvPr/>
            </p:nvGrpSpPr>
            <p:grpSpPr>
              <a:xfrm>
                <a:off x="2525225" y="3731058"/>
                <a:ext cx="64321" cy="64544"/>
                <a:chOff x="2525225" y="3731058"/>
                <a:chExt cx="64321" cy="64544"/>
              </a:xfrm>
            </p:grpSpPr>
            <p:sp>
              <p:nvSpPr>
                <p:cNvPr id="5273" name="Google Shape;5273;p6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6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278"/>
        <p:cNvGrpSpPr/>
        <p:nvPr/>
      </p:nvGrpSpPr>
      <p:grpSpPr>
        <a:xfrm>
          <a:off x="0" y="0"/>
          <a:ext cx="0" cy="0"/>
          <a:chOff x="0" y="0"/>
          <a:chExt cx="0" cy="0"/>
        </a:xfrm>
      </p:grpSpPr>
      <p:grpSp>
        <p:nvGrpSpPr>
          <p:cNvPr id="5279" name="Google Shape;5279;p69"/>
          <p:cNvGrpSpPr/>
          <p:nvPr/>
        </p:nvGrpSpPr>
        <p:grpSpPr>
          <a:xfrm>
            <a:off x="976571" y="1561808"/>
            <a:ext cx="1127895" cy="921003"/>
            <a:chOff x="732428" y="1198513"/>
            <a:chExt cx="845921" cy="690752"/>
          </a:xfrm>
        </p:grpSpPr>
        <p:grpSp>
          <p:nvGrpSpPr>
            <p:cNvPr id="5280" name="Google Shape;5280;p69"/>
            <p:cNvGrpSpPr/>
            <p:nvPr/>
          </p:nvGrpSpPr>
          <p:grpSpPr>
            <a:xfrm>
              <a:off x="823030" y="1198513"/>
              <a:ext cx="755319" cy="690752"/>
              <a:chOff x="823030" y="1198513"/>
              <a:chExt cx="755319" cy="690752"/>
            </a:xfrm>
          </p:grpSpPr>
          <p:sp>
            <p:nvSpPr>
              <p:cNvPr id="5281" name="Google Shape;5281;p6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6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83" name="Google Shape;5283;p69"/>
            <p:cNvGrpSpPr/>
            <p:nvPr/>
          </p:nvGrpSpPr>
          <p:grpSpPr>
            <a:xfrm>
              <a:off x="732428" y="1239937"/>
              <a:ext cx="739912" cy="607886"/>
              <a:chOff x="732428" y="1239937"/>
              <a:chExt cx="739912" cy="607886"/>
            </a:xfrm>
          </p:grpSpPr>
          <p:sp>
            <p:nvSpPr>
              <p:cNvPr id="5284" name="Google Shape;5284;p6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6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86" name="Google Shape;5286;p69"/>
            <p:cNvGrpSpPr/>
            <p:nvPr/>
          </p:nvGrpSpPr>
          <p:grpSpPr>
            <a:xfrm>
              <a:off x="732428" y="1277018"/>
              <a:ext cx="702832" cy="533758"/>
              <a:chOff x="732428" y="1277018"/>
              <a:chExt cx="702832" cy="533758"/>
            </a:xfrm>
          </p:grpSpPr>
          <p:sp>
            <p:nvSpPr>
              <p:cNvPr id="5287" name="Google Shape;5287;p6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6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89" name="Google Shape;5289;p69"/>
            <p:cNvGrpSpPr/>
            <p:nvPr/>
          </p:nvGrpSpPr>
          <p:grpSpPr>
            <a:xfrm>
              <a:off x="931170" y="1306653"/>
              <a:ext cx="647179" cy="474455"/>
              <a:chOff x="931170" y="1306653"/>
              <a:chExt cx="647179" cy="474455"/>
            </a:xfrm>
          </p:grpSpPr>
          <p:sp>
            <p:nvSpPr>
              <p:cNvPr id="5290" name="Google Shape;5290;p6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6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292" name="Google Shape;5292;p6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93" name="Google Shape;5293;p69"/>
          <p:cNvGrpSpPr/>
          <p:nvPr/>
        </p:nvGrpSpPr>
        <p:grpSpPr>
          <a:xfrm>
            <a:off x="5285383" y="1561818"/>
            <a:ext cx="846208" cy="933309"/>
            <a:chOff x="5985650" y="2860025"/>
            <a:chExt cx="1396075" cy="1539775"/>
          </a:xfrm>
        </p:grpSpPr>
        <p:sp>
          <p:nvSpPr>
            <p:cNvPr id="5294" name="Google Shape;5294;p6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6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6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6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6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6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6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6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6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6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6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6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6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6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6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6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6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6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6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6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6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6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6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7" name="Google Shape;5317;p6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8" name="Google Shape;5318;p6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9" name="Google Shape;5319;p6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0" name="Google Shape;5320;p6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1" name="Google Shape;5321;p6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2" name="Google Shape;5322;p6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3" name="Google Shape;5323;p6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4" name="Google Shape;5324;p6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5" name="Google Shape;5325;p6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26" name="Google Shape;5326;p69"/>
          <p:cNvGrpSpPr/>
          <p:nvPr/>
        </p:nvGrpSpPr>
        <p:grpSpPr>
          <a:xfrm>
            <a:off x="6292917" y="1561809"/>
            <a:ext cx="967793" cy="933300"/>
            <a:chOff x="4249973" y="1201875"/>
            <a:chExt cx="1958568" cy="1888762"/>
          </a:xfrm>
        </p:grpSpPr>
        <p:sp>
          <p:nvSpPr>
            <p:cNvPr id="5327" name="Google Shape;5327;p6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28" name="Google Shape;5328;p69"/>
            <p:cNvGrpSpPr/>
            <p:nvPr/>
          </p:nvGrpSpPr>
          <p:grpSpPr>
            <a:xfrm>
              <a:off x="5853086" y="1789142"/>
              <a:ext cx="355454" cy="1048099"/>
              <a:chOff x="5576108" y="2016725"/>
              <a:chExt cx="565200" cy="1666560"/>
            </a:xfrm>
          </p:grpSpPr>
          <p:sp>
            <p:nvSpPr>
              <p:cNvPr id="5329" name="Google Shape;5329;p69"/>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5330" name="Google Shape;5330;p6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31" name="Google Shape;5331;p69"/>
            <p:cNvGrpSpPr/>
            <p:nvPr/>
          </p:nvGrpSpPr>
          <p:grpSpPr>
            <a:xfrm>
              <a:off x="4869455" y="2691676"/>
              <a:ext cx="1013897" cy="398961"/>
              <a:chOff x="4012057" y="3451825"/>
              <a:chExt cx="1612175" cy="634379"/>
            </a:xfrm>
          </p:grpSpPr>
          <p:sp>
            <p:nvSpPr>
              <p:cNvPr id="5332" name="Google Shape;5332;p69"/>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5333" name="Google Shape;5333;p6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34" name="Google Shape;5334;p69"/>
            <p:cNvGrpSpPr/>
            <p:nvPr/>
          </p:nvGrpSpPr>
          <p:grpSpPr>
            <a:xfrm>
              <a:off x="4276937" y="2155961"/>
              <a:ext cx="651965" cy="891358"/>
              <a:chOff x="3069908" y="2599997"/>
              <a:chExt cx="1036675" cy="1417328"/>
            </a:xfrm>
          </p:grpSpPr>
          <p:sp>
            <p:nvSpPr>
              <p:cNvPr id="5335" name="Google Shape;5335;p69"/>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5336" name="Google Shape;5336;p6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37" name="Google Shape;5337;p69"/>
            <p:cNvGrpSpPr/>
            <p:nvPr/>
          </p:nvGrpSpPr>
          <p:grpSpPr>
            <a:xfrm>
              <a:off x="5054918" y="1201875"/>
              <a:ext cx="999548" cy="602711"/>
              <a:chOff x="4306958" y="1082925"/>
              <a:chExt cx="1589359" cy="958358"/>
            </a:xfrm>
          </p:grpSpPr>
          <p:sp>
            <p:nvSpPr>
              <p:cNvPr id="5338" name="Google Shape;5338;p69"/>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5339" name="Google Shape;5339;p6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40" name="Google Shape;5340;p69"/>
            <p:cNvGrpSpPr/>
            <p:nvPr/>
          </p:nvGrpSpPr>
          <p:grpSpPr>
            <a:xfrm>
              <a:off x="4249973" y="1303451"/>
              <a:ext cx="799317" cy="841334"/>
              <a:chOff x="3027033" y="1244439"/>
              <a:chExt cx="1270977" cy="1337786"/>
            </a:xfrm>
          </p:grpSpPr>
          <p:sp>
            <p:nvSpPr>
              <p:cNvPr id="5341" name="Google Shape;5341;p69"/>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5342" name="Google Shape;5342;p6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43" name="Google Shape;5343;p69"/>
          <p:cNvGrpSpPr/>
          <p:nvPr/>
        </p:nvGrpSpPr>
        <p:grpSpPr>
          <a:xfrm>
            <a:off x="5430069" y="2744183"/>
            <a:ext cx="1001025" cy="911712"/>
            <a:chOff x="4204684" y="2104422"/>
            <a:chExt cx="699822" cy="637382"/>
          </a:xfrm>
        </p:grpSpPr>
        <p:grpSp>
          <p:nvGrpSpPr>
            <p:cNvPr id="5344" name="Google Shape;5344;p69"/>
            <p:cNvGrpSpPr/>
            <p:nvPr/>
          </p:nvGrpSpPr>
          <p:grpSpPr>
            <a:xfrm>
              <a:off x="4204684" y="2430067"/>
              <a:ext cx="342957" cy="311738"/>
              <a:chOff x="4204684" y="2430067"/>
              <a:chExt cx="342957" cy="311738"/>
            </a:xfrm>
          </p:grpSpPr>
          <p:sp>
            <p:nvSpPr>
              <p:cNvPr id="5345" name="Google Shape;5345;p6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6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47" name="Google Shape;5347;p69"/>
            <p:cNvGrpSpPr/>
            <p:nvPr/>
          </p:nvGrpSpPr>
          <p:grpSpPr>
            <a:xfrm>
              <a:off x="4561586" y="2430067"/>
              <a:ext cx="342920" cy="311738"/>
              <a:chOff x="4561586" y="2430067"/>
              <a:chExt cx="342920" cy="311738"/>
            </a:xfrm>
          </p:grpSpPr>
          <p:sp>
            <p:nvSpPr>
              <p:cNvPr id="5348" name="Google Shape;5348;p6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6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50" name="Google Shape;5350;p69"/>
            <p:cNvGrpSpPr/>
            <p:nvPr/>
          </p:nvGrpSpPr>
          <p:grpSpPr>
            <a:xfrm>
              <a:off x="4561586" y="2104422"/>
              <a:ext cx="342920" cy="311738"/>
              <a:chOff x="4561586" y="2104422"/>
              <a:chExt cx="342920" cy="311738"/>
            </a:xfrm>
          </p:grpSpPr>
          <p:sp>
            <p:nvSpPr>
              <p:cNvPr id="5351" name="Google Shape;5351;p6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6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53" name="Google Shape;5353;p69"/>
            <p:cNvGrpSpPr/>
            <p:nvPr/>
          </p:nvGrpSpPr>
          <p:grpSpPr>
            <a:xfrm>
              <a:off x="4204684" y="2104422"/>
              <a:ext cx="342957" cy="311664"/>
              <a:chOff x="4204684" y="2104422"/>
              <a:chExt cx="342957" cy="311664"/>
            </a:xfrm>
          </p:grpSpPr>
          <p:sp>
            <p:nvSpPr>
              <p:cNvPr id="5354" name="Google Shape;5354;p6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6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56" name="Google Shape;5356;p69"/>
          <p:cNvGrpSpPr/>
          <p:nvPr/>
        </p:nvGrpSpPr>
        <p:grpSpPr>
          <a:xfrm>
            <a:off x="7382646" y="1561802"/>
            <a:ext cx="880788" cy="918489"/>
            <a:chOff x="5830645" y="1267368"/>
            <a:chExt cx="530340" cy="553040"/>
          </a:xfrm>
        </p:grpSpPr>
        <p:sp>
          <p:nvSpPr>
            <p:cNvPr id="5357" name="Google Shape;5357;p6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58" name="Google Shape;5358;p69"/>
            <p:cNvGrpSpPr/>
            <p:nvPr/>
          </p:nvGrpSpPr>
          <p:grpSpPr>
            <a:xfrm>
              <a:off x="5830645" y="1267368"/>
              <a:ext cx="259743" cy="269909"/>
              <a:chOff x="5830645" y="1267368"/>
              <a:chExt cx="259743" cy="269909"/>
            </a:xfrm>
          </p:grpSpPr>
          <p:sp>
            <p:nvSpPr>
              <p:cNvPr id="5359" name="Google Shape;5359;p6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6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61" name="Google Shape;5361;p69"/>
            <p:cNvGrpSpPr/>
            <p:nvPr/>
          </p:nvGrpSpPr>
          <p:grpSpPr>
            <a:xfrm>
              <a:off x="6101293" y="1267368"/>
              <a:ext cx="259692" cy="269909"/>
              <a:chOff x="6101293" y="1267368"/>
              <a:chExt cx="259692" cy="269909"/>
            </a:xfrm>
          </p:grpSpPr>
          <p:sp>
            <p:nvSpPr>
              <p:cNvPr id="5362" name="Google Shape;5362;p6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6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64" name="Google Shape;5364;p69"/>
            <p:cNvGrpSpPr/>
            <p:nvPr/>
          </p:nvGrpSpPr>
          <p:grpSpPr>
            <a:xfrm>
              <a:off x="5830645" y="1550500"/>
              <a:ext cx="259692" cy="269909"/>
              <a:chOff x="5830645" y="1550500"/>
              <a:chExt cx="259692" cy="269909"/>
            </a:xfrm>
          </p:grpSpPr>
          <p:sp>
            <p:nvSpPr>
              <p:cNvPr id="5365" name="Google Shape;5365;p6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6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67" name="Google Shape;5367;p69"/>
            <p:cNvGrpSpPr/>
            <p:nvPr/>
          </p:nvGrpSpPr>
          <p:grpSpPr>
            <a:xfrm>
              <a:off x="6101293" y="1550500"/>
              <a:ext cx="259692" cy="269909"/>
              <a:chOff x="6101293" y="1550500"/>
              <a:chExt cx="259692" cy="269909"/>
            </a:xfrm>
          </p:grpSpPr>
          <p:sp>
            <p:nvSpPr>
              <p:cNvPr id="5368" name="Google Shape;5368;p6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9" name="Google Shape;5369;p6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70" name="Google Shape;5370;p69"/>
          <p:cNvGrpSpPr/>
          <p:nvPr/>
        </p:nvGrpSpPr>
        <p:grpSpPr>
          <a:xfrm>
            <a:off x="985517" y="2749080"/>
            <a:ext cx="929539" cy="906099"/>
            <a:chOff x="2679875" y="2361475"/>
            <a:chExt cx="780425" cy="760575"/>
          </a:xfrm>
        </p:grpSpPr>
        <p:sp>
          <p:nvSpPr>
            <p:cNvPr id="5371" name="Google Shape;5371;p6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2" name="Google Shape;5372;p6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3" name="Google Shape;5373;p6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4" name="Google Shape;5374;p6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5" name="Google Shape;5375;p6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6" name="Google Shape;5376;p6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77" name="Google Shape;5377;p69"/>
          <p:cNvGrpSpPr/>
          <p:nvPr/>
        </p:nvGrpSpPr>
        <p:grpSpPr>
          <a:xfrm>
            <a:off x="4184397" y="1561870"/>
            <a:ext cx="981105" cy="912729"/>
            <a:chOff x="3351965" y="1148808"/>
            <a:chExt cx="750770" cy="698375"/>
          </a:xfrm>
        </p:grpSpPr>
        <p:grpSp>
          <p:nvGrpSpPr>
            <p:cNvPr id="5378" name="Google Shape;5378;p69"/>
            <p:cNvGrpSpPr/>
            <p:nvPr/>
          </p:nvGrpSpPr>
          <p:grpSpPr>
            <a:xfrm>
              <a:off x="3586796" y="1148808"/>
              <a:ext cx="294857" cy="286830"/>
              <a:chOff x="3750225" y="1774000"/>
              <a:chExt cx="149575" cy="145525"/>
            </a:xfrm>
          </p:grpSpPr>
          <p:sp>
            <p:nvSpPr>
              <p:cNvPr id="5379" name="Google Shape;5379;p6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0" name="Google Shape;5380;p6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81" name="Google Shape;5381;p69"/>
            <p:cNvGrpSpPr/>
            <p:nvPr/>
          </p:nvGrpSpPr>
          <p:grpSpPr>
            <a:xfrm>
              <a:off x="3779245" y="1375768"/>
              <a:ext cx="323490" cy="286978"/>
              <a:chOff x="3847850" y="1889150"/>
              <a:chExt cx="164100" cy="145600"/>
            </a:xfrm>
          </p:grpSpPr>
          <p:sp>
            <p:nvSpPr>
              <p:cNvPr id="5382" name="Google Shape;5382;p6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3" name="Google Shape;5383;p6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84" name="Google Shape;5384;p69"/>
            <p:cNvGrpSpPr/>
            <p:nvPr/>
          </p:nvGrpSpPr>
          <p:grpSpPr>
            <a:xfrm>
              <a:off x="3351965" y="1330435"/>
              <a:ext cx="295449" cy="285401"/>
              <a:chOff x="3631100" y="1866150"/>
              <a:chExt cx="149875" cy="144800"/>
            </a:xfrm>
          </p:grpSpPr>
          <p:sp>
            <p:nvSpPr>
              <p:cNvPr id="5385" name="Google Shape;5385;p6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6" name="Google Shape;5386;p6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87" name="Google Shape;5387;p69"/>
            <p:cNvGrpSpPr/>
            <p:nvPr/>
          </p:nvGrpSpPr>
          <p:grpSpPr>
            <a:xfrm>
              <a:off x="3548208" y="1560352"/>
              <a:ext cx="294808" cy="286830"/>
              <a:chOff x="3730650" y="1982800"/>
              <a:chExt cx="149550" cy="145525"/>
            </a:xfrm>
          </p:grpSpPr>
          <p:sp>
            <p:nvSpPr>
              <p:cNvPr id="5388" name="Google Shape;5388;p6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9" name="Google Shape;5389;p6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90" name="Google Shape;5390;p69"/>
          <p:cNvGrpSpPr/>
          <p:nvPr/>
        </p:nvGrpSpPr>
        <p:grpSpPr>
          <a:xfrm>
            <a:off x="10186600" y="1561809"/>
            <a:ext cx="1072753" cy="903727"/>
            <a:chOff x="7636443" y="1204988"/>
            <a:chExt cx="804565" cy="677795"/>
          </a:xfrm>
        </p:grpSpPr>
        <p:grpSp>
          <p:nvGrpSpPr>
            <p:cNvPr id="5391" name="Google Shape;5391;p69"/>
            <p:cNvGrpSpPr/>
            <p:nvPr/>
          </p:nvGrpSpPr>
          <p:grpSpPr>
            <a:xfrm>
              <a:off x="7636443" y="1509705"/>
              <a:ext cx="804565" cy="373078"/>
              <a:chOff x="7636443" y="1509705"/>
              <a:chExt cx="804565" cy="373078"/>
            </a:xfrm>
          </p:grpSpPr>
          <p:sp>
            <p:nvSpPr>
              <p:cNvPr id="5392" name="Google Shape;5392;p6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3" name="Google Shape;5393;p6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94" name="Google Shape;5394;p69"/>
            <p:cNvGrpSpPr/>
            <p:nvPr/>
          </p:nvGrpSpPr>
          <p:grpSpPr>
            <a:xfrm>
              <a:off x="7636443" y="1408133"/>
              <a:ext cx="804565" cy="373078"/>
              <a:chOff x="7636443" y="1408133"/>
              <a:chExt cx="804565" cy="373078"/>
            </a:xfrm>
          </p:grpSpPr>
          <p:sp>
            <p:nvSpPr>
              <p:cNvPr id="5395" name="Google Shape;5395;p6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6" name="Google Shape;5396;p6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97" name="Google Shape;5397;p69"/>
            <p:cNvGrpSpPr/>
            <p:nvPr/>
          </p:nvGrpSpPr>
          <p:grpSpPr>
            <a:xfrm>
              <a:off x="7636443" y="1306560"/>
              <a:ext cx="804565" cy="373078"/>
              <a:chOff x="7636443" y="1306560"/>
              <a:chExt cx="804565" cy="373078"/>
            </a:xfrm>
          </p:grpSpPr>
          <p:sp>
            <p:nvSpPr>
              <p:cNvPr id="5398" name="Google Shape;5398;p6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9" name="Google Shape;5399;p6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00" name="Google Shape;5400;p69"/>
            <p:cNvGrpSpPr/>
            <p:nvPr/>
          </p:nvGrpSpPr>
          <p:grpSpPr>
            <a:xfrm>
              <a:off x="7636443" y="1204988"/>
              <a:ext cx="804565" cy="373078"/>
              <a:chOff x="7636443" y="1204988"/>
              <a:chExt cx="804565" cy="373078"/>
            </a:xfrm>
          </p:grpSpPr>
          <p:sp>
            <p:nvSpPr>
              <p:cNvPr id="5401" name="Google Shape;5401;p6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2" name="Google Shape;5402;p6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403" name="Google Shape;5403;p69"/>
          <p:cNvGrpSpPr/>
          <p:nvPr/>
        </p:nvGrpSpPr>
        <p:grpSpPr>
          <a:xfrm>
            <a:off x="6638396" y="2771695"/>
            <a:ext cx="881785" cy="881584"/>
            <a:chOff x="3990000" y="975400"/>
            <a:chExt cx="3934200" cy="3933300"/>
          </a:xfrm>
        </p:grpSpPr>
        <p:sp>
          <p:nvSpPr>
            <p:cNvPr id="5404" name="Google Shape;5404;p69"/>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5" name="Google Shape;5405;p69"/>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6" name="Google Shape;5406;p69"/>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7" name="Google Shape;5407;p69"/>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08" name="Google Shape;5408;p69"/>
          <p:cNvGrpSpPr/>
          <p:nvPr/>
        </p:nvGrpSpPr>
        <p:grpSpPr>
          <a:xfrm>
            <a:off x="8829926" y="2743213"/>
            <a:ext cx="1158508" cy="912321"/>
            <a:chOff x="6598259" y="2078634"/>
            <a:chExt cx="868881" cy="684241"/>
          </a:xfrm>
        </p:grpSpPr>
        <p:sp>
          <p:nvSpPr>
            <p:cNvPr id="5409" name="Google Shape;5409;p6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0" name="Google Shape;5410;p6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1" name="Google Shape;5411;p6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2" name="Google Shape;5412;p6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3" name="Google Shape;5413;p6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4" name="Google Shape;5414;p6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15" name="Google Shape;5415;p69"/>
            <p:cNvGrpSpPr/>
            <p:nvPr/>
          </p:nvGrpSpPr>
          <p:grpSpPr>
            <a:xfrm>
              <a:off x="6808175" y="2078634"/>
              <a:ext cx="452229" cy="684241"/>
              <a:chOff x="6808175" y="2078634"/>
              <a:chExt cx="452229" cy="684241"/>
            </a:xfrm>
          </p:grpSpPr>
          <p:sp>
            <p:nvSpPr>
              <p:cNvPr id="5416" name="Google Shape;5416;p6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7" name="Google Shape;5417;p6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8" name="Google Shape;5418;p6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9" name="Google Shape;5419;p6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0" name="Google Shape;5420;p6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1" name="Google Shape;5421;p6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22" name="Google Shape;5422;p69"/>
              <p:cNvGrpSpPr/>
              <p:nvPr/>
            </p:nvGrpSpPr>
            <p:grpSpPr>
              <a:xfrm>
                <a:off x="6821586" y="2078634"/>
                <a:ext cx="426871" cy="684241"/>
                <a:chOff x="6821586" y="2078634"/>
                <a:chExt cx="426871" cy="684241"/>
              </a:xfrm>
            </p:grpSpPr>
            <p:grpSp>
              <p:nvGrpSpPr>
                <p:cNvPr id="5423" name="Google Shape;5423;p69"/>
                <p:cNvGrpSpPr/>
                <p:nvPr/>
              </p:nvGrpSpPr>
              <p:grpSpPr>
                <a:xfrm>
                  <a:off x="6821586" y="2078634"/>
                  <a:ext cx="426871" cy="684241"/>
                  <a:chOff x="6821586" y="2078634"/>
                  <a:chExt cx="426871" cy="684241"/>
                </a:xfrm>
              </p:grpSpPr>
              <p:sp>
                <p:nvSpPr>
                  <p:cNvPr id="5424" name="Google Shape;5424;p6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5" name="Google Shape;5425;p6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6" name="Google Shape;5426;p6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7" name="Google Shape;5427;p6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8" name="Google Shape;5428;p6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9" name="Google Shape;5429;p6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0" name="Google Shape;5430;p6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1" name="Google Shape;5431;p6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2" name="Google Shape;5432;p6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3" name="Google Shape;5433;p6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4" name="Google Shape;5434;p6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5" name="Google Shape;5435;p6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6" name="Google Shape;5436;p6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7" name="Google Shape;5437;p6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8" name="Google Shape;5438;p6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9" name="Google Shape;5439;p6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0" name="Google Shape;5440;p6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1" name="Google Shape;5441;p6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2" name="Google Shape;5442;p6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443" name="Google Shape;5443;p6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4" name="Google Shape;5444;p6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5" name="Google Shape;5445;p6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6" name="Google Shape;5446;p6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7" name="Google Shape;5447;p6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8" name="Google Shape;5448;p6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449" name="Google Shape;5449;p69"/>
          <p:cNvGrpSpPr/>
          <p:nvPr/>
        </p:nvGrpSpPr>
        <p:grpSpPr>
          <a:xfrm>
            <a:off x="7727480" y="2750691"/>
            <a:ext cx="895144" cy="895144"/>
            <a:chOff x="6535625" y="760425"/>
            <a:chExt cx="1665900" cy="1665900"/>
          </a:xfrm>
        </p:grpSpPr>
        <p:sp>
          <p:nvSpPr>
            <p:cNvPr id="5450" name="Google Shape;5450;p69"/>
            <p:cNvSpPr/>
            <p:nvPr/>
          </p:nvSpPr>
          <p:spPr>
            <a:xfrm>
              <a:off x="6535625" y="760425"/>
              <a:ext cx="1665900" cy="1665900"/>
            </a:xfrm>
            <a:prstGeom prst="ellipse">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1" name="Google Shape;5451;p69"/>
            <p:cNvSpPr/>
            <p:nvPr/>
          </p:nvSpPr>
          <p:spPr>
            <a:xfrm>
              <a:off x="6713675" y="1116525"/>
              <a:ext cx="1309800" cy="1309800"/>
            </a:xfrm>
            <a:prstGeom prst="ellipse">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2" name="Google Shape;5452;p69"/>
            <p:cNvSpPr/>
            <p:nvPr/>
          </p:nvSpPr>
          <p:spPr>
            <a:xfrm>
              <a:off x="6831275" y="1351725"/>
              <a:ext cx="1074600" cy="1074600"/>
            </a:xfrm>
            <a:prstGeom prst="ellipse">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3" name="Google Shape;5453;p69"/>
            <p:cNvSpPr/>
            <p:nvPr/>
          </p:nvSpPr>
          <p:spPr>
            <a:xfrm>
              <a:off x="6942425" y="1574025"/>
              <a:ext cx="852300" cy="852300"/>
            </a:xfrm>
            <a:prstGeom prst="ellipse">
              <a:avLst/>
            </a:pr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54" name="Google Shape;5454;p69"/>
          <p:cNvGrpSpPr/>
          <p:nvPr/>
        </p:nvGrpSpPr>
        <p:grpSpPr>
          <a:xfrm>
            <a:off x="976570" y="4975224"/>
            <a:ext cx="1787719" cy="854440"/>
            <a:chOff x="238125" y="1151100"/>
            <a:chExt cx="7139450" cy="3412300"/>
          </a:xfrm>
        </p:grpSpPr>
        <p:sp>
          <p:nvSpPr>
            <p:cNvPr id="5455" name="Google Shape;5455;p6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6" name="Google Shape;5456;p6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7" name="Google Shape;5457;p6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8" name="Google Shape;5458;p6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9" name="Google Shape;5459;p6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0" name="Google Shape;5460;p6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1" name="Google Shape;5461;p6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2" name="Google Shape;5462;p6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3" name="Google Shape;5463;p6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4" name="Google Shape;5464;p6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5" name="Google Shape;5465;p6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6" name="Google Shape;5466;p6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67" name="Google Shape;5467;p69"/>
          <p:cNvGrpSpPr/>
          <p:nvPr/>
        </p:nvGrpSpPr>
        <p:grpSpPr>
          <a:xfrm>
            <a:off x="7466201" y="3912932"/>
            <a:ext cx="1313809" cy="781019"/>
            <a:chOff x="5145061" y="2881789"/>
            <a:chExt cx="1107641" cy="658458"/>
          </a:xfrm>
        </p:grpSpPr>
        <p:grpSp>
          <p:nvGrpSpPr>
            <p:cNvPr id="5468" name="Google Shape;5468;p69"/>
            <p:cNvGrpSpPr/>
            <p:nvPr/>
          </p:nvGrpSpPr>
          <p:grpSpPr>
            <a:xfrm>
              <a:off x="5722989" y="3244587"/>
              <a:ext cx="529713" cy="295659"/>
              <a:chOff x="5722989" y="3244587"/>
              <a:chExt cx="529713" cy="295659"/>
            </a:xfrm>
          </p:grpSpPr>
          <p:sp>
            <p:nvSpPr>
              <p:cNvPr id="5469" name="Google Shape;5469;p6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0" name="Google Shape;5470;p6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71" name="Google Shape;5471;p69"/>
            <p:cNvGrpSpPr/>
            <p:nvPr/>
          </p:nvGrpSpPr>
          <p:grpSpPr>
            <a:xfrm>
              <a:off x="5145061" y="3244587"/>
              <a:ext cx="536807" cy="295659"/>
              <a:chOff x="5145061" y="3244587"/>
              <a:chExt cx="536807" cy="295659"/>
            </a:xfrm>
          </p:grpSpPr>
          <p:sp>
            <p:nvSpPr>
              <p:cNvPr id="5472" name="Google Shape;5472;p6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3" name="Google Shape;5473;p6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74" name="Google Shape;5474;p69"/>
            <p:cNvGrpSpPr/>
            <p:nvPr/>
          </p:nvGrpSpPr>
          <p:grpSpPr>
            <a:xfrm>
              <a:off x="5341327" y="2898245"/>
              <a:ext cx="532309" cy="614891"/>
              <a:chOff x="5341327" y="2898245"/>
              <a:chExt cx="532309" cy="614891"/>
            </a:xfrm>
          </p:grpSpPr>
          <p:sp>
            <p:nvSpPr>
              <p:cNvPr id="5475" name="Google Shape;5475;p6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6" name="Google Shape;5476;p6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77" name="Google Shape;5477;p69"/>
            <p:cNvGrpSpPr/>
            <p:nvPr/>
          </p:nvGrpSpPr>
          <p:grpSpPr>
            <a:xfrm>
              <a:off x="5532290" y="2881789"/>
              <a:ext cx="620516" cy="305456"/>
              <a:chOff x="5532290" y="2881789"/>
              <a:chExt cx="620516" cy="305456"/>
            </a:xfrm>
          </p:grpSpPr>
          <p:sp>
            <p:nvSpPr>
              <p:cNvPr id="5478" name="Google Shape;5478;p6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9" name="Google Shape;5479;p6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2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480" name="Google Shape;5480;p69"/>
          <p:cNvGrpSpPr/>
          <p:nvPr/>
        </p:nvGrpSpPr>
        <p:grpSpPr>
          <a:xfrm>
            <a:off x="10904764" y="4969010"/>
            <a:ext cx="358757" cy="860655"/>
            <a:chOff x="7026852" y="3311869"/>
            <a:chExt cx="434331" cy="1041954"/>
          </a:xfrm>
        </p:grpSpPr>
        <p:sp>
          <p:nvSpPr>
            <p:cNvPr id="5481" name="Google Shape;5481;p6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2" name="Google Shape;5482;p6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3" name="Google Shape;5483;p6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84" name="Google Shape;5484;p69"/>
          <p:cNvGrpSpPr/>
          <p:nvPr/>
        </p:nvGrpSpPr>
        <p:grpSpPr>
          <a:xfrm>
            <a:off x="8260205" y="5021327"/>
            <a:ext cx="391843" cy="391781"/>
            <a:chOff x="4873519" y="3311869"/>
            <a:chExt cx="499374" cy="499296"/>
          </a:xfrm>
        </p:grpSpPr>
        <p:sp>
          <p:nvSpPr>
            <p:cNvPr id="5485" name="Google Shape;5485;p6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6" name="Google Shape;5486;p6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87" name="Google Shape;5487;p69"/>
          <p:cNvGrpSpPr/>
          <p:nvPr/>
        </p:nvGrpSpPr>
        <p:grpSpPr>
          <a:xfrm>
            <a:off x="8260205" y="5437821"/>
            <a:ext cx="391843" cy="391843"/>
            <a:chOff x="4873519" y="3875839"/>
            <a:chExt cx="499374" cy="499374"/>
          </a:xfrm>
        </p:grpSpPr>
        <p:sp>
          <p:nvSpPr>
            <p:cNvPr id="5488" name="Google Shape;5488;p6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9" name="Google Shape;5489;p6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90" name="Google Shape;5490;p69"/>
          <p:cNvGrpSpPr/>
          <p:nvPr/>
        </p:nvGrpSpPr>
        <p:grpSpPr>
          <a:xfrm>
            <a:off x="3234242" y="2733759"/>
            <a:ext cx="930805" cy="930944"/>
            <a:chOff x="2565073" y="2075876"/>
            <a:chExt cx="672482" cy="672518"/>
          </a:xfrm>
        </p:grpSpPr>
        <p:sp>
          <p:nvSpPr>
            <p:cNvPr id="5491" name="Google Shape;5491;p6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2" name="Google Shape;5492;p6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3" name="Google Shape;5493;p6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4" name="Google Shape;5494;p6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5" name="Google Shape;5495;p6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6" name="Google Shape;5496;p6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97" name="Google Shape;5497;p69"/>
          <p:cNvGrpSpPr/>
          <p:nvPr/>
        </p:nvGrpSpPr>
        <p:grpSpPr>
          <a:xfrm>
            <a:off x="7532123" y="4979893"/>
            <a:ext cx="584472" cy="849772"/>
            <a:chOff x="1697726" y="3244179"/>
            <a:chExt cx="788124" cy="1146069"/>
          </a:xfrm>
        </p:grpSpPr>
        <p:sp>
          <p:nvSpPr>
            <p:cNvPr id="5498" name="Google Shape;5498;p6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9" name="Google Shape;5499;p6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500" name="Google Shape;5500;p69"/>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501" name="Google Shape;5501;p69"/>
          <p:cNvGrpSpPr/>
          <p:nvPr/>
        </p:nvGrpSpPr>
        <p:grpSpPr>
          <a:xfrm>
            <a:off x="10200409" y="2751043"/>
            <a:ext cx="1066087" cy="893709"/>
            <a:chOff x="7617850" y="2063282"/>
            <a:chExt cx="799565" cy="670282"/>
          </a:xfrm>
        </p:grpSpPr>
        <p:cxnSp>
          <p:nvCxnSpPr>
            <p:cNvPr id="5502" name="Google Shape;5502;p6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3" name="Google Shape;5503;p6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4" name="Google Shape;5504;p6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5" name="Google Shape;5505;p6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6" name="Google Shape;5506;p6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507" name="Google Shape;5507;p6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508" name="Google Shape;5508;p69"/>
            <p:cNvGrpSpPr/>
            <p:nvPr/>
          </p:nvGrpSpPr>
          <p:grpSpPr>
            <a:xfrm>
              <a:off x="7734309" y="2063282"/>
              <a:ext cx="570957" cy="620095"/>
              <a:chOff x="7734309" y="2063282"/>
              <a:chExt cx="570957" cy="620095"/>
            </a:xfrm>
          </p:grpSpPr>
          <p:grpSp>
            <p:nvGrpSpPr>
              <p:cNvPr id="5509" name="Google Shape;5509;p69"/>
              <p:cNvGrpSpPr/>
              <p:nvPr/>
            </p:nvGrpSpPr>
            <p:grpSpPr>
              <a:xfrm>
                <a:off x="8031573" y="2063282"/>
                <a:ext cx="273693" cy="620095"/>
                <a:chOff x="8031573" y="2063282"/>
                <a:chExt cx="273693" cy="620095"/>
              </a:xfrm>
            </p:grpSpPr>
            <p:sp>
              <p:nvSpPr>
                <p:cNvPr id="5510" name="Google Shape;5510;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1" name="Google Shape;5511;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2" name="Google Shape;5512;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3" name="Google Shape;5513;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14" name="Google Shape;5514;p69"/>
              <p:cNvGrpSpPr/>
              <p:nvPr/>
            </p:nvGrpSpPr>
            <p:grpSpPr>
              <a:xfrm flipH="1">
                <a:off x="7734309" y="2063282"/>
                <a:ext cx="273693" cy="620095"/>
                <a:chOff x="8031573" y="2063282"/>
                <a:chExt cx="273693" cy="620095"/>
              </a:xfrm>
            </p:grpSpPr>
            <p:sp>
              <p:nvSpPr>
                <p:cNvPr id="5515" name="Google Shape;5515;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6" name="Google Shape;5516;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7" name="Google Shape;5517;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8" name="Google Shape;5518;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sp>
        <p:nvSpPr>
          <p:cNvPr id="5519" name="Google Shape;5519;p69"/>
          <p:cNvSpPr/>
          <p:nvPr/>
        </p:nvSpPr>
        <p:spPr>
          <a:xfrm>
            <a:off x="9480748" y="5007163"/>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0" name="Google Shape;5520;p69"/>
          <p:cNvSpPr/>
          <p:nvPr/>
        </p:nvSpPr>
        <p:spPr>
          <a:xfrm rot="10800000">
            <a:off x="8795658" y="5003715"/>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521" name="Google Shape;5521;p69"/>
          <p:cNvGrpSpPr/>
          <p:nvPr/>
        </p:nvGrpSpPr>
        <p:grpSpPr>
          <a:xfrm>
            <a:off x="10449218" y="3889020"/>
            <a:ext cx="803423" cy="802512"/>
            <a:chOff x="1186975" y="238125"/>
            <a:chExt cx="5244275" cy="5238325"/>
          </a:xfrm>
        </p:grpSpPr>
        <p:sp>
          <p:nvSpPr>
            <p:cNvPr id="5522" name="Google Shape;5522;p6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3" name="Google Shape;5523;p6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4" name="Google Shape;5524;p6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5" name="Google Shape;5525;p6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26" name="Google Shape;5526;p69"/>
          <p:cNvGrpSpPr/>
          <p:nvPr/>
        </p:nvGrpSpPr>
        <p:grpSpPr>
          <a:xfrm>
            <a:off x="4372867" y="2741665"/>
            <a:ext cx="869131" cy="916451"/>
            <a:chOff x="3400515" y="2056248"/>
            <a:chExt cx="698134" cy="735987"/>
          </a:xfrm>
        </p:grpSpPr>
        <p:grpSp>
          <p:nvGrpSpPr>
            <p:cNvPr id="5527" name="Google Shape;5527;p69"/>
            <p:cNvGrpSpPr/>
            <p:nvPr/>
          </p:nvGrpSpPr>
          <p:grpSpPr>
            <a:xfrm>
              <a:off x="3400515" y="2283913"/>
              <a:ext cx="312919" cy="219900"/>
              <a:chOff x="3400515" y="2283913"/>
              <a:chExt cx="312919" cy="219900"/>
            </a:xfrm>
          </p:grpSpPr>
          <p:sp>
            <p:nvSpPr>
              <p:cNvPr id="5528" name="Google Shape;5528;p69"/>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5529" name="Google Shape;5529;p6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530" name="Google Shape;5530;p69"/>
            <p:cNvGrpSpPr/>
            <p:nvPr/>
          </p:nvGrpSpPr>
          <p:grpSpPr>
            <a:xfrm>
              <a:off x="3547823" y="2461089"/>
              <a:ext cx="219900" cy="331146"/>
              <a:chOff x="3547823" y="2461089"/>
              <a:chExt cx="219900" cy="331146"/>
            </a:xfrm>
          </p:grpSpPr>
          <p:sp>
            <p:nvSpPr>
              <p:cNvPr id="5531" name="Google Shape;5531;p69"/>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5532" name="Google Shape;5532;p6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533" name="Google Shape;5533;p69"/>
            <p:cNvGrpSpPr/>
            <p:nvPr/>
          </p:nvGrpSpPr>
          <p:grpSpPr>
            <a:xfrm>
              <a:off x="3734138" y="2461089"/>
              <a:ext cx="219900" cy="331146"/>
              <a:chOff x="3734138" y="2461089"/>
              <a:chExt cx="219900" cy="331146"/>
            </a:xfrm>
          </p:grpSpPr>
          <p:sp>
            <p:nvSpPr>
              <p:cNvPr id="5534" name="Google Shape;5534;p69"/>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5535" name="Google Shape;5535;p6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536" name="Google Shape;5536;p69"/>
            <p:cNvGrpSpPr/>
            <p:nvPr/>
          </p:nvGrpSpPr>
          <p:grpSpPr>
            <a:xfrm>
              <a:off x="3787560" y="2281742"/>
              <a:ext cx="311089" cy="219900"/>
              <a:chOff x="3787560" y="2281742"/>
              <a:chExt cx="311089" cy="219900"/>
            </a:xfrm>
          </p:grpSpPr>
          <p:sp>
            <p:nvSpPr>
              <p:cNvPr id="5537" name="Google Shape;5537;p69"/>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5538" name="Google Shape;5538;p6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539" name="Google Shape;5539;p69"/>
            <p:cNvGrpSpPr/>
            <p:nvPr/>
          </p:nvGrpSpPr>
          <p:grpSpPr>
            <a:xfrm>
              <a:off x="3637290" y="2056248"/>
              <a:ext cx="219900" cy="330736"/>
              <a:chOff x="3637290" y="2056248"/>
              <a:chExt cx="219900" cy="330736"/>
            </a:xfrm>
          </p:grpSpPr>
          <p:sp>
            <p:nvSpPr>
              <p:cNvPr id="5540" name="Google Shape;5540;p69"/>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FFFFFF"/>
                  </a:solidFill>
                  <a:effectLst/>
                  <a:uLnTx/>
                  <a:uFillTx/>
                  <a:latin typeface="Calibri"/>
                  <a:ea typeface="Calibri"/>
                  <a:cs typeface="Calibri"/>
                  <a:sym typeface="Calibri"/>
                </a:endParaRPr>
              </a:p>
            </p:txBody>
          </p:sp>
          <p:cxnSp>
            <p:nvCxnSpPr>
              <p:cNvPr id="5541" name="Google Shape;5541;p6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542" name="Google Shape;5542;p69"/>
          <p:cNvGrpSpPr/>
          <p:nvPr/>
        </p:nvGrpSpPr>
        <p:grpSpPr>
          <a:xfrm>
            <a:off x="3428475" y="3901673"/>
            <a:ext cx="1690859" cy="789859"/>
            <a:chOff x="238125" y="1188750"/>
            <a:chExt cx="7140450" cy="3335550"/>
          </a:xfrm>
        </p:grpSpPr>
        <p:sp>
          <p:nvSpPr>
            <p:cNvPr id="5543" name="Google Shape;5543;p6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4" name="Google Shape;5544;p6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5" name="Google Shape;5545;p6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6" name="Google Shape;5546;p6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7" name="Google Shape;5547;p6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48" name="Google Shape;5548;p69"/>
          <p:cNvGrpSpPr/>
          <p:nvPr/>
        </p:nvGrpSpPr>
        <p:grpSpPr>
          <a:xfrm>
            <a:off x="8905676" y="3904547"/>
            <a:ext cx="1405259" cy="786863"/>
            <a:chOff x="238125" y="1335475"/>
            <a:chExt cx="5418735" cy="3034175"/>
          </a:xfrm>
        </p:grpSpPr>
        <p:sp>
          <p:nvSpPr>
            <p:cNvPr id="5549" name="Google Shape;5549;p6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0" name="Google Shape;5550;p6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1" name="Google Shape;5551;p6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52" name="Google Shape;5552;p69"/>
          <p:cNvGrpSpPr/>
          <p:nvPr/>
        </p:nvGrpSpPr>
        <p:grpSpPr>
          <a:xfrm>
            <a:off x="5480089" y="4977746"/>
            <a:ext cx="1690943" cy="851919"/>
            <a:chOff x="3967651" y="3645904"/>
            <a:chExt cx="1479304" cy="745292"/>
          </a:xfrm>
        </p:grpSpPr>
        <p:grpSp>
          <p:nvGrpSpPr>
            <p:cNvPr id="5553" name="Google Shape;5553;p69"/>
            <p:cNvGrpSpPr/>
            <p:nvPr/>
          </p:nvGrpSpPr>
          <p:grpSpPr>
            <a:xfrm>
              <a:off x="3967651" y="4009026"/>
              <a:ext cx="1479304" cy="382170"/>
              <a:chOff x="3967651" y="4009026"/>
              <a:chExt cx="1479304" cy="382170"/>
            </a:xfrm>
          </p:grpSpPr>
          <p:grpSp>
            <p:nvGrpSpPr>
              <p:cNvPr id="5554" name="Google Shape;5554;p69"/>
              <p:cNvGrpSpPr/>
              <p:nvPr/>
            </p:nvGrpSpPr>
            <p:grpSpPr>
              <a:xfrm>
                <a:off x="4892216" y="4195630"/>
                <a:ext cx="554739" cy="195566"/>
                <a:chOff x="3604375" y="4892160"/>
                <a:chExt cx="1651500" cy="582215"/>
              </a:xfrm>
            </p:grpSpPr>
            <p:sp>
              <p:nvSpPr>
                <p:cNvPr id="5555" name="Google Shape;5555;p6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6" name="Google Shape;5556;p6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57" name="Google Shape;5557;p69"/>
              <p:cNvGrpSpPr/>
              <p:nvPr/>
            </p:nvGrpSpPr>
            <p:grpSpPr>
              <a:xfrm>
                <a:off x="3967651" y="4146303"/>
                <a:ext cx="579402" cy="244893"/>
                <a:chOff x="851875" y="4745310"/>
                <a:chExt cx="1724925" cy="729065"/>
              </a:xfrm>
            </p:grpSpPr>
            <p:sp>
              <p:nvSpPr>
                <p:cNvPr id="5558" name="Google Shape;5558;p6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9" name="Google Shape;5559;p6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60" name="Google Shape;5560;p69"/>
              <p:cNvGrpSpPr/>
              <p:nvPr/>
            </p:nvGrpSpPr>
            <p:grpSpPr>
              <a:xfrm>
                <a:off x="4460753" y="4009026"/>
                <a:ext cx="493110" cy="382170"/>
                <a:chOff x="2319875" y="4336625"/>
                <a:chExt cx="1468025" cy="1137750"/>
              </a:xfrm>
            </p:grpSpPr>
            <p:sp>
              <p:nvSpPr>
                <p:cNvPr id="5561" name="Google Shape;5561;p6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2" name="Google Shape;5562;p6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563" name="Google Shape;5563;p69"/>
            <p:cNvGrpSpPr/>
            <p:nvPr/>
          </p:nvGrpSpPr>
          <p:grpSpPr>
            <a:xfrm>
              <a:off x="4479443" y="3645904"/>
              <a:ext cx="455965" cy="388789"/>
              <a:chOff x="2957425" y="238100"/>
              <a:chExt cx="1910200" cy="1628775"/>
            </a:xfrm>
          </p:grpSpPr>
          <p:sp>
            <p:nvSpPr>
              <p:cNvPr id="5564" name="Google Shape;5564;p6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5" name="Google Shape;5565;p6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6" name="Google Shape;5566;p6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7" name="Google Shape;5567;p6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8" name="Google Shape;5568;p6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9" name="Google Shape;5569;p6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0" name="Google Shape;5570;p6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1" name="Google Shape;5571;p6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2" name="Google Shape;5572;p6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3" name="Google Shape;5573;p6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574" name="Google Shape;5574;p69"/>
          <p:cNvGrpSpPr/>
          <p:nvPr/>
        </p:nvGrpSpPr>
        <p:grpSpPr>
          <a:xfrm>
            <a:off x="3328239" y="4979347"/>
            <a:ext cx="1657504" cy="850319"/>
            <a:chOff x="2496310" y="3693351"/>
            <a:chExt cx="1342906" cy="688926"/>
          </a:xfrm>
        </p:grpSpPr>
        <p:grpSp>
          <p:nvGrpSpPr>
            <p:cNvPr id="5575" name="Google Shape;5575;p69"/>
            <p:cNvGrpSpPr/>
            <p:nvPr/>
          </p:nvGrpSpPr>
          <p:grpSpPr>
            <a:xfrm>
              <a:off x="2496310" y="3693351"/>
              <a:ext cx="1342906" cy="688875"/>
              <a:chOff x="2496310" y="3693351"/>
              <a:chExt cx="1342906" cy="688875"/>
            </a:xfrm>
          </p:grpSpPr>
          <p:sp>
            <p:nvSpPr>
              <p:cNvPr id="5576" name="Google Shape;5576;p6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7" name="Google Shape;5577;p69"/>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8" name="Google Shape;5578;p69"/>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9" name="Google Shape;5579;p69"/>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0" name="Google Shape;5580;p69"/>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1" name="Google Shape;5581;p69"/>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5582" name="Google Shape;5582;p69"/>
              <p:cNvCxnSpPr>
                <a:stCxn id="558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583" name="Google Shape;5583;p69"/>
              <p:cNvCxnSpPr>
                <a:stCxn id="557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584" name="Google Shape;5584;p69"/>
              <p:cNvCxnSpPr>
                <a:stCxn id="557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85" name="Google Shape;5585;p69"/>
              <p:cNvCxnSpPr>
                <a:stCxn id="558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86" name="Google Shape;5586;p69"/>
              <p:cNvCxnSpPr>
                <a:stCxn id="557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587" name="Google Shape;5587;p69"/>
            <p:cNvGrpSpPr/>
            <p:nvPr/>
          </p:nvGrpSpPr>
          <p:grpSpPr>
            <a:xfrm>
              <a:off x="2675275" y="3930557"/>
              <a:ext cx="1003306" cy="451719"/>
              <a:chOff x="2675275" y="4174282"/>
              <a:chExt cx="1003306" cy="451719"/>
            </a:xfrm>
          </p:grpSpPr>
          <p:sp>
            <p:nvSpPr>
              <p:cNvPr id="5588" name="Google Shape;5588;p6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9" name="Google Shape;5589;p6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0" name="Google Shape;5590;p6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591" name="Google Shape;5591;p69"/>
          <p:cNvGrpSpPr/>
          <p:nvPr/>
        </p:nvGrpSpPr>
        <p:grpSpPr>
          <a:xfrm>
            <a:off x="2226467" y="1561809"/>
            <a:ext cx="766015" cy="1166279"/>
            <a:chOff x="1715404" y="1112080"/>
            <a:chExt cx="642270" cy="977984"/>
          </a:xfrm>
        </p:grpSpPr>
        <p:grpSp>
          <p:nvGrpSpPr>
            <p:cNvPr id="5592" name="Google Shape;5592;p69"/>
            <p:cNvGrpSpPr/>
            <p:nvPr/>
          </p:nvGrpSpPr>
          <p:grpSpPr>
            <a:xfrm>
              <a:off x="1715404" y="1112080"/>
              <a:ext cx="642270" cy="977984"/>
              <a:chOff x="1715404" y="1112080"/>
              <a:chExt cx="642270" cy="977984"/>
            </a:xfrm>
          </p:grpSpPr>
          <p:sp>
            <p:nvSpPr>
              <p:cNvPr id="5593" name="Google Shape;5593;p6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4" name="Google Shape;5594;p6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95" name="Google Shape;5595;p69"/>
            <p:cNvGrpSpPr/>
            <p:nvPr/>
          </p:nvGrpSpPr>
          <p:grpSpPr>
            <a:xfrm>
              <a:off x="1768927" y="1165603"/>
              <a:ext cx="535225" cy="851367"/>
              <a:chOff x="1768927" y="1165603"/>
              <a:chExt cx="535225" cy="851367"/>
            </a:xfrm>
          </p:grpSpPr>
          <p:sp>
            <p:nvSpPr>
              <p:cNvPr id="5596" name="Google Shape;5596;p6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7" name="Google Shape;5597;p6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98" name="Google Shape;5598;p69"/>
            <p:cNvGrpSpPr/>
            <p:nvPr/>
          </p:nvGrpSpPr>
          <p:grpSpPr>
            <a:xfrm>
              <a:off x="1822449" y="1219125"/>
              <a:ext cx="428180" cy="718859"/>
              <a:chOff x="1822449" y="1219125"/>
              <a:chExt cx="428180" cy="718859"/>
            </a:xfrm>
          </p:grpSpPr>
          <p:sp>
            <p:nvSpPr>
              <p:cNvPr id="5599" name="Google Shape;5599;p6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0" name="Google Shape;5600;p6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01" name="Google Shape;5601;p69"/>
            <p:cNvGrpSpPr/>
            <p:nvPr/>
          </p:nvGrpSpPr>
          <p:grpSpPr>
            <a:xfrm>
              <a:off x="1875972" y="1272648"/>
              <a:ext cx="321135" cy="586939"/>
              <a:chOff x="1875972" y="1272648"/>
              <a:chExt cx="321135" cy="586939"/>
            </a:xfrm>
          </p:grpSpPr>
          <p:sp>
            <p:nvSpPr>
              <p:cNvPr id="5602" name="Google Shape;5602;p6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3" name="Google Shape;5603;p6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604" name="Google Shape;5604;p69"/>
          <p:cNvGrpSpPr/>
          <p:nvPr/>
        </p:nvGrpSpPr>
        <p:grpSpPr>
          <a:xfrm>
            <a:off x="10369349" y="4970771"/>
            <a:ext cx="391807" cy="858893"/>
            <a:chOff x="241025" y="3151575"/>
            <a:chExt cx="293855" cy="644170"/>
          </a:xfrm>
        </p:grpSpPr>
        <p:sp>
          <p:nvSpPr>
            <p:cNvPr id="5605" name="Google Shape;5605;p6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6" name="Google Shape;5606;p6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07" name="Google Shape;5607;p69"/>
          <p:cNvGrpSpPr/>
          <p:nvPr/>
        </p:nvGrpSpPr>
        <p:grpSpPr>
          <a:xfrm>
            <a:off x="966660" y="3904104"/>
            <a:ext cx="2372865" cy="788827"/>
            <a:chOff x="246070" y="1983375"/>
            <a:chExt cx="1855347" cy="616849"/>
          </a:xfrm>
        </p:grpSpPr>
        <p:sp>
          <p:nvSpPr>
            <p:cNvPr id="5608" name="Google Shape;5608;p6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9" name="Google Shape;5609;p6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0" name="Google Shape;5610;p6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1" name="Google Shape;5611;p6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2" name="Google Shape;5612;p6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3" name="Google Shape;5613;p6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4" name="Google Shape;5614;p6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5" name="Google Shape;5615;p6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6" name="Google Shape;5616;p6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17" name="Google Shape;5617;p69"/>
          <p:cNvGrpSpPr/>
          <p:nvPr/>
        </p:nvGrpSpPr>
        <p:grpSpPr>
          <a:xfrm>
            <a:off x="3114482" y="1561809"/>
            <a:ext cx="948073" cy="994657"/>
            <a:chOff x="2496269" y="1171698"/>
            <a:chExt cx="761953" cy="799392"/>
          </a:xfrm>
        </p:grpSpPr>
        <p:grpSp>
          <p:nvGrpSpPr>
            <p:cNvPr id="5618" name="Google Shape;5618;p69"/>
            <p:cNvGrpSpPr/>
            <p:nvPr/>
          </p:nvGrpSpPr>
          <p:grpSpPr>
            <a:xfrm>
              <a:off x="2496269" y="1171698"/>
              <a:ext cx="761953" cy="723022"/>
              <a:chOff x="2496269" y="1171698"/>
              <a:chExt cx="761953" cy="723022"/>
            </a:xfrm>
          </p:grpSpPr>
          <p:sp>
            <p:nvSpPr>
              <p:cNvPr id="5619" name="Google Shape;5619;p6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0" name="Google Shape;5620;p6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621" name="Google Shape;5621;p69"/>
              <p:cNvGrpSpPr/>
              <p:nvPr/>
            </p:nvGrpSpPr>
            <p:grpSpPr>
              <a:xfrm>
                <a:off x="2496269" y="1171698"/>
                <a:ext cx="761953" cy="723022"/>
                <a:chOff x="2496269" y="1120652"/>
                <a:chExt cx="761953" cy="723022"/>
              </a:xfrm>
            </p:grpSpPr>
            <p:grpSp>
              <p:nvGrpSpPr>
                <p:cNvPr id="5622" name="Google Shape;5622;p69"/>
                <p:cNvGrpSpPr/>
                <p:nvPr/>
              </p:nvGrpSpPr>
              <p:grpSpPr>
                <a:xfrm>
                  <a:off x="2496269" y="1120652"/>
                  <a:ext cx="761953" cy="723022"/>
                  <a:chOff x="2496269" y="1120652"/>
                  <a:chExt cx="761953" cy="723022"/>
                </a:xfrm>
              </p:grpSpPr>
              <p:grpSp>
                <p:nvGrpSpPr>
                  <p:cNvPr id="5623" name="Google Shape;5623;p69"/>
                  <p:cNvGrpSpPr/>
                  <p:nvPr/>
                </p:nvGrpSpPr>
                <p:grpSpPr>
                  <a:xfrm>
                    <a:off x="2496269" y="1304589"/>
                    <a:ext cx="407089" cy="305057"/>
                    <a:chOff x="2496269" y="1304589"/>
                    <a:chExt cx="407089" cy="305057"/>
                  </a:xfrm>
                </p:grpSpPr>
                <p:sp>
                  <p:nvSpPr>
                    <p:cNvPr id="5624" name="Google Shape;5624;p6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5" name="Google Shape;5625;p6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26" name="Google Shape;5626;p69"/>
                  <p:cNvGrpSpPr/>
                  <p:nvPr/>
                </p:nvGrpSpPr>
                <p:grpSpPr>
                  <a:xfrm>
                    <a:off x="2586468" y="1493376"/>
                    <a:ext cx="358850" cy="349656"/>
                    <a:chOff x="2586468" y="1493376"/>
                    <a:chExt cx="358850" cy="349656"/>
                  </a:xfrm>
                </p:grpSpPr>
                <p:sp>
                  <p:nvSpPr>
                    <p:cNvPr id="5627" name="Google Shape;5627;p6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8" name="Google Shape;5628;p6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29" name="Google Shape;5629;p69"/>
                  <p:cNvGrpSpPr/>
                  <p:nvPr/>
                </p:nvGrpSpPr>
                <p:grpSpPr>
                  <a:xfrm>
                    <a:off x="2807939" y="1494024"/>
                    <a:ext cx="358857" cy="349650"/>
                    <a:chOff x="2807939" y="1494024"/>
                    <a:chExt cx="358857" cy="349650"/>
                  </a:xfrm>
                </p:grpSpPr>
                <p:sp>
                  <p:nvSpPr>
                    <p:cNvPr id="5630" name="Google Shape;5630;p6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1" name="Google Shape;5631;p6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32" name="Google Shape;5632;p69"/>
                  <p:cNvGrpSpPr/>
                  <p:nvPr/>
                </p:nvGrpSpPr>
                <p:grpSpPr>
                  <a:xfrm>
                    <a:off x="2851133" y="1305635"/>
                    <a:ext cx="407089" cy="305057"/>
                    <a:chOff x="2851133" y="1305635"/>
                    <a:chExt cx="407089" cy="305057"/>
                  </a:xfrm>
                </p:grpSpPr>
                <p:sp>
                  <p:nvSpPr>
                    <p:cNvPr id="5633" name="Google Shape;5633;p6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4" name="Google Shape;5634;p6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35" name="Google Shape;5635;p69"/>
                  <p:cNvGrpSpPr/>
                  <p:nvPr/>
                </p:nvGrpSpPr>
                <p:grpSpPr>
                  <a:xfrm>
                    <a:off x="2727495" y="1120652"/>
                    <a:ext cx="300271" cy="396358"/>
                    <a:chOff x="2727495" y="1120652"/>
                    <a:chExt cx="300271" cy="396358"/>
                  </a:xfrm>
                </p:grpSpPr>
                <p:sp>
                  <p:nvSpPr>
                    <p:cNvPr id="5636" name="Google Shape;5636;p6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7" name="Google Shape;5637;p6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638" name="Google Shape;5638;p69"/>
                <p:cNvGrpSpPr/>
                <p:nvPr/>
              </p:nvGrpSpPr>
              <p:grpSpPr>
                <a:xfrm>
                  <a:off x="2722305" y="1350460"/>
                  <a:ext cx="308357" cy="308344"/>
                  <a:chOff x="2722305" y="1350460"/>
                  <a:chExt cx="308357" cy="308344"/>
                </a:xfrm>
              </p:grpSpPr>
              <p:sp>
                <p:nvSpPr>
                  <p:cNvPr id="5639" name="Google Shape;5639;p6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640" name="Google Shape;5640;p69"/>
                  <p:cNvGrpSpPr/>
                  <p:nvPr/>
                </p:nvGrpSpPr>
                <p:grpSpPr>
                  <a:xfrm>
                    <a:off x="2725064" y="1364529"/>
                    <a:ext cx="297954" cy="280182"/>
                    <a:chOff x="2725064" y="1364529"/>
                    <a:chExt cx="297954" cy="280182"/>
                  </a:xfrm>
                </p:grpSpPr>
                <p:sp>
                  <p:nvSpPr>
                    <p:cNvPr id="5641" name="Google Shape;5641;p6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2" name="Google Shape;5642;p6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3" name="Google Shape;5643;p6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4" name="Google Shape;5644;p6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5" name="Google Shape;5645;p6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sp>
          <p:nvSpPr>
            <p:cNvPr id="5646" name="Google Shape;5646;p6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7" name="Google Shape;5647;p6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8" name="Google Shape;5648;p6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9" name="Google Shape;5649;p6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0" name="Google Shape;5650;p6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51" name="Google Shape;5651;p69"/>
          <p:cNvGrpSpPr/>
          <p:nvPr/>
        </p:nvGrpSpPr>
        <p:grpSpPr>
          <a:xfrm>
            <a:off x="5232748" y="3903283"/>
            <a:ext cx="2092192" cy="788020"/>
            <a:chOff x="3820100" y="3023049"/>
            <a:chExt cx="1303926" cy="491162"/>
          </a:xfrm>
        </p:grpSpPr>
        <p:grpSp>
          <p:nvGrpSpPr>
            <p:cNvPr id="5652" name="Google Shape;5652;p69"/>
            <p:cNvGrpSpPr/>
            <p:nvPr/>
          </p:nvGrpSpPr>
          <p:grpSpPr>
            <a:xfrm>
              <a:off x="3820100" y="3023072"/>
              <a:ext cx="1303926" cy="491139"/>
              <a:chOff x="3820100" y="3023072"/>
              <a:chExt cx="1303926" cy="491139"/>
            </a:xfrm>
          </p:grpSpPr>
          <p:sp>
            <p:nvSpPr>
              <p:cNvPr id="5653" name="Google Shape;5653;p6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4" name="Google Shape;5654;p6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55" name="Google Shape;5655;p69"/>
            <p:cNvGrpSpPr/>
            <p:nvPr/>
          </p:nvGrpSpPr>
          <p:grpSpPr>
            <a:xfrm>
              <a:off x="4132439" y="3023645"/>
              <a:ext cx="393633" cy="177096"/>
              <a:chOff x="4132439" y="3023645"/>
              <a:chExt cx="393633" cy="177096"/>
            </a:xfrm>
          </p:grpSpPr>
          <p:sp>
            <p:nvSpPr>
              <p:cNvPr id="5656" name="Google Shape;5656;p6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7" name="Google Shape;5657;p6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58" name="Google Shape;5658;p69"/>
            <p:cNvGrpSpPr/>
            <p:nvPr/>
          </p:nvGrpSpPr>
          <p:grpSpPr>
            <a:xfrm>
              <a:off x="3921811" y="3023049"/>
              <a:ext cx="1002397" cy="388943"/>
              <a:chOff x="3921811" y="3023049"/>
              <a:chExt cx="1002397" cy="388943"/>
            </a:xfrm>
          </p:grpSpPr>
          <p:sp>
            <p:nvSpPr>
              <p:cNvPr id="5659" name="Google Shape;5659;p6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0" name="Google Shape;5660;p6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61" name="Google Shape;5661;p69"/>
            <p:cNvGrpSpPr/>
            <p:nvPr/>
          </p:nvGrpSpPr>
          <p:grpSpPr>
            <a:xfrm>
              <a:off x="4023645" y="3023049"/>
              <a:ext cx="683032" cy="286722"/>
              <a:chOff x="4023645" y="3023049"/>
              <a:chExt cx="683032" cy="286722"/>
            </a:xfrm>
          </p:grpSpPr>
          <p:sp>
            <p:nvSpPr>
              <p:cNvPr id="5662" name="Google Shape;5662;p6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3" name="Google Shape;5663;p6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664" name="Google Shape;5664;p69"/>
          <p:cNvGrpSpPr/>
          <p:nvPr/>
        </p:nvGrpSpPr>
        <p:grpSpPr>
          <a:xfrm>
            <a:off x="2075577" y="2739077"/>
            <a:ext cx="951363" cy="917367"/>
            <a:chOff x="1706078" y="2092648"/>
            <a:chExt cx="660913" cy="637296"/>
          </a:xfrm>
        </p:grpSpPr>
        <p:sp>
          <p:nvSpPr>
            <p:cNvPr id="5665" name="Google Shape;5665;p6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666" name="Google Shape;5666;p69"/>
            <p:cNvGrpSpPr/>
            <p:nvPr/>
          </p:nvGrpSpPr>
          <p:grpSpPr>
            <a:xfrm>
              <a:off x="1706078" y="2092648"/>
              <a:ext cx="660913" cy="575241"/>
              <a:chOff x="1706078" y="2092648"/>
              <a:chExt cx="660913" cy="575241"/>
            </a:xfrm>
          </p:grpSpPr>
          <p:sp>
            <p:nvSpPr>
              <p:cNvPr id="5667" name="Google Shape;5667;p6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8" name="Google Shape;5668;p6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9" name="Google Shape;5669;p6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670" name="Google Shape;5670;p69"/>
          <p:cNvGrpSpPr/>
          <p:nvPr/>
        </p:nvGrpSpPr>
        <p:grpSpPr>
          <a:xfrm>
            <a:off x="8424723" y="1562475"/>
            <a:ext cx="1756612" cy="912224"/>
            <a:chOff x="238125" y="999450"/>
            <a:chExt cx="7140700" cy="3708225"/>
          </a:xfrm>
        </p:grpSpPr>
        <p:sp>
          <p:nvSpPr>
            <p:cNvPr id="5671" name="Google Shape;5671;p6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2" name="Google Shape;5672;p6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3" name="Google Shape;5673;p6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4" name="Google Shape;5674;p6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5" name="Google Shape;5675;p6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6" name="Google Shape;5676;p6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7" name="Google Shape;5677;p6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8" name="Google Shape;5678;p6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9" name="Google Shape;5679;p6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683"/>
        <p:cNvGrpSpPr/>
        <p:nvPr/>
      </p:nvGrpSpPr>
      <p:grpSpPr>
        <a:xfrm>
          <a:off x="0" y="0"/>
          <a:ext cx="0" cy="0"/>
          <a:chOff x="0" y="0"/>
          <a:chExt cx="0" cy="0"/>
        </a:xfrm>
      </p:grpSpPr>
      <p:grpSp>
        <p:nvGrpSpPr>
          <p:cNvPr id="5684" name="Google Shape;5684;p70"/>
          <p:cNvGrpSpPr/>
          <p:nvPr/>
        </p:nvGrpSpPr>
        <p:grpSpPr>
          <a:xfrm>
            <a:off x="972318" y="1572887"/>
            <a:ext cx="2181489" cy="2034859"/>
            <a:chOff x="729238" y="1179665"/>
            <a:chExt cx="1636117" cy="1526144"/>
          </a:xfrm>
        </p:grpSpPr>
        <p:grpSp>
          <p:nvGrpSpPr>
            <p:cNvPr id="5685" name="Google Shape;5685;p70"/>
            <p:cNvGrpSpPr/>
            <p:nvPr/>
          </p:nvGrpSpPr>
          <p:grpSpPr>
            <a:xfrm>
              <a:off x="729238" y="1179665"/>
              <a:ext cx="80700" cy="1526144"/>
              <a:chOff x="729238" y="1179665"/>
              <a:chExt cx="80700" cy="1526144"/>
            </a:xfrm>
          </p:grpSpPr>
          <p:sp>
            <p:nvSpPr>
              <p:cNvPr id="5686" name="Google Shape;5686;p70"/>
              <p:cNvSpPr/>
              <p:nvPr/>
            </p:nvSpPr>
            <p:spPr>
              <a:xfrm>
                <a:off x="72923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7" name="Google Shape;5687;p70"/>
              <p:cNvSpPr/>
              <p:nvPr/>
            </p:nvSpPr>
            <p:spPr>
              <a:xfrm>
                <a:off x="72923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8" name="Google Shape;5688;p70"/>
              <p:cNvSpPr/>
              <p:nvPr/>
            </p:nvSpPr>
            <p:spPr>
              <a:xfrm>
                <a:off x="72923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9" name="Google Shape;5689;p70"/>
              <p:cNvSpPr/>
              <p:nvPr/>
            </p:nvSpPr>
            <p:spPr>
              <a:xfrm>
                <a:off x="72923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0" name="Google Shape;5690;p70"/>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1" name="Google Shape;5691;p70"/>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2" name="Google Shape;5692;p70"/>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3" name="Google Shape;5693;p70"/>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4" name="Google Shape;5694;p70"/>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5" name="Google Shape;5695;p70"/>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96" name="Google Shape;5696;p70"/>
            <p:cNvGrpSpPr/>
            <p:nvPr/>
          </p:nvGrpSpPr>
          <p:grpSpPr>
            <a:xfrm>
              <a:off x="903098" y="1179665"/>
              <a:ext cx="80700" cy="1526144"/>
              <a:chOff x="903098" y="1179665"/>
              <a:chExt cx="80700" cy="1526144"/>
            </a:xfrm>
          </p:grpSpPr>
          <p:sp>
            <p:nvSpPr>
              <p:cNvPr id="5697" name="Google Shape;5697;p70"/>
              <p:cNvSpPr/>
              <p:nvPr/>
            </p:nvSpPr>
            <p:spPr>
              <a:xfrm>
                <a:off x="90309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8" name="Google Shape;5698;p70"/>
              <p:cNvSpPr/>
              <p:nvPr/>
            </p:nvSpPr>
            <p:spPr>
              <a:xfrm>
                <a:off x="90309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9" name="Google Shape;5699;p70"/>
              <p:cNvSpPr/>
              <p:nvPr/>
            </p:nvSpPr>
            <p:spPr>
              <a:xfrm>
                <a:off x="90309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0" name="Google Shape;5700;p70"/>
              <p:cNvSpPr/>
              <p:nvPr/>
            </p:nvSpPr>
            <p:spPr>
              <a:xfrm>
                <a:off x="90309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1" name="Google Shape;5701;p70"/>
              <p:cNvSpPr/>
              <p:nvPr/>
            </p:nvSpPr>
            <p:spPr>
              <a:xfrm>
                <a:off x="90309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2" name="Google Shape;5702;p70"/>
              <p:cNvSpPr/>
              <p:nvPr/>
            </p:nvSpPr>
            <p:spPr>
              <a:xfrm>
                <a:off x="90309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3" name="Google Shape;5703;p70"/>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4" name="Google Shape;5704;p70"/>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5" name="Google Shape;5705;p70"/>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6" name="Google Shape;5706;p70"/>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07" name="Google Shape;5707;p70"/>
            <p:cNvGrpSpPr/>
            <p:nvPr/>
          </p:nvGrpSpPr>
          <p:grpSpPr>
            <a:xfrm>
              <a:off x="1076958" y="1179665"/>
              <a:ext cx="80700" cy="1526144"/>
              <a:chOff x="1076958" y="1179665"/>
              <a:chExt cx="80700" cy="1526144"/>
            </a:xfrm>
          </p:grpSpPr>
          <p:sp>
            <p:nvSpPr>
              <p:cNvPr id="5708" name="Google Shape;5708;p70"/>
              <p:cNvSpPr/>
              <p:nvPr/>
            </p:nvSpPr>
            <p:spPr>
              <a:xfrm>
                <a:off x="107695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9" name="Google Shape;5709;p70"/>
              <p:cNvSpPr/>
              <p:nvPr/>
            </p:nvSpPr>
            <p:spPr>
              <a:xfrm>
                <a:off x="107695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0" name="Google Shape;5710;p70"/>
              <p:cNvSpPr/>
              <p:nvPr/>
            </p:nvSpPr>
            <p:spPr>
              <a:xfrm>
                <a:off x="107695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1" name="Google Shape;5711;p70"/>
              <p:cNvSpPr/>
              <p:nvPr/>
            </p:nvSpPr>
            <p:spPr>
              <a:xfrm>
                <a:off x="107695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2" name="Google Shape;5712;p70"/>
              <p:cNvSpPr/>
              <p:nvPr/>
            </p:nvSpPr>
            <p:spPr>
              <a:xfrm>
                <a:off x="107695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3" name="Google Shape;5713;p70"/>
              <p:cNvSpPr/>
              <p:nvPr/>
            </p:nvSpPr>
            <p:spPr>
              <a:xfrm>
                <a:off x="107695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4" name="Google Shape;5714;p70"/>
              <p:cNvSpPr/>
              <p:nvPr/>
            </p:nvSpPr>
            <p:spPr>
              <a:xfrm>
                <a:off x="1076958"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5" name="Google Shape;5715;p70"/>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6" name="Google Shape;5716;p70"/>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7" name="Google Shape;5717;p70"/>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18" name="Google Shape;5718;p70"/>
            <p:cNvGrpSpPr/>
            <p:nvPr/>
          </p:nvGrpSpPr>
          <p:grpSpPr>
            <a:xfrm>
              <a:off x="1247707" y="1179665"/>
              <a:ext cx="80700" cy="1526144"/>
              <a:chOff x="1247707" y="1179665"/>
              <a:chExt cx="80700" cy="1526144"/>
            </a:xfrm>
          </p:grpSpPr>
          <p:sp>
            <p:nvSpPr>
              <p:cNvPr id="5719" name="Google Shape;5719;p70"/>
              <p:cNvSpPr/>
              <p:nvPr/>
            </p:nvSpPr>
            <p:spPr>
              <a:xfrm>
                <a:off x="124770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0" name="Google Shape;5720;p70"/>
              <p:cNvSpPr/>
              <p:nvPr/>
            </p:nvSpPr>
            <p:spPr>
              <a:xfrm>
                <a:off x="124770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1" name="Google Shape;5721;p70"/>
              <p:cNvSpPr/>
              <p:nvPr/>
            </p:nvSpPr>
            <p:spPr>
              <a:xfrm>
                <a:off x="124770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2" name="Google Shape;5722;p70"/>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3" name="Google Shape;5723;p70"/>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4" name="Google Shape;5724;p70"/>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5" name="Google Shape;5725;p70"/>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6" name="Google Shape;5726;p70"/>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7" name="Google Shape;5727;p70"/>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8" name="Google Shape;5728;p70"/>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29" name="Google Shape;5729;p70"/>
            <p:cNvGrpSpPr/>
            <p:nvPr/>
          </p:nvGrpSpPr>
          <p:grpSpPr>
            <a:xfrm>
              <a:off x="1421567" y="1179665"/>
              <a:ext cx="80700" cy="1526144"/>
              <a:chOff x="1421567" y="1179665"/>
              <a:chExt cx="80700" cy="1526144"/>
            </a:xfrm>
          </p:grpSpPr>
          <p:sp>
            <p:nvSpPr>
              <p:cNvPr id="5730" name="Google Shape;5730;p70"/>
              <p:cNvSpPr/>
              <p:nvPr/>
            </p:nvSpPr>
            <p:spPr>
              <a:xfrm>
                <a:off x="142156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1" name="Google Shape;5731;p70"/>
              <p:cNvSpPr/>
              <p:nvPr/>
            </p:nvSpPr>
            <p:spPr>
              <a:xfrm>
                <a:off x="142156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2" name="Google Shape;5732;p70"/>
              <p:cNvSpPr/>
              <p:nvPr/>
            </p:nvSpPr>
            <p:spPr>
              <a:xfrm>
                <a:off x="142156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3" name="Google Shape;5733;p70"/>
              <p:cNvSpPr/>
              <p:nvPr/>
            </p:nvSpPr>
            <p:spPr>
              <a:xfrm>
                <a:off x="142156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4" name="Google Shape;5734;p70"/>
              <p:cNvSpPr/>
              <p:nvPr/>
            </p:nvSpPr>
            <p:spPr>
              <a:xfrm>
                <a:off x="142156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5" name="Google Shape;5735;p70"/>
              <p:cNvSpPr/>
              <p:nvPr/>
            </p:nvSpPr>
            <p:spPr>
              <a:xfrm>
                <a:off x="142156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6" name="Google Shape;5736;p70"/>
              <p:cNvSpPr/>
              <p:nvPr/>
            </p:nvSpPr>
            <p:spPr>
              <a:xfrm>
                <a:off x="142156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7" name="Google Shape;5737;p70"/>
              <p:cNvSpPr/>
              <p:nvPr/>
            </p:nvSpPr>
            <p:spPr>
              <a:xfrm>
                <a:off x="142156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8" name="Google Shape;5738;p70"/>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9" name="Google Shape;5739;p70"/>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40" name="Google Shape;5740;p70"/>
            <p:cNvGrpSpPr/>
            <p:nvPr/>
          </p:nvGrpSpPr>
          <p:grpSpPr>
            <a:xfrm>
              <a:off x="1592327" y="1179665"/>
              <a:ext cx="80700" cy="1526144"/>
              <a:chOff x="1592327" y="1179665"/>
              <a:chExt cx="80700" cy="1526144"/>
            </a:xfrm>
          </p:grpSpPr>
          <p:sp>
            <p:nvSpPr>
              <p:cNvPr id="5741" name="Google Shape;5741;p70"/>
              <p:cNvSpPr/>
              <p:nvPr/>
            </p:nvSpPr>
            <p:spPr>
              <a:xfrm>
                <a:off x="159232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2" name="Google Shape;5742;p70"/>
              <p:cNvSpPr/>
              <p:nvPr/>
            </p:nvSpPr>
            <p:spPr>
              <a:xfrm>
                <a:off x="159232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3" name="Google Shape;5743;p70"/>
              <p:cNvSpPr/>
              <p:nvPr/>
            </p:nvSpPr>
            <p:spPr>
              <a:xfrm>
                <a:off x="159232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4" name="Google Shape;5744;p70"/>
              <p:cNvSpPr/>
              <p:nvPr/>
            </p:nvSpPr>
            <p:spPr>
              <a:xfrm>
                <a:off x="159232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5" name="Google Shape;5745;p70"/>
              <p:cNvSpPr/>
              <p:nvPr/>
            </p:nvSpPr>
            <p:spPr>
              <a:xfrm>
                <a:off x="159232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6" name="Google Shape;5746;p70"/>
              <p:cNvSpPr/>
              <p:nvPr/>
            </p:nvSpPr>
            <p:spPr>
              <a:xfrm>
                <a:off x="159232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7" name="Google Shape;5747;p70"/>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8" name="Google Shape;5748;p70"/>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9" name="Google Shape;5749;p70"/>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0" name="Google Shape;5750;p70"/>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51" name="Google Shape;5751;p70"/>
            <p:cNvGrpSpPr/>
            <p:nvPr/>
          </p:nvGrpSpPr>
          <p:grpSpPr>
            <a:xfrm>
              <a:off x="1766187" y="1179665"/>
              <a:ext cx="80700" cy="1526144"/>
              <a:chOff x="1766187" y="1179665"/>
              <a:chExt cx="80700" cy="1526144"/>
            </a:xfrm>
          </p:grpSpPr>
          <p:sp>
            <p:nvSpPr>
              <p:cNvPr id="5752" name="Google Shape;5752;p70"/>
              <p:cNvSpPr/>
              <p:nvPr/>
            </p:nvSpPr>
            <p:spPr>
              <a:xfrm>
                <a:off x="176618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3" name="Google Shape;5753;p70"/>
              <p:cNvSpPr/>
              <p:nvPr/>
            </p:nvSpPr>
            <p:spPr>
              <a:xfrm>
                <a:off x="176618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4" name="Google Shape;5754;p70"/>
              <p:cNvSpPr/>
              <p:nvPr/>
            </p:nvSpPr>
            <p:spPr>
              <a:xfrm>
                <a:off x="176618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5" name="Google Shape;5755;p70"/>
              <p:cNvSpPr/>
              <p:nvPr/>
            </p:nvSpPr>
            <p:spPr>
              <a:xfrm>
                <a:off x="176618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6" name="Google Shape;5756;p70"/>
              <p:cNvSpPr/>
              <p:nvPr/>
            </p:nvSpPr>
            <p:spPr>
              <a:xfrm>
                <a:off x="176618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7" name="Google Shape;5757;p70"/>
              <p:cNvSpPr/>
              <p:nvPr/>
            </p:nvSpPr>
            <p:spPr>
              <a:xfrm>
                <a:off x="176618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8" name="Google Shape;5758;p70"/>
              <p:cNvSpPr/>
              <p:nvPr/>
            </p:nvSpPr>
            <p:spPr>
              <a:xfrm>
                <a:off x="176618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9" name="Google Shape;5759;p70"/>
              <p:cNvSpPr/>
              <p:nvPr/>
            </p:nvSpPr>
            <p:spPr>
              <a:xfrm>
                <a:off x="176618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0" name="Google Shape;5760;p70"/>
              <p:cNvSpPr/>
              <p:nvPr/>
            </p:nvSpPr>
            <p:spPr>
              <a:xfrm>
                <a:off x="1766187" y="2464413"/>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1" name="Google Shape;5761;p70"/>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62" name="Google Shape;5762;p70"/>
            <p:cNvGrpSpPr/>
            <p:nvPr/>
          </p:nvGrpSpPr>
          <p:grpSpPr>
            <a:xfrm>
              <a:off x="1936935" y="1179665"/>
              <a:ext cx="80700" cy="1526144"/>
              <a:chOff x="1936935" y="1179665"/>
              <a:chExt cx="80700" cy="1526144"/>
            </a:xfrm>
          </p:grpSpPr>
          <p:sp>
            <p:nvSpPr>
              <p:cNvPr id="5763" name="Google Shape;5763;p70"/>
              <p:cNvSpPr/>
              <p:nvPr/>
            </p:nvSpPr>
            <p:spPr>
              <a:xfrm>
                <a:off x="193693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4" name="Google Shape;5764;p70"/>
              <p:cNvSpPr/>
              <p:nvPr/>
            </p:nvSpPr>
            <p:spPr>
              <a:xfrm>
                <a:off x="193693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5" name="Google Shape;5765;p70"/>
              <p:cNvSpPr/>
              <p:nvPr/>
            </p:nvSpPr>
            <p:spPr>
              <a:xfrm>
                <a:off x="193693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70"/>
              <p:cNvSpPr/>
              <p:nvPr/>
            </p:nvSpPr>
            <p:spPr>
              <a:xfrm>
                <a:off x="193693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70"/>
              <p:cNvSpPr/>
              <p:nvPr/>
            </p:nvSpPr>
            <p:spPr>
              <a:xfrm>
                <a:off x="193693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70"/>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70"/>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70"/>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70"/>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70"/>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73" name="Google Shape;5773;p70"/>
            <p:cNvGrpSpPr/>
            <p:nvPr/>
          </p:nvGrpSpPr>
          <p:grpSpPr>
            <a:xfrm>
              <a:off x="2110795" y="1179665"/>
              <a:ext cx="80700" cy="1526144"/>
              <a:chOff x="2110795" y="1179665"/>
              <a:chExt cx="80700" cy="1526144"/>
            </a:xfrm>
          </p:grpSpPr>
          <p:sp>
            <p:nvSpPr>
              <p:cNvPr id="5774" name="Google Shape;5774;p70"/>
              <p:cNvSpPr/>
              <p:nvPr/>
            </p:nvSpPr>
            <p:spPr>
              <a:xfrm>
                <a:off x="211079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70"/>
              <p:cNvSpPr/>
              <p:nvPr/>
            </p:nvSpPr>
            <p:spPr>
              <a:xfrm>
                <a:off x="211079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70"/>
              <p:cNvSpPr/>
              <p:nvPr/>
            </p:nvSpPr>
            <p:spPr>
              <a:xfrm>
                <a:off x="211079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70"/>
              <p:cNvSpPr/>
              <p:nvPr/>
            </p:nvSpPr>
            <p:spPr>
              <a:xfrm>
                <a:off x="211079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70"/>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70"/>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70"/>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70"/>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70"/>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70"/>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84" name="Google Shape;5784;p70"/>
            <p:cNvGrpSpPr/>
            <p:nvPr/>
          </p:nvGrpSpPr>
          <p:grpSpPr>
            <a:xfrm>
              <a:off x="2284655" y="1179665"/>
              <a:ext cx="80700" cy="1526144"/>
              <a:chOff x="2284655" y="1179665"/>
              <a:chExt cx="80700" cy="1526144"/>
            </a:xfrm>
          </p:grpSpPr>
          <p:sp>
            <p:nvSpPr>
              <p:cNvPr id="5785" name="Google Shape;5785;p70"/>
              <p:cNvSpPr/>
              <p:nvPr/>
            </p:nvSpPr>
            <p:spPr>
              <a:xfrm>
                <a:off x="228465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70"/>
              <p:cNvSpPr/>
              <p:nvPr/>
            </p:nvSpPr>
            <p:spPr>
              <a:xfrm>
                <a:off x="228465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70"/>
              <p:cNvSpPr/>
              <p:nvPr/>
            </p:nvSpPr>
            <p:spPr>
              <a:xfrm>
                <a:off x="228465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70"/>
              <p:cNvSpPr/>
              <p:nvPr/>
            </p:nvSpPr>
            <p:spPr>
              <a:xfrm>
                <a:off x="228465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70"/>
              <p:cNvSpPr/>
              <p:nvPr/>
            </p:nvSpPr>
            <p:spPr>
              <a:xfrm>
                <a:off x="228465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70"/>
              <p:cNvSpPr/>
              <p:nvPr/>
            </p:nvSpPr>
            <p:spPr>
              <a:xfrm>
                <a:off x="2284655"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70"/>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70"/>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70"/>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70"/>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795" name="Google Shape;5795;p70"/>
          <p:cNvGrpSpPr/>
          <p:nvPr/>
        </p:nvGrpSpPr>
        <p:grpSpPr>
          <a:xfrm>
            <a:off x="3498539" y="1598405"/>
            <a:ext cx="1818997" cy="1469511"/>
            <a:chOff x="2623904" y="1198803"/>
            <a:chExt cx="1364248" cy="1102133"/>
          </a:xfrm>
        </p:grpSpPr>
        <p:grpSp>
          <p:nvGrpSpPr>
            <p:cNvPr id="5796" name="Google Shape;5796;p70"/>
            <p:cNvGrpSpPr/>
            <p:nvPr/>
          </p:nvGrpSpPr>
          <p:grpSpPr>
            <a:xfrm>
              <a:off x="2623907" y="1198803"/>
              <a:ext cx="1364245" cy="273000"/>
              <a:chOff x="2623907" y="1198803"/>
              <a:chExt cx="1364245" cy="273000"/>
            </a:xfrm>
          </p:grpSpPr>
          <p:sp>
            <p:nvSpPr>
              <p:cNvPr id="5797" name="Google Shape;5797;p70"/>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70"/>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70"/>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70"/>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70"/>
              <p:cNvSpPr/>
              <p:nvPr/>
            </p:nvSpPr>
            <p:spPr>
              <a:xfrm>
                <a:off x="3715152" y="1198803"/>
                <a:ext cx="273000" cy="273000"/>
              </a:xfrm>
              <a:prstGeom prst="diamond">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02" name="Google Shape;5802;p70"/>
            <p:cNvGrpSpPr/>
            <p:nvPr/>
          </p:nvGrpSpPr>
          <p:grpSpPr>
            <a:xfrm>
              <a:off x="2623904" y="1476964"/>
              <a:ext cx="1364245" cy="273000"/>
              <a:chOff x="2623904" y="1476964"/>
              <a:chExt cx="1364245" cy="273000"/>
            </a:xfrm>
          </p:grpSpPr>
          <p:sp>
            <p:nvSpPr>
              <p:cNvPr id="5803" name="Google Shape;5803;p70"/>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70"/>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70"/>
              <p:cNvSpPr/>
              <p:nvPr/>
            </p:nvSpPr>
            <p:spPr>
              <a:xfrm>
                <a:off x="3169527"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70"/>
              <p:cNvSpPr/>
              <p:nvPr/>
            </p:nvSpPr>
            <p:spPr>
              <a:xfrm>
                <a:off x="3442338"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70"/>
              <p:cNvSpPr/>
              <p:nvPr/>
            </p:nvSpPr>
            <p:spPr>
              <a:xfrm>
                <a:off x="3715149"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08" name="Google Shape;5808;p70"/>
            <p:cNvGrpSpPr/>
            <p:nvPr/>
          </p:nvGrpSpPr>
          <p:grpSpPr>
            <a:xfrm>
              <a:off x="2623907" y="1749775"/>
              <a:ext cx="1364245" cy="273000"/>
              <a:chOff x="2623907" y="1749775"/>
              <a:chExt cx="1364245" cy="273000"/>
            </a:xfrm>
          </p:grpSpPr>
          <p:sp>
            <p:nvSpPr>
              <p:cNvPr id="5809" name="Google Shape;5809;p70"/>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70"/>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70"/>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70"/>
              <p:cNvSpPr/>
              <p:nvPr/>
            </p:nvSpPr>
            <p:spPr>
              <a:xfrm>
                <a:off x="3442341"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70"/>
              <p:cNvSpPr/>
              <p:nvPr/>
            </p:nvSpPr>
            <p:spPr>
              <a:xfrm>
                <a:off x="3715152"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14" name="Google Shape;5814;p70"/>
            <p:cNvGrpSpPr/>
            <p:nvPr/>
          </p:nvGrpSpPr>
          <p:grpSpPr>
            <a:xfrm>
              <a:off x="2623904" y="2027936"/>
              <a:ext cx="1364245" cy="273000"/>
              <a:chOff x="2623904" y="2027936"/>
              <a:chExt cx="1364245" cy="273000"/>
            </a:xfrm>
          </p:grpSpPr>
          <p:sp>
            <p:nvSpPr>
              <p:cNvPr id="5815" name="Google Shape;5815;p70"/>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70"/>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70"/>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70"/>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70"/>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820" name="Google Shape;5820;p70"/>
          <p:cNvGrpSpPr/>
          <p:nvPr/>
        </p:nvGrpSpPr>
        <p:grpSpPr>
          <a:xfrm>
            <a:off x="3484487" y="3543835"/>
            <a:ext cx="1850055" cy="212165"/>
            <a:chOff x="3200660" y="2180272"/>
            <a:chExt cx="2563824" cy="378237"/>
          </a:xfrm>
        </p:grpSpPr>
        <p:sp>
          <p:nvSpPr>
            <p:cNvPr id="5821" name="Google Shape;5821;p7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7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7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7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7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7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7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7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7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7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7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7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7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7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7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7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7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7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39" name="Google Shape;5839;p70"/>
          <p:cNvGrpSpPr/>
          <p:nvPr/>
        </p:nvGrpSpPr>
        <p:grpSpPr>
          <a:xfrm>
            <a:off x="3479853" y="3914188"/>
            <a:ext cx="1854003" cy="212833"/>
            <a:chOff x="3530150" y="2790075"/>
            <a:chExt cx="1962600" cy="225300"/>
          </a:xfrm>
        </p:grpSpPr>
        <p:sp>
          <p:nvSpPr>
            <p:cNvPr id="5840" name="Google Shape;5840;p70"/>
            <p:cNvSpPr/>
            <p:nvPr/>
          </p:nvSpPr>
          <p:spPr>
            <a:xfrm>
              <a:off x="3530150" y="2790075"/>
              <a:ext cx="1962600" cy="225300"/>
            </a:xfrm>
            <a:prstGeom prst="rec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70"/>
            <p:cNvSpPr/>
            <p:nvPr/>
          </p:nvSpPr>
          <p:spPr>
            <a:xfrm>
              <a:off x="3530150" y="2790075"/>
              <a:ext cx="1110000" cy="225300"/>
            </a:xfrm>
            <a:prstGeom prst="rect">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42" name="Google Shape;5842;p70"/>
          <p:cNvGrpSpPr/>
          <p:nvPr/>
        </p:nvGrpSpPr>
        <p:grpSpPr>
          <a:xfrm>
            <a:off x="3479931" y="4285207"/>
            <a:ext cx="1882172" cy="205567"/>
            <a:chOff x="3558802" y="4011244"/>
            <a:chExt cx="1866000" cy="111600"/>
          </a:xfrm>
        </p:grpSpPr>
        <p:sp>
          <p:nvSpPr>
            <p:cNvPr id="5843" name="Google Shape;5843;p7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7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45" name="Google Shape;5845;p70"/>
          <p:cNvGrpSpPr/>
          <p:nvPr/>
        </p:nvGrpSpPr>
        <p:grpSpPr>
          <a:xfrm>
            <a:off x="3480314" y="3225968"/>
            <a:ext cx="1844671" cy="159681"/>
            <a:chOff x="3465975" y="2270258"/>
            <a:chExt cx="1986364" cy="171947"/>
          </a:xfrm>
        </p:grpSpPr>
        <p:sp>
          <p:nvSpPr>
            <p:cNvPr id="5846" name="Google Shape;5846;p7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7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70"/>
            <p:cNvSpPr/>
            <p:nvPr/>
          </p:nvSpPr>
          <p:spPr>
            <a:xfrm rot="-5400000">
              <a:off x="4243603"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70"/>
            <p:cNvSpPr/>
            <p:nvPr/>
          </p:nvSpPr>
          <p:spPr>
            <a:xfrm rot="-5400000">
              <a:off x="4502812"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70"/>
            <p:cNvSpPr/>
            <p:nvPr/>
          </p:nvSpPr>
          <p:spPr>
            <a:xfrm rot="-5400000">
              <a:off x="4762021"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7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70"/>
            <p:cNvSpPr/>
            <p:nvPr/>
          </p:nvSpPr>
          <p:spPr>
            <a:xfrm rot="-5400000">
              <a:off x="502123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70"/>
            <p:cNvSpPr/>
            <p:nvPr/>
          </p:nvSpPr>
          <p:spPr>
            <a:xfrm rot="-5400000">
              <a:off x="528044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54" name="Google Shape;5854;p70"/>
          <p:cNvGrpSpPr/>
          <p:nvPr/>
        </p:nvGrpSpPr>
        <p:grpSpPr>
          <a:xfrm>
            <a:off x="3494992" y="5044331"/>
            <a:ext cx="1826041" cy="260613"/>
            <a:chOff x="723300" y="4253549"/>
            <a:chExt cx="2276482" cy="324900"/>
          </a:xfrm>
        </p:grpSpPr>
        <p:sp>
          <p:nvSpPr>
            <p:cNvPr id="5855" name="Google Shape;5855;p7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7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7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7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7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60" name="Google Shape;5860;p70"/>
          <p:cNvGrpSpPr/>
          <p:nvPr/>
        </p:nvGrpSpPr>
        <p:grpSpPr>
          <a:xfrm>
            <a:off x="3481071" y="4645986"/>
            <a:ext cx="1852088" cy="240159"/>
            <a:chOff x="705948" y="3788465"/>
            <a:chExt cx="2308953" cy="299400"/>
          </a:xfrm>
        </p:grpSpPr>
        <p:sp>
          <p:nvSpPr>
            <p:cNvPr id="5861" name="Google Shape;5861;p70"/>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70"/>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70"/>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70"/>
            <p:cNvSpPr/>
            <p:nvPr/>
          </p:nvSpPr>
          <p:spPr>
            <a:xfrm>
              <a:off x="2189639"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70"/>
            <p:cNvSpPr/>
            <p:nvPr/>
          </p:nvSpPr>
          <p:spPr>
            <a:xfrm>
              <a:off x="2679500"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66" name="Google Shape;5866;p70"/>
          <p:cNvGrpSpPr/>
          <p:nvPr/>
        </p:nvGrpSpPr>
        <p:grpSpPr>
          <a:xfrm>
            <a:off x="5610393" y="2784591"/>
            <a:ext cx="1911761" cy="255335"/>
            <a:chOff x="4273350" y="2088443"/>
            <a:chExt cx="1433821" cy="191501"/>
          </a:xfrm>
        </p:grpSpPr>
        <p:grpSp>
          <p:nvGrpSpPr>
            <p:cNvPr id="5867" name="Google Shape;5867;p70"/>
            <p:cNvGrpSpPr/>
            <p:nvPr/>
          </p:nvGrpSpPr>
          <p:grpSpPr>
            <a:xfrm>
              <a:off x="4273350" y="2088443"/>
              <a:ext cx="1433821" cy="0"/>
              <a:chOff x="5224975" y="2962250"/>
              <a:chExt cx="1544400" cy="0"/>
            </a:xfrm>
          </p:grpSpPr>
          <p:cxnSp>
            <p:nvCxnSpPr>
              <p:cNvPr id="5868" name="Google Shape;5868;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69" name="Google Shape;5869;p7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870" name="Google Shape;5870;p70"/>
            <p:cNvGrpSpPr/>
            <p:nvPr/>
          </p:nvGrpSpPr>
          <p:grpSpPr>
            <a:xfrm>
              <a:off x="4273350" y="2279944"/>
              <a:ext cx="1433821" cy="0"/>
              <a:chOff x="5224975" y="2962250"/>
              <a:chExt cx="1544400" cy="0"/>
            </a:xfrm>
          </p:grpSpPr>
          <p:cxnSp>
            <p:nvCxnSpPr>
              <p:cNvPr id="5871" name="Google Shape;5871;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72" name="Google Shape;5872;p7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873" name="Google Shape;5873;p70"/>
          <p:cNvGrpSpPr/>
          <p:nvPr/>
        </p:nvGrpSpPr>
        <p:grpSpPr>
          <a:xfrm>
            <a:off x="3544989" y="5463129"/>
            <a:ext cx="1739479" cy="392099"/>
            <a:chOff x="2658741" y="4097347"/>
            <a:chExt cx="1304609" cy="294074"/>
          </a:xfrm>
        </p:grpSpPr>
        <p:grpSp>
          <p:nvGrpSpPr>
            <p:cNvPr id="5874" name="Google Shape;5874;p70"/>
            <p:cNvGrpSpPr/>
            <p:nvPr/>
          </p:nvGrpSpPr>
          <p:grpSpPr>
            <a:xfrm>
              <a:off x="2658741" y="4097347"/>
              <a:ext cx="118572" cy="294074"/>
              <a:chOff x="3343310" y="4475555"/>
              <a:chExt cx="127717" cy="316753"/>
            </a:xfrm>
          </p:grpSpPr>
          <p:sp>
            <p:nvSpPr>
              <p:cNvPr id="5875" name="Google Shape;5875;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77" name="Google Shape;5877;p70"/>
            <p:cNvGrpSpPr/>
            <p:nvPr/>
          </p:nvGrpSpPr>
          <p:grpSpPr>
            <a:xfrm>
              <a:off x="3815519" y="4098388"/>
              <a:ext cx="147831" cy="291991"/>
              <a:chOff x="3527539" y="4476677"/>
              <a:chExt cx="159232" cy="314510"/>
            </a:xfrm>
          </p:grpSpPr>
          <p:sp>
            <p:nvSpPr>
              <p:cNvPr id="5878" name="Google Shape;5878;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80" name="Google Shape;5880;p70"/>
            <p:cNvGrpSpPr/>
            <p:nvPr/>
          </p:nvGrpSpPr>
          <p:grpSpPr>
            <a:xfrm>
              <a:off x="3511696" y="4098388"/>
              <a:ext cx="147831" cy="291991"/>
              <a:chOff x="3527539" y="4476677"/>
              <a:chExt cx="159232" cy="314510"/>
            </a:xfrm>
          </p:grpSpPr>
          <p:sp>
            <p:nvSpPr>
              <p:cNvPr id="5881" name="Google Shape;5881;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83" name="Google Shape;5883;p70"/>
            <p:cNvGrpSpPr/>
            <p:nvPr/>
          </p:nvGrpSpPr>
          <p:grpSpPr>
            <a:xfrm>
              <a:off x="3207874" y="4098388"/>
              <a:ext cx="147831" cy="291991"/>
              <a:chOff x="3527539" y="4476677"/>
              <a:chExt cx="159232" cy="314510"/>
            </a:xfrm>
          </p:grpSpPr>
          <p:sp>
            <p:nvSpPr>
              <p:cNvPr id="5884" name="Google Shape;5884;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86" name="Google Shape;5886;p70"/>
            <p:cNvGrpSpPr/>
            <p:nvPr/>
          </p:nvGrpSpPr>
          <p:grpSpPr>
            <a:xfrm>
              <a:off x="2933305" y="4097347"/>
              <a:ext cx="118572" cy="294074"/>
              <a:chOff x="3343310" y="4475555"/>
              <a:chExt cx="127717" cy="316753"/>
            </a:xfrm>
          </p:grpSpPr>
          <p:sp>
            <p:nvSpPr>
              <p:cNvPr id="5887" name="Google Shape;5887;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889" name="Google Shape;5889;p70"/>
          <p:cNvGrpSpPr/>
          <p:nvPr/>
        </p:nvGrpSpPr>
        <p:grpSpPr>
          <a:xfrm>
            <a:off x="5612466" y="1568056"/>
            <a:ext cx="1907615" cy="1001649"/>
            <a:chOff x="5159450" y="1919950"/>
            <a:chExt cx="1541050" cy="862500"/>
          </a:xfrm>
        </p:grpSpPr>
        <p:sp>
          <p:nvSpPr>
            <p:cNvPr id="5890" name="Google Shape;5890;p7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891" name="Google Shape;5891;p70"/>
            <p:cNvGrpSpPr/>
            <p:nvPr/>
          </p:nvGrpSpPr>
          <p:grpSpPr>
            <a:xfrm>
              <a:off x="5159450" y="1919950"/>
              <a:ext cx="1541050" cy="862500"/>
              <a:chOff x="5159450" y="1919950"/>
              <a:chExt cx="1541050" cy="862500"/>
            </a:xfrm>
          </p:grpSpPr>
          <p:cxnSp>
            <p:nvCxnSpPr>
              <p:cNvPr id="5892" name="Google Shape;5892;p7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893" name="Google Shape;5893;p7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894" name="Google Shape;5894;p70"/>
          <p:cNvGrpSpPr/>
          <p:nvPr/>
        </p:nvGrpSpPr>
        <p:grpSpPr>
          <a:xfrm>
            <a:off x="5676648" y="3253081"/>
            <a:ext cx="1779248" cy="1290552"/>
            <a:chOff x="4294923" y="2439811"/>
            <a:chExt cx="1334436" cy="967914"/>
          </a:xfrm>
        </p:grpSpPr>
        <p:grpSp>
          <p:nvGrpSpPr>
            <p:cNvPr id="5895" name="Google Shape;5895;p70"/>
            <p:cNvGrpSpPr/>
            <p:nvPr/>
          </p:nvGrpSpPr>
          <p:grpSpPr>
            <a:xfrm>
              <a:off x="4960455" y="2469658"/>
              <a:ext cx="668904" cy="885524"/>
              <a:chOff x="4960455" y="2469658"/>
              <a:chExt cx="668904" cy="885524"/>
            </a:xfrm>
          </p:grpSpPr>
          <p:sp>
            <p:nvSpPr>
              <p:cNvPr id="5896" name="Google Shape;5896;p7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7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7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7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7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7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02" name="Google Shape;5902;p70"/>
            <p:cNvGrpSpPr/>
            <p:nvPr/>
          </p:nvGrpSpPr>
          <p:grpSpPr>
            <a:xfrm>
              <a:off x="4294923" y="2469658"/>
              <a:ext cx="668951" cy="885524"/>
              <a:chOff x="4294923" y="2469658"/>
              <a:chExt cx="668951" cy="885524"/>
            </a:xfrm>
          </p:grpSpPr>
          <p:sp>
            <p:nvSpPr>
              <p:cNvPr id="5903" name="Google Shape;5903;p7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7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7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7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7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7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909" name="Google Shape;5909;p7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10" name="Google Shape;5910;p70"/>
          <p:cNvGrpSpPr/>
          <p:nvPr/>
        </p:nvGrpSpPr>
        <p:grpSpPr>
          <a:xfrm>
            <a:off x="5658254" y="4659009"/>
            <a:ext cx="1907932" cy="1196385"/>
            <a:chOff x="4351371" y="3547942"/>
            <a:chExt cx="1345130" cy="843475"/>
          </a:xfrm>
        </p:grpSpPr>
        <p:grpSp>
          <p:nvGrpSpPr>
            <p:cNvPr id="5911" name="Google Shape;5911;p70"/>
            <p:cNvGrpSpPr/>
            <p:nvPr/>
          </p:nvGrpSpPr>
          <p:grpSpPr>
            <a:xfrm>
              <a:off x="4351371" y="4209917"/>
              <a:ext cx="1345130" cy="181500"/>
              <a:chOff x="4351371" y="4209917"/>
              <a:chExt cx="1345130" cy="181500"/>
            </a:xfrm>
          </p:grpSpPr>
          <p:sp>
            <p:nvSpPr>
              <p:cNvPr id="5912" name="Google Shape;5912;p70"/>
              <p:cNvSpPr/>
              <p:nvPr/>
            </p:nvSpPr>
            <p:spPr>
              <a:xfrm rot="10800000">
                <a:off x="4351371" y="4209917"/>
                <a:ext cx="1281600" cy="181500"/>
              </a:xfrm>
              <a:prstGeom prst="rect">
                <a:avLst/>
              </a:pr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5913" name="Google Shape;5913;p7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914" name="Google Shape;5914;p70"/>
            <p:cNvGrpSpPr/>
            <p:nvPr/>
          </p:nvGrpSpPr>
          <p:grpSpPr>
            <a:xfrm>
              <a:off x="4403010" y="3985221"/>
              <a:ext cx="1109518" cy="181500"/>
              <a:chOff x="4403010" y="3985221"/>
              <a:chExt cx="1109518" cy="181500"/>
            </a:xfrm>
          </p:grpSpPr>
          <p:sp>
            <p:nvSpPr>
              <p:cNvPr id="5915" name="Google Shape;5915;p70"/>
              <p:cNvSpPr/>
              <p:nvPr/>
            </p:nvSpPr>
            <p:spPr>
              <a:xfrm rot="10800000">
                <a:off x="4471829" y="3985221"/>
                <a:ext cx="1040700" cy="181500"/>
              </a:xfrm>
              <a:prstGeom prst="rect">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5916" name="Google Shape;5916;p7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917" name="Google Shape;5917;p70"/>
            <p:cNvGrpSpPr/>
            <p:nvPr/>
          </p:nvGrpSpPr>
          <p:grpSpPr>
            <a:xfrm>
              <a:off x="4618704" y="3766582"/>
              <a:ext cx="807858" cy="181500"/>
              <a:chOff x="4618704" y="3766582"/>
              <a:chExt cx="807858" cy="181500"/>
            </a:xfrm>
          </p:grpSpPr>
          <p:sp>
            <p:nvSpPr>
              <p:cNvPr id="5918" name="Google Shape;5918;p70"/>
              <p:cNvSpPr/>
              <p:nvPr/>
            </p:nvSpPr>
            <p:spPr>
              <a:xfrm rot="10800000">
                <a:off x="4618704" y="3766582"/>
                <a:ext cx="747000" cy="181500"/>
              </a:xfrm>
              <a:prstGeom prst="rect">
                <a:avLst/>
              </a:pr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5919" name="Google Shape;5919;p7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920" name="Google Shape;5920;p70"/>
            <p:cNvGrpSpPr/>
            <p:nvPr/>
          </p:nvGrpSpPr>
          <p:grpSpPr>
            <a:xfrm>
              <a:off x="4735238" y="3547942"/>
              <a:ext cx="462839" cy="181500"/>
              <a:chOff x="4735238" y="3547942"/>
              <a:chExt cx="462839" cy="181500"/>
            </a:xfrm>
          </p:grpSpPr>
          <p:sp>
            <p:nvSpPr>
              <p:cNvPr id="5921" name="Google Shape;5921;p70"/>
              <p:cNvSpPr/>
              <p:nvPr/>
            </p:nvSpPr>
            <p:spPr>
              <a:xfrm rot="10800000">
                <a:off x="4786477" y="3547942"/>
                <a:ext cx="411600" cy="181500"/>
              </a:xfrm>
              <a:prstGeom prst="rect">
                <a:avLst/>
              </a:pr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5922" name="Google Shape;5922;p7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923" name="Google Shape;5923;p70"/>
          <p:cNvGrpSpPr/>
          <p:nvPr/>
        </p:nvGrpSpPr>
        <p:grpSpPr>
          <a:xfrm>
            <a:off x="9893397" y="3239441"/>
            <a:ext cx="1361273" cy="1238471"/>
            <a:chOff x="926675" y="238125"/>
            <a:chExt cx="5755100" cy="5232975"/>
          </a:xfrm>
        </p:grpSpPr>
        <p:sp>
          <p:nvSpPr>
            <p:cNvPr id="5924" name="Google Shape;5924;p7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7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7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7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28" name="Google Shape;5928;p70"/>
          <p:cNvGrpSpPr/>
          <p:nvPr/>
        </p:nvGrpSpPr>
        <p:grpSpPr>
          <a:xfrm>
            <a:off x="969895" y="3771087"/>
            <a:ext cx="2260499" cy="2081116"/>
            <a:chOff x="727421" y="2828315"/>
            <a:chExt cx="1695374" cy="1560837"/>
          </a:xfrm>
        </p:grpSpPr>
        <p:grpSp>
          <p:nvGrpSpPr>
            <p:cNvPr id="5929" name="Google Shape;5929;p70"/>
            <p:cNvGrpSpPr/>
            <p:nvPr/>
          </p:nvGrpSpPr>
          <p:grpSpPr>
            <a:xfrm>
              <a:off x="727421" y="2828315"/>
              <a:ext cx="1695374" cy="1560837"/>
              <a:chOff x="734799" y="2782450"/>
              <a:chExt cx="1571100" cy="1577400"/>
            </a:xfrm>
          </p:grpSpPr>
          <p:cxnSp>
            <p:nvCxnSpPr>
              <p:cNvPr id="5930" name="Google Shape;5930;p7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931" name="Google Shape;5931;p7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932" name="Google Shape;5932;p70"/>
            <p:cNvGrpSpPr/>
            <p:nvPr/>
          </p:nvGrpSpPr>
          <p:grpSpPr>
            <a:xfrm>
              <a:off x="819108" y="2882501"/>
              <a:ext cx="1556791" cy="1426186"/>
              <a:chOff x="819108" y="2882501"/>
              <a:chExt cx="1556791" cy="1426186"/>
            </a:xfrm>
          </p:grpSpPr>
          <p:grpSp>
            <p:nvGrpSpPr>
              <p:cNvPr id="5933" name="Google Shape;5933;p70"/>
              <p:cNvGrpSpPr/>
              <p:nvPr/>
            </p:nvGrpSpPr>
            <p:grpSpPr>
              <a:xfrm>
                <a:off x="819108" y="2882501"/>
                <a:ext cx="103104" cy="1426186"/>
                <a:chOff x="4674013" y="3100904"/>
                <a:chExt cx="122758" cy="1698043"/>
              </a:xfrm>
            </p:grpSpPr>
            <p:sp>
              <p:nvSpPr>
                <p:cNvPr id="5934" name="Google Shape;5934;p7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7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7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7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7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7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7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41" name="Google Shape;5941;p70"/>
              <p:cNvGrpSpPr/>
              <p:nvPr/>
            </p:nvGrpSpPr>
            <p:grpSpPr>
              <a:xfrm>
                <a:off x="1062475" y="2882501"/>
                <a:ext cx="103104" cy="1426186"/>
                <a:chOff x="4940438" y="3100904"/>
                <a:chExt cx="122758" cy="1698043"/>
              </a:xfrm>
            </p:grpSpPr>
            <p:sp>
              <p:nvSpPr>
                <p:cNvPr id="5942" name="Google Shape;5942;p7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7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7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7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7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7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7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49" name="Google Shape;5949;p70"/>
              <p:cNvGrpSpPr/>
              <p:nvPr/>
            </p:nvGrpSpPr>
            <p:grpSpPr>
              <a:xfrm>
                <a:off x="1299324" y="2882501"/>
                <a:ext cx="103104" cy="1426186"/>
                <a:chOff x="5206863" y="3100904"/>
                <a:chExt cx="122758" cy="1698043"/>
              </a:xfrm>
            </p:grpSpPr>
            <p:sp>
              <p:nvSpPr>
                <p:cNvPr id="5950" name="Google Shape;5950;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57" name="Google Shape;5957;p70"/>
              <p:cNvGrpSpPr/>
              <p:nvPr/>
            </p:nvGrpSpPr>
            <p:grpSpPr>
              <a:xfrm>
                <a:off x="1786057" y="2882501"/>
                <a:ext cx="103104" cy="1426186"/>
                <a:chOff x="6006138" y="3143629"/>
                <a:chExt cx="122758" cy="1698043"/>
              </a:xfrm>
            </p:grpSpPr>
            <p:sp>
              <p:nvSpPr>
                <p:cNvPr id="5958" name="Google Shape;5958;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65" name="Google Shape;5965;p70"/>
              <p:cNvGrpSpPr/>
              <p:nvPr/>
            </p:nvGrpSpPr>
            <p:grpSpPr>
              <a:xfrm>
                <a:off x="2029422" y="2882501"/>
                <a:ext cx="103104" cy="1426186"/>
                <a:chOff x="6805413" y="3100904"/>
                <a:chExt cx="122758" cy="1698043"/>
              </a:xfrm>
            </p:grpSpPr>
            <p:sp>
              <p:nvSpPr>
                <p:cNvPr id="5966" name="Google Shape;5966;p7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7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7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7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7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7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7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73" name="Google Shape;5973;p70"/>
              <p:cNvGrpSpPr/>
              <p:nvPr/>
            </p:nvGrpSpPr>
            <p:grpSpPr>
              <a:xfrm>
                <a:off x="2272795" y="2882501"/>
                <a:ext cx="103104" cy="1426186"/>
                <a:chOff x="5206863" y="3100904"/>
                <a:chExt cx="122758" cy="1698043"/>
              </a:xfrm>
            </p:grpSpPr>
            <p:sp>
              <p:nvSpPr>
                <p:cNvPr id="5974" name="Google Shape;5974;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81" name="Google Shape;5981;p70"/>
              <p:cNvGrpSpPr/>
              <p:nvPr/>
            </p:nvGrpSpPr>
            <p:grpSpPr>
              <a:xfrm>
                <a:off x="1542694" y="2882501"/>
                <a:ext cx="103104" cy="1426186"/>
                <a:chOff x="6006138" y="3143629"/>
                <a:chExt cx="122758" cy="1698043"/>
              </a:xfrm>
            </p:grpSpPr>
            <p:sp>
              <p:nvSpPr>
                <p:cNvPr id="5982" name="Google Shape;5982;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989" name="Google Shape;5989;p70"/>
          <p:cNvGrpSpPr/>
          <p:nvPr/>
        </p:nvGrpSpPr>
        <p:grpSpPr>
          <a:xfrm>
            <a:off x="7577963" y="4690717"/>
            <a:ext cx="3666603" cy="1160903"/>
            <a:chOff x="238125" y="1725700"/>
            <a:chExt cx="7139025" cy="2260325"/>
          </a:xfrm>
        </p:grpSpPr>
        <p:sp>
          <p:nvSpPr>
            <p:cNvPr id="5990" name="Google Shape;5990;p7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7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7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7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7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7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7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7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7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7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00" name="Google Shape;6000;p70"/>
          <p:cNvGrpSpPr/>
          <p:nvPr/>
        </p:nvGrpSpPr>
        <p:grpSpPr>
          <a:xfrm>
            <a:off x="7938181" y="3279712"/>
            <a:ext cx="1473936" cy="1222329"/>
            <a:chOff x="5249100" y="1210600"/>
            <a:chExt cx="3502700" cy="2904775"/>
          </a:xfrm>
        </p:grpSpPr>
        <p:sp>
          <p:nvSpPr>
            <p:cNvPr id="6001" name="Google Shape;6001;p7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7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7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7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6005" name="Google Shape;6005;p7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006" name="Google Shape;6006;p7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007" name="Google Shape;6007;p7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008" name="Google Shape;6008;p7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009" name="Google Shape;6009;p7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10" name="Google Shape;6010;p70"/>
          <p:cNvGrpSpPr/>
          <p:nvPr/>
        </p:nvGrpSpPr>
        <p:grpSpPr>
          <a:xfrm>
            <a:off x="9514911" y="1572268"/>
            <a:ext cx="1739533" cy="1499808"/>
            <a:chOff x="7287122" y="1165658"/>
            <a:chExt cx="1219413" cy="1051365"/>
          </a:xfrm>
        </p:grpSpPr>
        <p:grpSp>
          <p:nvGrpSpPr>
            <p:cNvPr id="6011" name="Google Shape;6011;p70"/>
            <p:cNvGrpSpPr/>
            <p:nvPr/>
          </p:nvGrpSpPr>
          <p:grpSpPr>
            <a:xfrm>
              <a:off x="7287122" y="1969723"/>
              <a:ext cx="1219413" cy="247300"/>
              <a:chOff x="7287122" y="1969723"/>
              <a:chExt cx="1219413" cy="247300"/>
            </a:xfrm>
          </p:grpSpPr>
          <p:sp>
            <p:nvSpPr>
              <p:cNvPr id="6012" name="Google Shape;6012;p7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013" name="Google Shape;6013;p70"/>
              <p:cNvGrpSpPr/>
              <p:nvPr/>
            </p:nvGrpSpPr>
            <p:grpSpPr>
              <a:xfrm>
                <a:off x="7287122" y="2063892"/>
                <a:ext cx="1151753" cy="73428"/>
                <a:chOff x="7287122" y="2063892"/>
                <a:chExt cx="1151753" cy="73428"/>
              </a:xfrm>
            </p:grpSpPr>
            <p:sp>
              <p:nvSpPr>
                <p:cNvPr id="6014" name="Google Shape;6014;p7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6015" name="Google Shape;6015;p7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016" name="Google Shape;6016;p70"/>
            <p:cNvGrpSpPr/>
            <p:nvPr/>
          </p:nvGrpSpPr>
          <p:grpSpPr>
            <a:xfrm>
              <a:off x="7287122" y="1712201"/>
              <a:ext cx="1219403" cy="246767"/>
              <a:chOff x="7287122" y="1712201"/>
              <a:chExt cx="1219403" cy="246767"/>
            </a:xfrm>
          </p:grpSpPr>
          <p:sp>
            <p:nvSpPr>
              <p:cNvPr id="6017" name="Google Shape;6017;p7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018" name="Google Shape;6018;p70"/>
              <p:cNvGrpSpPr/>
              <p:nvPr/>
            </p:nvGrpSpPr>
            <p:grpSpPr>
              <a:xfrm>
                <a:off x="7287122" y="1842861"/>
                <a:ext cx="1005303" cy="73419"/>
                <a:chOff x="7287122" y="1842861"/>
                <a:chExt cx="1005303" cy="73419"/>
              </a:xfrm>
            </p:grpSpPr>
            <p:sp>
              <p:nvSpPr>
                <p:cNvPr id="6019" name="Google Shape;6019;p7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6020" name="Google Shape;6020;p7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021" name="Google Shape;6021;p70"/>
            <p:cNvGrpSpPr/>
            <p:nvPr/>
          </p:nvGrpSpPr>
          <p:grpSpPr>
            <a:xfrm>
              <a:off x="7287122" y="1447520"/>
              <a:ext cx="1219403" cy="286667"/>
              <a:chOff x="7287122" y="1447520"/>
              <a:chExt cx="1219403" cy="286667"/>
            </a:xfrm>
          </p:grpSpPr>
          <p:sp>
            <p:nvSpPr>
              <p:cNvPr id="6022" name="Google Shape;6022;p7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023" name="Google Shape;6023;p70"/>
              <p:cNvGrpSpPr/>
              <p:nvPr/>
            </p:nvGrpSpPr>
            <p:grpSpPr>
              <a:xfrm>
                <a:off x="7287122" y="1581977"/>
                <a:ext cx="852803" cy="73428"/>
                <a:chOff x="7287122" y="1581977"/>
                <a:chExt cx="852803" cy="73428"/>
              </a:xfrm>
            </p:grpSpPr>
            <p:sp>
              <p:nvSpPr>
                <p:cNvPr id="6024" name="Google Shape;6024;p7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6025" name="Google Shape;6025;p7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026" name="Google Shape;6026;p70"/>
            <p:cNvGrpSpPr/>
            <p:nvPr/>
          </p:nvGrpSpPr>
          <p:grpSpPr>
            <a:xfrm>
              <a:off x="7287122" y="1165658"/>
              <a:ext cx="1219403" cy="344253"/>
              <a:chOff x="7287122" y="1165658"/>
              <a:chExt cx="1219403" cy="344253"/>
            </a:xfrm>
          </p:grpSpPr>
          <p:sp>
            <p:nvSpPr>
              <p:cNvPr id="6027" name="Google Shape;6027;p7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028" name="Google Shape;6028;p70"/>
              <p:cNvGrpSpPr/>
              <p:nvPr/>
            </p:nvGrpSpPr>
            <p:grpSpPr>
              <a:xfrm>
                <a:off x="7287122" y="1341025"/>
                <a:ext cx="695703" cy="73419"/>
                <a:chOff x="7287122" y="1341025"/>
                <a:chExt cx="695703" cy="73419"/>
              </a:xfrm>
            </p:grpSpPr>
            <p:sp>
              <p:nvSpPr>
                <p:cNvPr id="6029" name="Google Shape;6029;p7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6030" name="Google Shape;6030;p7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031" name="Google Shape;6031;p70"/>
          <p:cNvGrpSpPr/>
          <p:nvPr/>
        </p:nvGrpSpPr>
        <p:grpSpPr>
          <a:xfrm>
            <a:off x="7736902" y="1580299"/>
            <a:ext cx="1863639" cy="1464720"/>
            <a:chOff x="5900602" y="1193063"/>
            <a:chExt cx="1299851" cy="1021707"/>
          </a:xfrm>
        </p:grpSpPr>
        <p:grpSp>
          <p:nvGrpSpPr>
            <p:cNvPr id="6032" name="Google Shape;6032;p70"/>
            <p:cNvGrpSpPr/>
            <p:nvPr/>
          </p:nvGrpSpPr>
          <p:grpSpPr>
            <a:xfrm>
              <a:off x="6520337" y="1193063"/>
              <a:ext cx="341815" cy="799959"/>
              <a:chOff x="6520337" y="1193063"/>
              <a:chExt cx="341815" cy="799959"/>
            </a:xfrm>
          </p:grpSpPr>
          <p:grpSp>
            <p:nvGrpSpPr>
              <p:cNvPr id="6033" name="Google Shape;6033;p70"/>
              <p:cNvGrpSpPr/>
              <p:nvPr/>
            </p:nvGrpSpPr>
            <p:grpSpPr>
              <a:xfrm>
                <a:off x="6520337" y="1589527"/>
                <a:ext cx="213950" cy="403494"/>
                <a:chOff x="6520337" y="1589527"/>
                <a:chExt cx="213950" cy="403494"/>
              </a:xfrm>
            </p:grpSpPr>
            <p:sp>
              <p:nvSpPr>
                <p:cNvPr id="6034" name="Google Shape;6034;p7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7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36" name="Google Shape;6036;p70"/>
              <p:cNvGrpSpPr/>
              <p:nvPr/>
            </p:nvGrpSpPr>
            <p:grpSpPr>
              <a:xfrm>
                <a:off x="6577204" y="1193063"/>
                <a:ext cx="284947" cy="464512"/>
                <a:chOff x="6577204" y="1193063"/>
                <a:chExt cx="284947" cy="464512"/>
              </a:xfrm>
            </p:grpSpPr>
            <p:sp>
              <p:nvSpPr>
                <p:cNvPr id="6037" name="Google Shape;6037;p7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6038" name="Google Shape;6038;p7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039" name="Google Shape;6039;p70"/>
            <p:cNvGrpSpPr/>
            <p:nvPr/>
          </p:nvGrpSpPr>
          <p:grpSpPr>
            <a:xfrm>
              <a:off x="6238903" y="1193063"/>
              <a:ext cx="300475" cy="900152"/>
              <a:chOff x="6238903" y="1193063"/>
              <a:chExt cx="300475" cy="900152"/>
            </a:xfrm>
          </p:grpSpPr>
          <p:grpSp>
            <p:nvGrpSpPr>
              <p:cNvPr id="6040" name="Google Shape;6040;p70"/>
              <p:cNvGrpSpPr/>
              <p:nvPr/>
            </p:nvGrpSpPr>
            <p:grpSpPr>
              <a:xfrm>
                <a:off x="6290865" y="1489315"/>
                <a:ext cx="248514" cy="603900"/>
                <a:chOff x="6290865" y="1489315"/>
                <a:chExt cx="248514" cy="603900"/>
              </a:xfrm>
            </p:grpSpPr>
            <p:sp>
              <p:nvSpPr>
                <p:cNvPr id="6041" name="Google Shape;6041;p7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7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43" name="Google Shape;6043;p70"/>
              <p:cNvGrpSpPr/>
              <p:nvPr/>
            </p:nvGrpSpPr>
            <p:grpSpPr>
              <a:xfrm>
                <a:off x="6238903" y="1193063"/>
                <a:ext cx="284947" cy="333087"/>
                <a:chOff x="6238903" y="1193063"/>
                <a:chExt cx="284947" cy="333087"/>
              </a:xfrm>
            </p:grpSpPr>
            <p:sp>
              <p:nvSpPr>
                <p:cNvPr id="6044" name="Google Shape;6044;p7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6045" name="Google Shape;6045;p7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046" name="Google Shape;6046;p70"/>
            <p:cNvGrpSpPr/>
            <p:nvPr/>
          </p:nvGrpSpPr>
          <p:grpSpPr>
            <a:xfrm>
              <a:off x="5900602" y="1193063"/>
              <a:ext cx="444345" cy="1021707"/>
              <a:chOff x="5900602" y="1193063"/>
              <a:chExt cx="444345" cy="1021707"/>
            </a:xfrm>
          </p:grpSpPr>
          <p:grpSp>
            <p:nvGrpSpPr>
              <p:cNvPr id="6047" name="Google Shape;6047;p70"/>
              <p:cNvGrpSpPr/>
              <p:nvPr/>
            </p:nvGrpSpPr>
            <p:grpSpPr>
              <a:xfrm>
                <a:off x="6046501" y="1367785"/>
                <a:ext cx="298446" cy="846986"/>
                <a:chOff x="6046501" y="1367785"/>
                <a:chExt cx="298446" cy="846986"/>
              </a:xfrm>
            </p:grpSpPr>
            <p:sp>
              <p:nvSpPr>
                <p:cNvPr id="6048" name="Google Shape;6048;p7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7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50" name="Google Shape;6050;p70"/>
              <p:cNvGrpSpPr/>
              <p:nvPr/>
            </p:nvGrpSpPr>
            <p:grpSpPr>
              <a:xfrm>
                <a:off x="5900602" y="1193063"/>
                <a:ext cx="284947" cy="182312"/>
                <a:chOff x="5900602" y="1193063"/>
                <a:chExt cx="284947" cy="182312"/>
              </a:xfrm>
            </p:grpSpPr>
            <p:sp>
              <p:nvSpPr>
                <p:cNvPr id="6051" name="Google Shape;6051;p7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6052" name="Google Shape;6052;p7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053" name="Google Shape;6053;p70"/>
            <p:cNvGrpSpPr/>
            <p:nvPr/>
          </p:nvGrpSpPr>
          <p:grpSpPr>
            <a:xfrm>
              <a:off x="6738300" y="1193063"/>
              <a:ext cx="462153" cy="707634"/>
              <a:chOff x="6738300" y="1193063"/>
              <a:chExt cx="462153" cy="707634"/>
            </a:xfrm>
          </p:grpSpPr>
          <p:grpSp>
            <p:nvGrpSpPr>
              <p:cNvPr id="6054" name="Google Shape;6054;p70"/>
              <p:cNvGrpSpPr/>
              <p:nvPr/>
            </p:nvGrpSpPr>
            <p:grpSpPr>
              <a:xfrm>
                <a:off x="6915505" y="1193063"/>
                <a:ext cx="284947" cy="597387"/>
                <a:chOff x="6915505" y="1193063"/>
                <a:chExt cx="284947" cy="597387"/>
              </a:xfrm>
            </p:grpSpPr>
            <p:sp>
              <p:nvSpPr>
                <p:cNvPr id="6055" name="Google Shape;6055;p7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6056" name="Google Shape;6056;p7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057" name="Google Shape;6057;p70"/>
              <p:cNvGrpSpPr/>
              <p:nvPr/>
            </p:nvGrpSpPr>
            <p:grpSpPr>
              <a:xfrm>
                <a:off x="6738300" y="1684725"/>
                <a:ext cx="230066" cy="215971"/>
                <a:chOff x="6738300" y="1684725"/>
                <a:chExt cx="230066" cy="215971"/>
              </a:xfrm>
            </p:grpSpPr>
            <p:sp>
              <p:nvSpPr>
                <p:cNvPr id="6058" name="Google Shape;6058;p7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7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63"/>
        <p:cNvGrpSpPr/>
        <p:nvPr/>
      </p:nvGrpSpPr>
      <p:grpSpPr>
        <a:xfrm>
          <a:off x="0" y="0"/>
          <a:ext cx="0" cy="0"/>
          <a:chOff x="0" y="0"/>
          <a:chExt cx="0" cy="0"/>
        </a:xfrm>
      </p:grpSpPr>
      <p:sp>
        <p:nvSpPr>
          <p:cNvPr id="6064" name="Google Shape;6064;p71"/>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065" name="Google Shape;6065;p71"/>
          <p:cNvSpPr txBox="1">
            <a:spLocks noGrp="1"/>
          </p:cNvSpPr>
          <p:nvPr>
            <p:ph type="body" idx="4294967295"/>
          </p:nvPr>
        </p:nvSpPr>
        <p:spPr>
          <a:xfrm>
            <a:off x="1105167" y="2147033"/>
            <a:ext cx="10034400" cy="643200"/>
          </a:xfrm>
          <a:prstGeom prst="rect">
            <a:avLst/>
          </a:prstGeom>
        </p:spPr>
        <p:txBody>
          <a:bodyPr spcFirstLastPara="1" wrap="square" lIns="121900" tIns="121900" rIns="121900" bIns="121900" anchor="ctr" anchorCtr="0">
            <a:noAutofit/>
          </a:bodyPr>
          <a:lstStyle/>
          <a:p>
            <a:pPr marL="0" indent="0" algn="ctr">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6066" name="Google Shape;6066;p71"/>
          <p:cNvGrpSpPr/>
          <p:nvPr/>
        </p:nvGrpSpPr>
        <p:grpSpPr>
          <a:xfrm>
            <a:off x="1127807" y="3076978"/>
            <a:ext cx="453557" cy="398637"/>
            <a:chOff x="892750" y="267400"/>
            <a:chExt cx="483125" cy="424625"/>
          </a:xfrm>
        </p:grpSpPr>
        <p:sp>
          <p:nvSpPr>
            <p:cNvPr id="6067" name="Google Shape;6067;p71"/>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68" name="Google Shape;6068;p71"/>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69" name="Google Shape;6069;p71"/>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070" name="Google Shape;6070;p71"/>
          <p:cNvGrpSpPr/>
          <p:nvPr/>
        </p:nvGrpSpPr>
        <p:grpSpPr>
          <a:xfrm>
            <a:off x="1712386" y="3049495"/>
            <a:ext cx="398661" cy="453605"/>
            <a:chOff x="1516475" y="238075"/>
            <a:chExt cx="424650" cy="483175"/>
          </a:xfrm>
        </p:grpSpPr>
        <p:sp>
          <p:nvSpPr>
            <p:cNvPr id="6071" name="Google Shape;6071;p71"/>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72" name="Google Shape;6072;p71"/>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073" name="Google Shape;6073;p71"/>
          <p:cNvGrpSpPr/>
          <p:nvPr/>
        </p:nvGrpSpPr>
        <p:grpSpPr>
          <a:xfrm>
            <a:off x="2236507" y="3156694"/>
            <a:ext cx="455317" cy="239207"/>
            <a:chOff x="2080675" y="352325"/>
            <a:chExt cx="485000" cy="254800"/>
          </a:xfrm>
        </p:grpSpPr>
        <p:sp>
          <p:nvSpPr>
            <p:cNvPr id="6074" name="Google Shape;6074;p71"/>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75" name="Google Shape;6075;p71"/>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076" name="Google Shape;6076;p71"/>
          <p:cNvGrpSpPr/>
          <p:nvPr/>
        </p:nvGrpSpPr>
        <p:grpSpPr>
          <a:xfrm>
            <a:off x="2835412" y="3049518"/>
            <a:ext cx="398661" cy="453557"/>
            <a:chOff x="2705375" y="238125"/>
            <a:chExt cx="424650" cy="483125"/>
          </a:xfrm>
        </p:grpSpPr>
        <p:sp>
          <p:nvSpPr>
            <p:cNvPr id="6077" name="Google Shape;6077;p71"/>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78" name="Google Shape;6078;p71"/>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79" name="Google Shape;6079;p71"/>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80" name="Google Shape;6080;p71"/>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081" name="Google Shape;6081;p71"/>
          <p:cNvGrpSpPr/>
          <p:nvPr/>
        </p:nvGrpSpPr>
        <p:grpSpPr>
          <a:xfrm>
            <a:off x="3390267" y="3049941"/>
            <a:ext cx="401548" cy="452713"/>
            <a:chOff x="3299850" y="238575"/>
            <a:chExt cx="427725" cy="482225"/>
          </a:xfrm>
        </p:grpSpPr>
        <p:sp>
          <p:nvSpPr>
            <p:cNvPr id="6082" name="Google Shape;6082;p71"/>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83" name="Google Shape;6083;p71"/>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84" name="Google Shape;6084;p71"/>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85" name="Google Shape;6085;p71"/>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86" name="Google Shape;6086;p71"/>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087" name="Google Shape;6087;p71"/>
          <p:cNvGrpSpPr/>
          <p:nvPr/>
        </p:nvGrpSpPr>
        <p:grpSpPr>
          <a:xfrm>
            <a:off x="3906163" y="3049518"/>
            <a:ext cx="469940" cy="453557"/>
            <a:chOff x="3857225" y="238125"/>
            <a:chExt cx="500575" cy="483125"/>
          </a:xfrm>
        </p:grpSpPr>
        <p:sp>
          <p:nvSpPr>
            <p:cNvPr id="6088" name="Google Shape;6088;p71"/>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89" name="Google Shape;6089;p71"/>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90" name="Google Shape;6090;p71"/>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91" name="Google Shape;6091;p71"/>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92" name="Google Shape;6092;p71"/>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93" name="Google Shape;6093;p71"/>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94" name="Google Shape;6094;p71"/>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095" name="Google Shape;6095;p71"/>
          <p:cNvSpPr/>
          <p:nvPr/>
        </p:nvSpPr>
        <p:spPr>
          <a:xfrm>
            <a:off x="4462795" y="3049513"/>
            <a:ext cx="469940" cy="453488"/>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096" name="Google Shape;6096;p71"/>
          <p:cNvGrpSpPr/>
          <p:nvPr/>
        </p:nvGrpSpPr>
        <p:grpSpPr>
          <a:xfrm>
            <a:off x="5035198" y="3049553"/>
            <a:ext cx="453581" cy="453488"/>
            <a:chOff x="5053900" y="238200"/>
            <a:chExt cx="483150" cy="483050"/>
          </a:xfrm>
        </p:grpSpPr>
        <p:sp>
          <p:nvSpPr>
            <p:cNvPr id="6097" name="Google Shape;6097;p71"/>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98" name="Google Shape;6098;p71"/>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099" name="Google Shape;6099;p71"/>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00" name="Google Shape;6100;p71"/>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01" name="Google Shape;6101;p71"/>
          <p:cNvGrpSpPr/>
          <p:nvPr/>
        </p:nvGrpSpPr>
        <p:grpSpPr>
          <a:xfrm>
            <a:off x="5587131" y="3049518"/>
            <a:ext cx="453557" cy="453557"/>
            <a:chOff x="5648375" y="238125"/>
            <a:chExt cx="483125" cy="483125"/>
          </a:xfrm>
        </p:grpSpPr>
        <p:sp>
          <p:nvSpPr>
            <p:cNvPr id="6102" name="Google Shape;6102;p71"/>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03" name="Google Shape;6103;p71"/>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04" name="Google Shape;6104;p71"/>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05" name="Google Shape;6105;p71"/>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06" name="Google Shape;6106;p71"/>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07" name="Google Shape;6107;p71"/>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08" name="Google Shape;6108;p71"/>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09" name="Google Shape;6109;p71"/>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10" name="Google Shape;6110;p71"/>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11" name="Google Shape;6111;p71"/>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12" name="Google Shape;6112;p71"/>
          <p:cNvGrpSpPr/>
          <p:nvPr/>
        </p:nvGrpSpPr>
        <p:grpSpPr>
          <a:xfrm>
            <a:off x="6142714" y="3049518"/>
            <a:ext cx="453557" cy="453557"/>
            <a:chOff x="6242825" y="238125"/>
            <a:chExt cx="483125" cy="483125"/>
          </a:xfrm>
        </p:grpSpPr>
        <p:sp>
          <p:nvSpPr>
            <p:cNvPr id="6113" name="Google Shape;6113;p71"/>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14" name="Google Shape;6114;p71"/>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15" name="Google Shape;6115;p71"/>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16" name="Google Shape;6116;p71"/>
          <p:cNvGrpSpPr/>
          <p:nvPr/>
        </p:nvGrpSpPr>
        <p:grpSpPr>
          <a:xfrm>
            <a:off x="1125541" y="3636483"/>
            <a:ext cx="458088" cy="398591"/>
            <a:chOff x="889275" y="861850"/>
            <a:chExt cx="487950" cy="424575"/>
          </a:xfrm>
        </p:grpSpPr>
        <p:sp>
          <p:nvSpPr>
            <p:cNvPr id="6117" name="Google Shape;6117;p71"/>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18" name="Google Shape;6118;p71"/>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19" name="Google Shape;6119;p71"/>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20" name="Google Shape;6120;p71"/>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121" name="Google Shape;6121;p71"/>
          <p:cNvSpPr/>
          <p:nvPr/>
        </p:nvSpPr>
        <p:spPr>
          <a:xfrm>
            <a:off x="1709500" y="3608838"/>
            <a:ext cx="403965" cy="453605"/>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22" name="Google Shape;6122;p71"/>
          <p:cNvSpPr/>
          <p:nvPr/>
        </p:nvSpPr>
        <p:spPr>
          <a:xfrm>
            <a:off x="2236175" y="3608838"/>
            <a:ext cx="455341" cy="453605"/>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123" name="Google Shape;6123;p71"/>
          <p:cNvGrpSpPr/>
          <p:nvPr/>
        </p:nvGrpSpPr>
        <p:grpSpPr>
          <a:xfrm>
            <a:off x="2807964" y="3608999"/>
            <a:ext cx="453557" cy="453557"/>
            <a:chOff x="2676100" y="832575"/>
            <a:chExt cx="483125" cy="483125"/>
          </a:xfrm>
        </p:grpSpPr>
        <p:sp>
          <p:nvSpPr>
            <p:cNvPr id="6124" name="Google Shape;6124;p7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25" name="Google Shape;6125;p7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26" name="Google Shape;6126;p7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27" name="Google Shape;6127;p71"/>
          <p:cNvGrpSpPr/>
          <p:nvPr/>
        </p:nvGrpSpPr>
        <p:grpSpPr>
          <a:xfrm>
            <a:off x="3356636" y="3608999"/>
            <a:ext cx="468813" cy="453557"/>
            <a:chOff x="3270550" y="832575"/>
            <a:chExt cx="499375" cy="483125"/>
          </a:xfrm>
        </p:grpSpPr>
        <p:sp>
          <p:nvSpPr>
            <p:cNvPr id="6128" name="Google Shape;6128;p7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29" name="Google Shape;6129;p7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30" name="Google Shape;6130;p7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31" name="Google Shape;6131;p71"/>
          <p:cNvGrpSpPr/>
          <p:nvPr/>
        </p:nvGrpSpPr>
        <p:grpSpPr>
          <a:xfrm>
            <a:off x="3914342" y="3623175"/>
            <a:ext cx="453581" cy="425205"/>
            <a:chOff x="3865000" y="847675"/>
            <a:chExt cx="483150" cy="452925"/>
          </a:xfrm>
        </p:grpSpPr>
        <p:sp>
          <p:nvSpPr>
            <p:cNvPr id="6132" name="Google Shape;6132;p71"/>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33" name="Google Shape;6133;p71"/>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34" name="Google Shape;6134;p71"/>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35" name="Google Shape;6135;p71"/>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36" name="Google Shape;6136;p71"/>
          <p:cNvGrpSpPr/>
          <p:nvPr/>
        </p:nvGrpSpPr>
        <p:grpSpPr>
          <a:xfrm>
            <a:off x="4468585" y="3636400"/>
            <a:ext cx="459731" cy="398755"/>
            <a:chOff x="4452900" y="861750"/>
            <a:chExt cx="489700" cy="424750"/>
          </a:xfrm>
        </p:grpSpPr>
        <p:sp>
          <p:nvSpPr>
            <p:cNvPr id="6137" name="Google Shape;6137;p71"/>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38" name="Google Shape;6138;p71"/>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39" name="Google Shape;6139;p71"/>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40" name="Google Shape;6140;p71"/>
          <p:cNvGrpSpPr/>
          <p:nvPr/>
        </p:nvGrpSpPr>
        <p:grpSpPr>
          <a:xfrm>
            <a:off x="5024895" y="3609011"/>
            <a:ext cx="474188" cy="453535"/>
            <a:chOff x="5049750" y="832600"/>
            <a:chExt cx="505100" cy="483100"/>
          </a:xfrm>
        </p:grpSpPr>
        <p:sp>
          <p:nvSpPr>
            <p:cNvPr id="6141" name="Google Shape;6141;p71"/>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42" name="Google Shape;6142;p71"/>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143" name="Google Shape;6143;p71"/>
          <p:cNvSpPr/>
          <p:nvPr/>
        </p:nvSpPr>
        <p:spPr>
          <a:xfrm>
            <a:off x="5585240" y="3641702"/>
            <a:ext cx="455600" cy="387865"/>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144" name="Google Shape;6144;p71"/>
          <p:cNvGrpSpPr/>
          <p:nvPr/>
        </p:nvGrpSpPr>
        <p:grpSpPr>
          <a:xfrm>
            <a:off x="6170162" y="3608999"/>
            <a:ext cx="398661" cy="453557"/>
            <a:chOff x="6272100" y="832575"/>
            <a:chExt cx="424650" cy="483125"/>
          </a:xfrm>
        </p:grpSpPr>
        <p:sp>
          <p:nvSpPr>
            <p:cNvPr id="6145" name="Google Shape;6145;p71"/>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46" name="Google Shape;6146;p71"/>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47" name="Google Shape;6147;p71"/>
          <p:cNvGrpSpPr/>
          <p:nvPr/>
        </p:nvGrpSpPr>
        <p:grpSpPr>
          <a:xfrm>
            <a:off x="1127771" y="4167731"/>
            <a:ext cx="453628" cy="453581"/>
            <a:chOff x="893650" y="1428000"/>
            <a:chExt cx="483200" cy="483150"/>
          </a:xfrm>
        </p:grpSpPr>
        <p:sp>
          <p:nvSpPr>
            <p:cNvPr id="6148" name="Google Shape;6148;p71"/>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49" name="Google Shape;6149;p71"/>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50" name="Google Shape;6150;p71"/>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51" name="Google Shape;6151;p71"/>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152" name="Google Shape;6152;p71"/>
          <p:cNvSpPr/>
          <p:nvPr/>
        </p:nvSpPr>
        <p:spPr>
          <a:xfrm>
            <a:off x="1684708" y="4248099"/>
            <a:ext cx="453557" cy="292343"/>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53" name="Google Shape;6153;p71"/>
          <p:cNvSpPr/>
          <p:nvPr/>
        </p:nvSpPr>
        <p:spPr>
          <a:xfrm>
            <a:off x="2228102" y="4167530"/>
            <a:ext cx="471489" cy="453511"/>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154" name="Google Shape;6154;p71"/>
          <p:cNvGrpSpPr/>
          <p:nvPr/>
        </p:nvGrpSpPr>
        <p:grpSpPr>
          <a:xfrm>
            <a:off x="2799529" y="4195285"/>
            <a:ext cx="470433" cy="398473"/>
            <a:chOff x="2676100" y="1456375"/>
            <a:chExt cx="501100" cy="424450"/>
          </a:xfrm>
        </p:grpSpPr>
        <p:sp>
          <p:nvSpPr>
            <p:cNvPr id="6155" name="Google Shape;6155;p71"/>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56" name="Google Shape;6156;p71"/>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57" name="Google Shape;6157;p71"/>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58" name="Google Shape;6158;p71"/>
          <p:cNvGrpSpPr/>
          <p:nvPr/>
        </p:nvGrpSpPr>
        <p:grpSpPr>
          <a:xfrm>
            <a:off x="3364227" y="4167742"/>
            <a:ext cx="453628" cy="453557"/>
            <a:chOff x="3270475" y="1427025"/>
            <a:chExt cx="483200" cy="483125"/>
          </a:xfrm>
        </p:grpSpPr>
        <p:sp>
          <p:nvSpPr>
            <p:cNvPr id="6159" name="Google Shape;6159;p7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60" name="Google Shape;6160;p7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61" name="Google Shape;6161;p7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62" name="Google Shape;6162;p71"/>
          <p:cNvGrpSpPr/>
          <p:nvPr/>
        </p:nvGrpSpPr>
        <p:grpSpPr>
          <a:xfrm>
            <a:off x="3912111" y="4167707"/>
            <a:ext cx="458040" cy="453628"/>
            <a:chOff x="3860250" y="1427025"/>
            <a:chExt cx="487900" cy="483200"/>
          </a:xfrm>
        </p:grpSpPr>
        <p:sp>
          <p:nvSpPr>
            <p:cNvPr id="6163" name="Google Shape;6163;p71"/>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64" name="Google Shape;6164;p71"/>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65" name="Google Shape;6165;p71"/>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166" name="Google Shape;6166;p71"/>
          <p:cNvSpPr/>
          <p:nvPr/>
        </p:nvSpPr>
        <p:spPr>
          <a:xfrm>
            <a:off x="4470938" y="4167506"/>
            <a:ext cx="453652" cy="4535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67" name="Google Shape;6167;p71"/>
          <p:cNvSpPr/>
          <p:nvPr/>
        </p:nvSpPr>
        <p:spPr>
          <a:xfrm>
            <a:off x="5032189" y="4167494"/>
            <a:ext cx="458040" cy="45358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168" name="Google Shape;6168;p71"/>
          <p:cNvGrpSpPr/>
          <p:nvPr/>
        </p:nvGrpSpPr>
        <p:grpSpPr>
          <a:xfrm>
            <a:off x="5587097" y="4167742"/>
            <a:ext cx="453628" cy="453557"/>
            <a:chOff x="5648375" y="1427025"/>
            <a:chExt cx="483200" cy="483125"/>
          </a:xfrm>
        </p:grpSpPr>
        <p:sp>
          <p:nvSpPr>
            <p:cNvPr id="6169" name="Google Shape;6169;p71"/>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70" name="Google Shape;6170;p71"/>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71" name="Google Shape;6171;p71"/>
          <p:cNvGrpSpPr/>
          <p:nvPr/>
        </p:nvGrpSpPr>
        <p:grpSpPr>
          <a:xfrm>
            <a:off x="6139744" y="4167719"/>
            <a:ext cx="459496" cy="453605"/>
            <a:chOff x="6238300" y="1426975"/>
            <a:chExt cx="489450" cy="483175"/>
          </a:xfrm>
        </p:grpSpPr>
        <p:sp>
          <p:nvSpPr>
            <p:cNvPr id="6172" name="Google Shape;6172;p71"/>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73" name="Google Shape;6173;p71"/>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74" name="Google Shape;6174;p71"/>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175" name="Google Shape;6175;p71"/>
          <p:cNvSpPr/>
          <p:nvPr/>
        </p:nvSpPr>
        <p:spPr>
          <a:xfrm>
            <a:off x="1153916" y="4727032"/>
            <a:ext cx="401056" cy="451633"/>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176" name="Google Shape;6176;p71"/>
          <p:cNvGrpSpPr/>
          <p:nvPr/>
        </p:nvGrpSpPr>
        <p:grpSpPr>
          <a:xfrm>
            <a:off x="1684938" y="4726392"/>
            <a:ext cx="453557" cy="453581"/>
            <a:chOff x="1487200" y="2021475"/>
            <a:chExt cx="483125" cy="483150"/>
          </a:xfrm>
        </p:grpSpPr>
        <p:sp>
          <p:nvSpPr>
            <p:cNvPr id="6177" name="Google Shape;6177;p71"/>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78" name="Google Shape;6178;p71"/>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79" name="Google Shape;6179;p71"/>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80" name="Google Shape;6180;p71"/>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81" name="Google Shape;6181;p71"/>
          <p:cNvGrpSpPr/>
          <p:nvPr/>
        </p:nvGrpSpPr>
        <p:grpSpPr>
          <a:xfrm>
            <a:off x="2237387" y="4753864"/>
            <a:ext cx="453557" cy="398637"/>
            <a:chOff x="2081650" y="2050750"/>
            <a:chExt cx="483125" cy="424625"/>
          </a:xfrm>
        </p:grpSpPr>
        <p:sp>
          <p:nvSpPr>
            <p:cNvPr id="6182" name="Google Shape;6182;p71"/>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83" name="Google Shape;6183;p71"/>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84" name="Google Shape;6184;p71"/>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85" name="Google Shape;6185;p71"/>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86" name="Google Shape;6186;p71"/>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87" name="Google Shape;6187;p71"/>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88" name="Google Shape;6188;p71"/>
          <p:cNvGrpSpPr/>
          <p:nvPr/>
        </p:nvGrpSpPr>
        <p:grpSpPr>
          <a:xfrm>
            <a:off x="2807964" y="4784961"/>
            <a:ext cx="453557" cy="336443"/>
            <a:chOff x="2676100" y="2083800"/>
            <a:chExt cx="483125" cy="358375"/>
          </a:xfrm>
        </p:grpSpPr>
        <p:sp>
          <p:nvSpPr>
            <p:cNvPr id="6189" name="Google Shape;6189;p71"/>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90" name="Google Shape;6190;p71"/>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191" name="Google Shape;6191;p71"/>
          <p:cNvGrpSpPr/>
          <p:nvPr/>
        </p:nvGrpSpPr>
        <p:grpSpPr>
          <a:xfrm>
            <a:off x="3375317" y="4739688"/>
            <a:ext cx="431449" cy="426989"/>
            <a:chOff x="3282325" y="2035675"/>
            <a:chExt cx="459575" cy="454825"/>
          </a:xfrm>
        </p:grpSpPr>
        <p:sp>
          <p:nvSpPr>
            <p:cNvPr id="6192" name="Google Shape;6192;p71"/>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93" name="Google Shape;6193;p71"/>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94" name="Google Shape;6194;p71"/>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95" name="Google Shape;6195;p71"/>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196" name="Google Shape;6196;p71"/>
          <p:cNvSpPr/>
          <p:nvPr/>
        </p:nvSpPr>
        <p:spPr>
          <a:xfrm>
            <a:off x="3920245" y="4741722"/>
            <a:ext cx="440579" cy="422249"/>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197" name="Google Shape;6197;p71"/>
          <p:cNvSpPr/>
          <p:nvPr/>
        </p:nvSpPr>
        <p:spPr>
          <a:xfrm>
            <a:off x="4497585" y="4726058"/>
            <a:ext cx="400351" cy="453581"/>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198" name="Google Shape;6198;p71"/>
          <p:cNvGrpSpPr/>
          <p:nvPr/>
        </p:nvGrpSpPr>
        <p:grpSpPr>
          <a:xfrm>
            <a:off x="5034916" y="4726404"/>
            <a:ext cx="454144" cy="453557"/>
            <a:chOff x="5053900" y="2021500"/>
            <a:chExt cx="483750" cy="483125"/>
          </a:xfrm>
        </p:grpSpPr>
        <p:sp>
          <p:nvSpPr>
            <p:cNvPr id="6199" name="Google Shape;6199;p71"/>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00" name="Google Shape;6200;p71"/>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01" name="Google Shape;6201;p71"/>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02" name="Google Shape;6202;p71"/>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03" name="Google Shape;6203;p71"/>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04" name="Google Shape;6204;p71"/>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05" name="Google Shape;6205;p71"/>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06" name="Google Shape;6206;p71"/>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207" name="Google Shape;6207;p71"/>
          <p:cNvSpPr/>
          <p:nvPr/>
        </p:nvSpPr>
        <p:spPr>
          <a:xfrm>
            <a:off x="5666034" y="4726187"/>
            <a:ext cx="293985" cy="453323"/>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208" name="Google Shape;6208;p71"/>
          <p:cNvGrpSpPr/>
          <p:nvPr/>
        </p:nvGrpSpPr>
        <p:grpSpPr>
          <a:xfrm>
            <a:off x="6135049" y="4730629"/>
            <a:ext cx="468884" cy="445108"/>
            <a:chOff x="6222125" y="2025975"/>
            <a:chExt cx="499450" cy="474125"/>
          </a:xfrm>
        </p:grpSpPr>
        <p:sp>
          <p:nvSpPr>
            <p:cNvPr id="6209" name="Google Shape;6209;p7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10" name="Google Shape;6210;p7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11" name="Google Shape;6211;p7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12" name="Google Shape;6212;p71"/>
          <p:cNvGrpSpPr/>
          <p:nvPr/>
        </p:nvGrpSpPr>
        <p:grpSpPr>
          <a:xfrm>
            <a:off x="6745131" y="3152722"/>
            <a:ext cx="447339" cy="247937"/>
            <a:chOff x="896050" y="2725450"/>
            <a:chExt cx="476500" cy="264100"/>
          </a:xfrm>
        </p:grpSpPr>
        <p:sp>
          <p:nvSpPr>
            <p:cNvPr id="6213" name="Google Shape;6213;p71"/>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14" name="Google Shape;6214;p71"/>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15" name="Google Shape;6215;p71"/>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16" name="Google Shape;6216;p71"/>
          <p:cNvGrpSpPr/>
          <p:nvPr/>
        </p:nvGrpSpPr>
        <p:grpSpPr>
          <a:xfrm>
            <a:off x="7319451" y="3049900"/>
            <a:ext cx="453557" cy="453581"/>
            <a:chOff x="1487200" y="2615925"/>
            <a:chExt cx="483125" cy="483150"/>
          </a:xfrm>
        </p:grpSpPr>
        <p:sp>
          <p:nvSpPr>
            <p:cNvPr id="6217" name="Google Shape;6217;p71"/>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18" name="Google Shape;6218;p71"/>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19" name="Google Shape;6219;p71"/>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20" name="Google Shape;6220;p71"/>
          <p:cNvGrpSpPr/>
          <p:nvPr/>
        </p:nvGrpSpPr>
        <p:grpSpPr>
          <a:xfrm>
            <a:off x="7852716" y="3049900"/>
            <a:ext cx="471419" cy="453581"/>
            <a:chOff x="2077575" y="2615925"/>
            <a:chExt cx="502150" cy="483150"/>
          </a:xfrm>
        </p:grpSpPr>
        <p:sp>
          <p:nvSpPr>
            <p:cNvPr id="6221" name="Google Shape;6221;p71"/>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22" name="Google Shape;6222;p71"/>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23" name="Google Shape;6223;p71"/>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24" name="Google Shape;6224;p71"/>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25" name="Google Shape;6225;p71"/>
          <p:cNvGrpSpPr/>
          <p:nvPr/>
        </p:nvGrpSpPr>
        <p:grpSpPr>
          <a:xfrm>
            <a:off x="8417768" y="3071269"/>
            <a:ext cx="446048" cy="410843"/>
            <a:chOff x="2680100" y="2638725"/>
            <a:chExt cx="475125" cy="437625"/>
          </a:xfrm>
        </p:grpSpPr>
        <p:sp>
          <p:nvSpPr>
            <p:cNvPr id="6226" name="Google Shape;6226;p71"/>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27" name="Google Shape;6227;p71"/>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28" name="Google Shape;6228;p71"/>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29" name="Google Shape;6229;p71"/>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30" name="Google Shape;6230;p71"/>
          <p:cNvGrpSpPr/>
          <p:nvPr/>
        </p:nvGrpSpPr>
        <p:grpSpPr>
          <a:xfrm>
            <a:off x="9038621" y="3049900"/>
            <a:ext cx="318911" cy="453581"/>
            <a:chOff x="3342275" y="2615925"/>
            <a:chExt cx="339700" cy="483150"/>
          </a:xfrm>
        </p:grpSpPr>
        <p:sp>
          <p:nvSpPr>
            <p:cNvPr id="6231" name="Google Shape;6231;p71"/>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32" name="Google Shape;6232;p71"/>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233" name="Google Shape;6233;p71"/>
          <p:cNvSpPr/>
          <p:nvPr/>
        </p:nvSpPr>
        <p:spPr>
          <a:xfrm>
            <a:off x="9562950" y="3049467"/>
            <a:ext cx="372069" cy="453581"/>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34" name="Google Shape;6234;p71"/>
          <p:cNvSpPr/>
          <p:nvPr/>
        </p:nvSpPr>
        <p:spPr>
          <a:xfrm>
            <a:off x="10086995" y="3063640"/>
            <a:ext cx="453581" cy="425229"/>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35" name="Google Shape;6235;p71"/>
          <p:cNvSpPr/>
          <p:nvPr/>
        </p:nvSpPr>
        <p:spPr>
          <a:xfrm>
            <a:off x="10653468" y="3063640"/>
            <a:ext cx="453581" cy="425229"/>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236" name="Google Shape;6236;p71"/>
          <p:cNvGrpSpPr/>
          <p:nvPr/>
        </p:nvGrpSpPr>
        <p:grpSpPr>
          <a:xfrm>
            <a:off x="8554461" y="5275236"/>
            <a:ext cx="452643" cy="452361"/>
            <a:chOff x="5648900" y="2616600"/>
            <a:chExt cx="482150" cy="481850"/>
          </a:xfrm>
        </p:grpSpPr>
        <p:sp>
          <p:nvSpPr>
            <p:cNvPr id="6237" name="Google Shape;6237;p71"/>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38" name="Google Shape;6238;p71"/>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39" name="Google Shape;6239;p71"/>
          <p:cNvGrpSpPr/>
          <p:nvPr/>
        </p:nvGrpSpPr>
        <p:grpSpPr>
          <a:xfrm>
            <a:off x="6313507" y="5284189"/>
            <a:ext cx="434168" cy="434259"/>
            <a:chOff x="6242825" y="2615925"/>
            <a:chExt cx="483125" cy="483225"/>
          </a:xfrm>
        </p:grpSpPr>
        <p:sp>
          <p:nvSpPr>
            <p:cNvPr id="6240" name="Google Shape;6240;p71"/>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41" name="Google Shape;6241;p71"/>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42" name="Google Shape;6242;p71"/>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43" name="Google Shape;6243;p71"/>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44" name="Google Shape;6244;p71"/>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245" name="Google Shape;6245;p71"/>
          <p:cNvSpPr/>
          <p:nvPr/>
        </p:nvSpPr>
        <p:spPr>
          <a:xfrm>
            <a:off x="6738013" y="3621522"/>
            <a:ext cx="461303" cy="428233"/>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246" name="Google Shape;6246;p71"/>
          <p:cNvGrpSpPr/>
          <p:nvPr/>
        </p:nvGrpSpPr>
        <p:grpSpPr>
          <a:xfrm>
            <a:off x="7318173" y="3609382"/>
            <a:ext cx="456116" cy="453581"/>
            <a:chOff x="1487200" y="3210375"/>
            <a:chExt cx="485850" cy="483150"/>
          </a:xfrm>
        </p:grpSpPr>
        <p:sp>
          <p:nvSpPr>
            <p:cNvPr id="6247" name="Google Shape;6247;p71"/>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48" name="Google Shape;6248;p71"/>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49" name="Google Shape;6249;p71"/>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250" name="Google Shape;6250;p71"/>
          <p:cNvSpPr/>
          <p:nvPr/>
        </p:nvSpPr>
        <p:spPr>
          <a:xfrm>
            <a:off x="7861326" y="3653000"/>
            <a:ext cx="453557" cy="365264"/>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51" name="Google Shape;6251;p71"/>
          <p:cNvSpPr/>
          <p:nvPr/>
        </p:nvSpPr>
        <p:spPr>
          <a:xfrm>
            <a:off x="8413566" y="3699052"/>
            <a:ext cx="453628" cy="273144"/>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252" name="Google Shape;6252;p71"/>
          <p:cNvGrpSpPr/>
          <p:nvPr/>
        </p:nvGrpSpPr>
        <p:grpSpPr>
          <a:xfrm>
            <a:off x="8970651" y="3609370"/>
            <a:ext cx="454848" cy="453605"/>
            <a:chOff x="3269875" y="3210400"/>
            <a:chExt cx="484500" cy="483175"/>
          </a:xfrm>
        </p:grpSpPr>
        <p:sp>
          <p:nvSpPr>
            <p:cNvPr id="6253" name="Google Shape;6253;p71"/>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54" name="Google Shape;6254;p71"/>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55" name="Google Shape;6255;p71"/>
          <p:cNvGrpSpPr/>
          <p:nvPr/>
        </p:nvGrpSpPr>
        <p:grpSpPr>
          <a:xfrm>
            <a:off x="9636109" y="3608889"/>
            <a:ext cx="226955" cy="454567"/>
            <a:chOff x="3985700" y="3210375"/>
            <a:chExt cx="241750" cy="484200"/>
          </a:xfrm>
        </p:grpSpPr>
        <p:sp>
          <p:nvSpPr>
            <p:cNvPr id="6256" name="Google Shape;6256;p71"/>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57" name="Google Shape;6257;p71"/>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58" name="Google Shape;6258;p71"/>
          <p:cNvGrpSpPr/>
          <p:nvPr/>
        </p:nvGrpSpPr>
        <p:grpSpPr>
          <a:xfrm>
            <a:off x="10088469" y="3610238"/>
            <a:ext cx="452009" cy="451868"/>
            <a:chOff x="4460225" y="3211300"/>
            <a:chExt cx="481475" cy="481325"/>
          </a:xfrm>
        </p:grpSpPr>
        <p:sp>
          <p:nvSpPr>
            <p:cNvPr id="6259" name="Google Shape;6259;p71"/>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60" name="Google Shape;6260;p71"/>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261" name="Google Shape;6261;p71"/>
          <p:cNvSpPr/>
          <p:nvPr/>
        </p:nvSpPr>
        <p:spPr>
          <a:xfrm>
            <a:off x="10653468" y="3635273"/>
            <a:ext cx="453581" cy="400727"/>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262" name="Google Shape;6262;p71"/>
          <p:cNvGrpSpPr/>
          <p:nvPr/>
        </p:nvGrpSpPr>
        <p:grpSpPr>
          <a:xfrm>
            <a:off x="9146251" y="5314342"/>
            <a:ext cx="456045" cy="374205"/>
            <a:chOff x="5647000" y="3252650"/>
            <a:chExt cx="485775" cy="398600"/>
          </a:xfrm>
        </p:grpSpPr>
        <p:sp>
          <p:nvSpPr>
            <p:cNvPr id="6263" name="Google Shape;6263;p71"/>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64" name="Google Shape;6264;p71"/>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65" name="Google Shape;6265;p71"/>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66" name="Google Shape;6266;p71"/>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67" name="Google Shape;6267;p71"/>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68" name="Google Shape;6268;p71"/>
          <p:cNvGrpSpPr/>
          <p:nvPr/>
        </p:nvGrpSpPr>
        <p:grpSpPr>
          <a:xfrm>
            <a:off x="6886838" y="5322357"/>
            <a:ext cx="435381" cy="357939"/>
            <a:chOff x="6242450" y="3252800"/>
            <a:chExt cx="484475" cy="398300"/>
          </a:xfrm>
        </p:grpSpPr>
        <p:sp>
          <p:nvSpPr>
            <p:cNvPr id="6269" name="Google Shape;6269;p71"/>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70" name="Google Shape;6270;p71"/>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71" name="Google Shape;6271;p71"/>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72" name="Google Shape;6272;p71"/>
          <p:cNvGrpSpPr/>
          <p:nvPr/>
        </p:nvGrpSpPr>
        <p:grpSpPr>
          <a:xfrm>
            <a:off x="6769482" y="4168136"/>
            <a:ext cx="398637" cy="453557"/>
            <a:chOff x="922025" y="3804850"/>
            <a:chExt cx="424625" cy="483125"/>
          </a:xfrm>
        </p:grpSpPr>
        <p:sp>
          <p:nvSpPr>
            <p:cNvPr id="6273" name="Google Shape;6273;p71"/>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74" name="Google Shape;6274;p71"/>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275" name="Google Shape;6275;p71"/>
          <p:cNvSpPr/>
          <p:nvPr/>
        </p:nvSpPr>
        <p:spPr>
          <a:xfrm>
            <a:off x="7313802" y="4166672"/>
            <a:ext cx="464401" cy="455224"/>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276" name="Google Shape;6276;p71"/>
          <p:cNvGrpSpPr/>
          <p:nvPr/>
        </p:nvGrpSpPr>
        <p:grpSpPr>
          <a:xfrm>
            <a:off x="7879789" y="4168136"/>
            <a:ext cx="417273" cy="453557"/>
            <a:chOff x="2100300" y="3804850"/>
            <a:chExt cx="444475" cy="483125"/>
          </a:xfrm>
        </p:grpSpPr>
        <p:sp>
          <p:nvSpPr>
            <p:cNvPr id="6277" name="Google Shape;6277;p71"/>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78" name="Google Shape;6278;p71"/>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79" name="Google Shape;6279;p71"/>
          <p:cNvGrpSpPr/>
          <p:nvPr/>
        </p:nvGrpSpPr>
        <p:grpSpPr>
          <a:xfrm>
            <a:off x="8444618" y="4168136"/>
            <a:ext cx="392348" cy="453557"/>
            <a:chOff x="2708700" y="3804850"/>
            <a:chExt cx="417925" cy="483125"/>
          </a:xfrm>
        </p:grpSpPr>
        <p:sp>
          <p:nvSpPr>
            <p:cNvPr id="6280" name="Google Shape;6280;p71"/>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81" name="Google Shape;6281;p71"/>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82" name="Google Shape;6282;p71"/>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83" name="Google Shape;6283;p71"/>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284" name="Google Shape;6284;p71"/>
          <p:cNvSpPr/>
          <p:nvPr/>
        </p:nvSpPr>
        <p:spPr>
          <a:xfrm>
            <a:off x="8970792" y="4221559"/>
            <a:ext cx="453557" cy="345432"/>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85" name="Google Shape;6285;p71"/>
          <p:cNvSpPr/>
          <p:nvPr/>
        </p:nvSpPr>
        <p:spPr>
          <a:xfrm>
            <a:off x="9539742" y="4167494"/>
            <a:ext cx="418493" cy="453581"/>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286" name="Google Shape;6286;p71"/>
          <p:cNvGrpSpPr/>
          <p:nvPr/>
        </p:nvGrpSpPr>
        <p:grpSpPr>
          <a:xfrm>
            <a:off x="10093785" y="4169837"/>
            <a:ext cx="441377" cy="450155"/>
            <a:chOff x="4467450" y="3808475"/>
            <a:chExt cx="470150" cy="479500"/>
          </a:xfrm>
        </p:grpSpPr>
        <p:sp>
          <p:nvSpPr>
            <p:cNvPr id="6287" name="Google Shape;6287;p71"/>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88" name="Google Shape;6288;p71"/>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89" name="Google Shape;6289;p71"/>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90" name="Google Shape;6290;p71"/>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91" name="Google Shape;6291;p71"/>
          <p:cNvGrpSpPr/>
          <p:nvPr/>
        </p:nvGrpSpPr>
        <p:grpSpPr>
          <a:xfrm>
            <a:off x="10654247" y="4168136"/>
            <a:ext cx="453581" cy="453557"/>
            <a:chOff x="5053900" y="3804850"/>
            <a:chExt cx="483150" cy="483125"/>
          </a:xfrm>
        </p:grpSpPr>
        <p:sp>
          <p:nvSpPr>
            <p:cNvPr id="6292" name="Google Shape;6292;p71"/>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93" name="Google Shape;6293;p71"/>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94" name="Google Shape;6294;p71"/>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95" name="Google Shape;6295;p71"/>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296" name="Google Shape;6296;p71"/>
          <p:cNvGrpSpPr/>
          <p:nvPr/>
        </p:nvGrpSpPr>
        <p:grpSpPr>
          <a:xfrm>
            <a:off x="9741442" y="5274695"/>
            <a:ext cx="453557" cy="453557"/>
            <a:chOff x="5648375" y="3804850"/>
            <a:chExt cx="483125" cy="483125"/>
          </a:xfrm>
        </p:grpSpPr>
        <p:sp>
          <p:nvSpPr>
            <p:cNvPr id="6297" name="Google Shape;6297;p71"/>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98" name="Google Shape;6298;p71"/>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299" name="Google Shape;6299;p71"/>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00" name="Google Shape;6300;p71"/>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01" name="Google Shape;6301;p71"/>
          <p:cNvGrpSpPr/>
          <p:nvPr/>
        </p:nvGrpSpPr>
        <p:grpSpPr>
          <a:xfrm>
            <a:off x="7461382" y="5291038"/>
            <a:ext cx="374564" cy="420599"/>
            <a:chOff x="6276025" y="3812400"/>
            <a:chExt cx="416800" cy="468025"/>
          </a:xfrm>
        </p:grpSpPr>
        <p:sp>
          <p:nvSpPr>
            <p:cNvPr id="6302" name="Google Shape;6302;p71"/>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03" name="Google Shape;6303;p71"/>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04" name="Google Shape;6304;p71"/>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05" name="Google Shape;6305;p71"/>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06" name="Google Shape;6306;p71"/>
          <p:cNvGrpSpPr/>
          <p:nvPr/>
        </p:nvGrpSpPr>
        <p:grpSpPr>
          <a:xfrm>
            <a:off x="6740391" y="4726786"/>
            <a:ext cx="456820" cy="453581"/>
            <a:chOff x="890400" y="4399350"/>
            <a:chExt cx="486600" cy="483150"/>
          </a:xfrm>
        </p:grpSpPr>
        <p:sp>
          <p:nvSpPr>
            <p:cNvPr id="6307" name="Google Shape;6307;p71"/>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08" name="Google Shape;6308;p71"/>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09" name="Google Shape;6309;p71"/>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10" name="Google Shape;6310;p71"/>
          <p:cNvGrpSpPr/>
          <p:nvPr/>
        </p:nvGrpSpPr>
        <p:grpSpPr>
          <a:xfrm>
            <a:off x="7319451" y="4747158"/>
            <a:ext cx="453557" cy="412837"/>
            <a:chOff x="1487200" y="4421025"/>
            <a:chExt cx="483125" cy="439750"/>
          </a:xfrm>
        </p:grpSpPr>
        <p:sp>
          <p:nvSpPr>
            <p:cNvPr id="6311" name="Google Shape;6311;p71"/>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12" name="Google Shape;6312;p71"/>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13" name="Google Shape;6313;p71"/>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14" name="Google Shape;6314;p71"/>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15" name="Google Shape;6315;p71"/>
          <p:cNvGrpSpPr/>
          <p:nvPr/>
        </p:nvGrpSpPr>
        <p:grpSpPr>
          <a:xfrm>
            <a:off x="7858490" y="4726810"/>
            <a:ext cx="459871" cy="453535"/>
            <a:chOff x="2079300" y="4399325"/>
            <a:chExt cx="489850" cy="483100"/>
          </a:xfrm>
        </p:grpSpPr>
        <p:sp>
          <p:nvSpPr>
            <p:cNvPr id="6316" name="Google Shape;6316;p71"/>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17" name="Google Shape;6317;p71"/>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318" name="Google Shape;6318;p71"/>
          <p:cNvSpPr/>
          <p:nvPr/>
        </p:nvSpPr>
        <p:spPr>
          <a:xfrm>
            <a:off x="8441010" y="4726093"/>
            <a:ext cx="398732" cy="453511"/>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319" name="Google Shape;6319;p71"/>
          <p:cNvGrpSpPr/>
          <p:nvPr/>
        </p:nvGrpSpPr>
        <p:grpSpPr>
          <a:xfrm>
            <a:off x="9013919" y="4726810"/>
            <a:ext cx="368315" cy="453535"/>
            <a:chOff x="3316000" y="4399325"/>
            <a:chExt cx="392325" cy="483100"/>
          </a:xfrm>
        </p:grpSpPr>
        <p:sp>
          <p:nvSpPr>
            <p:cNvPr id="6320" name="Google Shape;6320;p71"/>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21" name="Google Shape;6321;p71"/>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22" name="Google Shape;6322;p71"/>
          <p:cNvGrpSpPr/>
          <p:nvPr/>
        </p:nvGrpSpPr>
        <p:grpSpPr>
          <a:xfrm>
            <a:off x="9580239" y="4726786"/>
            <a:ext cx="338696" cy="453581"/>
            <a:chOff x="3926225" y="4399275"/>
            <a:chExt cx="360775" cy="483150"/>
          </a:xfrm>
        </p:grpSpPr>
        <p:sp>
          <p:nvSpPr>
            <p:cNvPr id="6323" name="Google Shape;6323;p71"/>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24" name="Google Shape;6324;p71"/>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325" name="Google Shape;6325;p71"/>
          <p:cNvSpPr/>
          <p:nvPr/>
        </p:nvSpPr>
        <p:spPr>
          <a:xfrm>
            <a:off x="10194178" y="4726104"/>
            <a:ext cx="239183" cy="453488"/>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326" name="Google Shape;6326;p71"/>
          <p:cNvGrpSpPr/>
          <p:nvPr/>
        </p:nvGrpSpPr>
        <p:grpSpPr>
          <a:xfrm>
            <a:off x="10654317" y="4726869"/>
            <a:ext cx="453440" cy="453417"/>
            <a:chOff x="5053975" y="4399375"/>
            <a:chExt cx="483000" cy="482975"/>
          </a:xfrm>
        </p:grpSpPr>
        <p:sp>
          <p:nvSpPr>
            <p:cNvPr id="6327" name="Google Shape;6327;p71"/>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28" name="Google Shape;6328;p71"/>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29" name="Google Shape;6329;p71"/>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30" name="Google Shape;6330;p71"/>
          <p:cNvGrpSpPr/>
          <p:nvPr/>
        </p:nvGrpSpPr>
        <p:grpSpPr>
          <a:xfrm>
            <a:off x="10334146" y="5274723"/>
            <a:ext cx="453557" cy="453557"/>
            <a:chOff x="5648375" y="4399300"/>
            <a:chExt cx="483125" cy="483125"/>
          </a:xfrm>
        </p:grpSpPr>
        <p:sp>
          <p:nvSpPr>
            <p:cNvPr id="6331" name="Google Shape;6331;p71"/>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32" name="Google Shape;6332;p71"/>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33" name="Google Shape;6333;p71"/>
          <p:cNvGrpSpPr/>
          <p:nvPr/>
        </p:nvGrpSpPr>
        <p:grpSpPr>
          <a:xfrm>
            <a:off x="7975109" y="5299516"/>
            <a:ext cx="440009" cy="403659"/>
            <a:chOff x="6239575" y="4416275"/>
            <a:chExt cx="489625" cy="449175"/>
          </a:xfrm>
        </p:grpSpPr>
        <p:sp>
          <p:nvSpPr>
            <p:cNvPr id="6334" name="Google Shape;6334;p71"/>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35" name="Google Shape;6335;p71"/>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36" name="Google Shape;6336;p71"/>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37" name="Google Shape;6337;p71"/>
          <p:cNvGrpSpPr/>
          <p:nvPr/>
        </p:nvGrpSpPr>
        <p:grpSpPr>
          <a:xfrm>
            <a:off x="4112813" y="5295753"/>
            <a:ext cx="410979" cy="410979"/>
            <a:chOff x="892750" y="4993750"/>
            <a:chExt cx="483125" cy="483125"/>
          </a:xfrm>
        </p:grpSpPr>
        <p:sp>
          <p:nvSpPr>
            <p:cNvPr id="6338" name="Google Shape;6338;p71"/>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39" name="Google Shape;6339;p71"/>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40" name="Google Shape;6340;p71"/>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41" name="Google Shape;6341;p71"/>
          <p:cNvGrpSpPr/>
          <p:nvPr/>
        </p:nvGrpSpPr>
        <p:grpSpPr>
          <a:xfrm>
            <a:off x="4662959" y="5295753"/>
            <a:ext cx="410979" cy="410979"/>
            <a:chOff x="1487200" y="4993750"/>
            <a:chExt cx="483125" cy="483125"/>
          </a:xfrm>
        </p:grpSpPr>
        <p:sp>
          <p:nvSpPr>
            <p:cNvPr id="6342" name="Google Shape;6342;p7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43" name="Google Shape;6343;p7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44" name="Google Shape;6344;p71"/>
          <p:cNvGrpSpPr/>
          <p:nvPr/>
        </p:nvGrpSpPr>
        <p:grpSpPr>
          <a:xfrm>
            <a:off x="5213105" y="5295753"/>
            <a:ext cx="410979" cy="410979"/>
            <a:chOff x="2081650" y="4993750"/>
            <a:chExt cx="483125" cy="483125"/>
          </a:xfrm>
        </p:grpSpPr>
        <p:sp>
          <p:nvSpPr>
            <p:cNvPr id="6345" name="Google Shape;6345;p7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46" name="Google Shape;6346;p7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47" name="Google Shape;6347;p71"/>
          <p:cNvGrpSpPr/>
          <p:nvPr/>
        </p:nvGrpSpPr>
        <p:grpSpPr>
          <a:xfrm>
            <a:off x="1988437" y="5305584"/>
            <a:ext cx="391976" cy="391976"/>
            <a:chOff x="2676100" y="4993750"/>
            <a:chExt cx="483125" cy="483125"/>
          </a:xfrm>
        </p:grpSpPr>
        <p:sp>
          <p:nvSpPr>
            <p:cNvPr id="6348" name="Google Shape;6348;p71"/>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49" name="Google Shape;6349;p71"/>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50" name="Google Shape;6350;p71"/>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51" name="Google Shape;6351;p71"/>
          <p:cNvGrpSpPr/>
          <p:nvPr/>
        </p:nvGrpSpPr>
        <p:grpSpPr>
          <a:xfrm>
            <a:off x="5763247" y="5295753"/>
            <a:ext cx="410979" cy="410979"/>
            <a:chOff x="3270550" y="4993750"/>
            <a:chExt cx="483125" cy="483125"/>
          </a:xfrm>
        </p:grpSpPr>
        <p:sp>
          <p:nvSpPr>
            <p:cNvPr id="6352" name="Google Shape;6352;p71"/>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53" name="Google Shape;6353;p71"/>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54" name="Google Shape;6354;p71"/>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
        <p:nvSpPr>
          <p:cNvPr id="6355" name="Google Shape;6355;p71"/>
          <p:cNvSpPr/>
          <p:nvPr/>
        </p:nvSpPr>
        <p:spPr>
          <a:xfrm>
            <a:off x="2519407" y="5305242"/>
            <a:ext cx="391996" cy="392097"/>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nvGrpSpPr>
          <p:cNvPr id="6356" name="Google Shape;6356;p71"/>
          <p:cNvGrpSpPr/>
          <p:nvPr/>
        </p:nvGrpSpPr>
        <p:grpSpPr>
          <a:xfrm>
            <a:off x="3050791" y="5305524"/>
            <a:ext cx="391996" cy="392097"/>
            <a:chOff x="4459450" y="4993700"/>
            <a:chExt cx="483150" cy="483275"/>
          </a:xfrm>
        </p:grpSpPr>
        <p:sp>
          <p:nvSpPr>
            <p:cNvPr id="6357" name="Google Shape;6357;p71"/>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58" name="Google Shape;6358;p71"/>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grpSp>
        <p:nvGrpSpPr>
          <p:cNvPr id="6359" name="Google Shape;6359;p71"/>
          <p:cNvGrpSpPr/>
          <p:nvPr/>
        </p:nvGrpSpPr>
        <p:grpSpPr>
          <a:xfrm>
            <a:off x="3581962" y="5305524"/>
            <a:ext cx="391996" cy="392097"/>
            <a:chOff x="5053900" y="4993700"/>
            <a:chExt cx="483150" cy="483275"/>
          </a:xfrm>
        </p:grpSpPr>
        <p:sp>
          <p:nvSpPr>
            <p:cNvPr id="6360" name="Google Shape;6360;p71"/>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sp>
          <p:nvSpPr>
            <p:cNvPr id="6361" name="Google Shape;6361;p71"/>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435D74"/>
                </a:solidFill>
                <a:effectLst/>
                <a:uLnTx/>
                <a:uFillTx/>
                <a:latin typeface="Arial"/>
                <a:ea typeface="+mn-ea"/>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65"/>
        <p:cNvGrpSpPr/>
        <p:nvPr/>
      </p:nvGrpSpPr>
      <p:grpSpPr>
        <a:xfrm>
          <a:off x="0" y="0"/>
          <a:ext cx="0" cy="0"/>
          <a:chOff x="0" y="0"/>
          <a:chExt cx="0" cy="0"/>
        </a:xfrm>
      </p:grpSpPr>
      <p:sp>
        <p:nvSpPr>
          <p:cNvPr id="6366" name="Google Shape;6366;p72"/>
          <p:cNvSpPr/>
          <p:nvPr/>
        </p:nvSpPr>
        <p:spPr>
          <a:xfrm>
            <a:off x="1125467" y="2045341"/>
            <a:ext cx="431556" cy="49808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72"/>
          <p:cNvSpPr/>
          <p:nvPr/>
        </p:nvSpPr>
        <p:spPr>
          <a:xfrm>
            <a:off x="1125472" y="2664815"/>
            <a:ext cx="510677" cy="451651"/>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72"/>
          <p:cNvSpPr/>
          <p:nvPr/>
        </p:nvSpPr>
        <p:spPr>
          <a:xfrm>
            <a:off x="1136579" y="3237860"/>
            <a:ext cx="488464" cy="497883"/>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369" name="Google Shape;6369;p72"/>
          <p:cNvGrpSpPr/>
          <p:nvPr/>
        </p:nvGrpSpPr>
        <p:grpSpPr>
          <a:xfrm>
            <a:off x="3983637" y="2082537"/>
            <a:ext cx="495843" cy="498355"/>
            <a:chOff x="-41270450" y="1973375"/>
            <a:chExt cx="315850" cy="317450"/>
          </a:xfrm>
        </p:grpSpPr>
        <p:sp>
          <p:nvSpPr>
            <p:cNvPr id="6370" name="Google Shape;6370;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74" name="Google Shape;6374;p72"/>
          <p:cNvGrpSpPr/>
          <p:nvPr/>
        </p:nvGrpSpPr>
        <p:grpSpPr>
          <a:xfrm>
            <a:off x="4007210" y="2678479"/>
            <a:ext cx="527828" cy="496117"/>
            <a:chOff x="-41291625" y="2339025"/>
            <a:chExt cx="336225" cy="316025"/>
          </a:xfrm>
        </p:grpSpPr>
        <p:sp>
          <p:nvSpPr>
            <p:cNvPr id="6375" name="Google Shape;6375;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7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377" name="Google Shape;6377;p72"/>
          <p:cNvSpPr/>
          <p:nvPr/>
        </p:nvSpPr>
        <p:spPr>
          <a:xfrm>
            <a:off x="3976036" y="2927833"/>
            <a:ext cx="0" cy="39"/>
          </a:xfrm>
          <a:custGeom>
            <a:avLst/>
            <a:gdLst/>
            <a:ahLst/>
            <a:cxnLst/>
            <a:rect l="l" t="t" r="r" b="b"/>
            <a:pathLst>
              <a:path h="1" extrusionOk="0">
                <a:moveTo>
                  <a:pt x="0" y="0"/>
                </a:move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72"/>
          <p:cNvSpPr/>
          <p:nvPr/>
        </p:nvSpPr>
        <p:spPr>
          <a:xfrm>
            <a:off x="4021902" y="3254863"/>
            <a:ext cx="502004" cy="497923"/>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72"/>
          <p:cNvSpPr/>
          <p:nvPr/>
        </p:nvSpPr>
        <p:spPr>
          <a:xfrm>
            <a:off x="2409984" y="3837128"/>
            <a:ext cx="309145" cy="497099"/>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72"/>
          <p:cNvSpPr/>
          <p:nvPr/>
        </p:nvSpPr>
        <p:spPr>
          <a:xfrm>
            <a:off x="2345699" y="4410502"/>
            <a:ext cx="437719" cy="499885"/>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72"/>
          <p:cNvSpPr/>
          <p:nvPr/>
        </p:nvSpPr>
        <p:spPr>
          <a:xfrm>
            <a:off x="2313585" y="5069213"/>
            <a:ext cx="497099" cy="498747"/>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72"/>
          <p:cNvSpPr/>
          <p:nvPr/>
        </p:nvSpPr>
        <p:spPr>
          <a:xfrm>
            <a:off x="5270996" y="3837442"/>
            <a:ext cx="499571" cy="496471"/>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383" name="Google Shape;6383;p72"/>
          <p:cNvGrpSpPr/>
          <p:nvPr/>
        </p:nvGrpSpPr>
        <p:grpSpPr>
          <a:xfrm>
            <a:off x="1639380" y="2045214"/>
            <a:ext cx="529241" cy="497529"/>
            <a:chOff x="-42804750" y="1949600"/>
            <a:chExt cx="337125" cy="316925"/>
          </a:xfrm>
        </p:grpSpPr>
        <p:sp>
          <p:nvSpPr>
            <p:cNvPr id="6384" name="Google Shape;6384;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87" name="Google Shape;6387;p72"/>
          <p:cNvGrpSpPr/>
          <p:nvPr/>
        </p:nvGrpSpPr>
        <p:grpSpPr>
          <a:xfrm>
            <a:off x="1722948" y="2648810"/>
            <a:ext cx="447608" cy="485677"/>
            <a:chOff x="-42778750" y="2320125"/>
            <a:chExt cx="285125" cy="309375"/>
          </a:xfrm>
        </p:grpSpPr>
        <p:sp>
          <p:nvSpPr>
            <p:cNvPr id="6388" name="Google Shape;6388;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90" name="Google Shape;6390;p72"/>
          <p:cNvGrpSpPr/>
          <p:nvPr/>
        </p:nvGrpSpPr>
        <p:grpSpPr>
          <a:xfrm>
            <a:off x="1693173" y="3244816"/>
            <a:ext cx="500788" cy="499571"/>
            <a:chOff x="-42796875" y="2680675"/>
            <a:chExt cx="319000" cy="318225"/>
          </a:xfrm>
        </p:grpSpPr>
        <p:sp>
          <p:nvSpPr>
            <p:cNvPr id="6391" name="Google Shape;6391;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396" name="Google Shape;6396;p72"/>
          <p:cNvSpPr/>
          <p:nvPr/>
        </p:nvSpPr>
        <p:spPr>
          <a:xfrm>
            <a:off x="4586193" y="2079367"/>
            <a:ext cx="500788" cy="497373"/>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72"/>
          <p:cNvSpPr/>
          <p:nvPr/>
        </p:nvSpPr>
        <p:spPr>
          <a:xfrm>
            <a:off x="4613031" y="2721323"/>
            <a:ext cx="506988" cy="424139"/>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72"/>
          <p:cNvSpPr/>
          <p:nvPr/>
        </p:nvSpPr>
        <p:spPr>
          <a:xfrm>
            <a:off x="4625737" y="3254863"/>
            <a:ext cx="500827" cy="496588"/>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72"/>
          <p:cNvSpPr/>
          <p:nvPr/>
        </p:nvSpPr>
        <p:spPr>
          <a:xfrm>
            <a:off x="2973955" y="3837129"/>
            <a:ext cx="358636" cy="494625"/>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72"/>
          <p:cNvSpPr/>
          <p:nvPr/>
        </p:nvSpPr>
        <p:spPr>
          <a:xfrm>
            <a:off x="2823309" y="4881877"/>
            <a:ext cx="39" cy="39"/>
          </a:xfrm>
          <a:custGeom>
            <a:avLst/>
            <a:gdLst/>
            <a:ahLst/>
            <a:cxnLst/>
            <a:rect l="l" t="t" r="r" b="b"/>
            <a:pathLst>
              <a:path w="1" h="1" extrusionOk="0">
                <a:moveTo>
                  <a:pt x="1" y="1"/>
                </a:move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401" name="Google Shape;6401;p72"/>
          <p:cNvGrpSpPr/>
          <p:nvPr/>
        </p:nvGrpSpPr>
        <p:grpSpPr>
          <a:xfrm>
            <a:off x="2890867" y="4415850"/>
            <a:ext cx="520568" cy="492781"/>
            <a:chOff x="-39055650" y="2315975"/>
            <a:chExt cx="331600" cy="313900"/>
          </a:xfrm>
        </p:grpSpPr>
        <p:sp>
          <p:nvSpPr>
            <p:cNvPr id="6402" name="Google Shape;6402;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404" name="Google Shape;6404;p72"/>
          <p:cNvSpPr/>
          <p:nvPr/>
        </p:nvSpPr>
        <p:spPr>
          <a:xfrm>
            <a:off x="2899810" y="5106517"/>
            <a:ext cx="499532" cy="424139"/>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72"/>
          <p:cNvSpPr/>
          <p:nvPr/>
        </p:nvSpPr>
        <p:spPr>
          <a:xfrm>
            <a:off x="5327253" y="4396296"/>
            <a:ext cx="387051" cy="500473"/>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406" name="Google Shape;6406;p72"/>
          <p:cNvGrpSpPr/>
          <p:nvPr/>
        </p:nvGrpSpPr>
        <p:grpSpPr>
          <a:xfrm>
            <a:off x="2213089" y="2045450"/>
            <a:ext cx="506988" cy="495724"/>
            <a:chOff x="-42430625" y="1949750"/>
            <a:chExt cx="322950" cy="315775"/>
          </a:xfrm>
        </p:grpSpPr>
        <p:sp>
          <p:nvSpPr>
            <p:cNvPr id="6407" name="Google Shape;6407;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411" name="Google Shape;6411;p72"/>
          <p:cNvSpPr/>
          <p:nvPr/>
        </p:nvSpPr>
        <p:spPr>
          <a:xfrm>
            <a:off x="2292049" y="2642205"/>
            <a:ext cx="432812" cy="497099"/>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72"/>
          <p:cNvSpPr/>
          <p:nvPr/>
        </p:nvSpPr>
        <p:spPr>
          <a:xfrm>
            <a:off x="2262013" y="3218797"/>
            <a:ext cx="493409" cy="49686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72"/>
          <p:cNvSpPr/>
          <p:nvPr/>
        </p:nvSpPr>
        <p:spPr>
          <a:xfrm>
            <a:off x="5222695" y="2091102"/>
            <a:ext cx="498355" cy="453809"/>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72"/>
          <p:cNvSpPr/>
          <p:nvPr/>
        </p:nvSpPr>
        <p:spPr>
          <a:xfrm>
            <a:off x="5248555" y="2676819"/>
            <a:ext cx="505772" cy="498355"/>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72"/>
          <p:cNvSpPr/>
          <p:nvPr/>
        </p:nvSpPr>
        <p:spPr>
          <a:xfrm>
            <a:off x="5209145" y="3253253"/>
            <a:ext cx="498355" cy="49831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72"/>
          <p:cNvSpPr/>
          <p:nvPr/>
        </p:nvSpPr>
        <p:spPr>
          <a:xfrm>
            <a:off x="3488467" y="3833085"/>
            <a:ext cx="499571" cy="500827"/>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417" name="Google Shape;6417;p72"/>
          <p:cNvGrpSpPr/>
          <p:nvPr/>
        </p:nvGrpSpPr>
        <p:grpSpPr>
          <a:xfrm>
            <a:off x="3497792" y="4413376"/>
            <a:ext cx="497099" cy="496077"/>
            <a:chOff x="-38686275" y="2314400"/>
            <a:chExt cx="316650" cy="316000"/>
          </a:xfrm>
        </p:grpSpPr>
        <p:sp>
          <p:nvSpPr>
            <p:cNvPr id="6418" name="Google Shape;6418;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20" name="Google Shape;6420;p72"/>
          <p:cNvGrpSpPr/>
          <p:nvPr/>
        </p:nvGrpSpPr>
        <p:grpSpPr>
          <a:xfrm>
            <a:off x="3495928" y="5069429"/>
            <a:ext cx="500827" cy="498315"/>
            <a:chOff x="-38686275" y="2682250"/>
            <a:chExt cx="319025" cy="317425"/>
          </a:xfrm>
        </p:grpSpPr>
        <p:sp>
          <p:nvSpPr>
            <p:cNvPr id="6421" name="Google Shape;6421;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23" name="Google Shape;6423;p72"/>
          <p:cNvGrpSpPr/>
          <p:nvPr/>
        </p:nvGrpSpPr>
        <p:grpSpPr>
          <a:xfrm>
            <a:off x="5253771" y="5067487"/>
            <a:ext cx="521824" cy="502200"/>
            <a:chOff x="-37534750" y="2668075"/>
            <a:chExt cx="332400" cy="319900"/>
          </a:xfrm>
        </p:grpSpPr>
        <p:sp>
          <p:nvSpPr>
            <p:cNvPr id="6424" name="Google Shape;6424;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426" name="Google Shape;6426;p72"/>
          <p:cNvSpPr/>
          <p:nvPr/>
        </p:nvSpPr>
        <p:spPr>
          <a:xfrm>
            <a:off x="2809002" y="2044439"/>
            <a:ext cx="500788" cy="496784"/>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427" name="Google Shape;6427;p72"/>
          <p:cNvGrpSpPr/>
          <p:nvPr/>
        </p:nvGrpSpPr>
        <p:grpSpPr>
          <a:xfrm>
            <a:off x="2842259" y="2642333"/>
            <a:ext cx="500788" cy="498747"/>
            <a:chOff x="-42062025" y="2316000"/>
            <a:chExt cx="319000" cy="317700"/>
          </a:xfrm>
        </p:grpSpPr>
        <p:sp>
          <p:nvSpPr>
            <p:cNvPr id="6428" name="Google Shape;6428;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430" name="Google Shape;6430;p72"/>
          <p:cNvSpPr/>
          <p:nvPr/>
        </p:nvSpPr>
        <p:spPr>
          <a:xfrm>
            <a:off x="2846703" y="3217580"/>
            <a:ext cx="504516" cy="500395"/>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431" name="Google Shape;6431;p72"/>
          <p:cNvGrpSpPr/>
          <p:nvPr/>
        </p:nvGrpSpPr>
        <p:grpSpPr>
          <a:xfrm>
            <a:off x="1168759" y="3857138"/>
            <a:ext cx="440191" cy="490897"/>
            <a:chOff x="-40150450" y="1977325"/>
            <a:chExt cx="280400" cy="312700"/>
          </a:xfrm>
        </p:grpSpPr>
        <p:sp>
          <p:nvSpPr>
            <p:cNvPr id="6432" name="Google Shape;6432;p7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7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36" name="Google Shape;6436;p72"/>
          <p:cNvGrpSpPr/>
          <p:nvPr/>
        </p:nvGrpSpPr>
        <p:grpSpPr>
          <a:xfrm>
            <a:off x="1160713" y="4469429"/>
            <a:ext cx="456281" cy="497099"/>
            <a:chOff x="-40160700" y="2339625"/>
            <a:chExt cx="290650" cy="316650"/>
          </a:xfrm>
        </p:grpSpPr>
        <p:sp>
          <p:nvSpPr>
            <p:cNvPr id="6437" name="Google Shape;6437;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41" name="Google Shape;6441;p72"/>
          <p:cNvGrpSpPr/>
          <p:nvPr/>
        </p:nvGrpSpPr>
        <p:grpSpPr>
          <a:xfrm>
            <a:off x="1136479" y="5070039"/>
            <a:ext cx="500788" cy="497099"/>
            <a:chOff x="-40171725" y="2705875"/>
            <a:chExt cx="319000" cy="316650"/>
          </a:xfrm>
        </p:grpSpPr>
        <p:sp>
          <p:nvSpPr>
            <p:cNvPr id="6442" name="Google Shape;6442;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44" name="Google Shape;6444;p72"/>
          <p:cNvGrpSpPr/>
          <p:nvPr/>
        </p:nvGrpSpPr>
        <p:grpSpPr>
          <a:xfrm>
            <a:off x="4146610" y="3835979"/>
            <a:ext cx="363581" cy="498355"/>
            <a:chOff x="-38275925" y="1946600"/>
            <a:chExt cx="231600" cy="317450"/>
          </a:xfrm>
        </p:grpSpPr>
        <p:sp>
          <p:nvSpPr>
            <p:cNvPr id="6445" name="Google Shape;6445;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447" name="Google Shape;6447;p72"/>
          <p:cNvSpPr/>
          <p:nvPr/>
        </p:nvSpPr>
        <p:spPr>
          <a:xfrm>
            <a:off x="4077164" y="4411601"/>
            <a:ext cx="499571" cy="498785"/>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72"/>
          <p:cNvSpPr/>
          <p:nvPr/>
        </p:nvSpPr>
        <p:spPr>
          <a:xfrm>
            <a:off x="4183934" y="5068801"/>
            <a:ext cx="293095" cy="49957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449" name="Google Shape;6449;p72"/>
          <p:cNvGrpSpPr/>
          <p:nvPr/>
        </p:nvGrpSpPr>
        <p:grpSpPr>
          <a:xfrm>
            <a:off x="2898455" y="5699236"/>
            <a:ext cx="509461" cy="495881"/>
            <a:chOff x="-37190575" y="1951325"/>
            <a:chExt cx="324525" cy="315875"/>
          </a:xfrm>
        </p:grpSpPr>
        <p:sp>
          <p:nvSpPr>
            <p:cNvPr id="6450" name="Google Shape;6450;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455" name="Google Shape;6455;p72"/>
          <p:cNvSpPr/>
          <p:nvPr/>
        </p:nvSpPr>
        <p:spPr>
          <a:xfrm>
            <a:off x="3388795" y="2041967"/>
            <a:ext cx="504516" cy="49831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456" name="Google Shape;6456;p72"/>
          <p:cNvGrpSpPr/>
          <p:nvPr/>
        </p:nvGrpSpPr>
        <p:grpSpPr>
          <a:xfrm>
            <a:off x="3432192" y="2747437"/>
            <a:ext cx="498315" cy="390740"/>
            <a:chOff x="-41694200" y="2382950"/>
            <a:chExt cx="317425" cy="248900"/>
          </a:xfrm>
        </p:grpSpPr>
        <p:sp>
          <p:nvSpPr>
            <p:cNvPr id="6457" name="Google Shape;6457;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59" name="Google Shape;6459;p72"/>
          <p:cNvGrpSpPr/>
          <p:nvPr/>
        </p:nvGrpSpPr>
        <p:grpSpPr>
          <a:xfrm>
            <a:off x="3427957" y="3218513"/>
            <a:ext cx="500788" cy="498355"/>
            <a:chOff x="-41695775" y="2683025"/>
            <a:chExt cx="319000" cy="317450"/>
          </a:xfrm>
        </p:grpSpPr>
        <p:sp>
          <p:nvSpPr>
            <p:cNvPr id="6460" name="Google Shape;6460;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63" name="Google Shape;6463;p72"/>
          <p:cNvGrpSpPr/>
          <p:nvPr/>
        </p:nvGrpSpPr>
        <p:grpSpPr>
          <a:xfrm>
            <a:off x="1751022" y="3875540"/>
            <a:ext cx="456281" cy="500827"/>
            <a:chOff x="-39792875" y="1971800"/>
            <a:chExt cx="290650" cy="319025"/>
          </a:xfrm>
        </p:grpSpPr>
        <p:sp>
          <p:nvSpPr>
            <p:cNvPr id="6464" name="Google Shape;6464;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66" name="Google Shape;6466;p72"/>
          <p:cNvGrpSpPr/>
          <p:nvPr/>
        </p:nvGrpSpPr>
        <p:grpSpPr>
          <a:xfrm>
            <a:off x="1762758" y="4450309"/>
            <a:ext cx="432812" cy="499767"/>
            <a:chOff x="-39783425" y="2337925"/>
            <a:chExt cx="275700" cy="318350"/>
          </a:xfrm>
        </p:grpSpPr>
        <p:sp>
          <p:nvSpPr>
            <p:cNvPr id="6467" name="Google Shape;6467;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469" name="Google Shape;6469;p72"/>
          <p:cNvSpPr/>
          <p:nvPr/>
        </p:nvSpPr>
        <p:spPr>
          <a:xfrm>
            <a:off x="1728578" y="5069745"/>
            <a:ext cx="495881" cy="497687"/>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470" name="Google Shape;6470;p72"/>
          <p:cNvGrpSpPr/>
          <p:nvPr/>
        </p:nvGrpSpPr>
        <p:grpSpPr>
          <a:xfrm>
            <a:off x="4653771" y="3838452"/>
            <a:ext cx="511933" cy="496824"/>
            <a:chOff x="-37956150" y="1948175"/>
            <a:chExt cx="326100" cy="316475"/>
          </a:xfrm>
        </p:grpSpPr>
        <p:sp>
          <p:nvSpPr>
            <p:cNvPr id="6471" name="Google Shape;6471;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7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74" name="Google Shape;6474;p72"/>
          <p:cNvGrpSpPr/>
          <p:nvPr/>
        </p:nvGrpSpPr>
        <p:grpSpPr>
          <a:xfrm>
            <a:off x="4663796" y="4514790"/>
            <a:ext cx="500827" cy="324020"/>
            <a:chOff x="-37953000" y="2379000"/>
            <a:chExt cx="319025" cy="206400"/>
          </a:xfrm>
        </p:grpSpPr>
        <p:sp>
          <p:nvSpPr>
            <p:cNvPr id="6475" name="Google Shape;6475;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480" name="Google Shape;6480;p72"/>
          <p:cNvSpPr/>
          <p:nvPr/>
        </p:nvSpPr>
        <p:spPr>
          <a:xfrm>
            <a:off x="4654601" y="5068801"/>
            <a:ext cx="514407" cy="49957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72"/>
          <p:cNvSpPr/>
          <p:nvPr/>
        </p:nvSpPr>
        <p:spPr>
          <a:xfrm>
            <a:off x="3558935" y="5697976"/>
            <a:ext cx="358636" cy="498355"/>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72"/>
          <p:cNvSpPr txBox="1">
            <a:spLocks noGrp="1"/>
          </p:cNvSpPr>
          <p:nvPr>
            <p:ph type="title" idx="4294967295"/>
          </p:nvPr>
        </p:nvSpPr>
        <p:spPr>
          <a:xfrm>
            <a:off x="1132900" y="12639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483" name="Google Shape;6483;p72"/>
          <p:cNvSpPr txBox="1">
            <a:spLocks noGrp="1"/>
          </p:cNvSpPr>
          <p:nvPr>
            <p:ph type="title" idx="4294967295"/>
          </p:nvPr>
        </p:nvSpPr>
        <p:spPr>
          <a:xfrm>
            <a:off x="6477867" y="12639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6484" name="Google Shape;6484;p72"/>
          <p:cNvSpPr/>
          <p:nvPr/>
        </p:nvSpPr>
        <p:spPr>
          <a:xfrm>
            <a:off x="6488727" y="2108321"/>
            <a:ext cx="470907" cy="419452"/>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485" name="Google Shape;6485;p72"/>
          <p:cNvGrpSpPr/>
          <p:nvPr/>
        </p:nvGrpSpPr>
        <p:grpSpPr>
          <a:xfrm>
            <a:off x="6487459" y="2677805"/>
            <a:ext cx="472143" cy="473417"/>
            <a:chOff x="-28467625" y="2331750"/>
            <a:chExt cx="296150" cy="296950"/>
          </a:xfrm>
        </p:grpSpPr>
        <p:sp>
          <p:nvSpPr>
            <p:cNvPr id="6486" name="Google Shape;6486;p72"/>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72"/>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88" name="Google Shape;6488;p72"/>
          <p:cNvGrpSpPr/>
          <p:nvPr/>
        </p:nvGrpSpPr>
        <p:grpSpPr>
          <a:xfrm>
            <a:off x="6506292" y="3268579"/>
            <a:ext cx="434477" cy="468436"/>
            <a:chOff x="-28461325" y="2701925"/>
            <a:chExt cx="272525" cy="293825"/>
          </a:xfrm>
        </p:grpSpPr>
        <p:sp>
          <p:nvSpPr>
            <p:cNvPr id="6489" name="Google Shape;6489;p72"/>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72"/>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72"/>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92" name="Google Shape;6492;p72"/>
          <p:cNvGrpSpPr/>
          <p:nvPr/>
        </p:nvGrpSpPr>
        <p:grpSpPr>
          <a:xfrm>
            <a:off x="9471881" y="2166761"/>
            <a:ext cx="472143" cy="302632"/>
            <a:chOff x="-26585200" y="2025375"/>
            <a:chExt cx="296150" cy="189825"/>
          </a:xfrm>
        </p:grpSpPr>
        <p:sp>
          <p:nvSpPr>
            <p:cNvPr id="6493" name="Google Shape;6493;p72"/>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72"/>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72"/>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72"/>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72"/>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98" name="Google Shape;6498;p72"/>
          <p:cNvGrpSpPr/>
          <p:nvPr/>
        </p:nvGrpSpPr>
        <p:grpSpPr>
          <a:xfrm>
            <a:off x="9472497" y="2679059"/>
            <a:ext cx="470907" cy="470907"/>
            <a:chOff x="-26584425" y="2340425"/>
            <a:chExt cx="295375" cy="295375"/>
          </a:xfrm>
        </p:grpSpPr>
        <p:sp>
          <p:nvSpPr>
            <p:cNvPr id="6499" name="Google Shape;6499;p72"/>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72"/>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72"/>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72"/>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72"/>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04" name="Google Shape;6504;p72"/>
          <p:cNvGrpSpPr/>
          <p:nvPr/>
        </p:nvGrpSpPr>
        <p:grpSpPr>
          <a:xfrm>
            <a:off x="9465604" y="3267185"/>
            <a:ext cx="484697" cy="471225"/>
            <a:chOff x="-26585200" y="2710400"/>
            <a:chExt cx="304025" cy="295575"/>
          </a:xfrm>
        </p:grpSpPr>
        <p:sp>
          <p:nvSpPr>
            <p:cNvPr id="6505" name="Google Shape;6505;p72"/>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72"/>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72"/>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72"/>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72"/>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72"/>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72"/>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72"/>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72"/>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72"/>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72"/>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72"/>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17" name="Google Shape;6517;p72"/>
          <p:cNvGrpSpPr/>
          <p:nvPr/>
        </p:nvGrpSpPr>
        <p:grpSpPr>
          <a:xfrm>
            <a:off x="7672450" y="3855821"/>
            <a:ext cx="472181" cy="470947"/>
            <a:chOff x="-24709875" y="1970225"/>
            <a:chExt cx="296175" cy="295400"/>
          </a:xfrm>
        </p:grpSpPr>
        <p:sp>
          <p:nvSpPr>
            <p:cNvPr id="6518" name="Google Shape;6518;p72"/>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72"/>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20" name="Google Shape;6520;p72"/>
          <p:cNvGrpSpPr/>
          <p:nvPr/>
        </p:nvGrpSpPr>
        <p:grpSpPr>
          <a:xfrm>
            <a:off x="7715137" y="4451659"/>
            <a:ext cx="386809" cy="472143"/>
            <a:chOff x="-24683100" y="2340425"/>
            <a:chExt cx="242625" cy="296150"/>
          </a:xfrm>
        </p:grpSpPr>
        <p:sp>
          <p:nvSpPr>
            <p:cNvPr id="6521" name="Google Shape;6521;p72"/>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72"/>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72"/>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72"/>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525" name="Google Shape;6525;p72"/>
          <p:cNvSpPr/>
          <p:nvPr/>
        </p:nvSpPr>
        <p:spPr>
          <a:xfrm>
            <a:off x="7715720" y="5039880"/>
            <a:ext cx="386769" cy="472181"/>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526" name="Google Shape;6526;p72"/>
          <p:cNvGrpSpPr/>
          <p:nvPr/>
        </p:nvGrpSpPr>
        <p:grpSpPr>
          <a:xfrm>
            <a:off x="10656793" y="3855821"/>
            <a:ext cx="480951" cy="470947"/>
            <a:chOff x="-22881800" y="1971800"/>
            <a:chExt cx="301675" cy="295400"/>
          </a:xfrm>
        </p:grpSpPr>
        <p:sp>
          <p:nvSpPr>
            <p:cNvPr id="6527" name="Google Shape;6527;p72"/>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72"/>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72"/>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72"/>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72"/>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72"/>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533" name="Google Shape;6533;p72"/>
          <p:cNvSpPr/>
          <p:nvPr/>
        </p:nvSpPr>
        <p:spPr>
          <a:xfrm>
            <a:off x="7101455" y="2081955"/>
            <a:ext cx="419452" cy="472181"/>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72"/>
          <p:cNvSpPr/>
          <p:nvPr/>
        </p:nvSpPr>
        <p:spPr>
          <a:xfrm>
            <a:off x="7072579" y="2678543"/>
            <a:ext cx="477204" cy="471863"/>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535" name="Google Shape;6535;p72"/>
          <p:cNvGrpSpPr/>
          <p:nvPr/>
        </p:nvGrpSpPr>
        <p:grpSpPr>
          <a:xfrm>
            <a:off x="7158585" y="3266706"/>
            <a:ext cx="303907" cy="472181"/>
            <a:chOff x="-28043900" y="2701925"/>
            <a:chExt cx="190625" cy="296175"/>
          </a:xfrm>
        </p:grpSpPr>
        <p:sp>
          <p:nvSpPr>
            <p:cNvPr id="6536" name="Google Shape;6536;p72"/>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72"/>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72"/>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72"/>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72"/>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41" name="Google Shape;6541;p72"/>
          <p:cNvGrpSpPr/>
          <p:nvPr/>
        </p:nvGrpSpPr>
        <p:grpSpPr>
          <a:xfrm>
            <a:off x="10055740" y="2082624"/>
            <a:ext cx="472181" cy="470907"/>
            <a:chOff x="-26215025" y="1971025"/>
            <a:chExt cx="296175" cy="295375"/>
          </a:xfrm>
        </p:grpSpPr>
        <p:sp>
          <p:nvSpPr>
            <p:cNvPr id="6542" name="Google Shape;6542;p72"/>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72"/>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72"/>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72"/>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72"/>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72"/>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72"/>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72"/>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50" name="Google Shape;6550;p72"/>
          <p:cNvGrpSpPr/>
          <p:nvPr/>
        </p:nvGrpSpPr>
        <p:grpSpPr>
          <a:xfrm>
            <a:off x="10055104" y="2679678"/>
            <a:ext cx="473457" cy="469671"/>
            <a:chOff x="-26215825" y="2341200"/>
            <a:chExt cx="296975" cy="294600"/>
          </a:xfrm>
        </p:grpSpPr>
        <p:sp>
          <p:nvSpPr>
            <p:cNvPr id="6551" name="Google Shape;6551;p72"/>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72"/>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53" name="Google Shape;6553;p72"/>
          <p:cNvGrpSpPr/>
          <p:nvPr/>
        </p:nvGrpSpPr>
        <p:grpSpPr>
          <a:xfrm>
            <a:off x="10097810" y="3267344"/>
            <a:ext cx="388044" cy="470907"/>
            <a:chOff x="-26179575" y="2710600"/>
            <a:chExt cx="243400" cy="295375"/>
          </a:xfrm>
        </p:grpSpPr>
        <p:sp>
          <p:nvSpPr>
            <p:cNvPr id="6554" name="Google Shape;6554;p72"/>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72"/>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72"/>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57" name="Google Shape;6557;p72"/>
          <p:cNvGrpSpPr/>
          <p:nvPr/>
        </p:nvGrpSpPr>
        <p:grpSpPr>
          <a:xfrm>
            <a:off x="8283223" y="3855841"/>
            <a:ext cx="449583" cy="470907"/>
            <a:chOff x="-24328675" y="1971025"/>
            <a:chExt cx="282000" cy="295375"/>
          </a:xfrm>
        </p:grpSpPr>
        <p:sp>
          <p:nvSpPr>
            <p:cNvPr id="6558" name="Google Shape;6558;p72"/>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72"/>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0" name="Google Shape;6560;p72"/>
          <p:cNvGrpSpPr/>
          <p:nvPr/>
        </p:nvGrpSpPr>
        <p:grpSpPr>
          <a:xfrm>
            <a:off x="8286371" y="4452276"/>
            <a:ext cx="443285" cy="470907"/>
            <a:chOff x="-24330250" y="2340425"/>
            <a:chExt cx="278050" cy="295375"/>
          </a:xfrm>
        </p:grpSpPr>
        <p:sp>
          <p:nvSpPr>
            <p:cNvPr id="6561" name="Google Shape;6561;p72"/>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72"/>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72"/>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72"/>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72"/>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72"/>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7" name="Google Shape;6567;p72"/>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8" name="Google Shape;6568;p72"/>
          <p:cNvGrpSpPr/>
          <p:nvPr/>
        </p:nvGrpSpPr>
        <p:grpSpPr>
          <a:xfrm>
            <a:off x="8272560" y="5040560"/>
            <a:ext cx="470907" cy="470907"/>
            <a:chOff x="-24338900" y="2710600"/>
            <a:chExt cx="295375" cy="295375"/>
          </a:xfrm>
        </p:grpSpPr>
        <p:sp>
          <p:nvSpPr>
            <p:cNvPr id="6569" name="Google Shape;6569;p72"/>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72"/>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71" name="Google Shape;6571;p72"/>
          <p:cNvGrpSpPr/>
          <p:nvPr/>
        </p:nvGrpSpPr>
        <p:grpSpPr>
          <a:xfrm>
            <a:off x="10660560" y="4453073"/>
            <a:ext cx="473417" cy="469312"/>
            <a:chOff x="-22859750" y="2335900"/>
            <a:chExt cx="296950" cy="294375"/>
          </a:xfrm>
        </p:grpSpPr>
        <p:sp>
          <p:nvSpPr>
            <p:cNvPr id="6572" name="Google Shape;6572;p72"/>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72"/>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72"/>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75" name="Google Shape;6575;p72"/>
          <p:cNvGrpSpPr/>
          <p:nvPr/>
        </p:nvGrpSpPr>
        <p:grpSpPr>
          <a:xfrm>
            <a:off x="7699690" y="2082604"/>
            <a:ext cx="415665" cy="470947"/>
            <a:chOff x="-27710725" y="1959200"/>
            <a:chExt cx="260725" cy="295400"/>
          </a:xfrm>
        </p:grpSpPr>
        <p:sp>
          <p:nvSpPr>
            <p:cNvPr id="6576" name="Google Shape;6576;p72"/>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72"/>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78" name="Google Shape;6578;p72"/>
          <p:cNvGrpSpPr/>
          <p:nvPr/>
        </p:nvGrpSpPr>
        <p:grpSpPr>
          <a:xfrm>
            <a:off x="7670175" y="2760666"/>
            <a:ext cx="474693" cy="307693"/>
            <a:chOff x="-27728850" y="2382950"/>
            <a:chExt cx="297750" cy="193000"/>
          </a:xfrm>
        </p:grpSpPr>
        <p:sp>
          <p:nvSpPr>
            <p:cNvPr id="6579" name="Google Shape;6579;p72"/>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72"/>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72"/>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582" name="Google Shape;6582;p72"/>
          <p:cNvSpPr/>
          <p:nvPr/>
        </p:nvSpPr>
        <p:spPr>
          <a:xfrm>
            <a:off x="7671426" y="3275769"/>
            <a:ext cx="473457" cy="453968"/>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72"/>
          <p:cNvSpPr/>
          <p:nvPr/>
        </p:nvSpPr>
        <p:spPr>
          <a:xfrm>
            <a:off x="10645890" y="2081955"/>
            <a:ext cx="472181" cy="472181"/>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584" name="Google Shape;6584;p72"/>
          <p:cNvGrpSpPr/>
          <p:nvPr/>
        </p:nvGrpSpPr>
        <p:grpSpPr>
          <a:xfrm>
            <a:off x="10645300" y="2691614"/>
            <a:ext cx="472181" cy="445797"/>
            <a:chOff x="-25844850" y="2357750"/>
            <a:chExt cx="296175" cy="279625"/>
          </a:xfrm>
        </p:grpSpPr>
        <p:sp>
          <p:nvSpPr>
            <p:cNvPr id="6585" name="Google Shape;6585;p72"/>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72"/>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72"/>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72"/>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72"/>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72"/>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591" name="Google Shape;6591;p72"/>
          <p:cNvSpPr/>
          <p:nvPr/>
        </p:nvSpPr>
        <p:spPr>
          <a:xfrm>
            <a:off x="10642761" y="3266822"/>
            <a:ext cx="478440" cy="471863"/>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592" name="Google Shape;6592;p72"/>
          <p:cNvGrpSpPr/>
          <p:nvPr/>
        </p:nvGrpSpPr>
        <p:grpSpPr>
          <a:xfrm>
            <a:off x="8950511" y="3855821"/>
            <a:ext cx="305183" cy="470947"/>
            <a:chOff x="-23917525" y="1970225"/>
            <a:chExt cx="191425" cy="295400"/>
          </a:xfrm>
        </p:grpSpPr>
        <p:sp>
          <p:nvSpPr>
            <p:cNvPr id="6593" name="Google Shape;6593;p72"/>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72"/>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72"/>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96" name="Google Shape;6596;p72"/>
          <p:cNvGrpSpPr/>
          <p:nvPr/>
        </p:nvGrpSpPr>
        <p:grpSpPr>
          <a:xfrm>
            <a:off x="8890886" y="4451659"/>
            <a:ext cx="424433" cy="472143"/>
            <a:chOff x="-23952175" y="2340425"/>
            <a:chExt cx="266225" cy="296150"/>
          </a:xfrm>
        </p:grpSpPr>
        <p:sp>
          <p:nvSpPr>
            <p:cNvPr id="6597" name="Google Shape;6597;p72"/>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72"/>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599" name="Google Shape;6599;p72"/>
          <p:cNvSpPr/>
          <p:nvPr/>
        </p:nvSpPr>
        <p:spPr>
          <a:xfrm>
            <a:off x="8855005" y="5040976"/>
            <a:ext cx="497292" cy="469989"/>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600" name="Google Shape;6600;p72"/>
          <p:cNvGrpSpPr/>
          <p:nvPr/>
        </p:nvGrpSpPr>
        <p:grpSpPr>
          <a:xfrm>
            <a:off x="10737782" y="5038667"/>
            <a:ext cx="318973" cy="474693"/>
            <a:chOff x="-22811700" y="2700350"/>
            <a:chExt cx="200075" cy="297750"/>
          </a:xfrm>
        </p:grpSpPr>
        <p:sp>
          <p:nvSpPr>
            <p:cNvPr id="6601" name="Google Shape;6601;p72"/>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72"/>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72"/>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04" name="Google Shape;6604;p72"/>
          <p:cNvGrpSpPr/>
          <p:nvPr/>
        </p:nvGrpSpPr>
        <p:grpSpPr>
          <a:xfrm>
            <a:off x="8269050" y="2081987"/>
            <a:ext cx="473417" cy="472181"/>
            <a:chOff x="-27358650" y="1961575"/>
            <a:chExt cx="296950" cy="296175"/>
          </a:xfrm>
        </p:grpSpPr>
        <p:sp>
          <p:nvSpPr>
            <p:cNvPr id="6605" name="Google Shape;6605;p72"/>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72"/>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607" name="Google Shape;6607;p72"/>
          <p:cNvSpPr/>
          <p:nvPr/>
        </p:nvSpPr>
        <p:spPr>
          <a:xfrm>
            <a:off x="8324915" y="2678981"/>
            <a:ext cx="362935" cy="47098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72"/>
          <p:cNvSpPr/>
          <p:nvPr/>
        </p:nvSpPr>
        <p:spPr>
          <a:xfrm>
            <a:off x="8269674" y="3266663"/>
            <a:ext cx="473417" cy="472181"/>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72"/>
          <p:cNvSpPr/>
          <p:nvPr/>
        </p:nvSpPr>
        <p:spPr>
          <a:xfrm>
            <a:off x="6511305" y="3856429"/>
            <a:ext cx="429496" cy="469671"/>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610" name="Google Shape;6610;p72"/>
          <p:cNvGrpSpPr/>
          <p:nvPr/>
        </p:nvGrpSpPr>
        <p:grpSpPr>
          <a:xfrm>
            <a:off x="6487508" y="4466087"/>
            <a:ext cx="475928" cy="443285"/>
            <a:chOff x="-25477800" y="2357750"/>
            <a:chExt cx="298525" cy="278050"/>
          </a:xfrm>
        </p:grpSpPr>
        <p:sp>
          <p:nvSpPr>
            <p:cNvPr id="6611" name="Google Shape;6611;p72"/>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72"/>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613" name="Google Shape;6613;p72"/>
          <p:cNvSpPr/>
          <p:nvPr/>
        </p:nvSpPr>
        <p:spPr>
          <a:xfrm>
            <a:off x="6489346" y="5040418"/>
            <a:ext cx="473417" cy="471105"/>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614" name="Google Shape;6614;p72"/>
          <p:cNvGrpSpPr/>
          <p:nvPr/>
        </p:nvGrpSpPr>
        <p:grpSpPr>
          <a:xfrm>
            <a:off x="9467143" y="3855841"/>
            <a:ext cx="472181" cy="470907"/>
            <a:chOff x="-23599325" y="1971025"/>
            <a:chExt cx="296175" cy="295375"/>
          </a:xfrm>
        </p:grpSpPr>
        <p:sp>
          <p:nvSpPr>
            <p:cNvPr id="6615" name="Google Shape;6615;p72"/>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72"/>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617" name="Google Shape;6617;p72"/>
          <p:cNvSpPr/>
          <p:nvPr/>
        </p:nvSpPr>
        <p:spPr>
          <a:xfrm>
            <a:off x="9468319" y="4450984"/>
            <a:ext cx="470907" cy="473417"/>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72"/>
          <p:cNvSpPr/>
          <p:nvPr/>
        </p:nvSpPr>
        <p:spPr>
          <a:xfrm>
            <a:off x="9465170" y="5054945"/>
            <a:ext cx="477204" cy="442051"/>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72"/>
          <p:cNvSpPr/>
          <p:nvPr/>
        </p:nvSpPr>
        <p:spPr>
          <a:xfrm>
            <a:off x="8269266" y="5697296"/>
            <a:ext cx="474693" cy="472181"/>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620" name="Google Shape;6620;p72"/>
          <p:cNvGrpSpPr/>
          <p:nvPr/>
        </p:nvGrpSpPr>
        <p:grpSpPr>
          <a:xfrm>
            <a:off x="8859735" y="2082146"/>
            <a:ext cx="480951" cy="471863"/>
            <a:chOff x="-26993200" y="1961775"/>
            <a:chExt cx="301675" cy="295975"/>
          </a:xfrm>
        </p:grpSpPr>
        <p:sp>
          <p:nvSpPr>
            <p:cNvPr id="6621" name="Google Shape;6621;p72"/>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72"/>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72"/>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24" name="Google Shape;6624;p72"/>
          <p:cNvGrpSpPr/>
          <p:nvPr/>
        </p:nvGrpSpPr>
        <p:grpSpPr>
          <a:xfrm>
            <a:off x="8893015" y="2679059"/>
            <a:ext cx="414389" cy="470907"/>
            <a:chOff x="-26970350" y="2332550"/>
            <a:chExt cx="259925" cy="295375"/>
          </a:xfrm>
        </p:grpSpPr>
        <p:sp>
          <p:nvSpPr>
            <p:cNvPr id="6625" name="Google Shape;6625;p72"/>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72"/>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27" name="Google Shape;6627;p72"/>
          <p:cNvGrpSpPr/>
          <p:nvPr/>
        </p:nvGrpSpPr>
        <p:grpSpPr>
          <a:xfrm>
            <a:off x="8865395" y="3309413"/>
            <a:ext cx="469631" cy="386769"/>
            <a:chOff x="-26986100" y="2735800"/>
            <a:chExt cx="294575" cy="242600"/>
          </a:xfrm>
        </p:grpSpPr>
        <p:sp>
          <p:nvSpPr>
            <p:cNvPr id="6628" name="Google Shape;6628;p72"/>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72"/>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630" name="Google Shape;6630;p72"/>
          <p:cNvSpPr/>
          <p:nvPr/>
        </p:nvSpPr>
        <p:spPr>
          <a:xfrm>
            <a:off x="7078259" y="3855809"/>
            <a:ext cx="470907" cy="470907"/>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631" name="Google Shape;6631;p72"/>
          <p:cNvGrpSpPr/>
          <p:nvPr/>
        </p:nvGrpSpPr>
        <p:grpSpPr>
          <a:xfrm>
            <a:off x="7077687" y="4451659"/>
            <a:ext cx="470907" cy="472143"/>
            <a:chOff x="-25104475" y="2340425"/>
            <a:chExt cx="295375" cy="296150"/>
          </a:xfrm>
        </p:grpSpPr>
        <p:sp>
          <p:nvSpPr>
            <p:cNvPr id="6632" name="Google Shape;6632;p72"/>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72"/>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72"/>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72"/>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72"/>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72"/>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72"/>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72"/>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72"/>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641" name="Google Shape;6641;p72"/>
          <p:cNvSpPr/>
          <p:nvPr/>
        </p:nvSpPr>
        <p:spPr>
          <a:xfrm>
            <a:off x="7075748" y="5100163"/>
            <a:ext cx="475928" cy="351616"/>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642" name="Google Shape;6642;p72"/>
          <p:cNvGrpSpPr/>
          <p:nvPr/>
        </p:nvGrpSpPr>
        <p:grpSpPr>
          <a:xfrm>
            <a:off x="10064125" y="3855204"/>
            <a:ext cx="473417" cy="472181"/>
            <a:chOff x="-23229925" y="1970225"/>
            <a:chExt cx="296950" cy="296175"/>
          </a:xfrm>
        </p:grpSpPr>
        <p:sp>
          <p:nvSpPr>
            <p:cNvPr id="6643" name="Google Shape;6643;p72"/>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72"/>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72"/>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72"/>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47" name="Google Shape;6647;p72"/>
          <p:cNvGrpSpPr/>
          <p:nvPr/>
        </p:nvGrpSpPr>
        <p:grpSpPr>
          <a:xfrm>
            <a:off x="10120621" y="4451022"/>
            <a:ext cx="360424" cy="473417"/>
            <a:chOff x="-23177950" y="2340425"/>
            <a:chExt cx="226075" cy="296950"/>
          </a:xfrm>
        </p:grpSpPr>
        <p:sp>
          <p:nvSpPr>
            <p:cNvPr id="6648" name="Google Shape;6648;p72"/>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72"/>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50" name="Google Shape;6650;p72"/>
          <p:cNvGrpSpPr/>
          <p:nvPr/>
        </p:nvGrpSpPr>
        <p:grpSpPr>
          <a:xfrm>
            <a:off x="10064742" y="5039923"/>
            <a:ext cx="472181" cy="472181"/>
            <a:chOff x="-23229150" y="2710600"/>
            <a:chExt cx="296175" cy="296175"/>
          </a:xfrm>
        </p:grpSpPr>
        <p:sp>
          <p:nvSpPr>
            <p:cNvPr id="6651" name="Google Shape;6651;p72"/>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72"/>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653" name="Google Shape;6653;p72"/>
          <p:cNvSpPr/>
          <p:nvPr/>
        </p:nvSpPr>
        <p:spPr>
          <a:xfrm>
            <a:off x="8867399" y="5697939"/>
            <a:ext cx="472181" cy="470907"/>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57"/>
        <p:cNvGrpSpPr/>
        <p:nvPr/>
      </p:nvGrpSpPr>
      <p:grpSpPr>
        <a:xfrm>
          <a:off x="0" y="0"/>
          <a:ext cx="0" cy="0"/>
          <a:chOff x="0" y="0"/>
          <a:chExt cx="0" cy="0"/>
        </a:xfrm>
      </p:grpSpPr>
      <p:sp>
        <p:nvSpPr>
          <p:cNvPr id="6658" name="Google Shape;6658;p73"/>
          <p:cNvSpPr txBox="1">
            <a:spLocks noGrp="1"/>
          </p:cNvSpPr>
          <p:nvPr>
            <p:ph type="title" idx="4294967295"/>
          </p:nvPr>
        </p:nvSpPr>
        <p:spPr>
          <a:xfrm>
            <a:off x="1132900" y="1258367"/>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659" name="Google Shape;6659;p73"/>
          <p:cNvSpPr txBox="1">
            <a:spLocks noGrp="1"/>
          </p:cNvSpPr>
          <p:nvPr>
            <p:ph type="title" idx="4294967295"/>
          </p:nvPr>
        </p:nvSpPr>
        <p:spPr>
          <a:xfrm>
            <a:off x="6477867" y="1258367"/>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6660" name="Google Shape;6660;p73"/>
          <p:cNvGrpSpPr/>
          <p:nvPr/>
        </p:nvGrpSpPr>
        <p:grpSpPr>
          <a:xfrm>
            <a:off x="1139158" y="2055627"/>
            <a:ext cx="488359" cy="488320"/>
            <a:chOff x="-65131525" y="1914325"/>
            <a:chExt cx="316650" cy="316625"/>
          </a:xfrm>
        </p:grpSpPr>
        <p:sp>
          <p:nvSpPr>
            <p:cNvPr id="6661" name="Google Shape;6661;p73"/>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73"/>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63" name="Google Shape;6663;p73"/>
          <p:cNvGrpSpPr/>
          <p:nvPr/>
        </p:nvGrpSpPr>
        <p:grpSpPr>
          <a:xfrm>
            <a:off x="1139158" y="2696010"/>
            <a:ext cx="488359" cy="488359"/>
            <a:chOff x="-65131525" y="2281350"/>
            <a:chExt cx="316650" cy="316650"/>
          </a:xfrm>
        </p:grpSpPr>
        <p:sp>
          <p:nvSpPr>
            <p:cNvPr id="6664" name="Google Shape;6664;p73"/>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73"/>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66" name="Google Shape;6666;p73"/>
          <p:cNvGrpSpPr/>
          <p:nvPr/>
        </p:nvGrpSpPr>
        <p:grpSpPr>
          <a:xfrm>
            <a:off x="1143419" y="3316009"/>
            <a:ext cx="479837" cy="489553"/>
            <a:chOff x="-65129950" y="2646800"/>
            <a:chExt cx="311125" cy="317425"/>
          </a:xfrm>
        </p:grpSpPr>
        <p:sp>
          <p:nvSpPr>
            <p:cNvPr id="6667" name="Google Shape;6667;p73"/>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73"/>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69" name="Google Shape;6669;p73"/>
          <p:cNvGrpSpPr/>
          <p:nvPr/>
        </p:nvGrpSpPr>
        <p:grpSpPr>
          <a:xfrm>
            <a:off x="4081197" y="2053776"/>
            <a:ext cx="491983" cy="492021"/>
            <a:chOff x="-63252250" y="1930850"/>
            <a:chExt cx="319000" cy="319025"/>
          </a:xfrm>
        </p:grpSpPr>
        <p:sp>
          <p:nvSpPr>
            <p:cNvPr id="6670" name="Google Shape;6670;p73"/>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73"/>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672" name="Google Shape;6672;p73"/>
          <p:cNvSpPr/>
          <p:nvPr/>
        </p:nvSpPr>
        <p:spPr>
          <a:xfrm>
            <a:off x="4070525" y="2694892"/>
            <a:ext cx="496495" cy="490595"/>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673" name="Google Shape;6673;p73"/>
          <p:cNvGrpSpPr/>
          <p:nvPr/>
        </p:nvGrpSpPr>
        <p:grpSpPr>
          <a:xfrm>
            <a:off x="4082412" y="3315391"/>
            <a:ext cx="489553" cy="490788"/>
            <a:chOff x="-63250675" y="2664125"/>
            <a:chExt cx="317425" cy="318225"/>
          </a:xfrm>
        </p:grpSpPr>
        <p:sp>
          <p:nvSpPr>
            <p:cNvPr id="6674" name="Google Shape;6674;p73"/>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73"/>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76" name="Google Shape;6676;p73"/>
          <p:cNvGrpSpPr/>
          <p:nvPr/>
        </p:nvGrpSpPr>
        <p:grpSpPr>
          <a:xfrm>
            <a:off x="2317961" y="3950600"/>
            <a:ext cx="484696" cy="481688"/>
            <a:chOff x="-61354075" y="1940500"/>
            <a:chExt cx="314275" cy="312325"/>
          </a:xfrm>
        </p:grpSpPr>
        <p:sp>
          <p:nvSpPr>
            <p:cNvPr id="6677" name="Google Shape;6677;p73"/>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73"/>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73"/>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73"/>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81" name="Google Shape;6681;p73"/>
          <p:cNvGrpSpPr/>
          <p:nvPr/>
        </p:nvGrpSpPr>
        <p:grpSpPr>
          <a:xfrm>
            <a:off x="2316131" y="4548670"/>
            <a:ext cx="488359" cy="448260"/>
            <a:chOff x="-61354875" y="2322300"/>
            <a:chExt cx="316650" cy="290650"/>
          </a:xfrm>
        </p:grpSpPr>
        <p:sp>
          <p:nvSpPr>
            <p:cNvPr id="6682" name="Google Shape;6682;p73"/>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73"/>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73"/>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85" name="Google Shape;6685;p73"/>
          <p:cNvGrpSpPr/>
          <p:nvPr/>
        </p:nvGrpSpPr>
        <p:grpSpPr>
          <a:xfrm>
            <a:off x="2316131" y="5118755"/>
            <a:ext cx="488359" cy="488359"/>
            <a:chOff x="-61354875" y="2671225"/>
            <a:chExt cx="316650" cy="316650"/>
          </a:xfrm>
        </p:grpSpPr>
        <p:sp>
          <p:nvSpPr>
            <p:cNvPr id="6686" name="Google Shape;6686;p73"/>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73"/>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73"/>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73"/>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73"/>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91" name="Google Shape;6691;p73"/>
          <p:cNvGrpSpPr/>
          <p:nvPr/>
        </p:nvGrpSpPr>
        <p:grpSpPr>
          <a:xfrm>
            <a:off x="5270003" y="3945068"/>
            <a:ext cx="491983" cy="492755"/>
            <a:chOff x="-59502375" y="1904375"/>
            <a:chExt cx="319000" cy="319500"/>
          </a:xfrm>
        </p:grpSpPr>
        <p:sp>
          <p:nvSpPr>
            <p:cNvPr id="6692" name="Google Shape;6692;p73"/>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73"/>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73"/>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95" name="Google Shape;6695;p73"/>
          <p:cNvGrpSpPr/>
          <p:nvPr/>
        </p:nvGrpSpPr>
        <p:grpSpPr>
          <a:xfrm>
            <a:off x="1731495" y="2057343"/>
            <a:ext cx="491983" cy="484888"/>
            <a:chOff x="-64774725" y="1916550"/>
            <a:chExt cx="319000" cy="314400"/>
          </a:xfrm>
        </p:grpSpPr>
        <p:sp>
          <p:nvSpPr>
            <p:cNvPr id="6696" name="Google Shape;6696;p73"/>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7" name="Google Shape;6697;p73"/>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98" name="Google Shape;6698;p73"/>
          <p:cNvGrpSpPr/>
          <p:nvPr/>
        </p:nvGrpSpPr>
        <p:grpSpPr>
          <a:xfrm>
            <a:off x="1733306" y="2693582"/>
            <a:ext cx="488359" cy="493217"/>
            <a:chOff x="-64764500" y="2280550"/>
            <a:chExt cx="316650" cy="319800"/>
          </a:xfrm>
        </p:grpSpPr>
        <p:sp>
          <p:nvSpPr>
            <p:cNvPr id="6699" name="Google Shape;6699;p73"/>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0" name="Google Shape;6700;p73"/>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701" name="Google Shape;6701;p73"/>
          <p:cNvSpPr/>
          <p:nvPr/>
        </p:nvSpPr>
        <p:spPr>
          <a:xfrm>
            <a:off x="1755671" y="3316606"/>
            <a:ext cx="426399" cy="48835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702" name="Google Shape;6702;p73"/>
          <p:cNvGrpSpPr/>
          <p:nvPr/>
        </p:nvGrpSpPr>
        <p:grpSpPr>
          <a:xfrm>
            <a:off x="4682698" y="2106618"/>
            <a:ext cx="487125" cy="386337"/>
            <a:chOff x="-62882850" y="1999375"/>
            <a:chExt cx="315850" cy="250500"/>
          </a:xfrm>
        </p:grpSpPr>
        <p:sp>
          <p:nvSpPr>
            <p:cNvPr id="6703" name="Google Shape;6703;p73"/>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4" name="Google Shape;6704;p73"/>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05" name="Google Shape;6705;p73"/>
          <p:cNvGrpSpPr/>
          <p:nvPr/>
        </p:nvGrpSpPr>
        <p:grpSpPr>
          <a:xfrm>
            <a:off x="4671150" y="2695393"/>
            <a:ext cx="510220" cy="489592"/>
            <a:chOff x="-62890750" y="2296300"/>
            <a:chExt cx="330825" cy="317450"/>
          </a:xfrm>
        </p:grpSpPr>
        <p:sp>
          <p:nvSpPr>
            <p:cNvPr id="6706" name="Google Shape;6706;p73"/>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7" name="Google Shape;6707;p73"/>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8" name="Google Shape;6708;p73"/>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09" name="Google Shape;6709;p73"/>
          <p:cNvGrpSpPr/>
          <p:nvPr/>
        </p:nvGrpSpPr>
        <p:grpSpPr>
          <a:xfrm>
            <a:off x="4682698" y="3316009"/>
            <a:ext cx="487125" cy="489553"/>
            <a:chOff x="-62882850" y="2664925"/>
            <a:chExt cx="315850" cy="317425"/>
          </a:xfrm>
        </p:grpSpPr>
        <p:sp>
          <p:nvSpPr>
            <p:cNvPr id="6710" name="Google Shape;6710;p73"/>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1" name="Google Shape;6711;p73"/>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712" name="Google Shape;6712;p73"/>
          <p:cNvSpPr/>
          <p:nvPr/>
        </p:nvSpPr>
        <p:spPr>
          <a:xfrm>
            <a:off x="2900950" y="3948403"/>
            <a:ext cx="492021" cy="486084"/>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713" name="Google Shape;6713;p73"/>
          <p:cNvGrpSpPr/>
          <p:nvPr/>
        </p:nvGrpSpPr>
        <p:grpSpPr>
          <a:xfrm>
            <a:off x="2910897" y="4532862"/>
            <a:ext cx="488359" cy="479876"/>
            <a:chOff x="-60988625" y="2310475"/>
            <a:chExt cx="316650" cy="311150"/>
          </a:xfrm>
        </p:grpSpPr>
        <p:sp>
          <p:nvSpPr>
            <p:cNvPr id="6714" name="Google Shape;6714;p73"/>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5" name="Google Shape;6715;p73"/>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6" name="Google Shape;6716;p73"/>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7" name="Google Shape;6717;p73"/>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8" name="Google Shape;6718;p73"/>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9" name="Google Shape;6719;p73"/>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20" name="Google Shape;6720;p73"/>
          <p:cNvGrpSpPr/>
          <p:nvPr/>
        </p:nvGrpSpPr>
        <p:grpSpPr>
          <a:xfrm>
            <a:off x="2911512" y="5117080"/>
            <a:ext cx="487125" cy="491713"/>
            <a:chOff x="-60987050" y="2671400"/>
            <a:chExt cx="315850" cy="318825"/>
          </a:xfrm>
        </p:grpSpPr>
        <p:sp>
          <p:nvSpPr>
            <p:cNvPr id="6721" name="Google Shape;6721;p73"/>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2" name="Google Shape;6722;p73"/>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23" name="Google Shape;6723;p73"/>
          <p:cNvGrpSpPr/>
          <p:nvPr/>
        </p:nvGrpSpPr>
        <p:grpSpPr>
          <a:xfrm>
            <a:off x="5270001" y="4534095"/>
            <a:ext cx="491983" cy="477408"/>
            <a:chOff x="-59481900" y="2290800"/>
            <a:chExt cx="319000" cy="309550"/>
          </a:xfrm>
        </p:grpSpPr>
        <p:sp>
          <p:nvSpPr>
            <p:cNvPr id="6724" name="Google Shape;6724;p73"/>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5" name="Google Shape;6725;p73"/>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6" name="Google Shape;6726;p73"/>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7" name="Google Shape;6727;p73"/>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8" name="Google Shape;6728;p73"/>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9" name="Google Shape;6729;p73"/>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30" name="Google Shape;6730;p73"/>
          <p:cNvGrpSpPr/>
          <p:nvPr/>
        </p:nvGrpSpPr>
        <p:grpSpPr>
          <a:xfrm>
            <a:off x="2322407" y="2055125"/>
            <a:ext cx="491983" cy="489323"/>
            <a:chOff x="-64401400" y="1914475"/>
            <a:chExt cx="319000" cy="317275"/>
          </a:xfrm>
        </p:grpSpPr>
        <p:sp>
          <p:nvSpPr>
            <p:cNvPr id="6731" name="Google Shape;6731;p73"/>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2" name="Google Shape;6732;p73"/>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3" name="Google Shape;6733;p73"/>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34" name="Google Shape;6734;p73"/>
          <p:cNvGrpSpPr/>
          <p:nvPr/>
        </p:nvGrpSpPr>
        <p:grpSpPr>
          <a:xfrm>
            <a:off x="2408657" y="2696511"/>
            <a:ext cx="319480" cy="487356"/>
            <a:chOff x="-64343900" y="2282125"/>
            <a:chExt cx="207150" cy="316000"/>
          </a:xfrm>
        </p:grpSpPr>
        <p:sp>
          <p:nvSpPr>
            <p:cNvPr id="6735" name="Google Shape;6735;p73"/>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6" name="Google Shape;6736;p73"/>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737" name="Google Shape;6737;p73"/>
          <p:cNvSpPr/>
          <p:nvPr/>
        </p:nvSpPr>
        <p:spPr>
          <a:xfrm>
            <a:off x="2315052" y="3314178"/>
            <a:ext cx="489553" cy="493217"/>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738" name="Google Shape;6738;p73"/>
          <p:cNvGrpSpPr/>
          <p:nvPr/>
        </p:nvGrpSpPr>
        <p:grpSpPr>
          <a:xfrm>
            <a:off x="5315922" y="2055473"/>
            <a:ext cx="425164" cy="488628"/>
            <a:chOff x="-62496925" y="1931475"/>
            <a:chExt cx="275675" cy="316825"/>
          </a:xfrm>
        </p:grpSpPr>
        <p:sp>
          <p:nvSpPr>
            <p:cNvPr id="6739" name="Google Shape;6739;p73"/>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0" name="Google Shape;6740;p73"/>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41" name="Google Shape;6741;p73"/>
          <p:cNvGrpSpPr/>
          <p:nvPr/>
        </p:nvGrpSpPr>
        <p:grpSpPr>
          <a:xfrm>
            <a:off x="5284922" y="2695239"/>
            <a:ext cx="487164" cy="489901"/>
            <a:chOff x="-62516625" y="2297875"/>
            <a:chExt cx="315875" cy="317650"/>
          </a:xfrm>
        </p:grpSpPr>
        <p:sp>
          <p:nvSpPr>
            <p:cNvPr id="6742" name="Google Shape;6742;p73"/>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3" name="Google Shape;6743;p73"/>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44" name="Google Shape;6744;p73"/>
          <p:cNvGrpSpPr/>
          <p:nvPr/>
        </p:nvGrpSpPr>
        <p:grpSpPr>
          <a:xfrm>
            <a:off x="5283110" y="3337851"/>
            <a:ext cx="490788" cy="445869"/>
            <a:chOff x="-62518200" y="2692475"/>
            <a:chExt cx="318225" cy="289100"/>
          </a:xfrm>
        </p:grpSpPr>
        <p:sp>
          <p:nvSpPr>
            <p:cNvPr id="6745" name="Google Shape;6745;p73"/>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6" name="Google Shape;6746;p73"/>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47" name="Google Shape;6747;p73"/>
          <p:cNvGrpSpPr/>
          <p:nvPr/>
        </p:nvGrpSpPr>
        <p:grpSpPr>
          <a:xfrm>
            <a:off x="3531982" y="3947883"/>
            <a:ext cx="413057" cy="487125"/>
            <a:chOff x="-60597975" y="1939525"/>
            <a:chExt cx="267825" cy="315850"/>
          </a:xfrm>
        </p:grpSpPr>
        <p:sp>
          <p:nvSpPr>
            <p:cNvPr id="6748" name="Google Shape;6748;p73"/>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9" name="Google Shape;6749;p73"/>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50" name="Google Shape;6750;p73"/>
          <p:cNvGrpSpPr/>
          <p:nvPr/>
        </p:nvGrpSpPr>
        <p:grpSpPr>
          <a:xfrm>
            <a:off x="3492519" y="4527117"/>
            <a:ext cx="491983" cy="491367"/>
            <a:chOff x="-60620800" y="2304600"/>
            <a:chExt cx="319000" cy="318600"/>
          </a:xfrm>
        </p:grpSpPr>
        <p:sp>
          <p:nvSpPr>
            <p:cNvPr id="6751" name="Google Shape;6751;p73"/>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2" name="Google Shape;6752;p73"/>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3" name="Google Shape;6753;p73"/>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54" name="Google Shape;6754;p73"/>
          <p:cNvGrpSpPr/>
          <p:nvPr/>
        </p:nvGrpSpPr>
        <p:grpSpPr>
          <a:xfrm>
            <a:off x="3494331" y="5187984"/>
            <a:ext cx="488359" cy="349901"/>
            <a:chOff x="-60621600" y="2716100"/>
            <a:chExt cx="316650" cy="226875"/>
          </a:xfrm>
        </p:grpSpPr>
        <p:sp>
          <p:nvSpPr>
            <p:cNvPr id="6755" name="Google Shape;6755;p73"/>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6" name="Google Shape;6756;p73"/>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57" name="Google Shape;6757;p73"/>
          <p:cNvGrpSpPr/>
          <p:nvPr/>
        </p:nvGrpSpPr>
        <p:grpSpPr>
          <a:xfrm>
            <a:off x="5277287" y="5118775"/>
            <a:ext cx="477408" cy="488320"/>
            <a:chOff x="-59475600" y="2658625"/>
            <a:chExt cx="309550" cy="316625"/>
          </a:xfrm>
        </p:grpSpPr>
        <p:sp>
          <p:nvSpPr>
            <p:cNvPr id="6758" name="Google Shape;6758;p73"/>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9" name="Google Shape;6759;p73"/>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0" name="Google Shape;6760;p73"/>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1" name="Google Shape;6761;p73"/>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2" name="Google Shape;6762;p73"/>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3" name="Google Shape;6763;p73"/>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4" name="Google Shape;6764;p73"/>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765" name="Google Shape;6765;p73"/>
          <p:cNvSpPr/>
          <p:nvPr/>
        </p:nvSpPr>
        <p:spPr>
          <a:xfrm>
            <a:off x="2900877" y="2056224"/>
            <a:ext cx="487164" cy="487125"/>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6" name="Google Shape;6766;p73"/>
          <p:cNvSpPr/>
          <p:nvPr/>
        </p:nvSpPr>
        <p:spPr>
          <a:xfrm>
            <a:off x="2937335" y="2694179"/>
            <a:ext cx="414253" cy="492021"/>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767" name="Google Shape;6767;p73"/>
          <p:cNvGrpSpPr/>
          <p:nvPr/>
        </p:nvGrpSpPr>
        <p:grpSpPr>
          <a:xfrm>
            <a:off x="2977448" y="3316009"/>
            <a:ext cx="351059" cy="489553"/>
            <a:chOff x="-63987100" y="2646800"/>
            <a:chExt cx="227625" cy="317425"/>
          </a:xfrm>
        </p:grpSpPr>
        <p:sp>
          <p:nvSpPr>
            <p:cNvPr id="6768" name="Google Shape;6768;p73"/>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9" name="Google Shape;6769;p73"/>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70" name="Google Shape;6770;p73"/>
          <p:cNvGrpSpPr/>
          <p:nvPr/>
        </p:nvGrpSpPr>
        <p:grpSpPr>
          <a:xfrm>
            <a:off x="1136571" y="3944837"/>
            <a:ext cx="477408" cy="493217"/>
            <a:chOff x="-62148000" y="1930075"/>
            <a:chExt cx="309550" cy="319800"/>
          </a:xfrm>
        </p:grpSpPr>
        <p:sp>
          <p:nvSpPr>
            <p:cNvPr id="6771" name="Google Shape;6771;p73"/>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2" name="Google Shape;6772;p73"/>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73" name="Google Shape;6773;p73"/>
          <p:cNvGrpSpPr/>
          <p:nvPr/>
        </p:nvGrpSpPr>
        <p:grpSpPr>
          <a:xfrm>
            <a:off x="1132927" y="4529218"/>
            <a:ext cx="484696" cy="487164"/>
            <a:chOff x="-62150375" y="2297875"/>
            <a:chExt cx="314275" cy="315875"/>
          </a:xfrm>
        </p:grpSpPr>
        <p:sp>
          <p:nvSpPr>
            <p:cNvPr id="6774" name="Google Shape;6774;p73"/>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5" name="Google Shape;6775;p73"/>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6" name="Google Shape;6776;p73"/>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7" name="Google Shape;6777;p73"/>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8" name="Google Shape;6778;p73"/>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79" name="Google Shape;6779;p73"/>
          <p:cNvGrpSpPr/>
          <p:nvPr/>
        </p:nvGrpSpPr>
        <p:grpSpPr>
          <a:xfrm>
            <a:off x="1131097" y="5117542"/>
            <a:ext cx="488359" cy="490788"/>
            <a:chOff x="-62150375" y="2664925"/>
            <a:chExt cx="316650" cy="318225"/>
          </a:xfrm>
        </p:grpSpPr>
        <p:sp>
          <p:nvSpPr>
            <p:cNvPr id="6780" name="Google Shape;6780;p73"/>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1" name="Google Shape;6781;p73"/>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2" name="Google Shape;6782;p73"/>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3" name="Google Shape;6783;p73"/>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84" name="Google Shape;6784;p73"/>
          <p:cNvGrpSpPr/>
          <p:nvPr/>
        </p:nvGrpSpPr>
        <p:grpSpPr>
          <a:xfrm>
            <a:off x="4087882" y="3945511"/>
            <a:ext cx="489553" cy="491868"/>
            <a:chOff x="-60254550" y="1938025"/>
            <a:chExt cx="317425" cy="318925"/>
          </a:xfrm>
        </p:grpSpPr>
        <p:sp>
          <p:nvSpPr>
            <p:cNvPr id="6785" name="Google Shape;6785;p73"/>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6" name="Google Shape;6786;p73"/>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7" name="Google Shape;6787;p73"/>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8" name="Google Shape;6788;p73"/>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89" name="Google Shape;6789;p73"/>
          <p:cNvGrpSpPr/>
          <p:nvPr/>
        </p:nvGrpSpPr>
        <p:grpSpPr>
          <a:xfrm>
            <a:off x="4053665" y="4528519"/>
            <a:ext cx="488864" cy="488560"/>
            <a:chOff x="6479471" y="2079003"/>
            <a:chExt cx="348923" cy="348706"/>
          </a:xfrm>
        </p:grpSpPr>
        <p:sp>
          <p:nvSpPr>
            <p:cNvPr id="6790" name="Google Shape;6790;p73"/>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791" name="Google Shape;6791;p73"/>
            <p:cNvGrpSpPr/>
            <p:nvPr/>
          </p:nvGrpSpPr>
          <p:grpSpPr>
            <a:xfrm>
              <a:off x="6520582" y="2079003"/>
              <a:ext cx="307811" cy="348706"/>
              <a:chOff x="-60218325" y="2304850"/>
              <a:chExt cx="279625" cy="316775"/>
            </a:xfrm>
          </p:grpSpPr>
          <p:sp>
            <p:nvSpPr>
              <p:cNvPr id="6792" name="Google Shape;6792;p73"/>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3" name="Google Shape;6793;p73"/>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4" name="Google Shape;6794;p73"/>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5" name="Google Shape;6795;p73"/>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6" name="Google Shape;6796;p73"/>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7" name="Google Shape;6797;p73"/>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8" name="Google Shape;6798;p73"/>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799" name="Google Shape;6799;p73"/>
          <p:cNvGrpSpPr/>
          <p:nvPr/>
        </p:nvGrpSpPr>
        <p:grpSpPr>
          <a:xfrm>
            <a:off x="4125532" y="5116943"/>
            <a:ext cx="414253" cy="491983"/>
            <a:chOff x="-60232500" y="2671225"/>
            <a:chExt cx="268600" cy="319000"/>
          </a:xfrm>
        </p:grpSpPr>
        <p:sp>
          <p:nvSpPr>
            <p:cNvPr id="6800" name="Google Shape;6800;p73"/>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1" name="Google Shape;6801;p73"/>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02" name="Google Shape;6802;p73"/>
          <p:cNvGrpSpPr/>
          <p:nvPr/>
        </p:nvGrpSpPr>
        <p:grpSpPr>
          <a:xfrm>
            <a:off x="2906191" y="5715122"/>
            <a:ext cx="487164" cy="491983"/>
            <a:chOff x="-59100700" y="1911950"/>
            <a:chExt cx="315875" cy="319000"/>
          </a:xfrm>
        </p:grpSpPr>
        <p:sp>
          <p:nvSpPr>
            <p:cNvPr id="6803" name="Google Shape;6803;p73"/>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4" name="Google Shape;6804;p73"/>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5" name="Google Shape;6805;p73"/>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6" name="Google Shape;6806;p73"/>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7" name="Google Shape;6807;p73"/>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8" name="Google Shape;6808;p73"/>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9" name="Google Shape;6809;p73"/>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0" name="Google Shape;6810;p73"/>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1" name="Google Shape;6811;p73"/>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2" name="Google Shape;6812;p73"/>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13" name="Google Shape;6813;p73"/>
          <p:cNvGrpSpPr/>
          <p:nvPr/>
        </p:nvGrpSpPr>
        <p:grpSpPr>
          <a:xfrm>
            <a:off x="3495747" y="2055761"/>
            <a:ext cx="506557" cy="488051"/>
            <a:chOff x="-63665750" y="1914325"/>
            <a:chExt cx="328450" cy="316450"/>
          </a:xfrm>
        </p:grpSpPr>
        <p:sp>
          <p:nvSpPr>
            <p:cNvPr id="6814" name="Google Shape;6814;p73"/>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5" name="Google Shape;6815;p73"/>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16" name="Google Shape;6816;p73"/>
          <p:cNvGrpSpPr/>
          <p:nvPr/>
        </p:nvGrpSpPr>
        <p:grpSpPr>
          <a:xfrm>
            <a:off x="3502420" y="2694487"/>
            <a:ext cx="493217" cy="491405"/>
            <a:chOff x="-63666550" y="2278975"/>
            <a:chExt cx="319800" cy="318625"/>
          </a:xfrm>
        </p:grpSpPr>
        <p:sp>
          <p:nvSpPr>
            <p:cNvPr id="6817" name="Google Shape;6817;p73"/>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8" name="Google Shape;6818;p73"/>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19" name="Google Shape;6819;p73"/>
          <p:cNvGrpSpPr/>
          <p:nvPr/>
        </p:nvGrpSpPr>
        <p:grpSpPr>
          <a:xfrm>
            <a:off x="3498775" y="3315854"/>
            <a:ext cx="500504" cy="489863"/>
            <a:chOff x="-63669700" y="2646600"/>
            <a:chExt cx="324525" cy="317625"/>
          </a:xfrm>
        </p:grpSpPr>
        <p:sp>
          <p:nvSpPr>
            <p:cNvPr id="6820" name="Google Shape;6820;p73"/>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1" name="Google Shape;6821;p73"/>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22" name="Google Shape;6822;p73"/>
          <p:cNvGrpSpPr/>
          <p:nvPr/>
        </p:nvGrpSpPr>
        <p:grpSpPr>
          <a:xfrm>
            <a:off x="1715149" y="3946957"/>
            <a:ext cx="488359" cy="488976"/>
            <a:chOff x="-61784125" y="1931250"/>
            <a:chExt cx="316650" cy="317050"/>
          </a:xfrm>
        </p:grpSpPr>
        <p:sp>
          <p:nvSpPr>
            <p:cNvPr id="6823" name="Google Shape;6823;p73"/>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4" name="Google Shape;6824;p73"/>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5" name="Google Shape;6825;p73"/>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6" name="Google Shape;6826;p73"/>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27" name="Google Shape;6827;p73"/>
          <p:cNvGrpSpPr/>
          <p:nvPr/>
        </p:nvGrpSpPr>
        <p:grpSpPr>
          <a:xfrm>
            <a:off x="1715147" y="4528621"/>
            <a:ext cx="488359" cy="488359"/>
            <a:chOff x="-61783350" y="2297100"/>
            <a:chExt cx="316650" cy="316650"/>
          </a:xfrm>
        </p:grpSpPr>
        <p:sp>
          <p:nvSpPr>
            <p:cNvPr id="6828" name="Google Shape;6828;p73"/>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9" name="Google Shape;6829;p73"/>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30" name="Google Shape;6830;p73"/>
          <p:cNvGrpSpPr/>
          <p:nvPr/>
        </p:nvGrpSpPr>
        <p:grpSpPr>
          <a:xfrm>
            <a:off x="1715147" y="5116731"/>
            <a:ext cx="488359" cy="492407"/>
            <a:chOff x="-61782550" y="2664925"/>
            <a:chExt cx="316650" cy="319275"/>
          </a:xfrm>
        </p:grpSpPr>
        <p:sp>
          <p:nvSpPr>
            <p:cNvPr id="6831" name="Google Shape;6831;p73"/>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2" name="Google Shape;6832;p73"/>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3" name="Google Shape;6833;p73"/>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34" name="Google Shape;6834;p73"/>
          <p:cNvGrpSpPr/>
          <p:nvPr/>
        </p:nvGrpSpPr>
        <p:grpSpPr>
          <a:xfrm>
            <a:off x="4677517" y="3958582"/>
            <a:ext cx="489553" cy="465725"/>
            <a:chOff x="-59889100" y="1945025"/>
            <a:chExt cx="317425" cy="301975"/>
          </a:xfrm>
        </p:grpSpPr>
        <p:sp>
          <p:nvSpPr>
            <p:cNvPr id="6835" name="Google Shape;6835;p73"/>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6" name="Google Shape;6836;p73"/>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7" name="Google Shape;6837;p73"/>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8" name="Google Shape;6838;p73"/>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839" name="Google Shape;6839;p73"/>
          <p:cNvSpPr/>
          <p:nvPr/>
        </p:nvSpPr>
        <p:spPr>
          <a:xfrm>
            <a:off x="4668930" y="4581461"/>
            <a:ext cx="490788" cy="382675"/>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840" name="Google Shape;6840;p73"/>
          <p:cNvGrpSpPr/>
          <p:nvPr/>
        </p:nvGrpSpPr>
        <p:grpSpPr>
          <a:xfrm>
            <a:off x="4676302" y="5119295"/>
            <a:ext cx="491983" cy="487279"/>
            <a:chOff x="-59889100" y="2671925"/>
            <a:chExt cx="319000" cy="315950"/>
          </a:xfrm>
        </p:grpSpPr>
        <p:sp>
          <p:nvSpPr>
            <p:cNvPr id="6841" name="Google Shape;6841;p73"/>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2" name="Google Shape;6842;p73"/>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3" name="Google Shape;6843;p73"/>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4" name="Google Shape;6844;p73"/>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45" name="Google Shape;6845;p73"/>
          <p:cNvGrpSpPr/>
          <p:nvPr/>
        </p:nvGrpSpPr>
        <p:grpSpPr>
          <a:xfrm>
            <a:off x="3493606" y="5709302"/>
            <a:ext cx="489553" cy="488359"/>
            <a:chOff x="-59092025" y="2296300"/>
            <a:chExt cx="317425" cy="316650"/>
          </a:xfrm>
        </p:grpSpPr>
        <p:sp>
          <p:nvSpPr>
            <p:cNvPr id="6846" name="Google Shape;6846;p73"/>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7" name="Google Shape;6847;p73"/>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48" name="Google Shape;6848;p73"/>
          <p:cNvGrpSpPr/>
          <p:nvPr/>
        </p:nvGrpSpPr>
        <p:grpSpPr>
          <a:xfrm>
            <a:off x="6487481" y="2043861"/>
            <a:ext cx="470899" cy="463465"/>
            <a:chOff x="683125" y="1955275"/>
            <a:chExt cx="299325" cy="294600"/>
          </a:xfrm>
        </p:grpSpPr>
        <p:sp>
          <p:nvSpPr>
            <p:cNvPr id="6849" name="Google Shape;6849;p73"/>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0" name="Google Shape;6850;p73"/>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1" name="Google Shape;6851;p73"/>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2" name="Google Shape;6852;p73"/>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53" name="Google Shape;6853;p73"/>
          <p:cNvGrpSpPr/>
          <p:nvPr/>
        </p:nvGrpSpPr>
        <p:grpSpPr>
          <a:xfrm>
            <a:off x="6488722" y="2644604"/>
            <a:ext cx="468420" cy="465981"/>
            <a:chOff x="685475" y="2318350"/>
            <a:chExt cx="297750" cy="296200"/>
          </a:xfrm>
        </p:grpSpPr>
        <p:sp>
          <p:nvSpPr>
            <p:cNvPr id="6854" name="Google Shape;6854;p73"/>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5" name="Google Shape;6855;p73"/>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6" name="Google Shape;6856;p73"/>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857" name="Google Shape;6857;p73"/>
          <p:cNvSpPr/>
          <p:nvPr/>
        </p:nvSpPr>
        <p:spPr>
          <a:xfrm>
            <a:off x="6490566" y="3233673"/>
            <a:ext cx="464684" cy="465903"/>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858" name="Google Shape;6858;p73"/>
          <p:cNvGrpSpPr/>
          <p:nvPr/>
        </p:nvGrpSpPr>
        <p:grpSpPr>
          <a:xfrm>
            <a:off x="9459600" y="2043546"/>
            <a:ext cx="412689" cy="464095"/>
            <a:chOff x="2523000" y="1954875"/>
            <a:chExt cx="262325" cy="295000"/>
          </a:xfrm>
        </p:grpSpPr>
        <p:sp>
          <p:nvSpPr>
            <p:cNvPr id="6859" name="Google Shape;6859;p73"/>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0" name="Google Shape;6860;p73"/>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61" name="Google Shape;6861;p73"/>
          <p:cNvGrpSpPr/>
          <p:nvPr/>
        </p:nvGrpSpPr>
        <p:grpSpPr>
          <a:xfrm>
            <a:off x="9431734" y="2645233"/>
            <a:ext cx="468420" cy="464723"/>
            <a:chOff x="2508825" y="2318350"/>
            <a:chExt cx="297750" cy="295400"/>
          </a:xfrm>
        </p:grpSpPr>
        <p:sp>
          <p:nvSpPr>
            <p:cNvPr id="6862" name="Google Shape;6862;p73"/>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3" name="Google Shape;6863;p73"/>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864" name="Google Shape;6864;p73"/>
          <p:cNvSpPr/>
          <p:nvPr/>
        </p:nvSpPr>
        <p:spPr>
          <a:xfrm>
            <a:off x="9432885" y="3233673"/>
            <a:ext cx="465943" cy="465903"/>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865" name="Google Shape;6865;p73"/>
          <p:cNvGrpSpPr/>
          <p:nvPr/>
        </p:nvGrpSpPr>
        <p:grpSpPr>
          <a:xfrm>
            <a:off x="7663165" y="3863971"/>
            <a:ext cx="463465" cy="464684"/>
            <a:chOff x="4321150" y="1946600"/>
            <a:chExt cx="294600" cy="295375"/>
          </a:xfrm>
        </p:grpSpPr>
        <p:sp>
          <p:nvSpPr>
            <p:cNvPr id="6866" name="Google Shape;6866;p73"/>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7" name="Google Shape;6867;p73"/>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8" name="Google Shape;6868;p73"/>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869" name="Google Shape;6869;p73"/>
          <p:cNvSpPr/>
          <p:nvPr/>
        </p:nvSpPr>
        <p:spPr>
          <a:xfrm>
            <a:off x="7658667" y="4530747"/>
            <a:ext cx="472156" cy="434989"/>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0" name="Google Shape;6870;p73"/>
          <p:cNvSpPr/>
          <p:nvPr/>
        </p:nvSpPr>
        <p:spPr>
          <a:xfrm>
            <a:off x="7659296" y="5114967"/>
            <a:ext cx="470899" cy="46468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1" name="Google Shape;6871;p73"/>
          <p:cNvSpPr/>
          <p:nvPr/>
        </p:nvSpPr>
        <p:spPr>
          <a:xfrm>
            <a:off x="10693461" y="3865161"/>
            <a:ext cx="298672" cy="462207"/>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2" name="Google Shape;6872;p73"/>
          <p:cNvSpPr/>
          <p:nvPr/>
        </p:nvSpPr>
        <p:spPr>
          <a:xfrm>
            <a:off x="7080487" y="2042573"/>
            <a:ext cx="468381" cy="465943"/>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873" name="Google Shape;6873;p73"/>
          <p:cNvGrpSpPr/>
          <p:nvPr/>
        </p:nvGrpSpPr>
        <p:grpSpPr>
          <a:xfrm>
            <a:off x="7079895" y="2645233"/>
            <a:ext cx="469640" cy="464723"/>
            <a:chOff x="1049375" y="2318350"/>
            <a:chExt cx="298525" cy="295400"/>
          </a:xfrm>
        </p:grpSpPr>
        <p:sp>
          <p:nvSpPr>
            <p:cNvPr id="6874" name="Google Shape;6874;p73"/>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5" name="Google Shape;6875;p73"/>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6" name="Google Shape;6876;p73"/>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7" name="Google Shape;6877;p73"/>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78" name="Google Shape;6878;p73"/>
          <p:cNvGrpSpPr/>
          <p:nvPr/>
        </p:nvGrpSpPr>
        <p:grpSpPr>
          <a:xfrm>
            <a:off x="7080524" y="3232502"/>
            <a:ext cx="468381" cy="468381"/>
            <a:chOff x="1049375" y="2680675"/>
            <a:chExt cx="297725" cy="297725"/>
          </a:xfrm>
        </p:grpSpPr>
        <p:sp>
          <p:nvSpPr>
            <p:cNvPr id="6879" name="Google Shape;6879;p73"/>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0" name="Google Shape;6880;p73"/>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81" name="Google Shape;6881;p73"/>
          <p:cNvGrpSpPr/>
          <p:nvPr/>
        </p:nvGrpSpPr>
        <p:grpSpPr>
          <a:xfrm>
            <a:off x="10031794" y="2043231"/>
            <a:ext cx="464684" cy="464723"/>
            <a:chOff x="2872725" y="1954475"/>
            <a:chExt cx="295375" cy="295400"/>
          </a:xfrm>
        </p:grpSpPr>
        <p:sp>
          <p:nvSpPr>
            <p:cNvPr id="6882" name="Google Shape;6882;p73"/>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3" name="Google Shape;6883;p73"/>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4" name="Google Shape;6884;p73"/>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85" name="Google Shape;6885;p73"/>
          <p:cNvGrpSpPr/>
          <p:nvPr/>
        </p:nvGrpSpPr>
        <p:grpSpPr>
          <a:xfrm>
            <a:off x="10060289" y="2643996"/>
            <a:ext cx="407695" cy="467201"/>
            <a:chOff x="2890050" y="2318350"/>
            <a:chExt cx="259150" cy="296975"/>
          </a:xfrm>
        </p:grpSpPr>
        <p:sp>
          <p:nvSpPr>
            <p:cNvPr id="6886" name="Google Shape;6886;p73"/>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7" name="Google Shape;6887;p73"/>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888" name="Google Shape;6888;p73"/>
          <p:cNvSpPr/>
          <p:nvPr/>
        </p:nvSpPr>
        <p:spPr>
          <a:xfrm>
            <a:off x="10113458" y="3233044"/>
            <a:ext cx="301149" cy="46716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889" name="Google Shape;6889;p73"/>
          <p:cNvGrpSpPr/>
          <p:nvPr/>
        </p:nvGrpSpPr>
        <p:grpSpPr>
          <a:xfrm>
            <a:off x="8250310" y="3864601"/>
            <a:ext cx="463425" cy="463425"/>
            <a:chOff x="4685050" y="1945825"/>
            <a:chExt cx="294575" cy="294575"/>
          </a:xfrm>
        </p:grpSpPr>
        <p:sp>
          <p:nvSpPr>
            <p:cNvPr id="6890" name="Google Shape;6890;p73"/>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1" name="Google Shape;6891;p73"/>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2" name="Google Shape;6892;p73"/>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3" name="Google Shape;6893;p73"/>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4" name="Google Shape;6894;p73"/>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895" name="Google Shape;6895;p73"/>
          <p:cNvSpPr/>
          <p:nvPr/>
        </p:nvSpPr>
        <p:spPr>
          <a:xfrm>
            <a:off x="8249517" y="4516510"/>
            <a:ext cx="464684" cy="463465"/>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6" name="Google Shape;6896;p73"/>
          <p:cNvSpPr/>
          <p:nvPr/>
        </p:nvSpPr>
        <p:spPr>
          <a:xfrm>
            <a:off x="8277400" y="5113729"/>
            <a:ext cx="408915" cy="46716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897" name="Google Shape;6897;p73"/>
          <p:cNvGrpSpPr/>
          <p:nvPr/>
        </p:nvGrpSpPr>
        <p:grpSpPr>
          <a:xfrm>
            <a:off x="10610673" y="4516568"/>
            <a:ext cx="464684" cy="463465"/>
            <a:chOff x="6131900" y="2301825"/>
            <a:chExt cx="295375" cy="294600"/>
          </a:xfrm>
        </p:grpSpPr>
        <p:sp>
          <p:nvSpPr>
            <p:cNvPr id="6898" name="Google Shape;6898;p73"/>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9" name="Google Shape;6899;p73"/>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0" name="Google Shape;6900;p73"/>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1" name="Google Shape;6901;p73"/>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02" name="Google Shape;6902;p73"/>
          <p:cNvGrpSpPr/>
          <p:nvPr/>
        </p:nvGrpSpPr>
        <p:grpSpPr>
          <a:xfrm>
            <a:off x="7671997" y="2042622"/>
            <a:ext cx="468420" cy="465943"/>
            <a:chOff x="1412450" y="1954475"/>
            <a:chExt cx="297750" cy="296175"/>
          </a:xfrm>
        </p:grpSpPr>
        <p:sp>
          <p:nvSpPr>
            <p:cNvPr id="6903" name="Google Shape;6903;p73"/>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4" name="Google Shape;6904;p73"/>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905" name="Google Shape;6905;p73"/>
          <p:cNvSpPr/>
          <p:nvPr/>
        </p:nvSpPr>
        <p:spPr>
          <a:xfrm>
            <a:off x="7673795" y="2647043"/>
            <a:ext cx="464723" cy="460987"/>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06" name="Google Shape;6906;p73"/>
          <p:cNvGrpSpPr/>
          <p:nvPr/>
        </p:nvGrpSpPr>
        <p:grpSpPr>
          <a:xfrm>
            <a:off x="7671997" y="3232659"/>
            <a:ext cx="468420" cy="468067"/>
            <a:chOff x="1413250" y="2680675"/>
            <a:chExt cx="297750" cy="297525"/>
          </a:xfrm>
        </p:grpSpPr>
        <p:sp>
          <p:nvSpPr>
            <p:cNvPr id="6907" name="Google Shape;6907;p73"/>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8" name="Google Shape;6908;p73"/>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9" name="Google Shape;6909;p73"/>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0" name="Google Shape;6910;p73"/>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911" name="Google Shape;6911;p73"/>
          <p:cNvSpPr/>
          <p:nvPr/>
        </p:nvSpPr>
        <p:spPr>
          <a:xfrm>
            <a:off x="10683144" y="2042593"/>
            <a:ext cx="360617" cy="465903"/>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2" name="Google Shape;6912;p73"/>
          <p:cNvSpPr/>
          <p:nvPr/>
        </p:nvSpPr>
        <p:spPr>
          <a:xfrm>
            <a:off x="10619331" y="2645509"/>
            <a:ext cx="488243" cy="464055"/>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3" name="Google Shape;6913;p73"/>
          <p:cNvSpPr/>
          <p:nvPr/>
        </p:nvSpPr>
        <p:spPr>
          <a:xfrm>
            <a:off x="10629242" y="3233673"/>
            <a:ext cx="468420" cy="465903"/>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14" name="Google Shape;6914;p73"/>
          <p:cNvGrpSpPr/>
          <p:nvPr/>
        </p:nvGrpSpPr>
        <p:grpSpPr>
          <a:xfrm>
            <a:off x="8840544" y="3864149"/>
            <a:ext cx="467161" cy="464329"/>
            <a:chOff x="5045775" y="1946400"/>
            <a:chExt cx="296950" cy="295150"/>
          </a:xfrm>
        </p:grpSpPr>
        <p:sp>
          <p:nvSpPr>
            <p:cNvPr id="6915" name="Google Shape;6915;p73"/>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6" name="Google Shape;6916;p73"/>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17" name="Google Shape;6917;p73"/>
          <p:cNvGrpSpPr/>
          <p:nvPr/>
        </p:nvGrpSpPr>
        <p:grpSpPr>
          <a:xfrm>
            <a:off x="8838675" y="4542585"/>
            <a:ext cx="470899" cy="411431"/>
            <a:chOff x="5046550" y="2327025"/>
            <a:chExt cx="299325" cy="261525"/>
          </a:xfrm>
        </p:grpSpPr>
        <p:sp>
          <p:nvSpPr>
            <p:cNvPr id="6918" name="Google Shape;6918;p73"/>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9" name="Google Shape;6919;p73"/>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0" name="Google Shape;6920;p73"/>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921" name="Google Shape;6921;p73"/>
          <p:cNvSpPr/>
          <p:nvPr/>
        </p:nvSpPr>
        <p:spPr>
          <a:xfrm>
            <a:off x="8943822" y="5113729"/>
            <a:ext cx="260247" cy="46716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22" name="Google Shape;6922;p73"/>
          <p:cNvGrpSpPr/>
          <p:nvPr/>
        </p:nvGrpSpPr>
        <p:grpSpPr>
          <a:xfrm>
            <a:off x="10608806" y="5115035"/>
            <a:ext cx="468420" cy="464684"/>
            <a:chOff x="6167350" y="2672800"/>
            <a:chExt cx="297750" cy="295375"/>
          </a:xfrm>
        </p:grpSpPr>
        <p:sp>
          <p:nvSpPr>
            <p:cNvPr id="6923" name="Google Shape;6923;p73"/>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4" name="Google Shape;6924;p73"/>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5" name="Google Shape;6925;p73"/>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6" name="Google Shape;6926;p73"/>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7" name="Google Shape;6927;p73"/>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28" name="Google Shape;6928;p73"/>
          <p:cNvGrpSpPr/>
          <p:nvPr/>
        </p:nvGrpSpPr>
        <p:grpSpPr>
          <a:xfrm>
            <a:off x="8263469" y="2042013"/>
            <a:ext cx="463465" cy="467161"/>
            <a:chOff x="1777925" y="1953700"/>
            <a:chExt cx="294600" cy="296950"/>
          </a:xfrm>
        </p:grpSpPr>
        <p:sp>
          <p:nvSpPr>
            <p:cNvPr id="6929" name="Google Shape;6929;p73"/>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0" name="Google Shape;6930;p73"/>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1" name="Google Shape;6931;p73"/>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2" name="Google Shape;6932;p73"/>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33" name="Google Shape;6933;p73"/>
          <p:cNvGrpSpPr/>
          <p:nvPr/>
        </p:nvGrpSpPr>
        <p:grpSpPr>
          <a:xfrm>
            <a:off x="8284549" y="2645864"/>
            <a:ext cx="421303" cy="463465"/>
            <a:chOff x="1790525" y="2319150"/>
            <a:chExt cx="267800" cy="294600"/>
          </a:xfrm>
        </p:grpSpPr>
        <p:sp>
          <p:nvSpPr>
            <p:cNvPr id="6934" name="Google Shape;6934;p73"/>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5" name="Google Shape;6935;p73"/>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936" name="Google Shape;6936;p73"/>
          <p:cNvSpPr/>
          <p:nvPr/>
        </p:nvSpPr>
        <p:spPr>
          <a:xfrm>
            <a:off x="8261538" y="3233044"/>
            <a:ext cx="467201" cy="46716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37" name="Google Shape;6937;p73"/>
          <p:cNvGrpSpPr/>
          <p:nvPr/>
        </p:nvGrpSpPr>
        <p:grpSpPr>
          <a:xfrm>
            <a:off x="6488515" y="3863951"/>
            <a:ext cx="465943" cy="464723"/>
            <a:chOff x="3599700" y="1954475"/>
            <a:chExt cx="296175" cy="295400"/>
          </a:xfrm>
        </p:grpSpPr>
        <p:sp>
          <p:nvSpPr>
            <p:cNvPr id="6938" name="Google Shape;6938;p73"/>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9" name="Google Shape;6939;p73"/>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0" name="Google Shape;6940;p73"/>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41" name="Google Shape;6941;p73"/>
          <p:cNvGrpSpPr/>
          <p:nvPr/>
        </p:nvGrpSpPr>
        <p:grpSpPr>
          <a:xfrm>
            <a:off x="6489756" y="4516569"/>
            <a:ext cx="463465" cy="463465"/>
            <a:chOff x="3601275" y="2319150"/>
            <a:chExt cx="294600" cy="294600"/>
          </a:xfrm>
        </p:grpSpPr>
        <p:sp>
          <p:nvSpPr>
            <p:cNvPr id="6942" name="Google Shape;6942;p73"/>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3" name="Google Shape;6943;p73"/>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944" name="Google Shape;6944;p73"/>
          <p:cNvSpPr/>
          <p:nvPr/>
        </p:nvSpPr>
        <p:spPr>
          <a:xfrm>
            <a:off x="6488999" y="5114967"/>
            <a:ext cx="464723" cy="46468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45" name="Google Shape;6945;p73"/>
          <p:cNvGrpSpPr/>
          <p:nvPr/>
        </p:nvGrpSpPr>
        <p:grpSpPr>
          <a:xfrm>
            <a:off x="9449359" y="3863362"/>
            <a:ext cx="437428" cy="465903"/>
            <a:chOff x="5421475" y="1945825"/>
            <a:chExt cx="278050" cy="296150"/>
          </a:xfrm>
        </p:grpSpPr>
        <p:sp>
          <p:nvSpPr>
            <p:cNvPr id="6946" name="Google Shape;6946;p73"/>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7" name="Google Shape;6947;p73"/>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8" name="Google Shape;6948;p73"/>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9" name="Google Shape;6949;p73"/>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0" name="Google Shape;6950;p73"/>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1" name="Google Shape;6951;p73"/>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2" name="Google Shape;6952;p73"/>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3" name="Google Shape;6953;p73"/>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954" name="Google Shape;6954;p73"/>
          <p:cNvSpPr/>
          <p:nvPr/>
        </p:nvSpPr>
        <p:spPr>
          <a:xfrm>
            <a:off x="9432435" y="4514031"/>
            <a:ext cx="470899" cy="468420"/>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55" name="Google Shape;6955;p73"/>
          <p:cNvGrpSpPr/>
          <p:nvPr/>
        </p:nvGrpSpPr>
        <p:grpSpPr>
          <a:xfrm>
            <a:off x="9434493" y="5197431"/>
            <a:ext cx="467161" cy="299891"/>
            <a:chOff x="5411225" y="2726350"/>
            <a:chExt cx="296950" cy="190625"/>
          </a:xfrm>
        </p:grpSpPr>
        <p:sp>
          <p:nvSpPr>
            <p:cNvPr id="6956" name="Google Shape;6956;p73"/>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7" name="Google Shape;6957;p73"/>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58" name="Google Shape;6958;p73"/>
          <p:cNvGrpSpPr/>
          <p:nvPr/>
        </p:nvGrpSpPr>
        <p:grpSpPr>
          <a:xfrm>
            <a:off x="8247872" y="5716461"/>
            <a:ext cx="468381" cy="435187"/>
            <a:chOff x="6524150" y="1938725"/>
            <a:chExt cx="297725" cy="276625"/>
          </a:xfrm>
        </p:grpSpPr>
        <p:sp>
          <p:nvSpPr>
            <p:cNvPr id="6959" name="Google Shape;6959;p73"/>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0" name="Google Shape;6960;p73"/>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1" name="Google Shape;6961;p73"/>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2" name="Google Shape;6962;p73"/>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63" name="Google Shape;6963;p73"/>
          <p:cNvGrpSpPr/>
          <p:nvPr/>
        </p:nvGrpSpPr>
        <p:grpSpPr>
          <a:xfrm>
            <a:off x="8850049" y="2042622"/>
            <a:ext cx="467201" cy="465943"/>
            <a:chOff x="2141000" y="1954475"/>
            <a:chExt cx="296975" cy="296175"/>
          </a:xfrm>
        </p:grpSpPr>
        <p:sp>
          <p:nvSpPr>
            <p:cNvPr id="6964" name="Google Shape;6964;p73"/>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5" name="Google Shape;6965;p73"/>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6" name="Google Shape;6966;p73"/>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7" name="Google Shape;6967;p73"/>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68" name="Google Shape;6968;p73"/>
          <p:cNvGrpSpPr/>
          <p:nvPr/>
        </p:nvGrpSpPr>
        <p:grpSpPr>
          <a:xfrm>
            <a:off x="8841396" y="2645076"/>
            <a:ext cx="484507" cy="465037"/>
            <a:chOff x="2140225" y="2318650"/>
            <a:chExt cx="307975" cy="295600"/>
          </a:xfrm>
        </p:grpSpPr>
        <p:sp>
          <p:nvSpPr>
            <p:cNvPr id="6969" name="Google Shape;6969;p73"/>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0" name="Google Shape;6970;p73"/>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71" name="Google Shape;6971;p73"/>
          <p:cNvGrpSpPr/>
          <p:nvPr/>
        </p:nvGrpSpPr>
        <p:grpSpPr>
          <a:xfrm>
            <a:off x="8848810" y="3233741"/>
            <a:ext cx="469679" cy="465903"/>
            <a:chOff x="2139425" y="2682250"/>
            <a:chExt cx="298550" cy="296150"/>
          </a:xfrm>
        </p:grpSpPr>
        <p:sp>
          <p:nvSpPr>
            <p:cNvPr id="6972" name="Google Shape;6972;p73"/>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3" name="Google Shape;6973;p73"/>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4" name="Google Shape;6974;p73"/>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5" name="Google Shape;6975;p73"/>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76" name="Google Shape;6976;p73"/>
          <p:cNvGrpSpPr/>
          <p:nvPr/>
        </p:nvGrpSpPr>
        <p:grpSpPr>
          <a:xfrm>
            <a:off x="7068293" y="3919721"/>
            <a:ext cx="467201" cy="353184"/>
            <a:chOff x="3962775" y="1990700"/>
            <a:chExt cx="296975" cy="224500"/>
          </a:xfrm>
        </p:grpSpPr>
        <p:sp>
          <p:nvSpPr>
            <p:cNvPr id="6977" name="Google Shape;6977;p73"/>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8" name="Google Shape;6978;p73"/>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9" name="Google Shape;6979;p73"/>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0" name="Google Shape;6980;p73"/>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81" name="Google Shape;6981;p73"/>
          <p:cNvGrpSpPr/>
          <p:nvPr/>
        </p:nvGrpSpPr>
        <p:grpSpPr>
          <a:xfrm>
            <a:off x="7068922" y="4515330"/>
            <a:ext cx="465943" cy="465943"/>
            <a:chOff x="3963575" y="2317575"/>
            <a:chExt cx="296175" cy="296175"/>
          </a:xfrm>
        </p:grpSpPr>
        <p:sp>
          <p:nvSpPr>
            <p:cNvPr id="6982" name="Google Shape;6982;p73"/>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3" name="Google Shape;6983;p73"/>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4" name="Google Shape;6984;p73"/>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5" name="Google Shape;6985;p73"/>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6" name="Google Shape;6986;p73"/>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7" name="Google Shape;6987;p73"/>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8" name="Google Shape;6988;p73"/>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9" name="Google Shape;6989;p73"/>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0" name="Google Shape;6990;p73"/>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1" name="Google Shape;6991;p73"/>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2" name="Google Shape;6992;p73"/>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3" name="Google Shape;6993;p73"/>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4" name="Google Shape;6994;p73"/>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5" name="Google Shape;6995;p73"/>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6" name="Google Shape;6996;p73"/>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7" name="Google Shape;6997;p73"/>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98" name="Google Shape;6998;p73"/>
          <p:cNvGrpSpPr/>
          <p:nvPr/>
        </p:nvGrpSpPr>
        <p:grpSpPr>
          <a:xfrm>
            <a:off x="7068922" y="5115035"/>
            <a:ext cx="465943" cy="464684"/>
            <a:chOff x="3962775" y="2683025"/>
            <a:chExt cx="296175" cy="295375"/>
          </a:xfrm>
        </p:grpSpPr>
        <p:sp>
          <p:nvSpPr>
            <p:cNvPr id="6999" name="Google Shape;6999;p73"/>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0" name="Google Shape;7000;p73"/>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1" name="Google Shape;7001;p73"/>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002" name="Google Shape;7002;p73"/>
          <p:cNvSpPr/>
          <p:nvPr/>
        </p:nvSpPr>
        <p:spPr>
          <a:xfrm>
            <a:off x="10017701" y="3863922"/>
            <a:ext cx="472156" cy="46468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03" name="Google Shape;7003;p73"/>
          <p:cNvGrpSpPr/>
          <p:nvPr/>
        </p:nvGrpSpPr>
        <p:grpSpPr>
          <a:xfrm>
            <a:off x="10021638" y="4515958"/>
            <a:ext cx="464684" cy="464684"/>
            <a:chOff x="5775900" y="2308125"/>
            <a:chExt cx="295375" cy="295375"/>
          </a:xfrm>
        </p:grpSpPr>
        <p:sp>
          <p:nvSpPr>
            <p:cNvPr id="7004" name="Google Shape;7004;p73"/>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5" name="Google Shape;7005;p73"/>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6" name="Google Shape;7006;p73"/>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7" name="Google Shape;7007;p73"/>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8" name="Google Shape;7008;p73"/>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09" name="Google Shape;7009;p73"/>
          <p:cNvGrpSpPr/>
          <p:nvPr/>
        </p:nvGrpSpPr>
        <p:grpSpPr>
          <a:xfrm>
            <a:off x="10049523" y="5114406"/>
            <a:ext cx="408915" cy="465943"/>
            <a:chOff x="5794025" y="2673575"/>
            <a:chExt cx="259925" cy="296175"/>
          </a:xfrm>
        </p:grpSpPr>
        <p:sp>
          <p:nvSpPr>
            <p:cNvPr id="7010" name="Google Shape;7010;p73"/>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 name="Google Shape;7011;p73"/>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012" name="Google Shape;7012;p73"/>
          <p:cNvSpPr/>
          <p:nvPr/>
        </p:nvSpPr>
        <p:spPr>
          <a:xfrm>
            <a:off x="8850637" y="5742425"/>
            <a:ext cx="465943" cy="46468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19B6D2BC-A90C-4707-8AF6-E7CE1B619C3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67121" y="1186598"/>
            <a:ext cx="6382392" cy="5671402"/>
          </a:xfrm>
          <a:prstGeom prst="rect">
            <a:avLst/>
          </a:prstGeom>
        </p:spPr>
      </p:pic>
      <p:pic>
        <p:nvPicPr>
          <p:cNvPr id="2" name="Picture 1">
            <a:extLst>
              <a:ext uri="{FF2B5EF4-FFF2-40B4-BE49-F238E27FC236}">
                <a16:creationId xmlns:a16="http://schemas.microsoft.com/office/drawing/2014/main" id="{61DC2FE9-D2A9-4540-8186-471DD128CC18}"/>
              </a:ext>
            </a:extLst>
          </p:cNvPr>
          <p:cNvPicPr>
            <a:picLocks noChangeAspect="1"/>
          </p:cNvPicPr>
          <p:nvPr/>
        </p:nvPicPr>
        <p:blipFill rotWithShape="1">
          <a:blip r:embed="rId4">
            <a:extLst>
              <a:ext uri="{28A0092B-C50C-407E-A947-70E740481C1C}">
                <a14:useLocalDpi xmlns:a14="http://schemas.microsoft.com/office/drawing/2010/main" val="0"/>
              </a:ext>
            </a:extLst>
          </a:blip>
          <a:srcRect t="28641" b="3453"/>
          <a:stretch/>
        </p:blipFill>
        <p:spPr>
          <a:xfrm>
            <a:off x="57838" y="1"/>
            <a:ext cx="12076324" cy="6858000"/>
          </a:xfrm>
          <a:prstGeom prst="rect">
            <a:avLst/>
          </a:prstGeom>
        </p:spPr>
      </p:pic>
      <p:sp>
        <p:nvSpPr>
          <p:cNvPr id="3" name="TextBox 2">
            <a:extLst>
              <a:ext uri="{FF2B5EF4-FFF2-40B4-BE49-F238E27FC236}">
                <a16:creationId xmlns:a16="http://schemas.microsoft.com/office/drawing/2014/main" id="{202D107C-535C-4B64-9AB2-D7CDAC387533}"/>
              </a:ext>
            </a:extLst>
          </p:cNvPr>
          <p:cNvSpPr txBox="1"/>
          <p:nvPr/>
        </p:nvSpPr>
        <p:spPr>
          <a:xfrm>
            <a:off x="941366" y="146050"/>
            <a:ext cx="10309268" cy="830997"/>
          </a:xfrm>
          <a:prstGeom prst="rect">
            <a:avLst/>
          </a:prstGeom>
          <a:noFill/>
        </p:spPr>
        <p:txBody>
          <a:bodyPr wrap="square" lIns="0" tIns="0" rIns="0" bIns="0" rtlCol="0">
            <a:spAutoFit/>
          </a:bodyPr>
          <a:lstStyle/>
          <a:p>
            <a:pPr algn="ctr"/>
            <a:r>
              <a:rPr lang="en-US" sz="5400" dirty="0">
                <a:solidFill>
                  <a:schemeClr val="tx1">
                    <a:lumMod val="65000"/>
                    <a:lumOff val="35000"/>
                  </a:schemeClr>
                </a:solidFill>
                <a:latin typeface="+mj-lt"/>
              </a:rPr>
              <a:t>FACT ABOUT OUR HANDS</a:t>
            </a:r>
            <a:endParaRPr lang="en-ID" sz="5400" dirty="0">
              <a:solidFill>
                <a:schemeClr val="tx1">
                  <a:lumMod val="65000"/>
                  <a:lumOff val="35000"/>
                </a:schemeClr>
              </a:solidFill>
              <a:latin typeface="+mj-lt"/>
            </a:endParaRPr>
          </a:p>
        </p:txBody>
      </p:sp>
      <p:sp>
        <p:nvSpPr>
          <p:cNvPr id="4" name="Date Placeholder 3">
            <a:extLst>
              <a:ext uri="{FF2B5EF4-FFF2-40B4-BE49-F238E27FC236}">
                <a16:creationId xmlns:a16="http://schemas.microsoft.com/office/drawing/2014/main" id="{A5D41144-5F21-434E-8018-7A4362A72528}"/>
              </a:ext>
            </a:extLst>
          </p:cNvPr>
          <p:cNvSpPr>
            <a:spLocks noGrp="1"/>
          </p:cNvSpPr>
          <p:nvPr>
            <p:ph type="dt" sz="half" idx="10"/>
          </p:nvPr>
        </p:nvSpPr>
        <p:spPr/>
        <p:txBody>
          <a:bodyPr/>
          <a:lstStyle/>
          <a:p>
            <a:fld id="{CACB36AF-C55C-441C-AB99-D362ADB6C092}" type="datetime1">
              <a:rPr lang="en-ID" smtClean="0"/>
              <a:t>17/08/2020</a:t>
            </a:fld>
            <a:endParaRPr lang="en-ID"/>
          </a:p>
        </p:txBody>
      </p:sp>
      <p:sp>
        <p:nvSpPr>
          <p:cNvPr id="5" name="Slide Number Placeholder 4">
            <a:extLst>
              <a:ext uri="{FF2B5EF4-FFF2-40B4-BE49-F238E27FC236}">
                <a16:creationId xmlns:a16="http://schemas.microsoft.com/office/drawing/2014/main" id="{8EAA71C2-443F-4227-AA1E-BF334DA21EC0}"/>
              </a:ext>
            </a:extLst>
          </p:cNvPr>
          <p:cNvSpPr>
            <a:spLocks noGrp="1"/>
          </p:cNvSpPr>
          <p:nvPr>
            <p:ph type="sldNum" sz="quarter" idx="12"/>
          </p:nvPr>
        </p:nvSpPr>
        <p:spPr/>
        <p:txBody>
          <a:bodyPr/>
          <a:lstStyle/>
          <a:p>
            <a:fld id="{B4ED1D1F-D87B-42C2-8EF4-C3A68D402B1D}" type="slidenum">
              <a:rPr lang="en-ID" smtClean="0"/>
              <a:t>2</a:t>
            </a:fld>
            <a:endParaRPr lang="en-ID"/>
          </a:p>
        </p:txBody>
      </p:sp>
      <p:sp>
        <p:nvSpPr>
          <p:cNvPr id="12" name="Oval 11">
            <a:extLst>
              <a:ext uri="{FF2B5EF4-FFF2-40B4-BE49-F238E27FC236}">
                <a16:creationId xmlns:a16="http://schemas.microsoft.com/office/drawing/2014/main" id="{0B57B42A-1BAA-4676-BDB2-35D037EC925A}"/>
              </a:ext>
            </a:extLst>
          </p:cNvPr>
          <p:cNvSpPr/>
          <p:nvPr/>
        </p:nvSpPr>
        <p:spPr>
          <a:xfrm>
            <a:off x="4590312" y="1351698"/>
            <a:ext cx="838200" cy="838200"/>
          </a:xfrm>
          <a:prstGeom prst="ellipse">
            <a:avLst/>
          </a:prstGeom>
          <a:solidFill>
            <a:schemeClr val="accent1"/>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 name="Rectangle 13">
            <a:extLst>
              <a:ext uri="{FF2B5EF4-FFF2-40B4-BE49-F238E27FC236}">
                <a16:creationId xmlns:a16="http://schemas.microsoft.com/office/drawing/2014/main" id="{57B93A83-48DF-4DFE-AC18-C1E795971DA2}"/>
              </a:ext>
            </a:extLst>
          </p:cNvPr>
          <p:cNvSpPr/>
          <p:nvPr/>
        </p:nvSpPr>
        <p:spPr>
          <a:xfrm>
            <a:off x="5568211" y="1555354"/>
            <a:ext cx="5593501" cy="430887"/>
          </a:xfrm>
          <a:prstGeom prst="rect">
            <a:avLst/>
          </a:prstGeom>
        </p:spPr>
        <p:txBody>
          <a:bodyPr wrap="square" lIns="0" tIns="0" rIns="0" bIns="0" anchor="ctr">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23" name="Oval 22">
            <a:extLst>
              <a:ext uri="{FF2B5EF4-FFF2-40B4-BE49-F238E27FC236}">
                <a16:creationId xmlns:a16="http://schemas.microsoft.com/office/drawing/2014/main" id="{03F00C66-87BF-45E6-9BAF-0E854C48FDBE}"/>
              </a:ext>
            </a:extLst>
          </p:cNvPr>
          <p:cNvSpPr/>
          <p:nvPr/>
        </p:nvSpPr>
        <p:spPr>
          <a:xfrm>
            <a:off x="5428512" y="2607165"/>
            <a:ext cx="838200" cy="838200"/>
          </a:xfrm>
          <a:prstGeom prst="ellipse">
            <a:avLst/>
          </a:prstGeom>
          <a:solidFill>
            <a:schemeClr val="accent2"/>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23">
            <a:extLst>
              <a:ext uri="{FF2B5EF4-FFF2-40B4-BE49-F238E27FC236}">
                <a16:creationId xmlns:a16="http://schemas.microsoft.com/office/drawing/2014/main" id="{2E017704-2F0C-4F39-B3B6-D0E1F872D14E}"/>
              </a:ext>
            </a:extLst>
          </p:cNvPr>
          <p:cNvSpPr/>
          <p:nvPr/>
        </p:nvSpPr>
        <p:spPr>
          <a:xfrm>
            <a:off x="6406411" y="2810821"/>
            <a:ext cx="5593501" cy="430887"/>
          </a:xfrm>
          <a:prstGeom prst="rect">
            <a:avLst/>
          </a:prstGeom>
        </p:spPr>
        <p:txBody>
          <a:bodyPr wrap="square" lIns="0" tIns="0" rIns="0" bIns="0" anchor="ctr">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26" name="Oval 25">
            <a:extLst>
              <a:ext uri="{FF2B5EF4-FFF2-40B4-BE49-F238E27FC236}">
                <a16:creationId xmlns:a16="http://schemas.microsoft.com/office/drawing/2014/main" id="{57D6984C-9D15-4A23-AFD8-1A8A15CF7193}"/>
              </a:ext>
            </a:extLst>
          </p:cNvPr>
          <p:cNvSpPr/>
          <p:nvPr/>
        </p:nvSpPr>
        <p:spPr>
          <a:xfrm>
            <a:off x="4590312" y="3862632"/>
            <a:ext cx="838200" cy="838200"/>
          </a:xfrm>
          <a:prstGeom prst="ellipse">
            <a:avLst/>
          </a:prstGeom>
          <a:solidFill>
            <a:schemeClr val="accent3"/>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Rectangle 26">
            <a:extLst>
              <a:ext uri="{FF2B5EF4-FFF2-40B4-BE49-F238E27FC236}">
                <a16:creationId xmlns:a16="http://schemas.microsoft.com/office/drawing/2014/main" id="{8AEDAD5E-68E9-42B6-B92C-E9270FE15EE7}"/>
              </a:ext>
            </a:extLst>
          </p:cNvPr>
          <p:cNvSpPr/>
          <p:nvPr/>
        </p:nvSpPr>
        <p:spPr>
          <a:xfrm>
            <a:off x="5568211" y="4066288"/>
            <a:ext cx="5593501" cy="430887"/>
          </a:xfrm>
          <a:prstGeom prst="rect">
            <a:avLst/>
          </a:prstGeom>
        </p:spPr>
        <p:txBody>
          <a:bodyPr wrap="square" lIns="0" tIns="0" rIns="0" bIns="0" anchor="ctr">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29" name="Oval 28">
            <a:extLst>
              <a:ext uri="{FF2B5EF4-FFF2-40B4-BE49-F238E27FC236}">
                <a16:creationId xmlns:a16="http://schemas.microsoft.com/office/drawing/2014/main" id="{10F7D871-59FF-4B2A-897F-FE530E56435D}"/>
              </a:ext>
            </a:extLst>
          </p:cNvPr>
          <p:cNvSpPr/>
          <p:nvPr/>
        </p:nvSpPr>
        <p:spPr>
          <a:xfrm>
            <a:off x="5428512" y="5118100"/>
            <a:ext cx="838200" cy="838200"/>
          </a:xfrm>
          <a:prstGeom prst="ellipse">
            <a:avLst/>
          </a:prstGeom>
          <a:solidFill>
            <a:schemeClr val="accent1"/>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Rectangle 29">
            <a:extLst>
              <a:ext uri="{FF2B5EF4-FFF2-40B4-BE49-F238E27FC236}">
                <a16:creationId xmlns:a16="http://schemas.microsoft.com/office/drawing/2014/main" id="{FB9E67A1-0BB4-46C7-9B3C-6B39C1DFF9D7}"/>
              </a:ext>
            </a:extLst>
          </p:cNvPr>
          <p:cNvSpPr/>
          <p:nvPr/>
        </p:nvSpPr>
        <p:spPr>
          <a:xfrm>
            <a:off x="6406411" y="5321756"/>
            <a:ext cx="5593501" cy="430887"/>
          </a:xfrm>
          <a:prstGeom prst="rect">
            <a:avLst/>
          </a:prstGeom>
        </p:spPr>
        <p:txBody>
          <a:bodyPr wrap="square" lIns="0" tIns="0" rIns="0" bIns="0" anchor="ctr">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pic>
        <p:nvPicPr>
          <p:cNvPr id="34" name="Graphic 33">
            <a:extLst>
              <a:ext uri="{FF2B5EF4-FFF2-40B4-BE49-F238E27FC236}">
                <a16:creationId xmlns:a16="http://schemas.microsoft.com/office/drawing/2014/main" id="{6FB5DA9F-452B-4355-9591-7B18122F721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55412" y="1516798"/>
            <a:ext cx="508000" cy="508000"/>
          </a:xfrm>
          <a:prstGeom prst="rect">
            <a:avLst/>
          </a:prstGeom>
        </p:spPr>
      </p:pic>
      <p:pic>
        <p:nvPicPr>
          <p:cNvPr id="35" name="Graphic 34">
            <a:extLst>
              <a:ext uri="{FF2B5EF4-FFF2-40B4-BE49-F238E27FC236}">
                <a16:creationId xmlns:a16="http://schemas.microsoft.com/office/drawing/2014/main" id="{48591AE4-1434-4412-A3AF-E36BA9238EFF}"/>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93612" y="2772265"/>
            <a:ext cx="508000" cy="508000"/>
          </a:xfrm>
          <a:prstGeom prst="rect">
            <a:avLst/>
          </a:prstGeom>
        </p:spPr>
      </p:pic>
      <p:pic>
        <p:nvPicPr>
          <p:cNvPr id="36" name="Graphic 35">
            <a:extLst>
              <a:ext uri="{FF2B5EF4-FFF2-40B4-BE49-F238E27FC236}">
                <a16:creationId xmlns:a16="http://schemas.microsoft.com/office/drawing/2014/main" id="{25219D7F-2B23-4E3A-9CA2-8B63400E82AB}"/>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55412" y="4027732"/>
            <a:ext cx="508000" cy="508000"/>
          </a:xfrm>
          <a:prstGeom prst="rect">
            <a:avLst/>
          </a:prstGeom>
        </p:spPr>
      </p:pic>
      <p:pic>
        <p:nvPicPr>
          <p:cNvPr id="37" name="Graphic 36">
            <a:extLst>
              <a:ext uri="{FF2B5EF4-FFF2-40B4-BE49-F238E27FC236}">
                <a16:creationId xmlns:a16="http://schemas.microsoft.com/office/drawing/2014/main" id="{99B9073C-669A-4F7F-83C7-57246EFC0230}"/>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93612" y="5283200"/>
            <a:ext cx="508000" cy="508000"/>
          </a:xfrm>
          <a:prstGeom prst="rect">
            <a:avLst/>
          </a:prstGeom>
        </p:spPr>
      </p:pic>
    </p:spTree>
    <p:extLst>
      <p:ext uri="{BB962C8B-B14F-4D97-AF65-F5344CB8AC3E}">
        <p14:creationId xmlns:p14="http://schemas.microsoft.com/office/powerpoint/2010/main" val="53828357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16"/>
        <p:cNvGrpSpPr/>
        <p:nvPr/>
      </p:nvGrpSpPr>
      <p:grpSpPr>
        <a:xfrm>
          <a:off x="0" y="0"/>
          <a:ext cx="0" cy="0"/>
          <a:chOff x="0" y="0"/>
          <a:chExt cx="0" cy="0"/>
        </a:xfrm>
      </p:grpSpPr>
      <p:sp>
        <p:nvSpPr>
          <p:cNvPr id="7017" name="Google Shape;7017;p74"/>
          <p:cNvSpPr txBox="1">
            <a:spLocks noGrp="1"/>
          </p:cNvSpPr>
          <p:nvPr>
            <p:ph type="title" idx="4294967295"/>
          </p:nvPr>
        </p:nvSpPr>
        <p:spPr>
          <a:xfrm>
            <a:off x="1132900"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018" name="Google Shape;7018;p74"/>
          <p:cNvSpPr txBox="1">
            <a:spLocks noGrp="1"/>
          </p:cNvSpPr>
          <p:nvPr>
            <p:ph type="title" idx="4294967295"/>
          </p:nvPr>
        </p:nvSpPr>
        <p:spPr>
          <a:xfrm>
            <a:off x="6477867"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019" name="Google Shape;7019;p74"/>
          <p:cNvGrpSpPr/>
          <p:nvPr/>
        </p:nvGrpSpPr>
        <p:grpSpPr>
          <a:xfrm>
            <a:off x="1177276" y="2045934"/>
            <a:ext cx="389923" cy="474321"/>
            <a:chOff x="-35830350" y="1912725"/>
            <a:chExt cx="241050" cy="293225"/>
          </a:xfrm>
        </p:grpSpPr>
        <p:sp>
          <p:nvSpPr>
            <p:cNvPr id="7020" name="Google Shape;7020;p74"/>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1" name="Google Shape;7021;p74"/>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22" name="Google Shape;7022;p74"/>
          <p:cNvGrpSpPr/>
          <p:nvPr/>
        </p:nvGrpSpPr>
        <p:grpSpPr>
          <a:xfrm>
            <a:off x="1135259" y="2658732"/>
            <a:ext cx="473957" cy="471449"/>
            <a:chOff x="-35854750" y="2272675"/>
            <a:chExt cx="293000" cy="291450"/>
          </a:xfrm>
        </p:grpSpPr>
        <p:sp>
          <p:nvSpPr>
            <p:cNvPr id="7023" name="Google Shape;7023;p74"/>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4" name="Google Shape;7024;p74"/>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5" name="Google Shape;7025;p74"/>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26" name="Google Shape;7026;p74"/>
          <p:cNvGrpSpPr/>
          <p:nvPr/>
        </p:nvGrpSpPr>
        <p:grpSpPr>
          <a:xfrm>
            <a:off x="1134611" y="3264845"/>
            <a:ext cx="475251" cy="472744"/>
            <a:chOff x="-35853975" y="2631825"/>
            <a:chExt cx="293800" cy="292250"/>
          </a:xfrm>
        </p:grpSpPr>
        <p:sp>
          <p:nvSpPr>
            <p:cNvPr id="7027" name="Google Shape;7027;p74"/>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8" name="Google Shape;7028;p74"/>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9" name="Google Shape;7029;p74"/>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0" name="Google Shape;7030;p74"/>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1" name="Google Shape;7031;p74"/>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32" name="Google Shape;7032;p74"/>
          <p:cNvGrpSpPr/>
          <p:nvPr/>
        </p:nvGrpSpPr>
        <p:grpSpPr>
          <a:xfrm>
            <a:off x="4119417" y="2047370"/>
            <a:ext cx="471449" cy="471449"/>
            <a:chOff x="-34032200" y="1916675"/>
            <a:chExt cx="291450" cy="291450"/>
          </a:xfrm>
        </p:grpSpPr>
        <p:sp>
          <p:nvSpPr>
            <p:cNvPr id="7033" name="Google Shape;7033;p74"/>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4" name="Google Shape;7034;p74"/>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5" name="Google Shape;7035;p74"/>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6" name="Google Shape;7036;p74"/>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037" name="Google Shape;7037;p74"/>
          <p:cNvSpPr/>
          <p:nvPr/>
        </p:nvSpPr>
        <p:spPr>
          <a:xfrm>
            <a:off x="4114686" y="2656971"/>
            <a:ext cx="472703" cy="475493"/>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38" name="Google Shape;7038;p74"/>
          <p:cNvGrpSpPr/>
          <p:nvPr/>
        </p:nvGrpSpPr>
        <p:grpSpPr>
          <a:xfrm>
            <a:off x="4118790" y="3264845"/>
            <a:ext cx="472703" cy="472744"/>
            <a:chOff x="-34032200" y="2634975"/>
            <a:chExt cx="292225" cy="292250"/>
          </a:xfrm>
        </p:grpSpPr>
        <p:sp>
          <p:nvSpPr>
            <p:cNvPr id="7039" name="Google Shape;7039;p74"/>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0" name="Google Shape;7040;p74"/>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1" name="Google Shape;7041;p74"/>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42" name="Google Shape;7042;p74"/>
          <p:cNvGrpSpPr/>
          <p:nvPr/>
        </p:nvGrpSpPr>
        <p:grpSpPr>
          <a:xfrm>
            <a:off x="2319317" y="3886510"/>
            <a:ext cx="477839" cy="472703"/>
            <a:chOff x="-32245875" y="1938725"/>
            <a:chExt cx="295400" cy="292225"/>
          </a:xfrm>
        </p:grpSpPr>
        <p:sp>
          <p:nvSpPr>
            <p:cNvPr id="7043" name="Google Shape;7043;p74"/>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4" name="Google Shape;7044;p74"/>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5" name="Google Shape;7045;p74"/>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46" name="Google Shape;7046;p74"/>
          <p:cNvGrpSpPr/>
          <p:nvPr/>
        </p:nvGrpSpPr>
        <p:grpSpPr>
          <a:xfrm>
            <a:off x="2314867" y="4512374"/>
            <a:ext cx="486736" cy="469549"/>
            <a:chOff x="-32243500" y="2299850"/>
            <a:chExt cx="300900" cy="290275"/>
          </a:xfrm>
        </p:grpSpPr>
        <p:sp>
          <p:nvSpPr>
            <p:cNvPr id="7047" name="Google Shape;7047;p74"/>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8" name="Google Shape;7048;p74"/>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049" name="Google Shape;7049;p74"/>
          <p:cNvSpPr/>
          <p:nvPr/>
        </p:nvSpPr>
        <p:spPr>
          <a:xfrm>
            <a:off x="2316721" y="5126199"/>
            <a:ext cx="475251" cy="470156"/>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50" name="Google Shape;7050;p74"/>
          <p:cNvGrpSpPr/>
          <p:nvPr/>
        </p:nvGrpSpPr>
        <p:grpSpPr>
          <a:xfrm>
            <a:off x="1732577" y="2046095"/>
            <a:ext cx="472703" cy="473997"/>
            <a:chOff x="-35495600" y="1912725"/>
            <a:chExt cx="292225" cy="293025"/>
          </a:xfrm>
        </p:grpSpPr>
        <p:sp>
          <p:nvSpPr>
            <p:cNvPr id="7051" name="Google Shape;7051;p74"/>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2" name="Google Shape;7052;p74"/>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3" name="Google Shape;7053;p74"/>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054" name="Google Shape;7054;p74"/>
          <p:cNvSpPr/>
          <p:nvPr/>
        </p:nvSpPr>
        <p:spPr>
          <a:xfrm>
            <a:off x="1727021" y="2658367"/>
            <a:ext cx="475251" cy="472703"/>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55" name="Google Shape;7055;p74"/>
          <p:cNvGrpSpPr/>
          <p:nvPr/>
        </p:nvGrpSpPr>
        <p:grpSpPr>
          <a:xfrm>
            <a:off x="1732577" y="3265493"/>
            <a:ext cx="472703" cy="471449"/>
            <a:chOff x="-35495600" y="2631825"/>
            <a:chExt cx="292225" cy="291450"/>
          </a:xfrm>
        </p:grpSpPr>
        <p:sp>
          <p:nvSpPr>
            <p:cNvPr id="7056" name="Google Shape;7056;p74"/>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7" name="Google Shape;7057;p74"/>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8" name="Google Shape;7058;p74"/>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9" name="Google Shape;7059;p74"/>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60" name="Google Shape;7060;p74"/>
          <p:cNvGrpSpPr/>
          <p:nvPr/>
        </p:nvGrpSpPr>
        <p:grpSpPr>
          <a:xfrm>
            <a:off x="4716109" y="2047370"/>
            <a:ext cx="471449" cy="471449"/>
            <a:chOff x="-33673825" y="1916675"/>
            <a:chExt cx="291450" cy="291450"/>
          </a:xfrm>
        </p:grpSpPr>
        <p:sp>
          <p:nvSpPr>
            <p:cNvPr id="7061" name="Google Shape;7061;p74"/>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2" name="Google Shape;7062;p74"/>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3" name="Google Shape;7063;p74"/>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4" name="Google Shape;7064;p74"/>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65" name="Google Shape;7065;p74"/>
          <p:cNvGrpSpPr/>
          <p:nvPr/>
        </p:nvGrpSpPr>
        <p:grpSpPr>
          <a:xfrm>
            <a:off x="4712934" y="2657476"/>
            <a:ext cx="477799" cy="473957"/>
            <a:chOff x="-33676975" y="2275050"/>
            <a:chExt cx="295375" cy="293000"/>
          </a:xfrm>
        </p:grpSpPr>
        <p:sp>
          <p:nvSpPr>
            <p:cNvPr id="7066" name="Google Shape;7066;p74"/>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7" name="Google Shape;7067;p74"/>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8" name="Google Shape;7068;p74"/>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69" name="Google Shape;7069;p74"/>
          <p:cNvGrpSpPr/>
          <p:nvPr/>
        </p:nvGrpSpPr>
        <p:grpSpPr>
          <a:xfrm>
            <a:off x="4716109" y="3264542"/>
            <a:ext cx="471449" cy="473351"/>
            <a:chOff x="-33673825" y="2634975"/>
            <a:chExt cx="291450" cy="292625"/>
          </a:xfrm>
        </p:grpSpPr>
        <p:sp>
          <p:nvSpPr>
            <p:cNvPr id="7070" name="Google Shape;7070;p74"/>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1" name="Google Shape;7071;p74"/>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72" name="Google Shape;7072;p74"/>
          <p:cNvGrpSpPr/>
          <p:nvPr/>
        </p:nvGrpSpPr>
        <p:grpSpPr>
          <a:xfrm>
            <a:off x="2940119" y="3887096"/>
            <a:ext cx="439583" cy="471531"/>
            <a:chOff x="-31874100" y="1939525"/>
            <a:chExt cx="271750" cy="291500"/>
          </a:xfrm>
        </p:grpSpPr>
        <p:sp>
          <p:nvSpPr>
            <p:cNvPr id="7073" name="Google Shape;7073;p74"/>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4" name="Google Shape;7074;p74"/>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075" name="Google Shape;7075;p74"/>
          <p:cNvSpPr/>
          <p:nvPr/>
        </p:nvSpPr>
        <p:spPr>
          <a:xfrm>
            <a:off x="2948367" y="4511690"/>
            <a:ext cx="415400" cy="471449"/>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76" name="Google Shape;7076;p74"/>
          <p:cNvGrpSpPr/>
          <p:nvPr/>
        </p:nvGrpSpPr>
        <p:grpSpPr>
          <a:xfrm>
            <a:off x="2915269" y="5125791"/>
            <a:ext cx="489284" cy="470357"/>
            <a:chOff x="-31889075" y="2658950"/>
            <a:chExt cx="302475" cy="290775"/>
          </a:xfrm>
        </p:grpSpPr>
        <p:sp>
          <p:nvSpPr>
            <p:cNvPr id="7077" name="Google Shape;7077;p74"/>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8" name="Google Shape;7078;p74"/>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079" name="Google Shape;7079;p74"/>
          <p:cNvSpPr/>
          <p:nvPr/>
        </p:nvSpPr>
        <p:spPr>
          <a:xfrm>
            <a:off x="5299436" y="4511043"/>
            <a:ext cx="475251" cy="472744"/>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80" name="Google Shape;7080;p74"/>
          <p:cNvGrpSpPr/>
          <p:nvPr/>
        </p:nvGrpSpPr>
        <p:grpSpPr>
          <a:xfrm>
            <a:off x="2329895" y="2046095"/>
            <a:ext cx="472703" cy="473997"/>
            <a:chOff x="-35136450" y="1912725"/>
            <a:chExt cx="292225" cy="293025"/>
          </a:xfrm>
        </p:grpSpPr>
        <p:sp>
          <p:nvSpPr>
            <p:cNvPr id="7081" name="Google Shape;7081;p74"/>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2" name="Google Shape;7082;p74"/>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3" name="Google Shape;7083;p74"/>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84" name="Google Shape;7084;p74"/>
          <p:cNvGrpSpPr/>
          <p:nvPr/>
        </p:nvGrpSpPr>
        <p:grpSpPr>
          <a:xfrm>
            <a:off x="2330522" y="2658388"/>
            <a:ext cx="471449" cy="472137"/>
            <a:chOff x="-35134875" y="2272675"/>
            <a:chExt cx="291450" cy="291875"/>
          </a:xfrm>
        </p:grpSpPr>
        <p:sp>
          <p:nvSpPr>
            <p:cNvPr id="7085" name="Google Shape;7085;p74"/>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6" name="Google Shape;7086;p74"/>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7" name="Google Shape;7087;p74"/>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8" name="Google Shape;7088;p74"/>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89" name="Google Shape;7089;p74"/>
          <p:cNvGrpSpPr/>
          <p:nvPr/>
        </p:nvGrpSpPr>
        <p:grpSpPr>
          <a:xfrm>
            <a:off x="2385945" y="3265493"/>
            <a:ext cx="360604" cy="471449"/>
            <a:chOff x="-35101800" y="2631050"/>
            <a:chExt cx="222925" cy="291450"/>
          </a:xfrm>
        </p:grpSpPr>
        <p:sp>
          <p:nvSpPr>
            <p:cNvPr id="7090" name="Google Shape;7090;p74"/>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1" name="Google Shape;7091;p74"/>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2" name="Google Shape;7092;p74"/>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3" name="Google Shape;7093;p74"/>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094" name="Google Shape;7094;p74"/>
          <p:cNvSpPr/>
          <p:nvPr/>
        </p:nvSpPr>
        <p:spPr>
          <a:xfrm>
            <a:off x="5309540" y="2046480"/>
            <a:ext cx="451027" cy="473673"/>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95" name="Google Shape;7095;p74"/>
          <p:cNvGrpSpPr/>
          <p:nvPr/>
        </p:nvGrpSpPr>
        <p:grpSpPr>
          <a:xfrm>
            <a:off x="5303348" y="2657476"/>
            <a:ext cx="471449" cy="473957"/>
            <a:chOff x="-33314675" y="2275050"/>
            <a:chExt cx="291450" cy="293000"/>
          </a:xfrm>
        </p:grpSpPr>
        <p:sp>
          <p:nvSpPr>
            <p:cNvPr id="7096" name="Google Shape;7096;p74"/>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7" name="Google Shape;7097;p74"/>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8" name="Google Shape;7098;p74"/>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099" name="Google Shape;7099;p74"/>
          <p:cNvSpPr/>
          <p:nvPr/>
        </p:nvSpPr>
        <p:spPr>
          <a:xfrm>
            <a:off x="5297428" y="3263876"/>
            <a:ext cx="475251" cy="475291"/>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100" name="Google Shape;7100;p74"/>
          <p:cNvGrpSpPr/>
          <p:nvPr/>
        </p:nvGrpSpPr>
        <p:grpSpPr>
          <a:xfrm>
            <a:off x="3519602" y="3887157"/>
            <a:ext cx="471449" cy="471409"/>
            <a:chOff x="-31523625" y="1939525"/>
            <a:chExt cx="291450" cy="291425"/>
          </a:xfrm>
        </p:grpSpPr>
        <p:sp>
          <p:nvSpPr>
            <p:cNvPr id="7101" name="Google Shape;7101;p74"/>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2" name="Google Shape;7102;p74"/>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3" name="Google Shape;7103;p74"/>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4" name="Google Shape;7104;p74"/>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5" name="Google Shape;7105;p74"/>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6" name="Google Shape;7106;p74"/>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7" name="Google Shape;7107;p74"/>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8" name="Google Shape;7108;p74"/>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9" name="Google Shape;7109;p74"/>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0" name="Google Shape;7110;p74"/>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1" name="Google Shape;7111;p74"/>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12" name="Google Shape;7112;p74"/>
          <p:cNvGrpSpPr/>
          <p:nvPr/>
        </p:nvGrpSpPr>
        <p:grpSpPr>
          <a:xfrm>
            <a:off x="3518328" y="4511425"/>
            <a:ext cx="473997" cy="471449"/>
            <a:chOff x="-31523625" y="2298675"/>
            <a:chExt cx="293025" cy="291450"/>
          </a:xfrm>
        </p:grpSpPr>
        <p:sp>
          <p:nvSpPr>
            <p:cNvPr id="7113" name="Google Shape;7113;p74"/>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4" name="Google Shape;7114;p74"/>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5" name="Google Shape;7115;p74"/>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116" name="Google Shape;7116;p74"/>
          <p:cNvSpPr/>
          <p:nvPr/>
        </p:nvSpPr>
        <p:spPr>
          <a:xfrm>
            <a:off x="3511979" y="5123652"/>
            <a:ext cx="479093" cy="475251"/>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7" name="Google Shape;7117;p74"/>
          <p:cNvSpPr/>
          <p:nvPr/>
        </p:nvSpPr>
        <p:spPr>
          <a:xfrm>
            <a:off x="5300711" y="5125553"/>
            <a:ext cx="472703" cy="471449"/>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118" name="Google Shape;7118;p74"/>
          <p:cNvGrpSpPr/>
          <p:nvPr/>
        </p:nvGrpSpPr>
        <p:grpSpPr>
          <a:xfrm>
            <a:off x="2941245" y="2047390"/>
            <a:ext cx="442131" cy="471409"/>
            <a:chOff x="-34767825" y="1914325"/>
            <a:chExt cx="273325" cy="291425"/>
          </a:xfrm>
        </p:grpSpPr>
        <p:sp>
          <p:nvSpPr>
            <p:cNvPr id="7119" name="Google Shape;7119;p74"/>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0" name="Google Shape;7120;p74"/>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1" name="Google Shape;7121;p74"/>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22" name="Google Shape;7122;p74"/>
          <p:cNvGrpSpPr/>
          <p:nvPr/>
        </p:nvGrpSpPr>
        <p:grpSpPr>
          <a:xfrm>
            <a:off x="2924684" y="2657456"/>
            <a:ext cx="475251" cy="473997"/>
            <a:chOff x="-34778075" y="2272675"/>
            <a:chExt cx="293800" cy="293025"/>
          </a:xfrm>
        </p:grpSpPr>
        <p:sp>
          <p:nvSpPr>
            <p:cNvPr id="7123" name="Google Shape;7123;p74"/>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4" name="Google Shape;7124;p74"/>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5" name="Google Shape;7125;p74"/>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26" name="Google Shape;7126;p74"/>
          <p:cNvGrpSpPr/>
          <p:nvPr/>
        </p:nvGrpSpPr>
        <p:grpSpPr>
          <a:xfrm>
            <a:off x="2926586" y="3265493"/>
            <a:ext cx="471449" cy="471449"/>
            <a:chOff x="-34776500" y="2631825"/>
            <a:chExt cx="291450" cy="291450"/>
          </a:xfrm>
        </p:grpSpPr>
        <p:sp>
          <p:nvSpPr>
            <p:cNvPr id="7127" name="Google Shape;7127;p74"/>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8" name="Google Shape;7128;p74"/>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9" name="Google Shape;7129;p74"/>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30" name="Google Shape;7130;p74"/>
          <p:cNvGrpSpPr/>
          <p:nvPr/>
        </p:nvGrpSpPr>
        <p:grpSpPr>
          <a:xfrm>
            <a:off x="1138171" y="3883965"/>
            <a:ext cx="472703" cy="477799"/>
            <a:chOff x="-32956300" y="1915900"/>
            <a:chExt cx="292225" cy="295375"/>
          </a:xfrm>
        </p:grpSpPr>
        <p:sp>
          <p:nvSpPr>
            <p:cNvPr id="7131" name="Google Shape;7131;p74"/>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2" name="Google Shape;7132;p74"/>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133" name="Google Shape;7133;p74"/>
          <p:cNvSpPr/>
          <p:nvPr/>
        </p:nvSpPr>
        <p:spPr>
          <a:xfrm>
            <a:off x="1134198" y="4511710"/>
            <a:ext cx="472703" cy="471409"/>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4" name="Google Shape;7134;p74"/>
          <p:cNvSpPr/>
          <p:nvPr/>
        </p:nvSpPr>
        <p:spPr>
          <a:xfrm>
            <a:off x="1133550" y="5124905"/>
            <a:ext cx="473997" cy="472744"/>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135" name="Google Shape;7135;p74"/>
          <p:cNvGrpSpPr/>
          <p:nvPr/>
        </p:nvGrpSpPr>
        <p:grpSpPr>
          <a:xfrm>
            <a:off x="4108135" y="3887157"/>
            <a:ext cx="475251" cy="471409"/>
            <a:chOff x="-31166825" y="1939525"/>
            <a:chExt cx="293800" cy="291425"/>
          </a:xfrm>
        </p:grpSpPr>
        <p:sp>
          <p:nvSpPr>
            <p:cNvPr id="7136" name="Google Shape;7136;p74"/>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7" name="Google Shape;7137;p74"/>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8" name="Google Shape;7138;p74"/>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9" name="Google Shape;7139;p74"/>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0" name="Google Shape;7140;p74"/>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1" name="Google Shape;7141;p74"/>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2" name="Google Shape;7142;p74"/>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3" name="Google Shape;7143;p74"/>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4" name="Google Shape;7144;p74"/>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5" name="Google Shape;7145;p74"/>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6" name="Google Shape;7146;p74"/>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47" name="Google Shape;7147;p74"/>
          <p:cNvGrpSpPr/>
          <p:nvPr/>
        </p:nvGrpSpPr>
        <p:grpSpPr>
          <a:xfrm>
            <a:off x="4109410" y="4511061"/>
            <a:ext cx="472703" cy="472177"/>
            <a:chOff x="-31165250" y="2298675"/>
            <a:chExt cx="292225" cy="291900"/>
          </a:xfrm>
        </p:grpSpPr>
        <p:sp>
          <p:nvSpPr>
            <p:cNvPr id="7148" name="Google Shape;7148;p74"/>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9" name="Google Shape;7149;p74"/>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0" name="Google Shape;7150;p74"/>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51" name="Google Shape;7151;p74"/>
          <p:cNvGrpSpPr/>
          <p:nvPr/>
        </p:nvGrpSpPr>
        <p:grpSpPr>
          <a:xfrm>
            <a:off x="4110057" y="5125266"/>
            <a:ext cx="471409" cy="471409"/>
            <a:chOff x="-31164450" y="2657050"/>
            <a:chExt cx="291425" cy="291425"/>
          </a:xfrm>
        </p:grpSpPr>
        <p:sp>
          <p:nvSpPr>
            <p:cNvPr id="7152" name="Google Shape;7152;p74"/>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3" name="Google Shape;7153;p74"/>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4" name="Google Shape;7154;p74"/>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5" name="Google Shape;7155;p74"/>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156" name="Google Shape;7156;p74"/>
          <p:cNvSpPr/>
          <p:nvPr/>
        </p:nvSpPr>
        <p:spPr>
          <a:xfrm>
            <a:off x="2918623" y="5686227"/>
            <a:ext cx="473997" cy="470156"/>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157" name="Google Shape;7157;p74"/>
          <p:cNvGrpSpPr/>
          <p:nvPr/>
        </p:nvGrpSpPr>
        <p:grpSpPr>
          <a:xfrm>
            <a:off x="3510650" y="2046905"/>
            <a:ext cx="477799" cy="472380"/>
            <a:chOff x="-34421275" y="1912725"/>
            <a:chExt cx="295375" cy="292025"/>
          </a:xfrm>
        </p:grpSpPr>
        <p:sp>
          <p:nvSpPr>
            <p:cNvPr id="7158" name="Google Shape;7158;p74"/>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9" name="Google Shape;7159;p74"/>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60" name="Google Shape;7160;p74"/>
          <p:cNvGrpSpPr/>
          <p:nvPr/>
        </p:nvGrpSpPr>
        <p:grpSpPr>
          <a:xfrm>
            <a:off x="3509376" y="2657458"/>
            <a:ext cx="480347" cy="473997"/>
            <a:chOff x="-34418125" y="2271100"/>
            <a:chExt cx="296950" cy="293025"/>
          </a:xfrm>
        </p:grpSpPr>
        <p:sp>
          <p:nvSpPr>
            <p:cNvPr id="7161" name="Google Shape;7161;p74"/>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2" name="Google Shape;7162;p74"/>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3" name="Google Shape;7163;p74"/>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4" name="Google Shape;7164;p74"/>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5" name="Google Shape;7165;p74"/>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66" name="Google Shape;7166;p74"/>
          <p:cNvGrpSpPr/>
          <p:nvPr/>
        </p:nvGrpSpPr>
        <p:grpSpPr>
          <a:xfrm>
            <a:off x="3510650" y="3265493"/>
            <a:ext cx="477799" cy="471449"/>
            <a:chOff x="-34421275" y="2631050"/>
            <a:chExt cx="295375" cy="291450"/>
          </a:xfrm>
        </p:grpSpPr>
        <p:sp>
          <p:nvSpPr>
            <p:cNvPr id="7167" name="Google Shape;7167;p74"/>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8" name="Google Shape;7168;p74"/>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9" name="Google Shape;7169;p74"/>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0" name="Google Shape;7170;p74"/>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171" name="Google Shape;7171;p74"/>
          <p:cNvSpPr/>
          <p:nvPr/>
        </p:nvSpPr>
        <p:spPr>
          <a:xfrm>
            <a:off x="1732206" y="3886734"/>
            <a:ext cx="471449" cy="472703"/>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2" name="Google Shape;7172;p74"/>
          <p:cNvSpPr/>
          <p:nvPr/>
        </p:nvSpPr>
        <p:spPr>
          <a:xfrm>
            <a:off x="1732206" y="4511710"/>
            <a:ext cx="471449" cy="471409"/>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3" name="Google Shape;7173;p74"/>
          <p:cNvSpPr/>
          <p:nvPr/>
        </p:nvSpPr>
        <p:spPr>
          <a:xfrm>
            <a:off x="1720113" y="5125087"/>
            <a:ext cx="495632" cy="47238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174" name="Google Shape;7174;p74"/>
          <p:cNvGrpSpPr/>
          <p:nvPr/>
        </p:nvGrpSpPr>
        <p:grpSpPr>
          <a:xfrm>
            <a:off x="4716828" y="3887783"/>
            <a:ext cx="471449" cy="470156"/>
            <a:chOff x="-30805300" y="1938725"/>
            <a:chExt cx="291450" cy="290650"/>
          </a:xfrm>
        </p:grpSpPr>
        <p:sp>
          <p:nvSpPr>
            <p:cNvPr id="7175" name="Google Shape;7175;p74"/>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6" name="Google Shape;7176;p74"/>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77" name="Google Shape;7177;p74"/>
          <p:cNvGrpSpPr/>
          <p:nvPr/>
        </p:nvGrpSpPr>
        <p:grpSpPr>
          <a:xfrm>
            <a:off x="4717474" y="4511687"/>
            <a:ext cx="470156" cy="470924"/>
            <a:chOff x="-30805300" y="2298675"/>
            <a:chExt cx="290650" cy="291125"/>
          </a:xfrm>
        </p:grpSpPr>
        <p:sp>
          <p:nvSpPr>
            <p:cNvPr id="7178" name="Google Shape;7178;p74"/>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9" name="Google Shape;7179;p74"/>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0" name="Google Shape;7180;p74"/>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1" name="Google Shape;7181;p74"/>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82" name="Google Shape;7182;p74"/>
          <p:cNvGrpSpPr/>
          <p:nvPr/>
        </p:nvGrpSpPr>
        <p:grpSpPr>
          <a:xfrm>
            <a:off x="4716848" y="5125266"/>
            <a:ext cx="471409" cy="471409"/>
            <a:chOff x="-30806075" y="2657050"/>
            <a:chExt cx="291425" cy="291425"/>
          </a:xfrm>
        </p:grpSpPr>
        <p:sp>
          <p:nvSpPr>
            <p:cNvPr id="7183" name="Google Shape;7183;p74"/>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4" name="Google Shape;7184;p74"/>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5" name="Google Shape;7185;p74"/>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86" name="Google Shape;7186;p74"/>
          <p:cNvGrpSpPr/>
          <p:nvPr/>
        </p:nvGrpSpPr>
        <p:grpSpPr>
          <a:xfrm>
            <a:off x="3519576" y="5735676"/>
            <a:ext cx="471409" cy="471409"/>
            <a:chOff x="-30064925" y="2332550"/>
            <a:chExt cx="291425" cy="291425"/>
          </a:xfrm>
        </p:grpSpPr>
        <p:sp>
          <p:nvSpPr>
            <p:cNvPr id="7187" name="Google Shape;7187;p74"/>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8" name="Google Shape;7188;p74"/>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9" name="Google Shape;7189;p74"/>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90" name="Google Shape;7190;p74"/>
          <p:cNvGrpSpPr/>
          <p:nvPr/>
        </p:nvGrpSpPr>
        <p:grpSpPr>
          <a:xfrm>
            <a:off x="5310758" y="3881675"/>
            <a:ext cx="465140" cy="463839"/>
            <a:chOff x="2821450" y="2957850"/>
            <a:chExt cx="259275" cy="258550"/>
          </a:xfrm>
        </p:grpSpPr>
        <p:sp>
          <p:nvSpPr>
            <p:cNvPr id="7191" name="Google Shape;7191;p74"/>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2" name="Google Shape;7192;p74"/>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3" name="Google Shape;7193;p74"/>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7194" name="Google Shape;7194;p74"/>
          <p:cNvGrpSpPr/>
          <p:nvPr/>
        </p:nvGrpSpPr>
        <p:grpSpPr>
          <a:xfrm>
            <a:off x="6477467" y="2043032"/>
            <a:ext cx="481453" cy="481453"/>
            <a:chOff x="-57970450" y="1903275"/>
            <a:chExt cx="318225" cy="318225"/>
          </a:xfrm>
        </p:grpSpPr>
        <p:sp>
          <p:nvSpPr>
            <p:cNvPr id="7195" name="Google Shape;7195;p74"/>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6" name="Google Shape;7196;p74"/>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7" name="Google Shape;7197;p74"/>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8" name="Google Shape;7198;p74"/>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99" name="Google Shape;7199;p74"/>
          <p:cNvGrpSpPr/>
          <p:nvPr/>
        </p:nvGrpSpPr>
        <p:grpSpPr>
          <a:xfrm>
            <a:off x="6506667" y="2677642"/>
            <a:ext cx="423053" cy="479071"/>
            <a:chOff x="-57950750" y="2296300"/>
            <a:chExt cx="279625" cy="316650"/>
          </a:xfrm>
        </p:grpSpPr>
        <p:sp>
          <p:nvSpPr>
            <p:cNvPr id="7200" name="Google Shape;7200;p74"/>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1" name="Google Shape;7201;p74"/>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2" name="Google Shape;7202;p74"/>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3" name="Google Shape;7203;p74"/>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04" name="Google Shape;7204;p74"/>
          <p:cNvGrpSpPr/>
          <p:nvPr/>
        </p:nvGrpSpPr>
        <p:grpSpPr>
          <a:xfrm>
            <a:off x="6477619" y="3279877"/>
            <a:ext cx="481151" cy="480281"/>
            <a:chOff x="-57969675" y="2687750"/>
            <a:chExt cx="318025" cy="317450"/>
          </a:xfrm>
        </p:grpSpPr>
        <p:sp>
          <p:nvSpPr>
            <p:cNvPr id="7205" name="Google Shape;7205;p74"/>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6" name="Google Shape;7206;p74"/>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7" name="Google Shape;7207;p74"/>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8" name="Google Shape;7208;p74"/>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09" name="Google Shape;7209;p74"/>
          <p:cNvGrpSpPr/>
          <p:nvPr/>
        </p:nvGrpSpPr>
        <p:grpSpPr>
          <a:xfrm>
            <a:off x="9423197" y="2043032"/>
            <a:ext cx="485047" cy="481453"/>
            <a:chOff x="-56012425" y="1903275"/>
            <a:chExt cx="320600" cy="318225"/>
          </a:xfrm>
        </p:grpSpPr>
        <p:sp>
          <p:nvSpPr>
            <p:cNvPr id="7210" name="Google Shape;7210;p74"/>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1" name="Google Shape;7211;p74"/>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12" name="Google Shape;7212;p74"/>
          <p:cNvGrpSpPr/>
          <p:nvPr/>
        </p:nvGrpSpPr>
        <p:grpSpPr>
          <a:xfrm>
            <a:off x="9424387" y="2675257"/>
            <a:ext cx="482664" cy="482664"/>
            <a:chOff x="-56010850" y="2294725"/>
            <a:chExt cx="319025" cy="319025"/>
          </a:xfrm>
        </p:grpSpPr>
        <p:sp>
          <p:nvSpPr>
            <p:cNvPr id="7213" name="Google Shape;7213;p74"/>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4" name="Google Shape;7214;p74"/>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5" name="Google Shape;7215;p74"/>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6" name="Google Shape;7216;p74"/>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17" name="Google Shape;7217;p74"/>
          <p:cNvGrpSpPr/>
          <p:nvPr/>
        </p:nvGrpSpPr>
        <p:grpSpPr>
          <a:xfrm>
            <a:off x="9424408" y="3278703"/>
            <a:ext cx="482625" cy="481453"/>
            <a:chOff x="-56010050" y="2686975"/>
            <a:chExt cx="319000" cy="318225"/>
          </a:xfrm>
        </p:grpSpPr>
        <p:sp>
          <p:nvSpPr>
            <p:cNvPr id="7218" name="Google Shape;7218;p74"/>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9" name="Google Shape;7219;p74"/>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0" name="Google Shape;7220;p74"/>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1" name="Google Shape;7221;p74"/>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22" name="Google Shape;7222;p74"/>
          <p:cNvGrpSpPr/>
          <p:nvPr/>
        </p:nvGrpSpPr>
        <p:grpSpPr>
          <a:xfrm>
            <a:off x="7671735" y="3882582"/>
            <a:ext cx="482664" cy="481453"/>
            <a:chOff x="-54081175" y="1903275"/>
            <a:chExt cx="319025" cy="318225"/>
          </a:xfrm>
        </p:grpSpPr>
        <p:sp>
          <p:nvSpPr>
            <p:cNvPr id="7223" name="Google Shape;7223;p74"/>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4" name="Google Shape;7224;p74"/>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25" name="Google Shape;7225;p74"/>
          <p:cNvGrpSpPr/>
          <p:nvPr/>
        </p:nvGrpSpPr>
        <p:grpSpPr>
          <a:xfrm>
            <a:off x="7701539" y="4487200"/>
            <a:ext cx="423053" cy="480281"/>
            <a:chOff x="-54063050" y="2296300"/>
            <a:chExt cx="279625" cy="317450"/>
          </a:xfrm>
        </p:grpSpPr>
        <p:sp>
          <p:nvSpPr>
            <p:cNvPr id="7226" name="Google Shape;7226;p74"/>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7" name="Google Shape;7227;p74"/>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8" name="Google Shape;7228;p74"/>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9" name="Google Shape;7229;p74"/>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0" name="Google Shape;7230;p74"/>
          <p:cNvGrpSpPr/>
          <p:nvPr/>
        </p:nvGrpSpPr>
        <p:grpSpPr>
          <a:xfrm>
            <a:off x="7701539" y="5105949"/>
            <a:ext cx="423053" cy="481377"/>
            <a:chOff x="-54061475" y="2685450"/>
            <a:chExt cx="279625" cy="318175"/>
          </a:xfrm>
        </p:grpSpPr>
        <p:sp>
          <p:nvSpPr>
            <p:cNvPr id="7231" name="Google Shape;7231;p74"/>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74"/>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74"/>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4" name="Google Shape;7234;p74"/>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5" name="Google Shape;7235;p74"/>
          <p:cNvGrpSpPr/>
          <p:nvPr/>
        </p:nvGrpSpPr>
        <p:grpSpPr>
          <a:xfrm>
            <a:off x="10706254" y="3895708"/>
            <a:ext cx="367037" cy="482625"/>
            <a:chOff x="-52074300" y="1911950"/>
            <a:chExt cx="242600" cy="319000"/>
          </a:xfrm>
        </p:grpSpPr>
        <p:sp>
          <p:nvSpPr>
            <p:cNvPr id="7236" name="Google Shape;7236;p74"/>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74"/>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8" name="Google Shape;7238;p74"/>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9" name="Google Shape;7239;p74"/>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40" name="Google Shape;7240;p74"/>
          <p:cNvGrpSpPr/>
          <p:nvPr/>
        </p:nvGrpSpPr>
        <p:grpSpPr>
          <a:xfrm>
            <a:off x="7050252" y="2044243"/>
            <a:ext cx="482664" cy="481453"/>
            <a:chOff x="-57578225" y="1904075"/>
            <a:chExt cx="319025" cy="318225"/>
          </a:xfrm>
        </p:grpSpPr>
        <p:sp>
          <p:nvSpPr>
            <p:cNvPr id="7241" name="Google Shape;7241;p74"/>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74"/>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74"/>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74"/>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45" name="Google Shape;7245;p74"/>
          <p:cNvGrpSpPr/>
          <p:nvPr/>
        </p:nvGrpSpPr>
        <p:grpSpPr>
          <a:xfrm>
            <a:off x="7080056" y="2675258"/>
            <a:ext cx="423053" cy="481453"/>
            <a:chOff x="-57558525" y="2294725"/>
            <a:chExt cx="279625" cy="318225"/>
          </a:xfrm>
        </p:grpSpPr>
        <p:sp>
          <p:nvSpPr>
            <p:cNvPr id="7246" name="Google Shape;7246;p74"/>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74"/>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74"/>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74"/>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74"/>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51" name="Google Shape;7251;p74"/>
          <p:cNvGrpSpPr/>
          <p:nvPr/>
        </p:nvGrpSpPr>
        <p:grpSpPr>
          <a:xfrm>
            <a:off x="7047868" y="3278704"/>
            <a:ext cx="487429" cy="482625"/>
            <a:chOff x="-57579800" y="2686975"/>
            <a:chExt cx="322175" cy="319000"/>
          </a:xfrm>
        </p:grpSpPr>
        <p:sp>
          <p:nvSpPr>
            <p:cNvPr id="7252" name="Google Shape;7252;p74"/>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74"/>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54" name="Google Shape;7254;p74"/>
          <p:cNvGrpSpPr/>
          <p:nvPr/>
        </p:nvGrpSpPr>
        <p:grpSpPr>
          <a:xfrm>
            <a:off x="10014243" y="2675258"/>
            <a:ext cx="489812" cy="481453"/>
            <a:chOff x="-55620975" y="2294725"/>
            <a:chExt cx="323750" cy="318225"/>
          </a:xfrm>
        </p:grpSpPr>
        <p:sp>
          <p:nvSpPr>
            <p:cNvPr id="7255" name="Google Shape;7255;p74"/>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6" name="Google Shape;7256;p74"/>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7" name="Google Shape;7257;p74"/>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8" name="Google Shape;7258;p74"/>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9" name="Google Shape;7259;p74"/>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0" name="Google Shape;7260;p74"/>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61" name="Google Shape;7261;p74"/>
          <p:cNvGrpSpPr/>
          <p:nvPr/>
        </p:nvGrpSpPr>
        <p:grpSpPr>
          <a:xfrm>
            <a:off x="10017231" y="3278590"/>
            <a:ext cx="483836" cy="481567"/>
            <a:chOff x="-55620175" y="2686900"/>
            <a:chExt cx="319800" cy="318300"/>
          </a:xfrm>
        </p:grpSpPr>
        <p:sp>
          <p:nvSpPr>
            <p:cNvPr id="7262" name="Google Shape;7262;p74"/>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3" name="Google Shape;7263;p74"/>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4" name="Google Shape;7264;p74"/>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5" name="Google Shape;7265;p74"/>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66" name="Google Shape;7266;p74"/>
          <p:cNvGrpSpPr/>
          <p:nvPr/>
        </p:nvGrpSpPr>
        <p:grpSpPr>
          <a:xfrm>
            <a:off x="8265184" y="3882582"/>
            <a:ext cx="482625" cy="481453"/>
            <a:chOff x="-53690500" y="1903275"/>
            <a:chExt cx="319000" cy="318225"/>
          </a:xfrm>
        </p:grpSpPr>
        <p:sp>
          <p:nvSpPr>
            <p:cNvPr id="7267" name="Google Shape;7267;p74"/>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8" name="Google Shape;7268;p74"/>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9" name="Google Shape;7269;p74"/>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0" name="Google Shape;7270;p74"/>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71" name="Google Shape;7271;p74"/>
          <p:cNvGrpSpPr/>
          <p:nvPr/>
        </p:nvGrpSpPr>
        <p:grpSpPr>
          <a:xfrm>
            <a:off x="8294968" y="4487199"/>
            <a:ext cx="423053" cy="479071"/>
            <a:chOff x="-53670800" y="2296300"/>
            <a:chExt cx="279625" cy="316650"/>
          </a:xfrm>
        </p:grpSpPr>
        <p:sp>
          <p:nvSpPr>
            <p:cNvPr id="7272" name="Google Shape;7272;p74"/>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3" name="Google Shape;7273;p74"/>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4" name="Google Shape;7274;p74"/>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5" name="Google Shape;7275;p74"/>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76" name="Google Shape;7276;p74"/>
          <p:cNvGrpSpPr/>
          <p:nvPr/>
        </p:nvGrpSpPr>
        <p:grpSpPr>
          <a:xfrm>
            <a:off x="8265184" y="5107651"/>
            <a:ext cx="482625" cy="482059"/>
            <a:chOff x="-53690500" y="2686575"/>
            <a:chExt cx="319000" cy="318625"/>
          </a:xfrm>
        </p:grpSpPr>
        <p:sp>
          <p:nvSpPr>
            <p:cNvPr id="7277" name="Google Shape;7277;p74"/>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8" name="Google Shape;7278;p74"/>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9" name="Google Shape;7279;p74"/>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0" name="Google Shape;7280;p74"/>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81" name="Google Shape;7281;p74"/>
          <p:cNvGrpSpPr/>
          <p:nvPr/>
        </p:nvGrpSpPr>
        <p:grpSpPr>
          <a:xfrm>
            <a:off x="10678226" y="4498131"/>
            <a:ext cx="423092" cy="481264"/>
            <a:chOff x="-52092425" y="2303525"/>
            <a:chExt cx="279650" cy="318100"/>
          </a:xfrm>
        </p:grpSpPr>
        <p:sp>
          <p:nvSpPr>
            <p:cNvPr id="7282" name="Google Shape;7282;p74"/>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3" name="Google Shape;7283;p74"/>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4" name="Google Shape;7284;p74"/>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5" name="Google Shape;7285;p74"/>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6" name="Google Shape;7286;p74"/>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87" name="Google Shape;7287;p74"/>
          <p:cNvGrpSpPr/>
          <p:nvPr/>
        </p:nvGrpSpPr>
        <p:grpSpPr>
          <a:xfrm>
            <a:off x="7636971" y="2045415"/>
            <a:ext cx="485008" cy="481453"/>
            <a:chOff x="-57189125" y="1904850"/>
            <a:chExt cx="320575" cy="318225"/>
          </a:xfrm>
        </p:grpSpPr>
        <p:sp>
          <p:nvSpPr>
            <p:cNvPr id="7288" name="Google Shape;7288;p74"/>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9" name="Google Shape;7289;p74"/>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0" name="Google Shape;7290;p74"/>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1" name="Google Shape;7291;p74"/>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2" name="Google Shape;7292;p74"/>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93" name="Google Shape;7293;p74"/>
          <p:cNvGrpSpPr/>
          <p:nvPr/>
        </p:nvGrpSpPr>
        <p:grpSpPr>
          <a:xfrm>
            <a:off x="7638162" y="2705064"/>
            <a:ext cx="482625" cy="421881"/>
            <a:chOff x="-57187550" y="2314425"/>
            <a:chExt cx="319000" cy="278850"/>
          </a:xfrm>
        </p:grpSpPr>
        <p:sp>
          <p:nvSpPr>
            <p:cNvPr id="7294" name="Google Shape;7294;p74"/>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5" name="Google Shape;7295;p74"/>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6" name="Google Shape;7296;p74"/>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7" name="Google Shape;7297;p74"/>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98" name="Google Shape;7298;p74"/>
          <p:cNvGrpSpPr/>
          <p:nvPr/>
        </p:nvGrpSpPr>
        <p:grpSpPr>
          <a:xfrm>
            <a:off x="7660780" y="3277796"/>
            <a:ext cx="437389" cy="482361"/>
            <a:chOff x="-57172600" y="2686375"/>
            <a:chExt cx="289100" cy="318825"/>
          </a:xfrm>
        </p:grpSpPr>
        <p:sp>
          <p:nvSpPr>
            <p:cNvPr id="7299" name="Google Shape;7299;p74"/>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0" name="Google Shape;7300;p74"/>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01" name="Google Shape;7301;p74"/>
          <p:cNvGrpSpPr/>
          <p:nvPr/>
        </p:nvGrpSpPr>
        <p:grpSpPr>
          <a:xfrm>
            <a:off x="10611246" y="2043033"/>
            <a:ext cx="481453" cy="479071"/>
            <a:chOff x="-55225575" y="1903275"/>
            <a:chExt cx="318225" cy="316650"/>
          </a:xfrm>
        </p:grpSpPr>
        <p:sp>
          <p:nvSpPr>
            <p:cNvPr id="7302" name="Google Shape;7302;p74"/>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3" name="Google Shape;7303;p74"/>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4" name="Google Shape;7304;p74"/>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5" name="Google Shape;7305;p74"/>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6" name="Google Shape;7306;p74"/>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07" name="Google Shape;7307;p74"/>
          <p:cNvGrpSpPr/>
          <p:nvPr/>
        </p:nvGrpSpPr>
        <p:grpSpPr>
          <a:xfrm>
            <a:off x="10626148" y="2677642"/>
            <a:ext cx="451648" cy="479071"/>
            <a:chOff x="-55217700" y="2296300"/>
            <a:chExt cx="298525" cy="316650"/>
          </a:xfrm>
        </p:grpSpPr>
        <p:sp>
          <p:nvSpPr>
            <p:cNvPr id="7308" name="Google Shape;7308;p74"/>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9" name="Google Shape;7309;p74"/>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0" name="Google Shape;7310;p74"/>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1" name="Google Shape;7311;p74"/>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12" name="Google Shape;7312;p74"/>
          <p:cNvGrpSpPr/>
          <p:nvPr/>
        </p:nvGrpSpPr>
        <p:grpSpPr>
          <a:xfrm>
            <a:off x="10610055" y="3281086"/>
            <a:ext cx="483836" cy="479071"/>
            <a:chOff x="-55229525" y="2688550"/>
            <a:chExt cx="319800" cy="316650"/>
          </a:xfrm>
        </p:grpSpPr>
        <p:sp>
          <p:nvSpPr>
            <p:cNvPr id="7313" name="Google Shape;7313;p74"/>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4" name="Google Shape;7314;p74"/>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5" name="Google Shape;7315;p74"/>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6" name="Google Shape;7316;p74"/>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17" name="Google Shape;7317;p74"/>
          <p:cNvGrpSpPr/>
          <p:nvPr/>
        </p:nvGrpSpPr>
        <p:grpSpPr>
          <a:xfrm>
            <a:off x="8871681" y="3882582"/>
            <a:ext cx="451687" cy="481453"/>
            <a:chOff x="-53288825" y="1903275"/>
            <a:chExt cx="298550" cy="318225"/>
          </a:xfrm>
        </p:grpSpPr>
        <p:sp>
          <p:nvSpPr>
            <p:cNvPr id="7318" name="Google Shape;7318;p74"/>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9" name="Google Shape;7319;p74"/>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0" name="Google Shape;7320;p74"/>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21" name="Google Shape;7321;p74"/>
          <p:cNvGrpSpPr/>
          <p:nvPr/>
        </p:nvGrpSpPr>
        <p:grpSpPr>
          <a:xfrm>
            <a:off x="8856191" y="4484816"/>
            <a:ext cx="482664" cy="481453"/>
            <a:chOff x="-53299850" y="2294725"/>
            <a:chExt cx="319025" cy="318225"/>
          </a:xfrm>
        </p:grpSpPr>
        <p:sp>
          <p:nvSpPr>
            <p:cNvPr id="7322" name="Google Shape;7322;p74"/>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3" name="Google Shape;7323;p74"/>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24" name="Google Shape;7324;p74"/>
          <p:cNvGrpSpPr/>
          <p:nvPr/>
        </p:nvGrpSpPr>
        <p:grpSpPr>
          <a:xfrm>
            <a:off x="8886582" y="5109429"/>
            <a:ext cx="421881" cy="480281"/>
            <a:chOff x="-53278575" y="2687750"/>
            <a:chExt cx="278850" cy="317450"/>
          </a:xfrm>
        </p:grpSpPr>
        <p:sp>
          <p:nvSpPr>
            <p:cNvPr id="7325" name="Google Shape;7325;p74"/>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6" name="Google Shape;7326;p74"/>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7" name="Google Shape;7327;p74"/>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8" name="Google Shape;7328;p74"/>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29" name="Google Shape;7329;p74"/>
          <p:cNvGrpSpPr/>
          <p:nvPr/>
        </p:nvGrpSpPr>
        <p:grpSpPr>
          <a:xfrm>
            <a:off x="10648440" y="5109012"/>
            <a:ext cx="482664" cy="483080"/>
            <a:chOff x="-52101875" y="2687475"/>
            <a:chExt cx="319025" cy="319300"/>
          </a:xfrm>
        </p:grpSpPr>
        <p:sp>
          <p:nvSpPr>
            <p:cNvPr id="7330" name="Google Shape;7330;p74"/>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1" name="Google Shape;7331;p74"/>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2" name="Google Shape;7332;p74"/>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3" name="Google Shape;7333;p74"/>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34" name="Google Shape;7334;p74"/>
          <p:cNvGrpSpPr/>
          <p:nvPr/>
        </p:nvGrpSpPr>
        <p:grpSpPr>
          <a:xfrm>
            <a:off x="8268106" y="2044243"/>
            <a:ext cx="423053" cy="481453"/>
            <a:chOff x="-56774050" y="1904075"/>
            <a:chExt cx="279625" cy="318225"/>
          </a:xfrm>
        </p:grpSpPr>
        <p:sp>
          <p:nvSpPr>
            <p:cNvPr id="7335" name="Google Shape;7335;p74"/>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6" name="Google Shape;7336;p74"/>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37" name="Google Shape;7337;p74"/>
          <p:cNvGrpSpPr/>
          <p:nvPr/>
        </p:nvGrpSpPr>
        <p:grpSpPr>
          <a:xfrm>
            <a:off x="8268106" y="2675258"/>
            <a:ext cx="423053" cy="481453"/>
            <a:chOff x="-56774850" y="2294725"/>
            <a:chExt cx="279625" cy="318225"/>
          </a:xfrm>
        </p:grpSpPr>
        <p:sp>
          <p:nvSpPr>
            <p:cNvPr id="7338" name="Google Shape;7338;p74"/>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9" name="Google Shape;7339;p74"/>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0" name="Google Shape;7340;p74"/>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41" name="Google Shape;7341;p74"/>
          <p:cNvGrpSpPr/>
          <p:nvPr/>
        </p:nvGrpSpPr>
        <p:grpSpPr>
          <a:xfrm>
            <a:off x="8296115" y="3278703"/>
            <a:ext cx="367037" cy="480243"/>
            <a:chOff x="-56756725" y="2686975"/>
            <a:chExt cx="242600" cy="317425"/>
          </a:xfrm>
        </p:grpSpPr>
        <p:sp>
          <p:nvSpPr>
            <p:cNvPr id="7342" name="Google Shape;7342;p74"/>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3" name="Google Shape;7343;p74"/>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4" name="Google Shape;7344;p74"/>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45" name="Google Shape;7345;p74"/>
          <p:cNvGrpSpPr/>
          <p:nvPr/>
        </p:nvGrpSpPr>
        <p:grpSpPr>
          <a:xfrm>
            <a:off x="6494024" y="3882581"/>
            <a:ext cx="449795" cy="482664"/>
            <a:chOff x="-54826975" y="1903275"/>
            <a:chExt cx="297300" cy="319025"/>
          </a:xfrm>
        </p:grpSpPr>
        <p:sp>
          <p:nvSpPr>
            <p:cNvPr id="7346" name="Google Shape;7346;p74"/>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7" name="Google Shape;7347;p74"/>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8" name="Google Shape;7348;p74"/>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49" name="Google Shape;7349;p74"/>
          <p:cNvGrpSpPr/>
          <p:nvPr/>
        </p:nvGrpSpPr>
        <p:grpSpPr>
          <a:xfrm>
            <a:off x="6477609" y="4487199"/>
            <a:ext cx="482625" cy="479032"/>
            <a:chOff x="-54836500" y="2296300"/>
            <a:chExt cx="319000" cy="316625"/>
          </a:xfrm>
        </p:grpSpPr>
        <p:sp>
          <p:nvSpPr>
            <p:cNvPr id="7350" name="Google Shape;7350;p74"/>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1" name="Google Shape;7351;p74"/>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2" name="Google Shape;7352;p74"/>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3" name="Google Shape;7353;p74"/>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54" name="Google Shape;7354;p74"/>
          <p:cNvGrpSpPr/>
          <p:nvPr/>
        </p:nvGrpSpPr>
        <p:grpSpPr>
          <a:xfrm>
            <a:off x="6506203" y="5109428"/>
            <a:ext cx="425437" cy="481453"/>
            <a:chOff x="-54817600" y="2687750"/>
            <a:chExt cx="281200" cy="318225"/>
          </a:xfrm>
        </p:grpSpPr>
        <p:sp>
          <p:nvSpPr>
            <p:cNvPr id="7355" name="Google Shape;7355;p74"/>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6" name="Google Shape;7356;p74"/>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7" name="Google Shape;7357;p74"/>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8" name="Google Shape;7358;p74"/>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59" name="Google Shape;7359;p74"/>
          <p:cNvGrpSpPr/>
          <p:nvPr/>
        </p:nvGrpSpPr>
        <p:grpSpPr>
          <a:xfrm>
            <a:off x="9480635" y="3882582"/>
            <a:ext cx="423053" cy="479071"/>
            <a:chOff x="-52887125" y="1903275"/>
            <a:chExt cx="279625" cy="316650"/>
          </a:xfrm>
        </p:grpSpPr>
        <p:sp>
          <p:nvSpPr>
            <p:cNvPr id="7360" name="Google Shape;7360;p74"/>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1" name="Google Shape;7361;p74"/>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62" name="Google Shape;7362;p74"/>
          <p:cNvGrpSpPr/>
          <p:nvPr/>
        </p:nvGrpSpPr>
        <p:grpSpPr>
          <a:xfrm>
            <a:off x="9452040" y="4483645"/>
            <a:ext cx="480243" cy="482625"/>
            <a:chOff x="-52906025" y="2293950"/>
            <a:chExt cx="317425" cy="319000"/>
          </a:xfrm>
        </p:grpSpPr>
        <p:sp>
          <p:nvSpPr>
            <p:cNvPr id="7363" name="Google Shape;7363;p74"/>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4" name="Google Shape;7364;p74"/>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5" name="Google Shape;7365;p74"/>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66" name="Google Shape;7366;p74"/>
          <p:cNvGrpSpPr/>
          <p:nvPr/>
        </p:nvGrpSpPr>
        <p:grpSpPr>
          <a:xfrm>
            <a:off x="9480635" y="5108256"/>
            <a:ext cx="423053" cy="481453"/>
            <a:chOff x="-52887125" y="2686975"/>
            <a:chExt cx="279625" cy="318225"/>
          </a:xfrm>
        </p:grpSpPr>
        <p:sp>
          <p:nvSpPr>
            <p:cNvPr id="7367" name="Google Shape;7367;p74"/>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8" name="Google Shape;7368;p74"/>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9" name="Google Shape;7369;p74"/>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0" name="Google Shape;7370;p74"/>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71" name="Google Shape;7371;p74"/>
          <p:cNvGrpSpPr/>
          <p:nvPr/>
        </p:nvGrpSpPr>
        <p:grpSpPr>
          <a:xfrm>
            <a:off x="8294464" y="5721081"/>
            <a:ext cx="424227" cy="479071"/>
            <a:chOff x="-51722225" y="1915100"/>
            <a:chExt cx="280400" cy="316650"/>
          </a:xfrm>
        </p:grpSpPr>
        <p:sp>
          <p:nvSpPr>
            <p:cNvPr id="7372" name="Google Shape;7372;p74"/>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3" name="Google Shape;7373;p74"/>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4" name="Google Shape;7374;p74"/>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5" name="Google Shape;7375;p74"/>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76" name="Google Shape;7376;p74"/>
          <p:cNvGrpSpPr/>
          <p:nvPr/>
        </p:nvGrpSpPr>
        <p:grpSpPr>
          <a:xfrm>
            <a:off x="8822238" y="2042011"/>
            <a:ext cx="494540" cy="481301"/>
            <a:chOff x="-56407800" y="1902600"/>
            <a:chExt cx="326875" cy="318125"/>
          </a:xfrm>
        </p:grpSpPr>
        <p:sp>
          <p:nvSpPr>
            <p:cNvPr id="7377" name="Google Shape;7377;p74"/>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8" name="Google Shape;7378;p74"/>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9" name="Google Shape;7379;p74"/>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80" name="Google Shape;7380;p74"/>
          <p:cNvGrpSpPr/>
          <p:nvPr/>
        </p:nvGrpSpPr>
        <p:grpSpPr>
          <a:xfrm>
            <a:off x="8829973" y="2690765"/>
            <a:ext cx="479071" cy="451648"/>
            <a:chOff x="-56401500" y="2304975"/>
            <a:chExt cx="316650" cy="298525"/>
          </a:xfrm>
        </p:grpSpPr>
        <p:sp>
          <p:nvSpPr>
            <p:cNvPr id="7381" name="Google Shape;7381;p74"/>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2" name="Google Shape;7382;p74"/>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3" name="Google Shape;7383;p74"/>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4" name="Google Shape;7384;p74"/>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85" name="Google Shape;7385;p74"/>
          <p:cNvGrpSpPr/>
          <p:nvPr/>
        </p:nvGrpSpPr>
        <p:grpSpPr>
          <a:xfrm>
            <a:off x="7105151" y="3880199"/>
            <a:ext cx="426647" cy="481453"/>
            <a:chOff x="-54426150" y="1901700"/>
            <a:chExt cx="282000" cy="318225"/>
          </a:xfrm>
        </p:grpSpPr>
        <p:sp>
          <p:nvSpPr>
            <p:cNvPr id="7386" name="Google Shape;7386;p74"/>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7" name="Google Shape;7387;p74"/>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8" name="Google Shape;7388;p74"/>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9" name="Google Shape;7389;p74"/>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90" name="Google Shape;7390;p74"/>
          <p:cNvGrpSpPr/>
          <p:nvPr/>
        </p:nvGrpSpPr>
        <p:grpSpPr>
          <a:xfrm>
            <a:off x="7105151" y="4484816"/>
            <a:ext cx="426647" cy="482664"/>
            <a:chOff x="-54426150" y="2294725"/>
            <a:chExt cx="282000" cy="319025"/>
          </a:xfrm>
        </p:grpSpPr>
        <p:sp>
          <p:nvSpPr>
            <p:cNvPr id="7391" name="Google Shape;7391;p74"/>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2" name="Google Shape;7392;p74"/>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3" name="Google Shape;7393;p74"/>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4" name="Google Shape;7394;p74"/>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5" name="Google Shape;7395;p74"/>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96" name="Google Shape;7396;p74"/>
          <p:cNvGrpSpPr/>
          <p:nvPr/>
        </p:nvGrpSpPr>
        <p:grpSpPr>
          <a:xfrm>
            <a:off x="7102768" y="5108257"/>
            <a:ext cx="431413" cy="482625"/>
            <a:chOff x="-54427725" y="2686975"/>
            <a:chExt cx="285150" cy="319000"/>
          </a:xfrm>
        </p:grpSpPr>
        <p:sp>
          <p:nvSpPr>
            <p:cNvPr id="7397" name="Google Shape;7397;p74"/>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8" name="Google Shape;7398;p74"/>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9" name="Google Shape;7399;p74"/>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0" name="Google Shape;7400;p74"/>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1" name="Google Shape;7401;p74"/>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02" name="Google Shape;7402;p74"/>
          <p:cNvGrpSpPr/>
          <p:nvPr/>
        </p:nvGrpSpPr>
        <p:grpSpPr>
          <a:xfrm>
            <a:off x="10044846" y="3882884"/>
            <a:ext cx="479071" cy="479979"/>
            <a:chOff x="-52513800" y="1903475"/>
            <a:chExt cx="316650" cy="317250"/>
          </a:xfrm>
        </p:grpSpPr>
        <p:sp>
          <p:nvSpPr>
            <p:cNvPr id="7403" name="Google Shape;7403;p74"/>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4" name="Google Shape;7404;p74"/>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05" name="Google Shape;7405;p74"/>
          <p:cNvGrpSpPr/>
          <p:nvPr/>
        </p:nvGrpSpPr>
        <p:grpSpPr>
          <a:xfrm>
            <a:off x="10057952" y="4486027"/>
            <a:ext cx="452859" cy="480243"/>
            <a:chOff x="-52505925" y="2295525"/>
            <a:chExt cx="299325" cy="317425"/>
          </a:xfrm>
        </p:grpSpPr>
        <p:sp>
          <p:nvSpPr>
            <p:cNvPr id="7406" name="Google Shape;7406;p74"/>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7" name="Google Shape;7407;p74"/>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8" name="Google Shape;7408;p74"/>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9" name="Google Shape;7409;p74"/>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10" name="Google Shape;7410;p74"/>
          <p:cNvGrpSpPr/>
          <p:nvPr/>
        </p:nvGrpSpPr>
        <p:grpSpPr>
          <a:xfrm>
            <a:off x="10072855" y="5108256"/>
            <a:ext cx="423053" cy="481453"/>
            <a:chOff x="-52494100" y="2686975"/>
            <a:chExt cx="279625" cy="318225"/>
          </a:xfrm>
        </p:grpSpPr>
        <p:sp>
          <p:nvSpPr>
            <p:cNvPr id="7411" name="Google Shape;7411;p74"/>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2" name="Google Shape;7412;p74"/>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3" name="Google Shape;7413;p74"/>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4" name="Google Shape;7414;p74"/>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15" name="Google Shape;7415;p74"/>
          <p:cNvGrpSpPr/>
          <p:nvPr/>
        </p:nvGrpSpPr>
        <p:grpSpPr>
          <a:xfrm>
            <a:off x="8887217" y="5722847"/>
            <a:ext cx="420671" cy="481453"/>
            <a:chOff x="-51708850" y="2305750"/>
            <a:chExt cx="278050" cy="318225"/>
          </a:xfrm>
        </p:grpSpPr>
        <p:sp>
          <p:nvSpPr>
            <p:cNvPr id="7416" name="Google Shape;7416;p74"/>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7" name="Google Shape;7417;p74"/>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8" name="Google Shape;7418;p74"/>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19" name="Google Shape;7419;p74"/>
          <p:cNvGrpSpPr/>
          <p:nvPr/>
        </p:nvGrpSpPr>
        <p:grpSpPr>
          <a:xfrm>
            <a:off x="10049077" y="2045230"/>
            <a:ext cx="425452" cy="482764"/>
            <a:chOff x="1044400" y="2917425"/>
            <a:chExt cx="248125" cy="281550"/>
          </a:xfrm>
        </p:grpSpPr>
        <p:sp>
          <p:nvSpPr>
            <p:cNvPr id="7420" name="Google Shape;7420;p74"/>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1" name="Google Shape;7421;p74"/>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2" name="Google Shape;7422;p74"/>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3" name="Google Shape;7423;p74"/>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4" name="Google Shape;7424;p74"/>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7425" name="Google Shape;7425;p74"/>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7426" name="Google Shape;7426;p74"/>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7427" name="Google Shape;7427;p74"/>
            <p:cNvSpPr/>
            <p:nvPr/>
          </p:nvSpPr>
          <p:spPr>
            <a:xfrm>
              <a:off x="1205975" y="2965750"/>
              <a:ext cx="21000" cy="16200"/>
            </a:xfrm>
            <a:prstGeom prst="ellipse">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8" name="Google Shape;7428;p74"/>
            <p:cNvSpPr/>
            <p:nvPr/>
          </p:nvSpPr>
          <p:spPr>
            <a:xfrm>
              <a:off x="1082225" y="2937250"/>
              <a:ext cx="11400" cy="26400"/>
            </a:xfrm>
            <a:prstGeom prst="rect">
              <a:avLst/>
            </a:pr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429" name="Google Shape;7429;p74"/>
          <p:cNvSpPr/>
          <p:nvPr/>
        </p:nvSpPr>
        <p:spPr>
          <a:xfrm>
            <a:off x="8844880" y="3279820"/>
            <a:ext cx="457624" cy="482872"/>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33"/>
        <p:cNvGrpSpPr/>
        <p:nvPr/>
      </p:nvGrpSpPr>
      <p:grpSpPr>
        <a:xfrm>
          <a:off x="0" y="0"/>
          <a:ext cx="0" cy="0"/>
          <a:chOff x="0" y="0"/>
          <a:chExt cx="0" cy="0"/>
        </a:xfrm>
      </p:grpSpPr>
      <p:sp>
        <p:nvSpPr>
          <p:cNvPr id="7434" name="Google Shape;7434;p75"/>
          <p:cNvSpPr txBox="1">
            <a:spLocks noGrp="1"/>
          </p:cNvSpPr>
          <p:nvPr>
            <p:ph type="title" idx="4294967295"/>
          </p:nvPr>
        </p:nvSpPr>
        <p:spPr>
          <a:xfrm>
            <a:off x="1132900"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435" name="Google Shape;7435;p75"/>
          <p:cNvSpPr txBox="1">
            <a:spLocks noGrp="1"/>
          </p:cNvSpPr>
          <p:nvPr>
            <p:ph type="title" idx="4294967295"/>
          </p:nvPr>
        </p:nvSpPr>
        <p:spPr>
          <a:xfrm>
            <a:off x="6477867"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436" name="Google Shape;7436;p75"/>
          <p:cNvGrpSpPr/>
          <p:nvPr/>
        </p:nvGrpSpPr>
        <p:grpSpPr>
          <a:xfrm>
            <a:off x="1185479" y="2042137"/>
            <a:ext cx="371051" cy="476048"/>
            <a:chOff x="-50489600" y="1947400"/>
            <a:chExt cx="233150" cy="299125"/>
          </a:xfrm>
        </p:grpSpPr>
        <p:sp>
          <p:nvSpPr>
            <p:cNvPr id="7437" name="Google Shape;7437;p75"/>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8" name="Google Shape;7438;p75"/>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39" name="Google Shape;7439;p75"/>
          <p:cNvGrpSpPr/>
          <p:nvPr/>
        </p:nvGrpSpPr>
        <p:grpSpPr>
          <a:xfrm>
            <a:off x="1132822" y="2648747"/>
            <a:ext cx="476365" cy="477599"/>
            <a:chOff x="-50523475" y="2316000"/>
            <a:chExt cx="299325" cy="300100"/>
          </a:xfrm>
        </p:grpSpPr>
        <p:sp>
          <p:nvSpPr>
            <p:cNvPr id="7440" name="Google Shape;7440;p75"/>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1" name="Google Shape;7441;p75"/>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42" name="Google Shape;7442;p75"/>
          <p:cNvGrpSpPr/>
          <p:nvPr/>
        </p:nvGrpSpPr>
        <p:grpSpPr>
          <a:xfrm>
            <a:off x="1130952" y="3247826"/>
            <a:ext cx="480105" cy="476405"/>
            <a:chOff x="-50524250" y="2686150"/>
            <a:chExt cx="301675" cy="299350"/>
          </a:xfrm>
        </p:grpSpPr>
        <p:sp>
          <p:nvSpPr>
            <p:cNvPr id="7443" name="Google Shape;7443;p75"/>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4" name="Google Shape;7444;p75"/>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5" name="Google Shape;7445;p75"/>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6" name="Google Shape;7446;p75"/>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7" name="Google Shape;7447;p75"/>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8" name="Google Shape;7448;p75"/>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49" name="Google Shape;7449;p75"/>
          <p:cNvGrpSpPr/>
          <p:nvPr/>
        </p:nvGrpSpPr>
        <p:grpSpPr>
          <a:xfrm>
            <a:off x="4094635" y="2082243"/>
            <a:ext cx="477599" cy="478872"/>
            <a:chOff x="-48633950" y="1972600"/>
            <a:chExt cx="300100" cy="300900"/>
          </a:xfrm>
        </p:grpSpPr>
        <p:sp>
          <p:nvSpPr>
            <p:cNvPr id="7450" name="Google Shape;7450;p75"/>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1" name="Google Shape;7451;p75"/>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52" name="Google Shape;7452;p75"/>
          <p:cNvGrpSpPr/>
          <p:nvPr/>
        </p:nvGrpSpPr>
        <p:grpSpPr>
          <a:xfrm>
            <a:off x="4093999" y="2690124"/>
            <a:ext cx="478872" cy="481339"/>
            <a:chOff x="-48634750" y="2342000"/>
            <a:chExt cx="300900" cy="302450"/>
          </a:xfrm>
        </p:grpSpPr>
        <p:sp>
          <p:nvSpPr>
            <p:cNvPr id="7453" name="Google Shape;7453;p75"/>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4" name="Google Shape;7454;p75"/>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5" name="Google Shape;7455;p75"/>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6" name="Google Shape;7456;p75"/>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7" name="Google Shape;7457;p75"/>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8" name="Google Shape;7458;p75"/>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9" name="Google Shape;7459;p75"/>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0" name="Google Shape;7460;p75"/>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61" name="Google Shape;7461;p75"/>
          <p:cNvGrpSpPr/>
          <p:nvPr/>
        </p:nvGrpSpPr>
        <p:grpSpPr>
          <a:xfrm>
            <a:off x="4095252" y="3287970"/>
            <a:ext cx="476365" cy="476365"/>
            <a:chOff x="-48633175" y="2711375"/>
            <a:chExt cx="299325" cy="299325"/>
          </a:xfrm>
        </p:grpSpPr>
        <p:sp>
          <p:nvSpPr>
            <p:cNvPr id="7462" name="Google Shape;7462;p75"/>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3" name="Google Shape;7463;p75"/>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64" name="Google Shape;7464;p75"/>
          <p:cNvGrpSpPr/>
          <p:nvPr/>
        </p:nvGrpSpPr>
        <p:grpSpPr>
          <a:xfrm>
            <a:off x="2343904" y="3890573"/>
            <a:ext cx="418675" cy="477639"/>
            <a:chOff x="-46753100" y="1965500"/>
            <a:chExt cx="263075" cy="300125"/>
          </a:xfrm>
        </p:grpSpPr>
        <p:sp>
          <p:nvSpPr>
            <p:cNvPr id="7465" name="Google Shape;7465;p75"/>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6" name="Google Shape;7466;p75"/>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67" name="Google Shape;7467;p75"/>
          <p:cNvGrpSpPr/>
          <p:nvPr/>
        </p:nvGrpSpPr>
        <p:grpSpPr>
          <a:xfrm>
            <a:off x="2313805" y="4513523"/>
            <a:ext cx="478872" cy="421221"/>
            <a:chOff x="-46772025" y="2350650"/>
            <a:chExt cx="300900" cy="264675"/>
          </a:xfrm>
        </p:grpSpPr>
        <p:sp>
          <p:nvSpPr>
            <p:cNvPr id="7468" name="Google Shape;7468;p75"/>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9" name="Google Shape;7469;p75"/>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70" name="Google Shape;7470;p75"/>
          <p:cNvGrpSpPr/>
          <p:nvPr/>
        </p:nvGrpSpPr>
        <p:grpSpPr>
          <a:xfrm>
            <a:off x="2313805" y="5092560"/>
            <a:ext cx="478872" cy="478872"/>
            <a:chOff x="-46772025" y="2701925"/>
            <a:chExt cx="300900" cy="300900"/>
          </a:xfrm>
        </p:grpSpPr>
        <p:sp>
          <p:nvSpPr>
            <p:cNvPr id="7471" name="Google Shape;7471;p75"/>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2" name="Google Shape;7472;p75"/>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473" name="Google Shape;7473;p75"/>
          <p:cNvSpPr/>
          <p:nvPr/>
        </p:nvSpPr>
        <p:spPr>
          <a:xfrm>
            <a:off x="5286482" y="3946815"/>
            <a:ext cx="477599" cy="478872"/>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474" name="Google Shape;7474;p75"/>
          <p:cNvGrpSpPr/>
          <p:nvPr/>
        </p:nvGrpSpPr>
        <p:grpSpPr>
          <a:xfrm>
            <a:off x="1724047" y="2043371"/>
            <a:ext cx="477599" cy="478872"/>
            <a:chOff x="-50154075" y="1948175"/>
            <a:chExt cx="300100" cy="300900"/>
          </a:xfrm>
        </p:grpSpPr>
        <p:sp>
          <p:nvSpPr>
            <p:cNvPr id="7475" name="Google Shape;7475;p75"/>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6" name="Google Shape;7476;p75"/>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77" name="Google Shape;7477;p75"/>
          <p:cNvGrpSpPr/>
          <p:nvPr/>
        </p:nvGrpSpPr>
        <p:grpSpPr>
          <a:xfrm>
            <a:off x="1724047" y="2649981"/>
            <a:ext cx="477599" cy="477639"/>
            <a:chOff x="-50154850" y="2316775"/>
            <a:chExt cx="300100" cy="300125"/>
          </a:xfrm>
        </p:grpSpPr>
        <p:sp>
          <p:nvSpPr>
            <p:cNvPr id="7478" name="Google Shape;7478;p75"/>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9" name="Google Shape;7479;p75"/>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80" name="Google Shape;7480;p75"/>
          <p:cNvGrpSpPr/>
          <p:nvPr/>
        </p:nvGrpSpPr>
        <p:grpSpPr>
          <a:xfrm>
            <a:off x="1718417" y="3245995"/>
            <a:ext cx="488859" cy="475411"/>
            <a:chOff x="-50158000" y="2685000"/>
            <a:chExt cx="307175" cy="298725"/>
          </a:xfrm>
        </p:grpSpPr>
        <p:sp>
          <p:nvSpPr>
            <p:cNvPr id="7481" name="Google Shape;7481;p75"/>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2" name="Google Shape;7482;p75"/>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83" name="Google Shape;7483;p75"/>
          <p:cNvGrpSpPr/>
          <p:nvPr/>
        </p:nvGrpSpPr>
        <p:grpSpPr>
          <a:xfrm>
            <a:off x="4695465" y="2083477"/>
            <a:ext cx="481339" cy="477639"/>
            <a:chOff x="-48266125" y="1973375"/>
            <a:chExt cx="302450" cy="300125"/>
          </a:xfrm>
        </p:grpSpPr>
        <p:sp>
          <p:nvSpPr>
            <p:cNvPr id="7484" name="Google Shape;7484;p75"/>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5" name="Google Shape;7485;p75"/>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6" name="Google Shape;7486;p75"/>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7" name="Google Shape;7487;p75"/>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8" name="Google Shape;7488;p75"/>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9" name="Google Shape;7489;p75"/>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90" name="Google Shape;7490;p75"/>
          <p:cNvGrpSpPr/>
          <p:nvPr/>
        </p:nvGrpSpPr>
        <p:grpSpPr>
          <a:xfrm>
            <a:off x="4731792" y="2691159"/>
            <a:ext cx="408688" cy="477799"/>
            <a:chOff x="-48237000" y="2342650"/>
            <a:chExt cx="256800" cy="300225"/>
          </a:xfrm>
        </p:grpSpPr>
        <p:sp>
          <p:nvSpPr>
            <p:cNvPr id="7491" name="Google Shape;7491;p75"/>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2" name="Google Shape;7492;p75"/>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3" name="Google Shape;7493;p75"/>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94" name="Google Shape;7494;p75"/>
          <p:cNvGrpSpPr/>
          <p:nvPr/>
        </p:nvGrpSpPr>
        <p:grpSpPr>
          <a:xfrm>
            <a:off x="2907117" y="3891529"/>
            <a:ext cx="481379" cy="474177"/>
            <a:chOff x="-46404975" y="1966100"/>
            <a:chExt cx="302475" cy="297950"/>
          </a:xfrm>
        </p:grpSpPr>
        <p:sp>
          <p:nvSpPr>
            <p:cNvPr id="7495" name="Google Shape;7495;p75"/>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6" name="Google Shape;7496;p75"/>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7" name="Google Shape;7497;p75"/>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8" name="Google Shape;7498;p75"/>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99" name="Google Shape;7499;p75"/>
          <p:cNvGrpSpPr/>
          <p:nvPr/>
        </p:nvGrpSpPr>
        <p:grpSpPr>
          <a:xfrm>
            <a:off x="2908987" y="4485951"/>
            <a:ext cx="477639" cy="477599"/>
            <a:chOff x="-46401050" y="2333325"/>
            <a:chExt cx="300125" cy="300100"/>
          </a:xfrm>
        </p:grpSpPr>
        <p:sp>
          <p:nvSpPr>
            <p:cNvPr id="7500" name="Google Shape;7500;p75"/>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1" name="Google Shape;7501;p75"/>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2" name="Google Shape;7502;p75"/>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3" name="Google Shape;7503;p75"/>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04" name="Google Shape;7504;p75"/>
          <p:cNvSpPr/>
          <p:nvPr/>
        </p:nvSpPr>
        <p:spPr>
          <a:xfrm>
            <a:off x="2911252" y="5093596"/>
            <a:ext cx="480145" cy="478872"/>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05" name="Google Shape;7505;p75"/>
          <p:cNvGrpSpPr/>
          <p:nvPr/>
        </p:nvGrpSpPr>
        <p:grpSpPr>
          <a:xfrm>
            <a:off x="5282440" y="4499757"/>
            <a:ext cx="478872" cy="478832"/>
            <a:chOff x="-44914800" y="2342000"/>
            <a:chExt cx="300900" cy="300875"/>
          </a:xfrm>
        </p:grpSpPr>
        <p:sp>
          <p:nvSpPr>
            <p:cNvPr id="7506" name="Google Shape;7506;p75"/>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7" name="Google Shape;7507;p75"/>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8" name="Google Shape;7508;p75"/>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09" name="Google Shape;7509;p75"/>
          <p:cNvSpPr/>
          <p:nvPr/>
        </p:nvSpPr>
        <p:spPr>
          <a:xfrm>
            <a:off x="2319448" y="2042286"/>
            <a:ext cx="476365" cy="475729"/>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10" name="Google Shape;7510;p75"/>
          <p:cNvGrpSpPr/>
          <p:nvPr/>
        </p:nvGrpSpPr>
        <p:grpSpPr>
          <a:xfrm>
            <a:off x="2314421" y="2649782"/>
            <a:ext cx="478872" cy="476565"/>
            <a:chOff x="-49786250" y="2316650"/>
            <a:chExt cx="300900" cy="299450"/>
          </a:xfrm>
        </p:grpSpPr>
        <p:sp>
          <p:nvSpPr>
            <p:cNvPr id="7511" name="Google Shape;7511;p75"/>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2" name="Google Shape;7512;p75"/>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3" name="Google Shape;7513;p75"/>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4" name="Google Shape;7514;p75"/>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5" name="Google Shape;7515;p75"/>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6" name="Google Shape;7516;p75"/>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7" name="Google Shape;7517;p75"/>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18" name="Google Shape;7518;p75"/>
          <p:cNvSpPr/>
          <p:nvPr/>
        </p:nvSpPr>
        <p:spPr>
          <a:xfrm>
            <a:off x="2308806" y="3245123"/>
            <a:ext cx="497652" cy="478872"/>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9" name="Google Shape;7519;p75"/>
          <p:cNvSpPr/>
          <p:nvPr/>
        </p:nvSpPr>
        <p:spPr>
          <a:xfrm>
            <a:off x="5295296" y="2084577"/>
            <a:ext cx="478872" cy="4775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20" name="Google Shape;7520;p75"/>
          <p:cNvGrpSpPr/>
          <p:nvPr/>
        </p:nvGrpSpPr>
        <p:grpSpPr>
          <a:xfrm>
            <a:off x="5377526" y="2690124"/>
            <a:ext cx="307153" cy="478832"/>
            <a:chOff x="-47842400" y="2342000"/>
            <a:chExt cx="193000" cy="300875"/>
          </a:xfrm>
        </p:grpSpPr>
        <p:sp>
          <p:nvSpPr>
            <p:cNvPr id="7521" name="Google Shape;7521;p75"/>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2" name="Google Shape;7522;p75"/>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3" name="Google Shape;7523;p75"/>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24" name="Google Shape;7524;p75"/>
          <p:cNvGrpSpPr/>
          <p:nvPr/>
        </p:nvGrpSpPr>
        <p:grpSpPr>
          <a:xfrm>
            <a:off x="5292283" y="3286736"/>
            <a:ext cx="477639" cy="478872"/>
            <a:chOff x="-47896750" y="2710600"/>
            <a:chExt cx="300125" cy="300900"/>
          </a:xfrm>
        </p:grpSpPr>
        <p:sp>
          <p:nvSpPr>
            <p:cNvPr id="7525" name="Google Shape;7525;p75"/>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6" name="Google Shape;7526;p75"/>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7" name="Google Shape;7527;p75"/>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8" name="Google Shape;7528;p75"/>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29" name="Google Shape;7529;p75"/>
          <p:cNvGrpSpPr/>
          <p:nvPr/>
        </p:nvGrpSpPr>
        <p:grpSpPr>
          <a:xfrm>
            <a:off x="3499803" y="3918146"/>
            <a:ext cx="478872" cy="419988"/>
            <a:chOff x="-46033225" y="1982825"/>
            <a:chExt cx="300900" cy="263900"/>
          </a:xfrm>
        </p:grpSpPr>
        <p:sp>
          <p:nvSpPr>
            <p:cNvPr id="7530" name="Google Shape;7530;p75"/>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1" name="Google Shape;7531;p75"/>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2" name="Google Shape;7532;p75"/>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33" name="Google Shape;7533;p75"/>
          <p:cNvGrpSpPr/>
          <p:nvPr/>
        </p:nvGrpSpPr>
        <p:grpSpPr>
          <a:xfrm>
            <a:off x="3495426" y="4487822"/>
            <a:ext cx="487625" cy="434868"/>
            <a:chOff x="-46034000" y="2334500"/>
            <a:chExt cx="306400" cy="273250"/>
          </a:xfrm>
        </p:grpSpPr>
        <p:sp>
          <p:nvSpPr>
            <p:cNvPr id="7534" name="Google Shape;7534;p75"/>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5" name="Google Shape;7535;p75"/>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6" name="Google Shape;7536;p75"/>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37" name="Google Shape;7537;p75"/>
          <p:cNvGrpSpPr/>
          <p:nvPr/>
        </p:nvGrpSpPr>
        <p:grpSpPr>
          <a:xfrm>
            <a:off x="3556837" y="5093674"/>
            <a:ext cx="364804" cy="475252"/>
            <a:chOff x="-45998575" y="2702625"/>
            <a:chExt cx="229225" cy="298625"/>
          </a:xfrm>
        </p:grpSpPr>
        <p:sp>
          <p:nvSpPr>
            <p:cNvPr id="7538" name="Google Shape;7538;p75"/>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9" name="Google Shape;7539;p75"/>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0" name="Google Shape;7540;p75"/>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1" name="Google Shape;7541;p75"/>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2" name="Google Shape;7542;p75"/>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3" name="Google Shape;7543;p75"/>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4" name="Google Shape;7544;p75"/>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45" name="Google Shape;7545;p75"/>
          <p:cNvSpPr/>
          <p:nvPr/>
        </p:nvSpPr>
        <p:spPr>
          <a:xfrm>
            <a:off x="5315306" y="5121803"/>
            <a:ext cx="419948" cy="4775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6" name="Google Shape;7546;p75"/>
          <p:cNvSpPr/>
          <p:nvPr/>
        </p:nvSpPr>
        <p:spPr>
          <a:xfrm>
            <a:off x="2911264" y="2055733"/>
            <a:ext cx="480105" cy="448793"/>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7" name="Google Shape;7547;p75"/>
          <p:cNvSpPr/>
          <p:nvPr/>
        </p:nvSpPr>
        <p:spPr>
          <a:xfrm>
            <a:off x="3126858" y="2629783"/>
            <a:ext cx="27612" cy="82796"/>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8" name="Google Shape;7548;p75"/>
          <p:cNvSpPr/>
          <p:nvPr/>
        </p:nvSpPr>
        <p:spPr>
          <a:xfrm>
            <a:off x="3020313" y="2665071"/>
            <a:ext cx="74003" cy="5251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9" name="Google Shape;7549;p75"/>
          <p:cNvSpPr/>
          <p:nvPr/>
        </p:nvSpPr>
        <p:spPr>
          <a:xfrm>
            <a:off x="3190791" y="2667459"/>
            <a:ext cx="68991" cy="51364"/>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50" name="Google Shape;7550;p75"/>
          <p:cNvGrpSpPr/>
          <p:nvPr/>
        </p:nvGrpSpPr>
        <p:grpSpPr>
          <a:xfrm>
            <a:off x="2937597" y="3245359"/>
            <a:ext cx="419948" cy="481379"/>
            <a:chOff x="-49398750" y="2684600"/>
            <a:chExt cx="263875" cy="302475"/>
          </a:xfrm>
        </p:grpSpPr>
        <p:sp>
          <p:nvSpPr>
            <p:cNvPr id="7551" name="Google Shape;7551;p75"/>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2" name="Google Shape;7552;p75"/>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3" name="Google Shape;7553;p75"/>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54" name="Google Shape;7554;p75"/>
          <p:cNvGrpSpPr/>
          <p:nvPr/>
        </p:nvGrpSpPr>
        <p:grpSpPr>
          <a:xfrm>
            <a:off x="1164161" y="3904379"/>
            <a:ext cx="418675" cy="478872"/>
            <a:chOff x="-47509225" y="1974175"/>
            <a:chExt cx="263075" cy="300900"/>
          </a:xfrm>
        </p:grpSpPr>
        <p:sp>
          <p:nvSpPr>
            <p:cNvPr id="7555" name="Google Shape;7555;p75"/>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6" name="Google Shape;7556;p75"/>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7" name="Google Shape;7557;p75"/>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8" name="Google Shape;7558;p75"/>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9" name="Google Shape;7559;p75"/>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60" name="Google Shape;7560;p75"/>
          <p:cNvGrpSpPr/>
          <p:nvPr/>
        </p:nvGrpSpPr>
        <p:grpSpPr>
          <a:xfrm>
            <a:off x="1132829" y="4499758"/>
            <a:ext cx="481339" cy="477281"/>
            <a:chOff x="-47529700" y="2342000"/>
            <a:chExt cx="302450" cy="299900"/>
          </a:xfrm>
        </p:grpSpPr>
        <p:sp>
          <p:nvSpPr>
            <p:cNvPr id="7561" name="Google Shape;7561;p75"/>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2" name="Google Shape;7562;p75"/>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63" name="Google Shape;7563;p75"/>
          <p:cNvGrpSpPr/>
          <p:nvPr/>
        </p:nvGrpSpPr>
        <p:grpSpPr>
          <a:xfrm>
            <a:off x="1134701" y="5165289"/>
            <a:ext cx="477599" cy="363531"/>
            <a:chOff x="-47527350" y="2747625"/>
            <a:chExt cx="300100" cy="228425"/>
          </a:xfrm>
        </p:grpSpPr>
        <p:sp>
          <p:nvSpPr>
            <p:cNvPr id="7564" name="Google Shape;7564;p75"/>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5" name="Google Shape;7565;p75"/>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6" name="Google Shape;7566;p75"/>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7" name="Google Shape;7567;p75"/>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8" name="Google Shape;7568;p75"/>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9" name="Google Shape;7569;p75"/>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70" name="Google Shape;7570;p75"/>
          <p:cNvSpPr/>
          <p:nvPr/>
        </p:nvSpPr>
        <p:spPr>
          <a:xfrm>
            <a:off x="4103299" y="3887577"/>
            <a:ext cx="475092" cy="481060"/>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71" name="Google Shape;7571;p75"/>
          <p:cNvGrpSpPr/>
          <p:nvPr/>
        </p:nvGrpSpPr>
        <p:grpSpPr>
          <a:xfrm>
            <a:off x="4098566" y="4516030"/>
            <a:ext cx="477639" cy="419948"/>
            <a:chOff x="-45664625" y="2352225"/>
            <a:chExt cx="300125" cy="263875"/>
          </a:xfrm>
        </p:grpSpPr>
        <p:sp>
          <p:nvSpPr>
            <p:cNvPr id="7572" name="Google Shape;7572;p75"/>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3" name="Google Shape;7573;p75"/>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4" name="Google Shape;7574;p75"/>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5" name="Google Shape;7575;p75"/>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6" name="Google Shape;7576;p75"/>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7" name="Google Shape;7577;p75"/>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8" name="Google Shape;7578;p75"/>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79" name="Google Shape;7579;p75"/>
          <p:cNvGrpSpPr/>
          <p:nvPr/>
        </p:nvGrpSpPr>
        <p:grpSpPr>
          <a:xfrm>
            <a:off x="4097471" y="5094669"/>
            <a:ext cx="479827" cy="476764"/>
            <a:chOff x="-45665400" y="2703250"/>
            <a:chExt cx="301500" cy="299575"/>
          </a:xfrm>
        </p:grpSpPr>
        <p:sp>
          <p:nvSpPr>
            <p:cNvPr id="7580" name="Google Shape;7580;p75"/>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1" name="Google Shape;7581;p75"/>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2" name="Google Shape;7582;p75"/>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3" name="Google Shape;7583;p75"/>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84" name="Google Shape;7584;p75"/>
          <p:cNvGrpSpPr/>
          <p:nvPr/>
        </p:nvGrpSpPr>
        <p:grpSpPr>
          <a:xfrm>
            <a:off x="2899680" y="5682584"/>
            <a:ext cx="478872" cy="480145"/>
            <a:chOff x="-44528075" y="1982825"/>
            <a:chExt cx="300900" cy="301700"/>
          </a:xfrm>
        </p:grpSpPr>
        <p:sp>
          <p:nvSpPr>
            <p:cNvPr id="7585" name="Google Shape;7585;p75"/>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6" name="Google Shape;7586;p75"/>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7" name="Google Shape;7587;p75"/>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8" name="Google Shape;7588;p75"/>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9" name="Google Shape;7589;p75"/>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0" name="Google Shape;7590;p75"/>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1" name="Google Shape;7591;p75"/>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92" name="Google Shape;7592;p75"/>
          <p:cNvSpPr/>
          <p:nvPr/>
        </p:nvSpPr>
        <p:spPr>
          <a:xfrm>
            <a:off x="3504949" y="2041967"/>
            <a:ext cx="477599" cy="4775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93" name="Google Shape;7593;p75"/>
          <p:cNvGrpSpPr/>
          <p:nvPr/>
        </p:nvGrpSpPr>
        <p:grpSpPr>
          <a:xfrm>
            <a:off x="3501231" y="2649981"/>
            <a:ext cx="477599" cy="477639"/>
            <a:chOff x="-49048250" y="2316775"/>
            <a:chExt cx="300100" cy="300125"/>
          </a:xfrm>
        </p:grpSpPr>
        <p:sp>
          <p:nvSpPr>
            <p:cNvPr id="7594" name="Google Shape;7594;p75"/>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5" name="Google Shape;7595;p75"/>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6" name="Google Shape;7596;p75"/>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7" name="Google Shape;7597;p75"/>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98" name="Google Shape;7598;p75"/>
          <p:cNvSpPr/>
          <p:nvPr/>
        </p:nvSpPr>
        <p:spPr>
          <a:xfrm>
            <a:off x="3503079" y="3246834"/>
            <a:ext cx="481339" cy="47716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99" name="Google Shape;7599;p75"/>
          <p:cNvGrpSpPr/>
          <p:nvPr/>
        </p:nvGrpSpPr>
        <p:grpSpPr>
          <a:xfrm>
            <a:off x="1720660" y="3904379"/>
            <a:ext cx="480145" cy="477599"/>
            <a:chOff x="-47160325" y="1974175"/>
            <a:chExt cx="301700" cy="300100"/>
          </a:xfrm>
        </p:grpSpPr>
        <p:sp>
          <p:nvSpPr>
            <p:cNvPr id="7600" name="Google Shape;7600;p75"/>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1" name="Google Shape;7601;p75"/>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02" name="Google Shape;7602;p75"/>
          <p:cNvGrpSpPr/>
          <p:nvPr/>
        </p:nvGrpSpPr>
        <p:grpSpPr>
          <a:xfrm>
            <a:off x="1721295" y="4499757"/>
            <a:ext cx="478872" cy="478832"/>
            <a:chOff x="-47159525" y="2342000"/>
            <a:chExt cx="300900" cy="300875"/>
          </a:xfrm>
        </p:grpSpPr>
        <p:sp>
          <p:nvSpPr>
            <p:cNvPr id="7603" name="Google Shape;7603;p75"/>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4" name="Google Shape;7604;p75"/>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5" name="Google Shape;7605;p75"/>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6" name="Google Shape;7606;p75"/>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7" name="Google Shape;7607;p75"/>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08" name="Google Shape;7608;p75"/>
          <p:cNvGrpSpPr/>
          <p:nvPr/>
        </p:nvGrpSpPr>
        <p:grpSpPr>
          <a:xfrm>
            <a:off x="1721931" y="5108872"/>
            <a:ext cx="477599" cy="478872"/>
            <a:chOff x="-47157950" y="2712175"/>
            <a:chExt cx="300100" cy="300900"/>
          </a:xfrm>
        </p:grpSpPr>
        <p:sp>
          <p:nvSpPr>
            <p:cNvPr id="7609" name="Google Shape;7609;p75"/>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0" name="Google Shape;7610;p75"/>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1" name="Google Shape;7611;p75"/>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2" name="Google Shape;7612;p75"/>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3" name="Google Shape;7613;p75"/>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4" name="Google Shape;7614;p75"/>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5" name="Google Shape;7615;p75"/>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616" name="Google Shape;7616;p75"/>
          <p:cNvSpPr/>
          <p:nvPr/>
        </p:nvSpPr>
        <p:spPr>
          <a:xfrm>
            <a:off x="4717615" y="3890400"/>
            <a:ext cx="419948" cy="476365"/>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617" name="Google Shape;7617;p75"/>
          <p:cNvGrpSpPr/>
          <p:nvPr/>
        </p:nvGrpSpPr>
        <p:grpSpPr>
          <a:xfrm>
            <a:off x="4713567" y="4485951"/>
            <a:ext cx="421181" cy="477599"/>
            <a:chOff x="-45278675" y="2333325"/>
            <a:chExt cx="264650" cy="300100"/>
          </a:xfrm>
        </p:grpSpPr>
        <p:sp>
          <p:nvSpPr>
            <p:cNvPr id="7618" name="Google Shape;7618;p75"/>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9" name="Google Shape;7619;p75"/>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0" name="Google Shape;7620;p75"/>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1" name="Google Shape;7621;p75"/>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22" name="Google Shape;7622;p75"/>
          <p:cNvGrpSpPr/>
          <p:nvPr/>
        </p:nvGrpSpPr>
        <p:grpSpPr>
          <a:xfrm>
            <a:off x="4727334" y="5092561"/>
            <a:ext cx="393649" cy="477639"/>
            <a:chOff x="-45270025" y="2701925"/>
            <a:chExt cx="247350" cy="300125"/>
          </a:xfrm>
        </p:grpSpPr>
        <p:sp>
          <p:nvSpPr>
            <p:cNvPr id="7623" name="Google Shape;7623;p75"/>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4" name="Google Shape;7624;p75"/>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5" name="Google Shape;7625;p75"/>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6" name="Google Shape;7626;p75"/>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627" name="Google Shape;7627;p75"/>
          <p:cNvSpPr/>
          <p:nvPr/>
        </p:nvSpPr>
        <p:spPr>
          <a:xfrm>
            <a:off x="3504933" y="5719886"/>
            <a:ext cx="477599" cy="4775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628" name="Google Shape;7628;p75"/>
          <p:cNvGrpSpPr/>
          <p:nvPr/>
        </p:nvGrpSpPr>
        <p:grpSpPr>
          <a:xfrm>
            <a:off x="2946090" y="2771022"/>
            <a:ext cx="409925" cy="347501"/>
            <a:chOff x="1636184" y="2959225"/>
            <a:chExt cx="232666" cy="197250"/>
          </a:xfrm>
        </p:grpSpPr>
        <p:sp>
          <p:nvSpPr>
            <p:cNvPr id="7629" name="Google Shape;7629;p75"/>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0" name="Google Shape;7630;p75"/>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1" name="Google Shape;7631;p75"/>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7632" name="Google Shape;7632;p75"/>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7633" name="Google Shape;7633;p75"/>
          <p:cNvGrpSpPr/>
          <p:nvPr/>
        </p:nvGrpSpPr>
        <p:grpSpPr>
          <a:xfrm>
            <a:off x="4769687" y="3284815"/>
            <a:ext cx="344723" cy="486872"/>
            <a:chOff x="-47300587" y="123275"/>
            <a:chExt cx="190975" cy="269725"/>
          </a:xfrm>
        </p:grpSpPr>
        <p:sp>
          <p:nvSpPr>
            <p:cNvPr id="7634" name="Google Shape;7634;p75"/>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5" name="Google Shape;7635;p75"/>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6" name="Google Shape;7636;p75"/>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7" name="Google Shape;7637;p75"/>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8" name="Google Shape;7638;p75"/>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39" name="Google Shape;7639;p75"/>
          <p:cNvGrpSpPr/>
          <p:nvPr/>
        </p:nvGrpSpPr>
        <p:grpSpPr>
          <a:xfrm>
            <a:off x="6494384" y="2043736"/>
            <a:ext cx="456437" cy="453057"/>
            <a:chOff x="-13966675" y="1639700"/>
            <a:chExt cx="354450" cy="351825"/>
          </a:xfrm>
        </p:grpSpPr>
        <p:sp>
          <p:nvSpPr>
            <p:cNvPr id="7640" name="Google Shape;7640;p75"/>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1" name="Google Shape;7641;p75"/>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2" name="Google Shape;7642;p75"/>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3" name="Google Shape;7643;p75"/>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4" name="Google Shape;7644;p75"/>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645" name="Google Shape;7645;p75"/>
          <p:cNvSpPr/>
          <p:nvPr/>
        </p:nvSpPr>
        <p:spPr>
          <a:xfrm>
            <a:off x="6495400" y="2586310"/>
            <a:ext cx="454409" cy="45543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6" name="Google Shape;7646;p75"/>
          <p:cNvSpPr/>
          <p:nvPr/>
        </p:nvSpPr>
        <p:spPr>
          <a:xfrm>
            <a:off x="6576027" y="3132612"/>
            <a:ext cx="293152" cy="452381"/>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647" name="Google Shape;7647;p75"/>
          <p:cNvGrpSpPr/>
          <p:nvPr/>
        </p:nvGrpSpPr>
        <p:grpSpPr>
          <a:xfrm>
            <a:off x="8889703" y="2043316"/>
            <a:ext cx="453379" cy="453893"/>
            <a:chOff x="-12199250" y="1662675"/>
            <a:chExt cx="352075" cy="352475"/>
          </a:xfrm>
        </p:grpSpPr>
        <p:sp>
          <p:nvSpPr>
            <p:cNvPr id="7648" name="Google Shape;7648;p75"/>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9" name="Google Shape;7649;p75"/>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0" name="Google Shape;7650;p75"/>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51" name="Google Shape;7651;p75"/>
          <p:cNvGrpSpPr/>
          <p:nvPr/>
        </p:nvGrpSpPr>
        <p:grpSpPr>
          <a:xfrm>
            <a:off x="8888174" y="2585806"/>
            <a:ext cx="456437" cy="456437"/>
            <a:chOff x="-12199250" y="2096250"/>
            <a:chExt cx="354450" cy="354450"/>
          </a:xfrm>
        </p:grpSpPr>
        <p:sp>
          <p:nvSpPr>
            <p:cNvPr id="7652" name="Google Shape;7652;p75"/>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3" name="Google Shape;7653;p75"/>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54" name="Google Shape;7654;p75"/>
          <p:cNvGrpSpPr/>
          <p:nvPr/>
        </p:nvGrpSpPr>
        <p:grpSpPr>
          <a:xfrm>
            <a:off x="8889703" y="3131078"/>
            <a:ext cx="453379" cy="455439"/>
            <a:chOff x="-12199250" y="2530225"/>
            <a:chExt cx="352075" cy="353675"/>
          </a:xfrm>
        </p:grpSpPr>
        <p:sp>
          <p:nvSpPr>
            <p:cNvPr id="7655" name="Google Shape;7655;p75"/>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6" name="Google Shape;7656;p75"/>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7" name="Google Shape;7657;p75"/>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8" name="Google Shape;7658;p75"/>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659" name="Google Shape;7659;p75"/>
          <p:cNvSpPr/>
          <p:nvPr/>
        </p:nvSpPr>
        <p:spPr>
          <a:xfrm>
            <a:off x="6494885" y="3705384"/>
            <a:ext cx="455439" cy="455696"/>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660" name="Google Shape;7660;p75"/>
          <p:cNvGrpSpPr/>
          <p:nvPr/>
        </p:nvGrpSpPr>
        <p:grpSpPr>
          <a:xfrm>
            <a:off x="6494384" y="4250784"/>
            <a:ext cx="456437" cy="452413"/>
            <a:chOff x="-10462550" y="2057650"/>
            <a:chExt cx="354450" cy="351325"/>
          </a:xfrm>
        </p:grpSpPr>
        <p:sp>
          <p:nvSpPr>
            <p:cNvPr id="7661" name="Google Shape;7661;p75"/>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2" name="Google Shape;7662;p75"/>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663" name="Google Shape;7663;p75"/>
          <p:cNvSpPr/>
          <p:nvPr/>
        </p:nvSpPr>
        <p:spPr>
          <a:xfrm>
            <a:off x="10122166" y="3740750"/>
            <a:ext cx="417901" cy="45543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664" name="Google Shape;7664;p75"/>
          <p:cNvGrpSpPr/>
          <p:nvPr/>
        </p:nvGrpSpPr>
        <p:grpSpPr>
          <a:xfrm>
            <a:off x="8866363" y="3706202"/>
            <a:ext cx="500059" cy="454055"/>
            <a:chOff x="-8692750" y="1622100"/>
            <a:chExt cx="388325" cy="352600"/>
          </a:xfrm>
        </p:grpSpPr>
        <p:sp>
          <p:nvSpPr>
            <p:cNvPr id="7665" name="Google Shape;7665;p75"/>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6" name="Google Shape;7666;p75"/>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67" name="Google Shape;7667;p75"/>
          <p:cNvGrpSpPr/>
          <p:nvPr/>
        </p:nvGrpSpPr>
        <p:grpSpPr>
          <a:xfrm>
            <a:off x="7072338" y="2042543"/>
            <a:ext cx="455407" cy="455439"/>
            <a:chOff x="-13529550" y="1639425"/>
            <a:chExt cx="353650" cy="353675"/>
          </a:xfrm>
        </p:grpSpPr>
        <p:sp>
          <p:nvSpPr>
            <p:cNvPr id="7668" name="Google Shape;7668;p75"/>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9" name="Google Shape;7669;p75"/>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0" name="Google Shape;7670;p75"/>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1" name="Google Shape;7671;p75"/>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2" name="Google Shape;7672;p75"/>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3" name="Google Shape;7673;p75"/>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4" name="Google Shape;7674;p75"/>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5" name="Google Shape;7675;p75"/>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76" name="Google Shape;7676;p75"/>
          <p:cNvGrpSpPr/>
          <p:nvPr/>
        </p:nvGrpSpPr>
        <p:grpSpPr>
          <a:xfrm>
            <a:off x="7070809" y="2587319"/>
            <a:ext cx="458465" cy="453411"/>
            <a:chOff x="-13531925" y="2075775"/>
            <a:chExt cx="356025" cy="352100"/>
          </a:xfrm>
        </p:grpSpPr>
        <p:sp>
          <p:nvSpPr>
            <p:cNvPr id="7677" name="Google Shape;7677;p75"/>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8" name="Google Shape;7678;p75"/>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79" name="Google Shape;7679;p75"/>
          <p:cNvGrpSpPr/>
          <p:nvPr/>
        </p:nvGrpSpPr>
        <p:grpSpPr>
          <a:xfrm>
            <a:off x="7072837" y="3131593"/>
            <a:ext cx="454409" cy="454409"/>
            <a:chOff x="-13528775" y="2507400"/>
            <a:chExt cx="352875" cy="352875"/>
          </a:xfrm>
        </p:grpSpPr>
        <p:sp>
          <p:nvSpPr>
            <p:cNvPr id="7680" name="Google Shape;7680;p75"/>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1" name="Google Shape;7681;p75"/>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2" name="Google Shape;7682;p75"/>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683" name="Google Shape;7683;p75"/>
          <p:cNvSpPr/>
          <p:nvPr/>
        </p:nvSpPr>
        <p:spPr>
          <a:xfrm>
            <a:off x="9497851" y="2084141"/>
            <a:ext cx="455439" cy="372252"/>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4" name="Google Shape;7684;p75"/>
          <p:cNvSpPr/>
          <p:nvPr/>
        </p:nvSpPr>
        <p:spPr>
          <a:xfrm>
            <a:off x="9497352" y="2586936"/>
            <a:ext cx="456437" cy="454184"/>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685" name="Google Shape;7685;p75"/>
          <p:cNvGrpSpPr/>
          <p:nvPr/>
        </p:nvGrpSpPr>
        <p:grpSpPr>
          <a:xfrm>
            <a:off x="9520177" y="3131078"/>
            <a:ext cx="410787" cy="455439"/>
            <a:chOff x="-11747150" y="2530225"/>
            <a:chExt cx="319000" cy="353675"/>
          </a:xfrm>
        </p:grpSpPr>
        <p:sp>
          <p:nvSpPr>
            <p:cNvPr id="7686" name="Google Shape;7686;p75"/>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7" name="Google Shape;7687;p75"/>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88" name="Google Shape;7688;p75"/>
          <p:cNvGrpSpPr/>
          <p:nvPr/>
        </p:nvGrpSpPr>
        <p:grpSpPr>
          <a:xfrm>
            <a:off x="7072837" y="3706026"/>
            <a:ext cx="454409" cy="454409"/>
            <a:chOff x="-10027775" y="1622900"/>
            <a:chExt cx="352875" cy="352875"/>
          </a:xfrm>
        </p:grpSpPr>
        <p:sp>
          <p:nvSpPr>
            <p:cNvPr id="7689" name="Google Shape;7689;p75"/>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0" name="Google Shape;7690;p75"/>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1" name="Google Shape;7691;p75"/>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2" name="Google Shape;7692;p75"/>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3" name="Google Shape;7693;p75"/>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4" name="Google Shape;7694;p75"/>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695" name="Google Shape;7695;p75"/>
          <p:cNvSpPr/>
          <p:nvPr/>
        </p:nvSpPr>
        <p:spPr>
          <a:xfrm>
            <a:off x="7081963" y="4249163"/>
            <a:ext cx="436155" cy="455664"/>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696" name="Google Shape;7696;p75"/>
          <p:cNvGrpSpPr/>
          <p:nvPr/>
        </p:nvGrpSpPr>
        <p:grpSpPr>
          <a:xfrm>
            <a:off x="10708794" y="3740244"/>
            <a:ext cx="430071" cy="456437"/>
            <a:chOff x="-10019125" y="2490075"/>
            <a:chExt cx="333975" cy="354450"/>
          </a:xfrm>
        </p:grpSpPr>
        <p:sp>
          <p:nvSpPr>
            <p:cNvPr id="7697" name="Google Shape;7697;p75"/>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8" name="Google Shape;7698;p75"/>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9" name="Google Shape;7699;p75"/>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0" name="Google Shape;7700;p75"/>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01" name="Google Shape;7701;p75"/>
          <p:cNvGrpSpPr/>
          <p:nvPr/>
        </p:nvGrpSpPr>
        <p:grpSpPr>
          <a:xfrm>
            <a:off x="8881574" y="4248257"/>
            <a:ext cx="469636" cy="457467"/>
            <a:chOff x="-8684100" y="2032450"/>
            <a:chExt cx="364700" cy="355250"/>
          </a:xfrm>
        </p:grpSpPr>
        <p:sp>
          <p:nvSpPr>
            <p:cNvPr id="7702" name="Google Shape;7702;p75"/>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3" name="Google Shape;7703;p75"/>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4" name="Google Shape;7704;p75"/>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705" name="Google Shape;7705;p75"/>
          <p:cNvSpPr/>
          <p:nvPr/>
        </p:nvSpPr>
        <p:spPr>
          <a:xfrm>
            <a:off x="7698279" y="2043062"/>
            <a:ext cx="400679" cy="454409"/>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06" name="Google Shape;7706;p75"/>
          <p:cNvGrpSpPr/>
          <p:nvPr/>
        </p:nvGrpSpPr>
        <p:grpSpPr>
          <a:xfrm>
            <a:off x="7669386" y="2586208"/>
            <a:ext cx="458465" cy="455632"/>
            <a:chOff x="-13095575" y="2073400"/>
            <a:chExt cx="356025" cy="353825"/>
          </a:xfrm>
        </p:grpSpPr>
        <p:sp>
          <p:nvSpPr>
            <p:cNvPr id="7707" name="Google Shape;7707;p75"/>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8" name="Google Shape;7708;p75"/>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9" name="Google Shape;7709;p75"/>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0" name="Google Shape;7710;p75"/>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1" name="Google Shape;7711;p75"/>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2" name="Google Shape;7712;p75"/>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3" name="Google Shape;7713;p75"/>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4" name="Google Shape;7714;p75"/>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715" name="Google Shape;7715;p75"/>
          <p:cNvSpPr/>
          <p:nvPr/>
        </p:nvSpPr>
        <p:spPr>
          <a:xfrm>
            <a:off x="7670899" y="3131598"/>
            <a:ext cx="455439" cy="454409"/>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16" name="Google Shape;7716;p75"/>
          <p:cNvGrpSpPr/>
          <p:nvPr/>
        </p:nvGrpSpPr>
        <p:grpSpPr>
          <a:xfrm>
            <a:off x="10102383" y="2041980"/>
            <a:ext cx="457467" cy="456565"/>
            <a:chOff x="-11332875" y="1660700"/>
            <a:chExt cx="355250" cy="354550"/>
          </a:xfrm>
        </p:grpSpPr>
        <p:sp>
          <p:nvSpPr>
            <p:cNvPr id="7717" name="Google Shape;7717;p75"/>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8" name="Google Shape;7718;p75"/>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9" name="Google Shape;7719;p75"/>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0" name="Google Shape;7720;p75"/>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721" name="Google Shape;7721;p75"/>
          <p:cNvSpPr/>
          <p:nvPr/>
        </p:nvSpPr>
        <p:spPr>
          <a:xfrm>
            <a:off x="10100870" y="2587839"/>
            <a:ext cx="460493" cy="452381"/>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2" name="Google Shape;7722;p75"/>
          <p:cNvSpPr/>
          <p:nvPr/>
        </p:nvSpPr>
        <p:spPr>
          <a:xfrm>
            <a:off x="10101885" y="3159477"/>
            <a:ext cx="458465" cy="398651"/>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23" name="Google Shape;7723;p75"/>
          <p:cNvGrpSpPr/>
          <p:nvPr/>
        </p:nvGrpSpPr>
        <p:grpSpPr>
          <a:xfrm>
            <a:off x="7698795" y="3703997"/>
            <a:ext cx="399648" cy="458465"/>
            <a:chOff x="-9570950" y="1622100"/>
            <a:chExt cx="310350" cy="356025"/>
          </a:xfrm>
        </p:grpSpPr>
        <p:sp>
          <p:nvSpPr>
            <p:cNvPr id="7724" name="Google Shape;7724;p75"/>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5" name="Google Shape;7725;p75"/>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26" name="Google Shape;7726;p75"/>
          <p:cNvGrpSpPr/>
          <p:nvPr/>
        </p:nvGrpSpPr>
        <p:grpSpPr>
          <a:xfrm>
            <a:off x="7670400" y="4249271"/>
            <a:ext cx="456437" cy="455439"/>
            <a:chOff x="-9594575" y="2056875"/>
            <a:chExt cx="354450" cy="353675"/>
          </a:xfrm>
        </p:grpSpPr>
        <p:sp>
          <p:nvSpPr>
            <p:cNvPr id="7727" name="Google Shape;7727;p75"/>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8" name="Google Shape;7728;p75"/>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9" name="Google Shape;7729;p75"/>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730" name="Google Shape;7730;p75"/>
          <p:cNvSpPr/>
          <p:nvPr/>
        </p:nvSpPr>
        <p:spPr>
          <a:xfrm>
            <a:off x="9497336" y="4289855"/>
            <a:ext cx="456469" cy="37428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31" name="Google Shape;7731;p75"/>
          <p:cNvGrpSpPr/>
          <p:nvPr/>
        </p:nvGrpSpPr>
        <p:grpSpPr>
          <a:xfrm>
            <a:off x="8277976" y="2043058"/>
            <a:ext cx="456437" cy="454409"/>
            <a:chOff x="-12661600" y="1640225"/>
            <a:chExt cx="354450" cy="352875"/>
          </a:xfrm>
        </p:grpSpPr>
        <p:sp>
          <p:nvSpPr>
            <p:cNvPr id="7732" name="Google Shape;7732;p75"/>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3" name="Google Shape;7733;p75"/>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4" name="Google Shape;7734;p75"/>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35" name="Google Shape;7735;p75"/>
          <p:cNvGrpSpPr/>
          <p:nvPr/>
        </p:nvGrpSpPr>
        <p:grpSpPr>
          <a:xfrm>
            <a:off x="8278477" y="2614442"/>
            <a:ext cx="455439" cy="399165"/>
            <a:chOff x="-12660025" y="2096250"/>
            <a:chExt cx="353675" cy="309975"/>
          </a:xfrm>
        </p:grpSpPr>
        <p:sp>
          <p:nvSpPr>
            <p:cNvPr id="7736" name="Google Shape;7736;p75"/>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7" name="Google Shape;7737;p75"/>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8" name="Google Shape;7738;p75"/>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9" name="Google Shape;7739;p75"/>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0" name="Google Shape;7740;p75"/>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1" name="Google Shape;7741;p75"/>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42" name="Google Shape;7742;p75"/>
          <p:cNvGrpSpPr/>
          <p:nvPr/>
        </p:nvGrpSpPr>
        <p:grpSpPr>
          <a:xfrm>
            <a:off x="8276447" y="3130837"/>
            <a:ext cx="459496" cy="455921"/>
            <a:chOff x="-12663175" y="2506800"/>
            <a:chExt cx="356825" cy="354050"/>
          </a:xfrm>
        </p:grpSpPr>
        <p:sp>
          <p:nvSpPr>
            <p:cNvPr id="7743" name="Google Shape;7743;p75"/>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4" name="Google Shape;7744;p75"/>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5" name="Google Shape;7745;p75"/>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6" name="Google Shape;7746;p75"/>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47" name="Google Shape;7747;p75"/>
          <p:cNvGrpSpPr/>
          <p:nvPr/>
        </p:nvGrpSpPr>
        <p:grpSpPr>
          <a:xfrm>
            <a:off x="10696625" y="2042543"/>
            <a:ext cx="454409" cy="455439"/>
            <a:chOff x="-10896525" y="1663050"/>
            <a:chExt cx="352875" cy="353675"/>
          </a:xfrm>
        </p:grpSpPr>
        <p:sp>
          <p:nvSpPr>
            <p:cNvPr id="7748" name="Google Shape;7748;p75"/>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9" name="Google Shape;7749;p75"/>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750" name="Google Shape;7750;p75"/>
          <p:cNvSpPr/>
          <p:nvPr/>
        </p:nvSpPr>
        <p:spPr>
          <a:xfrm>
            <a:off x="10748858" y="2586212"/>
            <a:ext cx="349941" cy="455632"/>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51" name="Google Shape;7751;p75"/>
          <p:cNvGrpSpPr/>
          <p:nvPr/>
        </p:nvGrpSpPr>
        <p:grpSpPr>
          <a:xfrm>
            <a:off x="10696110" y="3145790"/>
            <a:ext cx="455439" cy="426015"/>
            <a:chOff x="-10898100" y="2542050"/>
            <a:chExt cx="353675" cy="330825"/>
          </a:xfrm>
        </p:grpSpPr>
        <p:sp>
          <p:nvSpPr>
            <p:cNvPr id="7752" name="Google Shape;7752;p75"/>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3" name="Google Shape;7753;p75"/>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4" name="Google Shape;7754;p75"/>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5" name="Google Shape;7755;p75"/>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6" name="Google Shape;7756;p75"/>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7" name="Google Shape;7757;p75"/>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58" name="Google Shape;7758;p75"/>
          <p:cNvGrpSpPr/>
          <p:nvPr/>
        </p:nvGrpSpPr>
        <p:grpSpPr>
          <a:xfrm>
            <a:off x="8279489" y="3706943"/>
            <a:ext cx="453411" cy="452573"/>
            <a:chOff x="-9157450" y="1622750"/>
            <a:chExt cx="352100" cy="351450"/>
          </a:xfrm>
        </p:grpSpPr>
        <p:sp>
          <p:nvSpPr>
            <p:cNvPr id="7759" name="Google Shape;7759;p75"/>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0" name="Google Shape;7760;p75"/>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61" name="Google Shape;7761;p75"/>
          <p:cNvGrpSpPr/>
          <p:nvPr/>
        </p:nvGrpSpPr>
        <p:grpSpPr>
          <a:xfrm>
            <a:off x="8330212" y="4251299"/>
            <a:ext cx="351969" cy="451383"/>
            <a:chOff x="-9119650" y="2056875"/>
            <a:chExt cx="273325" cy="350525"/>
          </a:xfrm>
        </p:grpSpPr>
        <p:sp>
          <p:nvSpPr>
            <p:cNvPr id="7762" name="Google Shape;7762;p75"/>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3" name="Google Shape;7763;p75"/>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764" name="Google Shape;7764;p75"/>
          <p:cNvSpPr/>
          <p:nvPr/>
        </p:nvSpPr>
        <p:spPr>
          <a:xfrm>
            <a:off x="10697123" y="4289866"/>
            <a:ext cx="453411" cy="455407"/>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5" name="Google Shape;7765;p75"/>
          <p:cNvSpPr/>
          <p:nvPr/>
        </p:nvSpPr>
        <p:spPr>
          <a:xfrm>
            <a:off x="9524750" y="3705530"/>
            <a:ext cx="401644" cy="455407"/>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66" name="Google Shape;7766;p75"/>
          <p:cNvGrpSpPr/>
          <p:nvPr/>
        </p:nvGrpSpPr>
        <p:grpSpPr>
          <a:xfrm>
            <a:off x="10102387" y="4290506"/>
            <a:ext cx="457459" cy="455425"/>
            <a:chOff x="6001575" y="3119050"/>
            <a:chExt cx="315025" cy="313625"/>
          </a:xfrm>
        </p:grpSpPr>
        <p:sp>
          <p:nvSpPr>
            <p:cNvPr id="7767" name="Google Shape;7767;p75"/>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8" name="Google Shape;7768;p75"/>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72"/>
        <p:cNvGrpSpPr/>
        <p:nvPr/>
      </p:nvGrpSpPr>
      <p:grpSpPr>
        <a:xfrm>
          <a:off x="0" y="0"/>
          <a:ext cx="0" cy="0"/>
          <a:chOff x="0" y="0"/>
          <a:chExt cx="0" cy="0"/>
        </a:xfrm>
      </p:grpSpPr>
      <p:sp>
        <p:nvSpPr>
          <p:cNvPr id="7773" name="Google Shape;7773;p76"/>
          <p:cNvSpPr/>
          <p:nvPr/>
        </p:nvSpPr>
        <p:spPr>
          <a:xfrm>
            <a:off x="1201981" y="2251279"/>
            <a:ext cx="481667" cy="631893"/>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74" name="Google Shape;7774;p76"/>
          <p:cNvGrpSpPr/>
          <p:nvPr/>
        </p:nvGrpSpPr>
        <p:grpSpPr>
          <a:xfrm>
            <a:off x="1126978" y="3030927"/>
            <a:ext cx="635105" cy="634951"/>
            <a:chOff x="-21298675" y="2414425"/>
            <a:chExt cx="306400" cy="306325"/>
          </a:xfrm>
        </p:grpSpPr>
        <p:sp>
          <p:nvSpPr>
            <p:cNvPr id="7775" name="Google Shape;7775;p76"/>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6" name="Google Shape;7776;p76"/>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7" name="Google Shape;7777;p76"/>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78" name="Google Shape;7778;p76"/>
          <p:cNvGrpSpPr/>
          <p:nvPr/>
        </p:nvGrpSpPr>
        <p:grpSpPr>
          <a:xfrm>
            <a:off x="1126149" y="3820171"/>
            <a:ext cx="636764" cy="593909"/>
            <a:chOff x="-21299475" y="2798025"/>
            <a:chExt cx="307200" cy="286525"/>
          </a:xfrm>
        </p:grpSpPr>
        <p:sp>
          <p:nvSpPr>
            <p:cNvPr id="7779" name="Google Shape;7779;p76"/>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0" name="Google Shape;7780;p76"/>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1" name="Google Shape;7781;p76"/>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2" name="Google Shape;7782;p76"/>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3" name="Google Shape;7783;p76"/>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4" name="Google Shape;7784;p76"/>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5" name="Google Shape;7785;p76"/>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6" name="Google Shape;7786;p76"/>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7" name="Google Shape;7787;p76"/>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8" name="Google Shape;7788;p76"/>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9" name="Google Shape;7789;p76"/>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0" name="Google Shape;7790;p76"/>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791" name="Google Shape;7791;p76"/>
          <p:cNvSpPr/>
          <p:nvPr/>
        </p:nvSpPr>
        <p:spPr>
          <a:xfrm>
            <a:off x="5021557" y="2253118"/>
            <a:ext cx="630235" cy="628213"/>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2" name="Google Shape;7792;p76"/>
          <p:cNvSpPr/>
          <p:nvPr/>
        </p:nvSpPr>
        <p:spPr>
          <a:xfrm>
            <a:off x="5020756" y="3031910"/>
            <a:ext cx="631841" cy="633500"/>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3" name="Google Shape;7793;p76"/>
          <p:cNvSpPr/>
          <p:nvPr/>
        </p:nvSpPr>
        <p:spPr>
          <a:xfrm>
            <a:off x="5010131" y="3801502"/>
            <a:ext cx="653088" cy="63184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94" name="Google Shape;7794;p76"/>
          <p:cNvGrpSpPr/>
          <p:nvPr/>
        </p:nvGrpSpPr>
        <p:grpSpPr>
          <a:xfrm>
            <a:off x="8951955" y="2251889"/>
            <a:ext cx="551883" cy="630235"/>
            <a:chOff x="-17545650" y="2051350"/>
            <a:chExt cx="266250" cy="304050"/>
          </a:xfrm>
        </p:grpSpPr>
        <p:sp>
          <p:nvSpPr>
            <p:cNvPr id="7795" name="Google Shape;7795;p76"/>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6" name="Google Shape;7796;p76"/>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7" name="Google Shape;7797;p76"/>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8" name="Google Shape;7798;p76"/>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799" name="Google Shape;7799;p76"/>
          <p:cNvSpPr/>
          <p:nvPr/>
        </p:nvSpPr>
        <p:spPr>
          <a:xfrm>
            <a:off x="8910560" y="3031935"/>
            <a:ext cx="631841" cy="633448"/>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00" name="Google Shape;7800;p76"/>
          <p:cNvGrpSpPr/>
          <p:nvPr/>
        </p:nvGrpSpPr>
        <p:grpSpPr>
          <a:xfrm>
            <a:off x="8912779" y="3820766"/>
            <a:ext cx="630235" cy="592717"/>
            <a:chOff x="-17565350" y="2809825"/>
            <a:chExt cx="304050" cy="285950"/>
          </a:xfrm>
        </p:grpSpPr>
        <p:sp>
          <p:nvSpPr>
            <p:cNvPr id="7801" name="Google Shape;7801;p76"/>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2" name="Google Shape;7802;p76"/>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3" name="Google Shape;7803;p76"/>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4" name="Google Shape;7804;p76"/>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5" name="Google Shape;7805;p76"/>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806" name="Google Shape;7806;p76"/>
          <p:cNvSpPr/>
          <p:nvPr/>
        </p:nvSpPr>
        <p:spPr>
          <a:xfrm>
            <a:off x="3574020" y="4595426"/>
            <a:ext cx="480008" cy="628628"/>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7" name="Google Shape;7807;p76"/>
          <p:cNvSpPr/>
          <p:nvPr/>
        </p:nvSpPr>
        <p:spPr>
          <a:xfrm>
            <a:off x="1904845" y="2251279"/>
            <a:ext cx="628628" cy="631893"/>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8" name="Google Shape;7808;p76"/>
          <p:cNvSpPr/>
          <p:nvPr/>
        </p:nvSpPr>
        <p:spPr>
          <a:xfrm>
            <a:off x="1904845" y="3032919"/>
            <a:ext cx="628628" cy="63147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09" name="Google Shape;7809;p76"/>
          <p:cNvGrpSpPr/>
          <p:nvPr/>
        </p:nvGrpSpPr>
        <p:grpSpPr>
          <a:xfrm>
            <a:off x="1943325" y="3801206"/>
            <a:ext cx="555044" cy="631841"/>
            <a:chOff x="-20904875" y="2788575"/>
            <a:chExt cx="267775" cy="304825"/>
          </a:xfrm>
        </p:grpSpPr>
        <p:sp>
          <p:nvSpPr>
            <p:cNvPr id="7810" name="Google Shape;7810;p76"/>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1" name="Google Shape;7811;p76"/>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12" name="Google Shape;7812;p76"/>
          <p:cNvGrpSpPr/>
          <p:nvPr/>
        </p:nvGrpSpPr>
        <p:grpSpPr>
          <a:xfrm>
            <a:off x="5863878" y="3034086"/>
            <a:ext cx="480060" cy="628628"/>
            <a:chOff x="-19006700" y="2434925"/>
            <a:chExt cx="231600" cy="303275"/>
          </a:xfrm>
        </p:grpSpPr>
        <p:sp>
          <p:nvSpPr>
            <p:cNvPr id="7813" name="Google Shape;7813;p76"/>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4" name="Google Shape;7814;p76"/>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5" name="Google Shape;7815;p76"/>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6" name="Google Shape;7816;p76"/>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817" name="Google Shape;7817;p76"/>
          <p:cNvSpPr/>
          <p:nvPr/>
        </p:nvSpPr>
        <p:spPr>
          <a:xfrm>
            <a:off x="5787255" y="3802304"/>
            <a:ext cx="630235" cy="630235"/>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8" name="Google Shape;7818;p76"/>
          <p:cNvSpPr/>
          <p:nvPr/>
        </p:nvSpPr>
        <p:spPr>
          <a:xfrm>
            <a:off x="9739801" y="2251305"/>
            <a:ext cx="553489" cy="63184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19" name="Google Shape;7819;p76"/>
          <p:cNvGrpSpPr/>
          <p:nvPr/>
        </p:nvGrpSpPr>
        <p:grpSpPr>
          <a:xfrm>
            <a:off x="9702010" y="3052069"/>
            <a:ext cx="631841" cy="592665"/>
            <a:chOff x="-17190425" y="2435725"/>
            <a:chExt cx="304825" cy="285925"/>
          </a:xfrm>
        </p:grpSpPr>
        <p:sp>
          <p:nvSpPr>
            <p:cNvPr id="7820" name="Google Shape;7820;p76"/>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1" name="Google Shape;7821;p76"/>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2" name="Google Shape;7822;p76"/>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823" name="Google Shape;7823;p76"/>
          <p:cNvSpPr/>
          <p:nvPr/>
        </p:nvSpPr>
        <p:spPr>
          <a:xfrm>
            <a:off x="9703888" y="3804741"/>
            <a:ext cx="625312" cy="625364"/>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24" name="Google Shape;7824;p76"/>
          <p:cNvGrpSpPr/>
          <p:nvPr/>
        </p:nvGrpSpPr>
        <p:grpSpPr>
          <a:xfrm>
            <a:off x="6574978" y="4592867"/>
            <a:ext cx="635105" cy="633448"/>
            <a:chOff x="-15719925" y="2416825"/>
            <a:chExt cx="306400" cy="305600"/>
          </a:xfrm>
        </p:grpSpPr>
        <p:sp>
          <p:nvSpPr>
            <p:cNvPr id="7825" name="Google Shape;7825;p76"/>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6" name="Google Shape;7826;p76"/>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7" name="Google Shape;7827;p76"/>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828" name="Google Shape;7828;p76"/>
          <p:cNvSpPr/>
          <p:nvPr/>
        </p:nvSpPr>
        <p:spPr>
          <a:xfrm>
            <a:off x="2690011" y="2250060"/>
            <a:ext cx="636712" cy="634328"/>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9" name="Google Shape;7829;p76"/>
          <p:cNvSpPr/>
          <p:nvPr/>
        </p:nvSpPr>
        <p:spPr>
          <a:xfrm>
            <a:off x="2692448" y="3109099"/>
            <a:ext cx="631841" cy="479128"/>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30" name="Google Shape;7830;p76"/>
          <p:cNvGrpSpPr/>
          <p:nvPr/>
        </p:nvGrpSpPr>
        <p:grpSpPr>
          <a:xfrm>
            <a:off x="2690037" y="3802008"/>
            <a:ext cx="639977" cy="630235"/>
            <a:chOff x="-20550425" y="2789350"/>
            <a:chExt cx="308750" cy="304050"/>
          </a:xfrm>
        </p:grpSpPr>
        <p:sp>
          <p:nvSpPr>
            <p:cNvPr id="7831" name="Google Shape;7831;p76"/>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2" name="Google Shape;7832;p76"/>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33" name="Google Shape;7833;p76"/>
          <p:cNvGrpSpPr/>
          <p:nvPr/>
        </p:nvGrpSpPr>
        <p:grpSpPr>
          <a:xfrm>
            <a:off x="6577192" y="2250877"/>
            <a:ext cx="631893" cy="632256"/>
            <a:chOff x="-18666450" y="2059825"/>
            <a:chExt cx="304850" cy="305025"/>
          </a:xfrm>
        </p:grpSpPr>
        <p:sp>
          <p:nvSpPr>
            <p:cNvPr id="7834" name="Google Shape;7834;p76"/>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5" name="Google Shape;7835;p76"/>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36" name="Google Shape;7836;p76"/>
          <p:cNvGrpSpPr/>
          <p:nvPr/>
        </p:nvGrpSpPr>
        <p:grpSpPr>
          <a:xfrm>
            <a:off x="6576390" y="3034112"/>
            <a:ext cx="633500" cy="628576"/>
            <a:chOff x="-18668025" y="2435725"/>
            <a:chExt cx="305625" cy="303250"/>
          </a:xfrm>
        </p:grpSpPr>
        <p:sp>
          <p:nvSpPr>
            <p:cNvPr id="7837" name="Google Shape;7837;p76"/>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8" name="Google Shape;7838;p76"/>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39" name="Google Shape;7839;p76"/>
          <p:cNvGrpSpPr/>
          <p:nvPr/>
        </p:nvGrpSpPr>
        <p:grpSpPr>
          <a:xfrm>
            <a:off x="6575586" y="3801204"/>
            <a:ext cx="635105" cy="631841"/>
            <a:chOff x="-18668800" y="2807475"/>
            <a:chExt cx="306400" cy="304825"/>
          </a:xfrm>
        </p:grpSpPr>
        <p:sp>
          <p:nvSpPr>
            <p:cNvPr id="7840" name="Google Shape;7840;p76"/>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1" name="Google Shape;7841;p76"/>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2" name="Google Shape;7842;p76"/>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3" name="Google Shape;7843;p76"/>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4" name="Google Shape;7844;p76"/>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5" name="Google Shape;7845;p76"/>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6" name="Google Shape;7846;p76"/>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7" name="Google Shape;7847;p76"/>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8" name="Google Shape;7848;p76"/>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49" name="Google Shape;7849;p76"/>
          <p:cNvGrpSpPr/>
          <p:nvPr/>
        </p:nvGrpSpPr>
        <p:grpSpPr>
          <a:xfrm>
            <a:off x="10514211" y="2250258"/>
            <a:ext cx="555148" cy="633500"/>
            <a:chOff x="-16798200" y="2050575"/>
            <a:chExt cx="267825" cy="305625"/>
          </a:xfrm>
        </p:grpSpPr>
        <p:sp>
          <p:nvSpPr>
            <p:cNvPr id="7850" name="Google Shape;7850;p76"/>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1" name="Google Shape;7851;p76"/>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2" name="Google Shape;7852;p76"/>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53" name="Google Shape;7853;p76"/>
          <p:cNvGrpSpPr/>
          <p:nvPr/>
        </p:nvGrpSpPr>
        <p:grpSpPr>
          <a:xfrm>
            <a:off x="10475035" y="3802836"/>
            <a:ext cx="633500" cy="628576"/>
            <a:chOff x="-16817100" y="2801175"/>
            <a:chExt cx="305625" cy="303250"/>
          </a:xfrm>
        </p:grpSpPr>
        <p:sp>
          <p:nvSpPr>
            <p:cNvPr id="7854" name="Google Shape;7854;p76"/>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5" name="Google Shape;7855;p76"/>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6" name="Google Shape;7856;p76"/>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7" name="Google Shape;7857;p76"/>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8" name="Google Shape;7858;p76"/>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9" name="Google Shape;7859;p76"/>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0" name="Google Shape;7860;p76"/>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1" name="Google Shape;7861;p76"/>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62" name="Google Shape;7862;p76"/>
          <p:cNvGrpSpPr/>
          <p:nvPr/>
        </p:nvGrpSpPr>
        <p:grpSpPr>
          <a:xfrm>
            <a:off x="9684529" y="4592819"/>
            <a:ext cx="635105" cy="633500"/>
            <a:chOff x="-15717575" y="2786200"/>
            <a:chExt cx="306400" cy="305625"/>
          </a:xfrm>
        </p:grpSpPr>
        <p:sp>
          <p:nvSpPr>
            <p:cNvPr id="7863" name="Google Shape;7863;p76"/>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4" name="Google Shape;7864;p76"/>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5" name="Google Shape;7865;p76"/>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6" name="Google Shape;7866;p76"/>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7" name="Google Shape;7867;p76"/>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8" name="Google Shape;7868;p76"/>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9" name="Google Shape;7869;p76"/>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70" name="Google Shape;7870;p76"/>
          <p:cNvGrpSpPr/>
          <p:nvPr/>
        </p:nvGrpSpPr>
        <p:grpSpPr>
          <a:xfrm>
            <a:off x="3467959" y="2251062"/>
            <a:ext cx="633500" cy="631893"/>
            <a:chOff x="-20173175" y="2038750"/>
            <a:chExt cx="305625" cy="304850"/>
          </a:xfrm>
        </p:grpSpPr>
        <p:sp>
          <p:nvSpPr>
            <p:cNvPr id="7871" name="Google Shape;7871;p76"/>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2" name="Google Shape;7872;p76"/>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873" name="Google Shape;7873;p76"/>
          <p:cNvSpPr/>
          <p:nvPr/>
        </p:nvSpPr>
        <p:spPr>
          <a:xfrm>
            <a:off x="3467963" y="3033956"/>
            <a:ext cx="630235" cy="629405"/>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74" name="Google Shape;7874;p76"/>
          <p:cNvGrpSpPr/>
          <p:nvPr/>
        </p:nvGrpSpPr>
        <p:grpSpPr>
          <a:xfrm>
            <a:off x="3469591" y="3800377"/>
            <a:ext cx="630235" cy="633500"/>
            <a:chOff x="-20173175" y="2787775"/>
            <a:chExt cx="304050" cy="305625"/>
          </a:xfrm>
        </p:grpSpPr>
        <p:sp>
          <p:nvSpPr>
            <p:cNvPr id="7875" name="Google Shape;7875;p76"/>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6" name="Google Shape;7876;p76"/>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7" name="Google Shape;7877;p76"/>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8" name="Google Shape;7878;p76"/>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9" name="Google Shape;7879;p76"/>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0" name="Google Shape;7880;p76"/>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1" name="Google Shape;7881;p76"/>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82" name="Google Shape;7882;p76"/>
          <p:cNvGrpSpPr/>
          <p:nvPr/>
        </p:nvGrpSpPr>
        <p:grpSpPr>
          <a:xfrm>
            <a:off x="7369570" y="3034086"/>
            <a:ext cx="631841" cy="628628"/>
            <a:chOff x="-18294675" y="2434925"/>
            <a:chExt cx="304825" cy="303275"/>
          </a:xfrm>
        </p:grpSpPr>
        <p:sp>
          <p:nvSpPr>
            <p:cNvPr id="7883" name="Google Shape;7883;p76"/>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4" name="Google Shape;7884;p76"/>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5" name="Google Shape;7885;p76"/>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86" name="Google Shape;7886;p76"/>
          <p:cNvGrpSpPr/>
          <p:nvPr/>
        </p:nvGrpSpPr>
        <p:grpSpPr>
          <a:xfrm>
            <a:off x="7444656" y="3802810"/>
            <a:ext cx="481667" cy="628628"/>
            <a:chOff x="-18258450" y="2809825"/>
            <a:chExt cx="232375" cy="303275"/>
          </a:xfrm>
        </p:grpSpPr>
        <p:sp>
          <p:nvSpPr>
            <p:cNvPr id="7887" name="Google Shape;7887;p76"/>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8" name="Google Shape;7888;p76"/>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9" name="Google Shape;7889;p76"/>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890" name="Google Shape;7890;p76"/>
          <p:cNvSpPr/>
          <p:nvPr/>
        </p:nvSpPr>
        <p:spPr>
          <a:xfrm>
            <a:off x="1942119" y="4592991"/>
            <a:ext cx="628628" cy="633500"/>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91" name="Google Shape;7891;p76"/>
          <p:cNvGrpSpPr/>
          <p:nvPr/>
        </p:nvGrpSpPr>
        <p:grpSpPr>
          <a:xfrm>
            <a:off x="5058257" y="4593644"/>
            <a:ext cx="553489" cy="631893"/>
            <a:chOff x="-16422500" y="2425450"/>
            <a:chExt cx="267025" cy="304850"/>
          </a:xfrm>
        </p:grpSpPr>
        <p:sp>
          <p:nvSpPr>
            <p:cNvPr id="7892" name="Google Shape;7892;p76"/>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3" name="Google Shape;7893;p76"/>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4" name="Google Shape;7894;p76"/>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95" name="Google Shape;7895;p76"/>
          <p:cNvGrpSpPr/>
          <p:nvPr/>
        </p:nvGrpSpPr>
        <p:grpSpPr>
          <a:xfrm>
            <a:off x="8128604" y="4594451"/>
            <a:ext cx="631893" cy="630235"/>
            <a:chOff x="-16442200" y="2801175"/>
            <a:chExt cx="304850" cy="304050"/>
          </a:xfrm>
        </p:grpSpPr>
        <p:sp>
          <p:nvSpPr>
            <p:cNvPr id="7896" name="Google Shape;7896;p76"/>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7" name="Google Shape;7897;p76"/>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8" name="Google Shape;7898;p76"/>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899" name="Google Shape;7899;p76"/>
          <p:cNvSpPr/>
          <p:nvPr/>
        </p:nvSpPr>
        <p:spPr>
          <a:xfrm>
            <a:off x="4276881" y="4596255"/>
            <a:ext cx="628576" cy="62697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0" name="Google Shape;7900;p76"/>
          <p:cNvSpPr/>
          <p:nvPr/>
        </p:nvSpPr>
        <p:spPr>
          <a:xfrm>
            <a:off x="4232053" y="2275168"/>
            <a:ext cx="633500" cy="584115"/>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901" name="Google Shape;7901;p76"/>
          <p:cNvGrpSpPr/>
          <p:nvPr/>
        </p:nvGrpSpPr>
        <p:grpSpPr>
          <a:xfrm>
            <a:off x="4229557" y="3035125"/>
            <a:ext cx="641687" cy="626556"/>
            <a:chOff x="-19802200" y="2416025"/>
            <a:chExt cx="309575" cy="302275"/>
          </a:xfrm>
        </p:grpSpPr>
        <p:sp>
          <p:nvSpPr>
            <p:cNvPr id="7902" name="Google Shape;7902;p76"/>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3" name="Google Shape;7903;p76"/>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4" name="Google Shape;7904;p76"/>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5" name="Google Shape;7905;p76"/>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6" name="Google Shape;7906;p76"/>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07" name="Google Shape;7907;p76"/>
          <p:cNvGrpSpPr/>
          <p:nvPr/>
        </p:nvGrpSpPr>
        <p:grpSpPr>
          <a:xfrm>
            <a:off x="4233651" y="3802008"/>
            <a:ext cx="633500" cy="630235"/>
            <a:chOff x="-19801400" y="2788575"/>
            <a:chExt cx="305625" cy="304050"/>
          </a:xfrm>
        </p:grpSpPr>
        <p:sp>
          <p:nvSpPr>
            <p:cNvPr id="7908" name="Google Shape;7908;p76"/>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9" name="Google Shape;7909;p76"/>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0" name="Google Shape;7910;p76"/>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1" name="Google Shape;7911;p76"/>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2" name="Google Shape;7912;p76"/>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3" name="Google Shape;7913;p76"/>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14" name="Google Shape;7914;p76"/>
          <p:cNvGrpSpPr/>
          <p:nvPr/>
        </p:nvGrpSpPr>
        <p:grpSpPr>
          <a:xfrm>
            <a:off x="8173753" y="2251888"/>
            <a:ext cx="563284" cy="630235"/>
            <a:chOff x="-17903225" y="2060800"/>
            <a:chExt cx="271750" cy="304050"/>
          </a:xfrm>
        </p:grpSpPr>
        <p:sp>
          <p:nvSpPr>
            <p:cNvPr id="7915" name="Google Shape;7915;p76"/>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6" name="Google Shape;7916;p76"/>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7" name="Google Shape;7917;p76"/>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18" name="Google Shape;7918;p76"/>
          <p:cNvGrpSpPr/>
          <p:nvPr/>
        </p:nvGrpSpPr>
        <p:grpSpPr>
          <a:xfrm>
            <a:off x="8139474" y="3033283"/>
            <a:ext cx="631841" cy="630235"/>
            <a:chOff x="-17918975" y="2435725"/>
            <a:chExt cx="304825" cy="304050"/>
          </a:xfrm>
        </p:grpSpPr>
        <p:sp>
          <p:nvSpPr>
            <p:cNvPr id="7919" name="Google Shape;7919;p76"/>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0" name="Google Shape;7920;p76"/>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21" name="Google Shape;7921;p76"/>
          <p:cNvGrpSpPr/>
          <p:nvPr/>
        </p:nvGrpSpPr>
        <p:grpSpPr>
          <a:xfrm>
            <a:off x="8177821" y="3803639"/>
            <a:ext cx="555148" cy="626971"/>
            <a:chOff x="-17899300" y="2810625"/>
            <a:chExt cx="267825" cy="302475"/>
          </a:xfrm>
        </p:grpSpPr>
        <p:sp>
          <p:nvSpPr>
            <p:cNvPr id="7922" name="Google Shape;7922;p76"/>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3" name="Google Shape;7923;p76"/>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4" name="Google Shape;7924;p76"/>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25" name="Google Shape;7925;p76"/>
          <p:cNvGrpSpPr/>
          <p:nvPr/>
        </p:nvGrpSpPr>
        <p:grpSpPr>
          <a:xfrm>
            <a:off x="2718957" y="4614889"/>
            <a:ext cx="630235" cy="589452"/>
            <a:chOff x="-16066500" y="2060800"/>
            <a:chExt cx="304050" cy="284375"/>
          </a:xfrm>
        </p:grpSpPr>
        <p:sp>
          <p:nvSpPr>
            <p:cNvPr id="7926" name="Google Shape;7926;p76"/>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7" name="Google Shape;7927;p76"/>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8" name="Google Shape;7928;p76"/>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9" name="Google Shape;7929;p76"/>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0" name="Google Shape;7930;p76"/>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931" name="Google Shape;7931;p76"/>
          <p:cNvSpPr/>
          <p:nvPr/>
        </p:nvSpPr>
        <p:spPr>
          <a:xfrm>
            <a:off x="5793270" y="4593016"/>
            <a:ext cx="633500" cy="633448"/>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2" name="Google Shape;7932;p76"/>
          <p:cNvSpPr/>
          <p:nvPr/>
        </p:nvSpPr>
        <p:spPr>
          <a:xfrm>
            <a:off x="8958322" y="4593198"/>
            <a:ext cx="522501" cy="633085"/>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3" name="Google Shape;7933;p76"/>
          <p:cNvSpPr/>
          <p:nvPr/>
        </p:nvSpPr>
        <p:spPr>
          <a:xfrm>
            <a:off x="7351687" y="4595841"/>
            <a:ext cx="633448" cy="62779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934" name="Google Shape;7934;p76"/>
          <p:cNvGrpSpPr/>
          <p:nvPr/>
        </p:nvGrpSpPr>
        <p:grpSpPr>
          <a:xfrm>
            <a:off x="10565234" y="3063668"/>
            <a:ext cx="491149" cy="559085"/>
            <a:chOff x="4995050" y="3245650"/>
            <a:chExt cx="236950" cy="269725"/>
          </a:xfrm>
        </p:grpSpPr>
        <p:sp>
          <p:nvSpPr>
            <p:cNvPr id="7935" name="Google Shape;7935;p76"/>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6" name="Google Shape;7936;p76"/>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7" name="Google Shape;7937;p76"/>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938" name="Google Shape;7938;p76"/>
            <p:cNvGrpSpPr/>
            <p:nvPr/>
          </p:nvGrpSpPr>
          <p:grpSpPr>
            <a:xfrm>
              <a:off x="4995050" y="3245650"/>
              <a:ext cx="236950" cy="269725"/>
              <a:chOff x="4995050" y="3245650"/>
              <a:chExt cx="236950" cy="269725"/>
            </a:xfrm>
          </p:grpSpPr>
          <p:sp>
            <p:nvSpPr>
              <p:cNvPr id="7939" name="Google Shape;7939;p76"/>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0" name="Google Shape;7940;p76"/>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941" name="Google Shape;7941;p76"/>
          <p:cNvGrpSpPr/>
          <p:nvPr/>
        </p:nvGrpSpPr>
        <p:grpSpPr>
          <a:xfrm>
            <a:off x="7364958" y="2252992"/>
            <a:ext cx="644999" cy="641723"/>
            <a:chOff x="4724650" y="2885700"/>
            <a:chExt cx="270750" cy="269375"/>
          </a:xfrm>
        </p:grpSpPr>
        <p:sp>
          <p:nvSpPr>
            <p:cNvPr id="7942" name="Google Shape;7942;p76"/>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3" name="Google Shape;7943;p76"/>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4" name="Google Shape;7944;p76"/>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5" name="Google Shape;7945;p76"/>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6" name="Google Shape;7946;p76"/>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7" name="Google Shape;7947;p76"/>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8" name="Google Shape;7948;p76"/>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49" name="Google Shape;7949;p76"/>
          <p:cNvGrpSpPr/>
          <p:nvPr/>
        </p:nvGrpSpPr>
        <p:grpSpPr>
          <a:xfrm>
            <a:off x="5854432" y="2245160"/>
            <a:ext cx="519233" cy="623763"/>
            <a:chOff x="4459350" y="2882125"/>
            <a:chExt cx="228375" cy="274350"/>
          </a:xfrm>
        </p:grpSpPr>
        <p:sp>
          <p:nvSpPr>
            <p:cNvPr id="7950" name="Google Shape;7950;p76"/>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1" name="Google Shape;7951;p76"/>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2" name="Google Shape;7952;p76"/>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3" name="Google Shape;7953;p76"/>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4" name="Google Shape;7954;p76"/>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7955" name="Google Shape;7955;p76"/>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7956" name="Google Shape;7956;p76"/>
          <p:cNvSpPr txBox="1"/>
          <p:nvPr/>
        </p:nvSpPr>
        <p:spPr>
          <a:xfrm>
            <a:off x="1627333" y="1447800"/>
            <a:ext cx="9396400" cy="6432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 sz="3200" b="0" i="0" u="none" strike="noStrike" kern="0" cap="none" spc="0" normalizeH="0" baseline="0" noProof="0">
                <a:ln>
                  <a:noFill/>
                </a:ln>
                <a:solidFill>
                  <a:srgbClr val="FFFFFF"/>
                </a:solidFill>
                <a:effectLst/>
                <a:uLnTx/>
                <a:uFillTx/>
                <a:latin typeface="Arial"/>
                <a:ea typeface="+mn-ea"/>
                <a:cs typeface="Arial"/>
                <a:sym typeface="Arial"/>
              </a:rPr>
              <a:t>Nature Icons</a:t>
            </a:r>
            <a:endParaRPr kumimoji="0" sz="3200" b="0" i="0" u="none" strike="noStrike" kern="0" cap="none" spc="0" normalizeH="0" baseline="0" noProof="0">
              <a:ln>
                <a:noFill/>
              </a:ln>
              <a:solidFill>
                <a:srgbClr val="FFFFFF"/>
              </a:solidFill>
              <a:effectLst/>
              <a:uLnTx/>
              <a:uFillTx/>
              <a:latin typeface="Arial"/>
              <a:ea typeface="+mn-ea"/>
              <a:cs typeface="Arial"/>
              <a:sym typeface="Aria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60"/>
        <p:cNvGrpSpPr/>
        <p:nvPr/>
      </p:nvGrpSpPr>
      <p:grpSpPr>
        <a:xfrm>
          <a:off x="0" y="0"/>
          <a:ext cx="0" cy="0"/>
          <a:chOff x="0" y="0"/>
          <a:chExt cx="0" cy="0"/>
        </a:xfrm>
      </p:grpSpPr>
      <p:sp>
        <p:nvSpPr>
          <p:cNvPr id="7961" name="Google Shape;7961;p77"/>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7962" name="Google Shape;7962;p77"/>
          <p:cNvSpPr/>
          <p:nvPr/>
        </p:nvSpPr>
        <p:spPr>
          <a:xfrm>
            <a:off x="1125467" y="2173519"/>
            <a:ext cx="577712" cy="563708"/>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963" name="Google Shape;7963;p77"/>
          <p:cNvGrpSpPr/>
          <p:nvPr/>
        </p:nvGrpSpPr>
        <p:grpSpPr>
          <a:xfrm>
            <a:off x="1129443" y="2853883"/>
            <a:ext cx="568616" cy="561061"/>
            <a:chOff x="-6713450" y="2397900"/>
            <a:chExt cx="295375" cy="291450"/>
          </a:xfrm>
        </p:grpSpPr>
        <p:sp>
          <p:nvSpPr>
            <p:cNvPr id="7964" name="Google Shape;7964;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5" name="Google Shape;7965;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966" name="Google Shape;7966;p77"/>
          <p:cNvSpPr/>
          <p:nvPr/>
        </p:nvSpPr>
        <p:spPr>
          <a:xfrm>
            <a:off x="1145900" y="3546972"/>
            <a:ext cx="568665" cy="562552"/>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967" name="Google Shape;7967;p77"/>
          <p:cNvGrpSpPr/>
          <p:nvPr/>
        </p:nvGrpSpPr>
        <p:grpSpPr>
          <a:xfrm>
            <a:off x="4735793" y="2175202"/>
            <a:ext cx="564092" cy="560676"/>
            <a:chOff x="-4932650" y="2046625"/>
            <a:chExt cx="293025" cy="291250"/>
          </a:xfrm>
        </p:grpSpPr>
        <p:sp>
          <p:nvSpPr>
            <p:cNvPr id="7968" name="Google Shape;7968;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9" name="Google Shape;7969;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970" name="Google Shape;7970;p77"/>
          <p:cNvSpPr/>
          <p:nvPr/>
        </p:nvSpPr>
        <p:spPr>
          <a:xfrm>
            <a:off x="4737728" y="2854436"/>
            <a:ext cx="561061" cy="559569"/>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971" name="Google Shape;7971;p77"/>
          <p:cNvGrpSpPr/>
          <p:nvPr/>
        </p:nvGrpSpPr>
        <p:grpSpPr>
          <a:xfrm>
            <a:off x="4751701" y="3547943"/>
            <a:ext cx="564092" cy="561061"/>
            <a:chOff x="-4931075" y="2765725"/>
            <a:chExt cx="293025" cy="291450"/>
          </a:xfrm>
        </p:grpSpPr>
        <p:sp>
          <p:nvSpPr>
            <p:cNvPr id="7972" name="Google Shape;7972;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3" name="Google Shape;7973;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74" name="Google Shape;7974;p77"/>
          <p:cNvGrpSpPr/>
          <p:nvPr/>
        </p:nvGrpSpPr>
        <p:grpSpPr>
          <a:xfrm>
            <a:off x="8359124" y="2208386"/>
            <a:ext cx="561061" cy="494309"/>
            <a:chOff x="-3137650" y="2067900"/>
            <a:chExt cx="291450" cy="256775"/>
          </a:xfrm>
        </p:grpSpPr>
        <p:sp>
          <p:nvSpPr>
            <p:cNvPr id="7975" name="Google Shape;7975;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6" name="Google Shape;7976;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7" name="Google Shape;7977;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78" name="Google Shape;7978;p77"/>
          <p:cNvGrpSpPr/>
          <p:nvPr/>
        </p:nvGrpSpPr>
        <p:grpSpPr>
          <a:xfrm>
            <a:off x="8359124" y="2853235"/>
            <a:ext cx="561061" cy="562360"/>
            <a:chOff x="-3137650" y="2408950"/>
            <a:chExt cx="291450" cy="292125"/>
          </a:xfrm>
        </p:grpSpPr>
        <p:sp>
          <p:nvSpPr>
            <p:cNvPr id="7979" name="Google Shape;7979;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0" name="Google Shape;7980;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1" name="Google Shape;7981;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2" name="Google Shape;7982;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3" name="Google Shape;7983;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84" name="Google Shape;7984;p77"/>
          <p:cNvGrpSpPr/>
          <p:nvPr/>
        </p:nvGrpSpPr>
        <p:grpSpPr>
          <a:xfrm>
            <a:off x="8375032" y="3580550"/>
            <a:ext cx="561061" cy="495849"/>
            <a:chOff x="-3137650" y="2787000"/>
            <a:chExt cx="291450" cy="257575"/>
          </a:xfrm>
        </p:grpSpPr>
        <p:sp>
          <p:nvSpPr>
            <p:cNvPr id="7985" name="Google Shape;7985;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6" name="Google Shape;7986;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7" name="Google Shape;7987;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8" name="Google Shape;7988;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9" name="Google Shape;7989;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0" name="Google Shape;7990;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1" name="Google Shape;7991;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2" name="Google Shape;7992;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993" name="Google Shape;7993;p77"/>
          <p:cNvSpPr/>
          <p:nvPr/>
        </p:nvSpPr>
        <p:spPr>
          <a:xfrm>
            <a:off x="1812179" y="4392822"/>
            <a:ext cx="561061" cy="394253"/>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4" name="Google Shape;7994;p77"/>
          <p:cNvSpPr/>
          <p:nvPr/>
        </p:nvSpPr>
        <p:spPr>
          <a:xfrm>
            <a:off x="1850568" y="2173977"/>
            <a:ext cx="562552" cy="562793"/>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5" name="Google Shape;7995;p77"/>
          <p:cNvSpPr/>
          <p:nvPr/>
        </p:nvSpPr>
        <p:spPr>
          <a:xfrm>
            <a:off x="1848282" y="2852366"/>
            <a:ext cx="567124" cy="563708"/>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996" name="Google Shape;7996;p77"/>
          <p:cNvGrpSpPr/>
          <p:nvPr/>
        </p:nvGrpSpPr>
        <p:grpSpPr>
          <a:xfrm>
            <a:off x="1865935" y="3547196"/>
            <a:ext cx="562552" cy="562552"/>
            <a:chOff x="-6354300" y="2757075"/>
            <a:chExt cx="292225" cy="292225"/>
          </a:xfrm>
        </p:grpSpPr>
        <p:sp>
          <p:nvSpPr>
            <p:cNvPr id="7997" name="Google Shape;7997;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8" name="Google Shape;7998;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9" name="Google Shape;7999;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0" name="Google Shape;8000;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01" name="Google Shape;8001;p77"/>
          <p:cNvGrpSpPr/>
          <p:nvPr/>
        </p:nvGrpSpPr>
        <p:grpSpPr>
          <a:xfrm>
            <a:off x="5457939" y="2172747"/>
            <a:ext cx="565584" cy="565584"/>
            <a:chOff x="-4573475" y="2045850"/>
            <a:chExt cx="293800" cy="293800"/>
          </a:xfrm>
        </p:grpSpPr>
        <p:sp>
          <p:nvSpPr>
            <p:cNvPr id="8002" name="Google Shape;8002;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3" name="Google Shape;8003;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04" name="Google Shape;8004;p77"/>
          <p:cNvGrpSpPr/>
          <p:nvPr/>
        </p:nvGrpSpPr>
        <p:grpSpPr>
          <a:xfrm>
            <a:off x="5457170" y="2851600"/>
            <a:ext cx="567124" cy="565633"/>
            <a:chOff x="-4570325" y="2405775"/>
            <a:chExt cx="294600" cy="293825"/>
          </a:xfrm>
        </p:grpSpPr>
        <p:sp>
          <p:nvSpPr>
            <p:cNvPr id="8005" name="Google Shape;8005;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6" name="Google Shape;8006;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07" name="Google Shape;8007;p77"/>
          <p:cNvGrpSpPr/>
          <p:nvPr/>
        </p:nvGrpSpPr>
        <p:grpSpPr>
          <a:xfrm>
            <a:off x="5474594" y="3546451"/>
            <a:ext cx="564092" cy="564044"/>
            <a:chOff x="-4572700" y="2764950"/>
            <a:chExt cx="293025" cy="293000"/>
          </a:xfrm>
        </p:grpSpPr>
        <p:sp>
          <p:nvSpPr>
            <p:cNvPr id="8008" name="Google Shape;8008;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9" name="Google Shape;8009;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0" name="Google Shape;8010;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1" name="Google Shape;8011;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2" name="Google Shape;8012;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13" name="Google Shape;8013;p77"/>
          <p:cNvGrpSpPr/>
          <p:nvPr/>
        </p:nvGrpSpPr>
        <p:grpSpPr>
          <a:xfrm>
            <a:off x="9099609" y="2174986"/>
            <a:ext cx="553120" cy="561109"/>
            <a:chOff x="-2777700" y="2049775"/>
            <a:chExt cx="287325" cy="291475"/>
          </a:xfrm>
        </p:grpSpPr>
        <p:sp>
          <p:nvSpPr>
            <p:cNvPr id="8014" name="Google Shape;8014;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5" name="Google Shape;8015;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6" name="Google Shape;8016;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17" name="Google Shape;8017;p77"/>
          <p:cNvGrpSpPr/>
          <p:nvPr/>
        </p:nvGrpSpPr>
        <p:grpSpPr>
          <a:xfrm>
            <a:off x="9094893" y="2853909"/>
            <a:ext cx="562552" cy="561012"/>
            <a:chOff x="-2571737" y="2403625"/>
            <a:chExt cx="292225" cy="291425"/>
          </a:xfrm>
        </p:grpSpPr>
        <p:sp>
          <p:nvSpPr>
            <p:cNvPr id="8018" name="Google Shape;8018;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9" name="Google Shape;8019;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0" name="Google Shape;8020;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1" name="Google Shape;8021;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2" name="Google Shape;8022;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3" name="Google Shape;8023;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4" name="Google Shape;8024;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25" name="Google Shape;8025;p77"/>
          <p:cNvGrpSpPr/>
          <p:nvPr/>
        </p:nvGrpSpPr>
        <p:grpSpPr>
          <a:xfrm>
            <a:off x="9094893" y="3548712"/>
            <a:ext cx="562552" cy="559520"/>
            <a:chOff x="-2571737" y="2764550"/>
            <a:chExt cx="292225" cy="290650"/>
          </a:xfrm>
        </p:grpSpPr>
        <p:sp>
          <p:nvSpPr>
            <p:cNvPr id="8026" name="Google Shape;8026;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7" name="Google Shape;8027;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8" name="Google Shape;8028;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29" name="Google Shape;8029;p77"/>
          <p:cNvGrpSpPr/>
          <p:nvPr/>
        </p:nvGrpSpPr>
        <p:grpSpPr>
          <a:xfrm>
            <a:off x="4027561" y="4307384"/>
            <a:ext cx="562552" cy="565152"/>
            <a:chOff x="-1333975" y="2365850"/>
            <a:chExt cx="292225" cy="293575"/>
          </a:xfrm>
        </p:grpSpPr>
        <p:sp>
          <p:nvSpPr>
            <p:cNvPr id="8030" name="Google Shape;8030;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1" name="Google Shape;8031;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2" name="Google Shape;8032;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3" name="Google Shape;8033;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4" name="Google Shape;8034;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5" name="Google Shape;8035;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6" name="Google Shape;8036;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7" name="Google Shape;8037;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38" name="Google Shape;8038;p77"/>
          <p:cNvGrpSpPr/>
          <p:nvPr/>
        </p:nvGrpSpPr>
        <p:grpSpPr>
          <a:xfrm>
            <a:off x="2605528" y="3547196"/>
            <a:ext cx="530693" cy="562552"/>
            <a:chOff x="-5995925" y="2757850"/>
            <a:chExt cx="275675" cy="292225"/>
          </a:xfrm>
        </p:grpSpPr>
        <p:sp>
          <p:nvSpPr>
            <p:cNvPr id="8039" name="Google Shape;8039;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0" name="Google Shape;8040;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1" name="Google Shape;8041;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2" name="Google Shape;8042;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3" name="Google Shape;8043;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4" name="Google Shape;8044;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5" name="Google Shape;8045;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6" name="Google Shape;8046;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7" name="Google Shape;8047;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48" name="Google Shape;8048;p77"/>
          <p:cNvGrpSpPr/>
          <p:nvPr/>
        </p:nvGrpSpPr>
        <p:grpSpPr>
          <a:xfrm>
            <a:off x="6179245" y="2175756"/>
            <a:ext cx="562601" cy="559569"/>
            <a:chOff x="-4211975" y="2046625"/>
            <a:chExt cx="292250" cy="290675"/>
          </a:xfrm>
        </p:grpSpPr>
        <p:sp>
          <p:nvSpPr>
            <p:cNvPr id="8049" name="Google Shape;8049;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0" name="Google Shape;8050;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51" name="Google Shape;8051;p77"/>
          <p:cNvGrpSpPr/>
          <p:nvPr/>
        </p:nvGrpSpPr>
        <p:grpSpPr>
          <a:xfrm>
            <a:off x="6245973" y="2851600"/>
            <a:ext cx="429145" cy="565633"/>
            <a:chOff x="-4178875" y="2405775"/>
            <a:chExt cx="222925" cy="293825"/>
          </a:xfrm>
        </p:grpSpPr>
        <p:sp>
          <p:nvSpPr>
            <p:cNvPr id="8052" name="Google Shape;8052;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3" name="Google Shape;8053;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4" name="Google Shape;8054;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55" name="Google Shape;8055;p77"/>
          <p:cNvGrpSpPr/>
          <p:nvPr/>
        </p:nvGrpSpPr>
        <p:grpSpPr>
          <a:xfrm>
            <a:off x="6195923" y="3564644"/>
            <a:ext cx="561061" cy="527661"/>
            <a:chOff x="-4211975" y="2783850"/>
            <a:chExt cx="291450" cy="274100"/>
          </a:xfrm>
        </p:grpSpPr>
        <p:sp>
          <p:nvSpPr>
            <p:cNvPr id="8056" name="Google Shape;8056;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7" name="Google Shape;8057;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8" name="Google Shape;8058;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059" name="Google Shape;8059;p77"/>
          <p:cNvSpPr/>
          <p:nvPr/>
        </p:nvSpPr>
        <p:spPr>
          <a:xfrm>
            <a:off x="9817116" y="2173327"/>
            <a:ext cx="532233" cy="564092"/>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060" name="Google Shape;8060;p77"/>
          <p:cNvGrpSpPr/>
          <p:nvPr/>
        </p:nvGrpSpPr>
        <p:grpSpPr>
          <a:xfrm>
            <a:off x="9802495" y="2853884"/>
            <a:ext cx="561061" cy="561061"/>
            <a:chOff x="-2419325" y="2408150"/>
            <a:chExt cx="291450" cy="291450"/>
          </a:xfrm>
        </p:grpSpPr>
        <p:sp>
          <p:nvSpPr>
            <p:cNvPr id="8061" name="Google Shape;8061;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2" name="Google Shape;8062;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3" name="Google Shape;8063;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4" name="Google Shape;8064;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5" name="Google Shape;8065;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6" name="Google Shape;8066;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7" name="Google Shape;8067;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068" name="Google Shape;8068;p77"/>
          <p:cNvSpPr/>
          <p:nvPr/>
        </p:nvSpPr>
        <p:spPr>
          <a:xfrm>
            <a:off x="9816347" y="3546202"/>
            <a:ext cx="565584" cy="564092"/>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069" name="Google Shape;8069;p77"/>
          <p:cNvGrpSpPr/>
          <p:nvPr/>
        </p:nvGrpSpPr>
        <p:grpSpPr>
          <a:xfrm>
            <a:off x="6231195" y="4308685"/>
            <a:ext cx="561061" cy="562552"/>
            <a:chOff x="-1333200" y="2770450"/>
            <a:chExt cx="291450" cy="292225"/>
          </a:xfrm>
        </p:grpSpPr>
        <p:sp>
          <p:nvSpPr>
            <p:cNvPr id="8070" name="Google Shape;8070;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1" name="Google Shape;8071;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72" name="Google Shape;8072;p77"/>
          <p:cNvGrpSpPr/>
          <p:nvPr/>
        </p:nvGrpSpPr>
        <p:grpSpPr>
          <a:xfrm>
            <a:off x="3293346" y="2175008"/>
            <a:ext cx="564092" cy="561061"/>
            <a:chOff x="-5635200" y="2037975"/>
            <a:chExt cx="293025" cy="291450"/>
          </a:xfrm>
        </p:grpSpPr>
        <p:sp>
          <p:nvSpPr>
            <p:cNvPr id="8073" name="Google Shape;8073;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4" name="Google Shape;8074;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75" name="Google Shape;8075;p77"/>
          <p:cNvGrpSpPr/>
          <p:nvPr/>
        </p:nvGrpSpPr>
        <p:grpSpPr>
          <a:xfrm>
            <a:off x="3291061" y="2853883"/>
            <a:ext cx="568665" cy="561061"/>
            <a:chOff x="-5637575" y="2397900"/>
            <a:chExt cx="295400" cy="291450"/>
          </a:xfrm>
        </p:grpSpPr>
        <p:sp>
          <p:nvSpPr>
            <p:cNvPr id="8076" name="Google Shape;8076;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7" name="Google Shape;8077;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8" name="Google Shape;8078;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9" name="Google Shape;8079;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80" name="Google Shape;8080;p77"/>
          <p:cNvGrpSpPr/>
          <p:nvPr/>
        </p:nvGrpSpPr>
        <p:grpSpPr>
          <a:xfrm>
            <a:off x="3309278" y="3547196"/>
            <a:ext cx="564044" cy="562552"/>
            <a:chOff x="-5635975" y="2757075"/>
            <a:chExt cx="293000" cy="292225"/>
          </a:xfrm>
        </p:grpSpPr>
        <p:sp>
          <p:nvSpPr>
            <p:cNvPr id="8081" name="Google Shape;8081;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2" name="Google Shape;8082;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83" name="Google Shape;8083;p77"/>
          <p:cNvGrpSpPr/>
          <p:nvPr/>
        </p:nvGrpSpPr>
        <p:grpSpPr>
          <a:xfrm>
            <a:off x="6887858" y="2175008"/>
            <a:ext cx="564092" cy="561061"/>
            <a:chOff x="-3854375" y="2046625"/>
            <a:chExt cx="293025" cy="291450"/>
          </a:xfrm>
        </p:grpSpPr>
        <p:sp>
          <p:nvSpPr>
            <p:cNvPr id="8084" name="Google Shape;8084;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5" name="Google Shape;8085;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86" name="Google Shape;8086;p77"/>
          <p:cNvGrpSpPr/>
          <p:nvPr/>
        </p:nvGrpSpPr>
        <p:grpSpPr>
          <a:xfrm>
            <a:off x="6886342" y="2851623"/>
            <a:ext cx="567124" cy="565584"/>
            <a:chOff x="-3854375" y="2405000"/>
            <a:chExt cx="294600" cy="293800"/>
          </a:xfrm>
        </p:grpSpPr>
        <p:sp>
          <p:nvSpPr>
            <p:cNvPr id="8087" name="Google Shape;8087;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8" name="Google Shape;8088;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89" name="Google Shape;8089;p77"/>
          <p:cNvGrpSpPr/>
          <p:nvPr/>
        </p:nvGrpSpPr>
        <p:grpSpPr>
          <a:xfrm>
            <a:off x="6905282" y="3546451"/>
            <a:ext cx="561061" cy="564044"/>
            <a:chOff x="-3852025" y="2764950"/>
            <a:chExt cx="291450" cy="293000"/>
          </a:xfrm>
        </p:grpSpPr>
        <p:sp>
          <p:nvSpPr>
            <p:cNvPr id="8090" name="Google Shape;8090;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1" name="Google Shape;8091;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092" name="Google Shape;8092;p77"/>
          <p:cNvSpPr/>
          <p:nvPr/>
        </p:nvSpPr>
        <p:spPr>
          <a:xfrm>
            <a:off x="10534655" y="2242338"/>
            <a:ext cx="562552" cy="426065"/>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3" name="Google Shape;8093;p77"/>
          <p:cNvSpPr/>
          <p:nvPr/>
        </p:nvSpPr>
        <p:spPr>
          <a:xfrm>
            <a:off x="10534655" y="2853713"/>
            <a:ext cx="562552" cy="561012"/>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094" name="Google Shape;8094;p77"/>
          <p:cNvGrpSpPr/>
          <p:nvPr/>
        </p:nvGrpSpPr>
        <p:grpSpPr>
          <a:xfrm>
            <a:off x="10535400" y="3547197"/>
            <a:ext cx="561061" cy="562552"/>
            <a:chOff x="-2060175" y="2768875"/>
            <a:chExt cx="291450" cy="292225"/>
          </a:xfrm>
        </p:grpSpPr>
        <p:sp>
          <p:nvSpPr>
            <p:cNvPr id="8095" name="Google Shape;8095;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6" name="Google Shape;8096;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97" name="Google Shape;8097;p77"/>
          <p:cNvGrpSpPr/>
          <p:nvPr/>
        </p:nvGrpSpPr>
        <p:grpSpPr>
          <a:xfrm>
            <a:off x="2553547" y="4309428"/>
            <a:ext cx="562552" cy="561061"/>
            <a:chOff x="-937025" y="2064750"/>
            <a:chExt cx="292225" cy="291450"/>
          </a:xfrm>
        </p:grpSpPr>
        <p:sp>
          <p:nvSpPr>
            <p:cNvPr id="8098" name="Google Shape;8098;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9" name="Google Shape;8099;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0" name="Google Shape;8100;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01" name="Google Shape;8101;p77"/>
          <p:cNvGrpSpPr/>
          <p:nvPr/>
        </p:nvGrpSpPr>
        <p:grpSpPr>
          <a:xfrm>
            <a:off x="4024432" y="2174263"/>
            <a:ext cx="562601" cy="562552"/>
            <a:chOff x="-5276050" y="2037975"/>
            <a:chExt cx="292250" cy="292225"/>
          </a:xfrm>
        </p:grpSpPr>
        <p:sp>
          <p:nvSpPr>
            <p:cNvPr id="8102" name="Google Shape;8102;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3" name="Google Shape;8103;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4" name="Google Shape;8104;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105" name="Google Shape;8105;p77"/>
          <p:cNvSpPr/>
          <p:nvPr/>
        </p:nvSpPr>
        <p:spPr>
          <a:xfrm>
            <a:off x="4019587" y="2870557"/>
            <a:ext cx="573188" cy="527324"/>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6" name="Google Shape;8106;p77"/>
          <p:cNvSpPr/>
          <p:nvPr/>
        </p:nvSpPr>
        <p:spPr>
          <a:xfrm>
            <a:off x="4040812" y="3547742"/>
            <a:ext cx="562552" cy="561012"/>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107" name="Google Shape;8107;p77"/>
          <p:cNvGrpSpPr/>
          <p:nvPr/>
        </p:nvGrpSpPr>
        <p:grpSpPr>
          <a:xfrm>
            <a:off x="7702849" y="2175008"/>
            <a:ext cx="432177" cy="561061"/>
            <a:chOff x="-3462150" y="2046625"/>
            <a:chExt cx="224500" cy="291450"/>
          </a:xfrm>
        </p:grpSpPr>
        <p:sp>
          <p:nvSpPr>
            <p:cNvPr id="8108" name="Google Shape;8108;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9" name="Google Shape;8109;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0" name="Google Shape;8110;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1" name="Google Shape;8111;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2" name="Google Shape;8112;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3" name="Google Shape;8113;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4" name="Google Shape;8114;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15" name="Google Shape;8115;p77"/>
          <p:cNvGrpSpPr/>
          <p:nvPr/>
        </p:nvGrpSpPr>
        <p:grpSpPr>
          <a:xfrm>
            <a:off x="7670267" y="2852369"/>
            <a:ext cx="497341" cy="564092"/>
            <a:chOff x="-3478675" y="2405775"/>
            <a:chExt cx="258350" cy="293025"/>
          </a:xfrm>
        </p:grpSpPr>
        <p:sp>
          <p:nvSpPr>
            <p:cNvPr id="8116" name="Google Shape;8116;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7" name="Google Shape;8117;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8" name="Google Shape;8118;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9" name="Google Shape;8119;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20" name="Google Shape;8120;p77"/>
          <p:cNvGrpSpPr/>
          <p:nvPr/>
        </p:nvGrpSpPr>
        <p:grpSpPr>
          <a:xfrm>
            <a:off x="7753625" y="3547197"/>
            <a:ext cx="362441" cy="562552"/>
            <a:chOff x="-3443250" y="2765725"/>
            <a:chExt cx="188275" cy="292225"/>
          </a:xfrm>
        </p:grpSpPr>
        <p:sp>
          <p:nvSpPr>
            <p:cNvPr id="8121" name="Google Shape;8121;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2" name="Google Shape;8122;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3" name="Google Shape;8123;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4" name="Google Shape;8124;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25" name="Google Shape;8125;p77"/>
          <p:cNvGrpSpPr/>
          <p:nvPr/>
        </p:nvGrpSpPr>
        <p:grpSpPr>
          <a:xfrm>
            <a:off x="1125486" y="4307913"/>
            <a:ext cx="495849" cy="564092"/>
            <a:chOff x="-1684475" y="2049000"/>
            <a:chExt cx="257575" cy="293025"/>
          </a:xfrm>
        </p:grpSpPr>
        <p:sp>
          <p:nvSpPr>
            <p:cNvPr id="8126" name="Google Shape;8126;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7" name="Google Shape;8127;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8" name="Google Shape;8128;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9" name="Google Shape;8129;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130" name="Google Shape;8130;p77"/>
          <p:cNvSpPr/>
          <p:nvPr/>
        </p:nvSpPr>
        <p:spPr>
          <a:xfrm>
            <a:off x="3296393" y="4309034"/>
            <a:ext cx="586808" cy="561831"/>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131" name="Google Shape;8131;p77"/>
          <p:cNvGrpSpPr/>
          <p:nvPr/>
        </p:nvGrpSpPr>
        <p:grpSpPr>
          <a:xfrm>
            <a:off x="5512010" y="4308685"/>
            <a:ext cx="561061" cy="562552"/>
            <a:chOff x="-1700225" y="2768875"/>
            <a:chExt cx="291450" cy="292225"/>
          </a:xfrm>
        </p:grpSpPr>
        <p:sp>
          <p:nvSpPr>
            <p:cNvPr id="8132" name="Google Shape;8132;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3" name="Google Shape;8133;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4" name="Google Shape;8134;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5" name="Google Shape;8135;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6" name="Google Shape;8136;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7" name="Google Shape;8137;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38" name="Google Shape;8138;p77"/>
          <p:cNvGrpSpPr/>
          <p:nvPr/>
        </p:nvGrpSpPr>
        <p:grpSpPr>
          <a:xfrm>
            <a:off x="4803141" y="4307914"/>
            <a:ext cx="495849" cy="564092"/>
            <a:chOff x="-919700" y="2420750"/>
            <a:chExt cx="257575" cy="293025"/>
          </a:xfrm>
        </p:grpSpPr>
        <p:sp>
          <p:nvSpPr>
            <p:cNvPr id="8139" name="Google Shape;8139;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0" name="Google Shape;8140;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1" name="Google Shape;8141;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42" name="Google Shape;8142;p77"/>
          <p:cNvGrpSpPr/>
          <p:nvPr/>
        </p:nvGrpSpPr>
        <p:grpSpPr>
          <a:xfrm>
            <a:off x="2583397" y="2194601"/>
            <a:ext cx="546041" cy="547489"/>
            <a:chOff x="6679825" y="2693700"/>
            <a:chExt cx="257875" cy="258575"/>
          </a:xfrm>
        </p:grpSpPr>
        <p:sp>
          <p:nvSpPr>
            <p:cNvPr id="8143" name="Google Shape;8143;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4" name="Google Shape;8144;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45" name="Google Shape;8145;p77"/>
          <p:cNvGrpSpPr/>
          <p:nvPr/>
        </p:nvGrpSpPr>
        <p:grpSpPr>
          <a:xfrm>
            <a:off x="2569495" y="2856147"/>
            <a:ext cx="560708" cy="556349"/>
            <a:chOff x="6790450" y="3119050"/>
            <a:chExt cx="262750" cy="260675"/>
          </a:xfrm>
        </p:grpSpPr>
        <p:sp>
          <p:nvSpPr>
            <p:cNvPr id="8146" name="Google Shape;8146;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7" name="Google Shape;8147;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48" name="Google Shape;8148;p77"/>
          <p:cNvGrpSpPr/>
          <p:nvPr/>
        </p:nvGrpSpPr>
        <p:grpSpPr>
          <a:xfrm>
            <a:off x="9137444" y="5007249"/>
            <a:ext cx="477457" cy="543188"/>
            <a:chOff x="7660859" y="2571753"/>
            <a:chExt cx="366561" cy="417024"/>
          </a:xfrm>
        </p:grpSpPr>
        <p:sp>
          <p:nvSpPr>
            <p:cNvPr id="8149" name="Google Shape;8149;p77"/>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0" name="Google Shape;8150;p77"/>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1" name="Google Shape;8151;p77"/>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52" name="Google Shape;8152;p77"/>
          <p:cNvGrpSpPr/>
          <p:nvPr/>
        </p:nvGrpSpPr>
        <p:grpSpPr>
          <a:xfrm>
            <a:off x="5850351" y="5007249"/>
            <a:ext cx="543188" cy="543188"/>
            <a:chOff x="5566722" y="2571753"/>
            <a:chExt cx="417024" cy="417024"/>
          </a:xfrm>
        </p:grpSpPr>
        <p:sp>
          <p:nvSpPr>
            <p:cNvPr id="8153" name="Google Shape;8153;p77"/>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4" name="Google Shape;8154;p77"/>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55" name="Google Shape;8155;p77"/>
          <p:cNvGrpSpPr/>
          <p:nvPr/>
        </p:nvGrpSpPr>
        <p:grpSpPr>
          <a:xfrm>
            <a:off x="6672129" y="5143589"/>
            <a:ext cx="543175" cy="270507"/>
            <a:chOff x="6090251" y="2676413"/>
            <a:chExt cx="417014" cy="207677"/>
          </a:xfrm>
        </p:grpSpPr>
        <p:sp>
          <p:nvSpPr>
            <p:cNvPr id="8156" name="Google Shape;8156;p77"/>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7" name="Google Shape;8157;p77"/>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8" name="Google Shape;8158;p77"/>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9" name="Google Shape;8159;p77"/>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0" name="Google Shape;8160;p77"/>
          <p:cNvGrpSpPr/>
          <p:nvPr/>
        </p:nvGrpSpPr>
        <p:grpSpPr>
          <a:xfrm>
            <a:off x="8315667" y="5007249"/>
            <a:ext cx="543188" cy="543188"/>
            <a:chOff x="7137330" y="2571753"/>
            <a:chExt cx="417024" cy="417024"/>
          </a:xfrm>
        </p:grpSpPr>
        <p:sp>
          <p:nvSpPr>
            <p:cNvPr id="8161" name="Google Shape;8161;p77"/>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2" name="Google Shape;8162;p77"/>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3" name="Google Shape;8163;p77"/>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4" name="Google Shape;8164;p77"/>
          <p:cNvGrpSpPr/>
          <p:nvPr/>
        </p:nvGrpSpPr>
        <p:grpSpPr>
          <a:xfrm>
            <a:off x="7493891" y="5007249"/>
            <a:ext cx="543188" cy="543188"/>
            <a:chOff x="6613801" y="2571753"/>
            <a:chExt cx="417024" cy="417024"/>
          </a:xfrm>
        </p:grpSpPr>
        <p:sp>
          <p:nvSpPr>
            <p:cNvPr id="8165" name="Google Shape;8165;p77"/>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6" name="Google Shape;8166;p77"/>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7" name="Google Shape;8167;p77"/>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8" name="Google Shape;8168;p77"/>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9" name="Google Shape;8169;p77"/>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70" name="Google Shape;8170;p77"/>
          <p:cNvGrpSpPr/>
          <p:nvPr/>
        </p:nvGrpSpPr>
        <p:grpSpPr>
          <a:xfrm>
            <a:off x="10544323" y="4318374"/>
            <a:ext cx="543215" cy="543215"/>
            <a:chOff x="2964567" y="2571753"/>
            <a:chExt cx="417045" cy="417045"/>
          </a:xfrm>
        </p:grpSpPr>
        <p:sp>
          <p:nvSpPr>
            <p:cNvPr id="8171" name="Google Shape;8171;p77"/>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72" name="Google Shape;8172;p77"/>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73" name="Google Shape;8173;p77"/>
          <p:cNvGrpSpPr/>
          <p:nvPr/>
        </p:nvGrpSpPr>
        <p:grpSpPr>
          <a:xfrm>
            <a:off x="2563219" y="5087863"/>
            <a:ext cx="543188" cy="381960"/>
            <a:chOff x="3476576" y="2633631"/>
            <a:chExt cx="417024" cy="293244"/>
          </a:xfrm>
        </p:grpSpPr>
        <p:sp>
          <p:nvSpPr>
            <p:cNvPr id="8174" name="Google Shape;8174;p77"/>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75" name="Google Shape;8175;p77"/>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76" name="Google Shape;8176;p77"/>
          <p:cNvGrpSpPr/>
          <p:nvPr/>
        </p:nvGrpSpPr>
        <p:grpSpPr>
          <a:xfrm>
            <a:off x="3384995" y="5007344"/>
            <a:ext cx="543215" cy="542997"/>
            <a:chOff x="3988564" y="2571836"/>
            <a:chExt cx="417045" cy="416878"/>
          </a:xfrm>
        </p:grpSpPr>
        <p:sp>
          <p:nvSpPr>
            <p:cNvPr id="8177" name="Google Shape;8177;p77"/>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78" name="Google Shape;8178;p77"/>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79" name="Google Shape;8179;p77"/>
          <p:cNvGrpSpPr/>
          <p:nvPr/>
        </p:nvGrpSpPr>
        <p:grpSpPr>
          <a:xfrm>
            <a:off x="4206799" y="5007249"/>
            <a:ext cx="543188" cy="543188"/>
            <a:chOff x="4500573" y="2571753"/>
            <a:chExt cx="417024" cy="417024"/>
          </a:xfrm>
        </p:grpSpPr>
        <p:sp>
          <p:nvSpPr>
            <p:cNvPr id="8180" name="Google Shape;8180;p77"/>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1" name="Google Shape;8181;p77"/>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82" name="Google Shape;8182;p77"/>
          <p:cNvGrpSpPr/>
          <p:nvPr/>
        </p:nvGrpSpPr>
        <p:grpSpPr>
          <a:xfrm>
            <a:off x="5028575" y="5007249"/>
            <a:ext cx="543188" cy="543188"/>
            <a:chOff x="5012603" y="2571753"/>
            <a:chExt cx="417024" cy="417024"/>
          </a:xfrm>
        </p:grpSpPr>
        <p:sp>
          <p:nvSpPr>
            <p:cNvPr id="8183" name="Google Shape;8183;p77"/>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4" name="Google Shape;8184;p77"/>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185" name="Google Shape;8185;p77"/>
          <p:cNvSpPr/>
          <p:nvPr/>
        </p:nvSpPr>
        <p:spPr>
          <a:xfrm>
            <a:off x="6950386" y="4318470"/>
            <a:ext cx="543177" cy="543177"/>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186" name="Google Shape;8186;p77"/>
          <p:cNvGrpSpPr/>
          <p:nvPr/>
        </p:nvGrpSpPr>
        <p:grpSpPr>
          <a:xfrm>
            <a:off x="7644439" y="4318387"/>
            <a:ext cx="543243" cy="543188"/>
            <a:chOff x="812101" y="2571761"/>
            <a:chExt cx="417066" cy="417024"/>
          </a:xfrm>
        </p:grpSpPr>
        <p:sp>
          <p:nvSpPr>
            <p:cNvPr id="8187" name="Google Shape;8187;p7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8" name="Google Shape;8188;p7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9" name="Google Shape;8189;p7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0" name="Google Shape;8190;p7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91" name="Google Shape;8191;p77"/>
          <p:cNvGrpSpPr/>
          <p:nvPr/>
        </p:nvGrpSpPr>
        <p:grpSpPr>
          <a:xfrm>
            <a:off x="8338565" y="4318387"/>
            <a:ext cx="543188" cy="543188"/>
            <a:chOff x="1323129" y="2571761"/>
            <a:chExt cx="417024" cy="417024"/>
          </a:xfrm>
        </p:grpSpPr>
        <p:sp>
          <p:nvSpPr>
            <p:cNvPr id="8192" name="Google Shape;8192;p7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3" name="Google Shape;8193;p7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4" name="Google Shape;8194;p7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5" name="Google Shape;8195;p7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196" name="Google Shape;8196;p77"/>
          <p:cNvSpPr/>
          <p:nvPr/>
        </p:nvSpPr>
        <p:spPr>
          <a:xfrm>
            <a:off x="9103237" y="4367471"/>
            <a:ext cx="545868" cy="445181"/>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197" name="Google Shape;8197;p77"/>
          <p:cNvGrpSpPr/>
          <p:nvPr/>
        </p:nvGrpSpPr>
        <p:grpSpPr>
          <a:xfrm>
            <a:off x="9853865" y="4318458"/>
            <a:ext cx="544031" cy="543215"/>
            <a:chOff x="2344476" y="2571761"/>
            <a:chExt cx="417671" cy="417045"/>
          </a:xfrm>
        </p:grpSpPr>
        <p:sp>
          <p:nvSpPr>
            <p:cNvPr id="8198" name="Google Shape;8198;p77"/>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9" name="Google Shape;8199;p77"/>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455" y="2206629"/>
            <a:ext cx="1812876" cy="444979"/>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29221" y="2937223"/>
            <a:ext cx="9241339" cy="1815882"/>
          </a:xfrm>
          <a:prstGeom prst="rect">
            <a:avLst/>
          </a:prstGeom>
          <a:noFill/>
        </p:spPr>
        <p:txBody>
          <a:bodyPr wrap="square" rtlCol="0">
            <a:spAutoFit/>
          </a:bodyPr>
          <a:lstStyle/>
          <a:p>
            <a:pPr marL="0" marR="0" lvl="0" indent="0" algn="ctr" defTabSz="1219140" rtl="0" eaLnBrk="1" fontAlgn="auto" latinLnBrk="0" hangingPunct="1">
              <a:lnSpc>
                <a:spcPct val="100000"/>
              </a:lnSpc>
              <a:spcBef>
                <a:spcPts val="0"/>
              </a:spcBef>
              <a:spcAft>
                <a:spcPts val="0"/>
              </a:spcAft>
              <a:buClr>
                <a:srgbClr val="000000"/>
              </a:buClr>
              <a:buSzTx/>
              <a:buFontTx/>
              <a:buNone/>
              <a:tabLst/>
              <a:defRPr/>
            </a:pPr>
            <a:r>
              <a:rPr kumimoji="0" lang="en-US" altLang="zh-CN" sz="4800"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4800"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1219140" rtl="0" eaLnBrk="1" fontAlgn="auto" latinLnBrk="0" hangingPunct="1">
              <a:lnSpc>
                <a:spcPct val="100000"/>
              </a:lnSpc>
              <a:spcBef>
                <a:spcPts val="0"/>
              </a:spcBef>
              <a:spcAft>
                <a:spcPts val="0"/>
              </a:spcAft>
              <a:buClr>
                <a:srgbClr val="000000"/>
              </a:buClr>
              <a:buSzTx/>
              <a:buFontTx/>
              <a:buNone/>
              <a:tabLst/>
              <a:defRPr/>
            </a:pPr>
            <a:r>
              <a:rPr kumimoji="0" lang="en-US" altLang="zh-CN" sz="3200"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1219140" rtl="0" eaLnBrk="1" fontAlgn="auto" latinLnBrk="0" hangingPunct="1">
              <a:lnSpc>
                <a:spcPct val="100000"/>
              </a:lnSpc>
              <a:spcBef>
                <a:spcPts val="0"/>
              </a:spcBef>
              <a:spcAft>
                <a:spcPts val="0"/>
              </a:spcAft>
              <a:buClr>
                <a:srgbClr val="000000"/>
              </a:buClr>
              <a:buSzTx/>
              <a:buFontTx/>
              <a:buNone/>
              <a:tabLst/>
              <a:defRPr/>
            </a:pPr>
            <a:r>
              <a:rPr kumimoji="0" lang="en-US" altLang="zh-CN" sz="3200"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3200"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65D56F32-2029-4AE2-9A17-A5C2949C8E3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536324" y="0"/>
            <a:ext cx="4576302" cy="6390080"/>
          </a:xfrm>
          <a:prstGeom prst="rect">
            <a:avLst/>
          </a:prstGeom>
        </p:spPr>
      </p:pic>
      <p:pic>
        <p:nvPicPr>
          <p:cNvPr id="2" name="Picture 1">
            <a:extLst>
              <a:ext uri="{FF2B5EF4-FFF2-40B4-BE49-F238E27FC236}">
                <a16:creationId xmlns:a16="http://schemas.microsoft.com/office/drawing/2014/main" id="{61DC2FE9-D2A9-4540-8186-471DD128CC18}"/>
              </a:ext>
            </a:extLst>
          </p:cNvPr>
          <p:cNvPicPr>
            <a:picLocks noChangeAspect="1"/>
          </p:cNvPicPr>
          <p:nvPr/>
        </p:nvPicPr>
        <p:blipFill rotWithShape="1">
          <a:blip r:embed="rId4">
            <a:extLst>
              <a:ext uri="{28A0092B-C50C-407E-A947-70E740481C1C}">
                <a14:useLocalDpi xmlns:a14="http://schemas.microsoft.com/office/drawing/2010/main" val="0"/>
              </a:ext>
            </a:extLst>
          </a:blip>
          <a:srcRect t="28641" b="3453"/>
          <a:stretch/>
        </p:blipFill>
        <p:spPr>
          <a:xfrm>
            <a:off x="57838" y="1"/>
            <a:ext cx="12076324" cy="6858000"/>
          </a:xfrm>
          <a:prstGeom prst="rect">
            <a:avLst/>
          </a:prstGeom>
        </p:spPr>
      </p:pic>
      <p:sp>
        <p:nvSpPr>
          <p:cNvPr id="3" name="TextBox 2">
            <a:extLst>
              <a:ext uri="{FF2B5EF4-FFF2-40B4-BE49-F238E27FC236}">
                <a16:creationId xmlns:a16="http://schemas.microsoft.com/office/drawing/2014/main" id="{202D107C-535C-4B64-9AB2-D7CDAC387533}"/>
              </a:ext>
            </a:extLst>
          </p:cNvPr>
          <p:cNvSpPr txBox="1"/>
          <p:nvPr/>
        </p:nvSpPr>
        <p:spPr>
          <a:xfrm>
            <a:off x="941366" y="146050"/>
            <a:ext cx="10309268" cy="830997"/>
          </a:xfrm>
          <a:prstGeom prst="rect">
            <a:avLst/>
          </a:prstGeom>
          <a:noFill/>
        </p:spPr>
        <p:txBody>
          <a:bodyPr wrap="square" lIns="0" tIns="0" rIns="0" bIns="0" rtlCol="0">
            <a:spAutoFit/>
          </a:bodyPr>
          <a:lstStyle/>
          <a:p>
            <a:pPr algn="ctr"/>
            <a:r>
              <a:rPr lang="en-US" sz="5400" dirty="0">
                <a:solidFill>
                  <a:schemeClr val="tx1">
                    <a:lumMod val="65000"/>
                    <a:lumOff val="35000"/>
                  </a:schemeClr>
                </a:solidFill>
                <a:latin typeface="+mj-lt"/>
              </a:rPr>
              <a:t>HAND HYGIENE</a:t>
            </a:r>
            <a:endParaRPr lang="en-ID" sz="5400" dirty="0">
              <a:solidFill>
                <a:schemeClr val="tx1">
                  <a:lumMod val="65000"/>
                  <a:lumOff val="35000"/>
                </a:schemeClr>
              </a:solidFill>
              <a:latin typeface="+mj-lt"/>
            </a:endParaRPr>
          </a:p>
        </p:txBody>
      </p:sp>
      <p:sp>
        <p:nvSpPr>
          <p:cNvPr id="4" name="Date Placeholder 3">
            <a:extLst>
              <a:ext uri="{FF2B5EF4-FFF2-40B4-BE49-F238E27FC236}">
                <a16:creationId xmlns:a16="http://schemas.microsoft.com/office/drawing/2014/main" id="{A5D41144-5F21-434E-8018-7A4362A72528}"/>
              </a:ext>
            </a:extLst>
          </p:cNvPr>
          <p:cNvSpPr>
            <a:spLocks noGrp="1"/>
          </p:cNvSpPr>
          <p:nvPr>
            <p:ph type="dt" sz="half" idx="10"/>
          </p:nvPr>
        </p:nvSpPr>
        <p:spPr/>
        <p:txBody>
          <a:bodyPr/>
          <a:lstStyle/>
          <a:p>
            <a:fld id="{CACB36AF-C55C-441C-AB99-D362ADB6C092}" type="datetime1">
              <a:rPr lang="en-ID" smtClean="0"/>
              <a:t>17/08/2020</a:t>
            </a:fld>
            <a:endParaRPr lang="en-ID"/>
          </a:p>
        </p:txBody>
      </p:sp>
      <p:sp>
        <p:nvSpPr>
          <p:cNvPr id="5" name="Slide Number Placeholder 4">
            <a:extLst>
              <a:ext uri="{FF2B5EF4-FFF2-40B4-BE49-F238E27FC236}">
                <a16:creationId xmlns:a16="http://schemas.microsoft.com/office/drawing/2014/main" id="{8EAA71C2-443F-4227-AA1E-BF334DA21EC0}"/>
              </a:ext>
            </a:extLst>
          </p:cNvPr>
          <p:cNvSpPr>
            <a:spLocks noGrp="1"/>
          </p:cNvSpPr>
          <p:nvPr>
            <p:ph type="sldNum" sz="quarter" idx="12"/>
          </p:nvPr>
        </p:nvSpPr>
        <p:spPr/>
        <p:txBody>
          <a:bodyPr/>
          <a:lstStyle/>
          <a:p>
            <a:fld id="{B4ED1D1F-D87B-42C2-8EF4-C3A68D402B1D}" type="slidenum">
              <a:rPr lang="en-ID" smtClean="0"/>
              <a:t>3</a:t>
            </a:fld>
            <a:endParaRPr lang="en-ID"/>
          </a:p>
        </p:txBody>
      </p:sp>
      <p:sp>
        <p:nvSpPr>
          <p:cNvPr id="9" name="Arrow: Pentagon 8">
            <a:extLst>
              <a:ext uri="{FF2B5EF4-FFF2-40B4-BE49-F238E27FC236}">
                <a16:creationId xmlns:a16="http://schemas.microsoft.com/office/drawing/2014/main" id="{64A582EB-005A-449A-A644-285FBF678DEE}"/>
              </a:ext>
            </a:extLst>
          </p:cNvPr>
          <p:cNvSpPr/>
          <p:nvPr/>
        </p:nvSpPr>
        <p:spPr>
          <a:xfrm>
            <a:off x="1790700" y="1208820"/>
            <a:ext cx="5745624" cy="1257302"/>
          </a:xfrm>
          <a:prstGeom prst="homePlat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n-ID" sz="1600" dirty="0">
                <a:solidFill>
                  <a:schemeClr val="tx1">
                    <a:lumMod val="75000"/>
                    <a:lumOff val="25000"/>
                  </a:schemeClr>
                </a:solidFill>
              </a:rPr>
              <a:t>Lorem ipsum </a:t>
            </a:r>
            <a:r>
              <a:rPr lang="en-ID" sz="1600" dirty="0" err="1">
                <a:solidFill>
                  <a:schemeClr val="tx1">
                    <a:lumMod val="75000"/>
                    <a:lumOff val="25000"/>
                  </a:schemeClr>
                </a:solidFill>
              </a:rPr>
              <a:t>dolor</a:t>
            </a:r>
            <a:r>
              <a:rPr lang="en-ID" sz="1600" dirty="0">
                <a:solidFill>
                  <a:schemeClr val="tx1">
                    <a:lumMod val="75000"/>
                    <a:lumOff val="25000"/>
                  </a:schemeClr>
                </a:solidFill>
              </a:rPr>
              <a:t> sit </a:t>
            </a:r>
            <a:r>
              <a:rPr lang="en-ID" sz="1600" dirty="0" err="1">
                <a:solidFill>
                  <a:schemeClr val="tx1">
                    <a:lumMod val="75000"/>
                    <a:lumOff val="25000"/>
                  </a:schemeClr>
                </a:solidFill>
              </a:rPr>
              <a:t>amet</a:t>
            </a:r>
            <a:r>
              <a:rPr lang="en-ID" sz="1600" dirty="0">
                <a:solidFill>
                  <a:schemeClr val="tx1">
                    <a:lumMod val="75000"/>
                    <a:lumOff val="25000"/>
                  </a:schemeClr>
                </a:solidFill>
              </a:rPr>
              <a:t>, </a:t>
            </a:r>
            <a:r>
              <a:rPr lang="en-ID" sz="1600" dirty="0" err="1">
                <a:solidFill>
                  <a:schemeClr val="tx1">
                    <a:lumMod val="75000"/>
                    <a:lumOff val="25000"/>
                  </a:schemeClr>
                </a:solidFill>
              </a:rPr>
              <a:t>consectetur</a:t>
            </a:r>
            <a:r>
              <a:rPr lang="en-ID" sz="1600" dirty="0">
                <a:solidFill>
                  <a:schemeClr val="tx1">
                    <a:lumMod val="75000"/>
                    <a:lumOff val="25000"/>
                  </a:schemeClr>
                </a:solidFill>
              </a:rPr>
              <a:t> </a:t>
            </a:r>
            <a:r>
              <a:rPr lang="en-ID" sz="1600" dirty="0" err="1">
                <a:solidFill>
                  <a:schemeClr val="tx1">
                    <a:lumMod val="75000"/>
                    <a:lumOff val="25000"/>
                  </a:schemeClr>
                </a:solidFill>
              </a:rPr>
              <a:t>adipiscing</a:t>
            </a:r>
            <a:r>
              <a:rPr lang="en-ID" sz="1600" dirty="0">
                <a:solidFill>
                  <a:schemeClr val="tx1">
                    <a:lumMod val="75000"/>
                    <a:lumOff val="25000"/>
                  </a:schemeClr>
                </a:solidFill>
              </a:rPr>
              <a:t> </a:t>
            </a:r>
            <a:r>
              <a:rPr lang="en-ID" sz="1600" dirty="0" err="1">
                <a:solidFill>
                  <a:schemeClr val="tx1">
                    <a:lumMod val="75000"/>
                    <a:lumOff val="25000"/>
                  </a:schemeClr>
                </a:solidFill>
              </a:rPr>
              <a:t>elit</a:t>
            </a:r>
            <a:r>
              <a:rPr lang="en-ID" sz="1600" dirty="0">
                <a:solidFill>
                  <a:schemeClr val="tx1">
                    <a:lumMod val="75000"/>
                    <a:lumOff val="25000"/>
                  </a:schemeClr>
                </a:solidFill>
              </a:rPr>
              <a:t>. </a:t>
            </a:r>
            <a:r>
              <a:rPr lang="en-ID" sz="1600" dirty="0" err="1">
                <a:solidFill>
                  <a:schemeClr val="tx1">
                    <a:lumMod val="75000"/>
                    <a:lumOff val="25000"/>
                  </a:schemeClr>
                </a:solidFill>
              </a:rPr>
              <a:t>Quisque</a:t>
            </a:r>
            <a:r>
              <a:rPr lang="en-ID" sz="1600" dirty="0">
                <a:solidFill>
                  <a:schemeClr val="tx1">
                    <a:lumMod val="75000"/>
                    <a:lumOff val="25000"/>
                  </a:schemeClr>
                </a:solidFill>
              </a:rPr>
              <a:t> dictum </a:t>
            </a:r>
            <a:r>
              <a:rPr lang="en-ID" sz="1600" dirty="0" err="1">
                <a:solidFill>
                  <a:schemeClr val="tx1">
                    <a:lumMod val="75000"/>
                    <a:lumOff val="25000"/>
                  </a:schemeClr>
                </a:solidFill>
              </a:rPr>
              <a:t>augue</a:t>
            </a:r>
            <a:r>
              <a:rPr lang="en-ID" sz="1600" dirty="0">
                <a:solidFill>
                  <a:schemeClr val="tx1">
                    <a:lumMod val="75000"/>
                    <a:lumOff val="25000"/>
                  </a:schemeClr>
                </a:solidFill>
              </a:rPr>
              <a:t> dui, </a:t>
            </a:r>
            <a:r>
              <a:rPr lang="en-ID" sz="1600" dirty="0" err="1">
                <a:solidFill>
                  <a:schemeClr val="tx1">
                    <a:lumMod val="75000"/>
                    <a:lumOff val="25000"/>
                  </a:schemeClr>
                </a:solidFill>
              </a:rPr>
              <a:t>sed</a:t>
            </a:r>
            <a:r>
              <a:rPr lang="en-ID" sz="1600" dirty="0">
                <a:solidFill>
                  <a:schemeClr val="tx1">
                    <a:lumMod val="75000"/>
                    <a:lumOff val="25000"/>
                  </a:schemeClr>
                </a:solidFill>
              </a:rPr>
              <a:t> </a:t>
            </a:r>
            <a:r>
              <a:rPr lang="en-ID" sz="1600" dirty="0" err="1">
                <a:solidFill>
                  <a:schemeClr val="tx1">
                    <a:lumMod val="75000"/>
                    <a:lumOff val="25000"/>
                  </a:schemeClr>
                </a:solidFill>
              </a:rPr>
              <a:t>euismod</a:t>
            </a:r>
            <a:r>
              <a:rPr lang="en-ID" sz="1600" dirty="0">
                <a:solidFill>
                  <a:schemeClr val="tx1">
                    <a:lumMod val="75000"/>
                    <a:lumOff val="25000"/>
                  </a:schemeClr>
                </a:solidFill>
              </a:rPr>
              <a:t> </a:t>
            </a:r>
            <a:r>
              <a:rPr lang="en-ID" sz="1600" dirty="0" err="1">
                <a:solidFill>
                  <a:schemeClr val="tx1">
                    <a:lumMod val="75000"/>
                    <a:lumOff val="25000"/>
                  </a:schemeClr>
                </a:solidFill>
              </a:rPr>
              <a:t>tortor</a:t>
            </a:r>
            <a:r>
              <a:rPr lang="en-ID" sz="1600" dirty="0">
                <a:solidFill>
                  <a:schemeClr val="tx1">
                    <a:lumMod val="75000"/>
                    <a:lumOff val="25000"/>
                  </a:schemeClr>
                </a:solidFill>
              </a:rPr>
              <a:t> </a:t>
            </a:r>
            <a:r>
              <a:rPr lang="en-ID" sz="1600" dirty="0" err="1">
                <a:solidFill>
                  <a:schemeClr val="tx1">
                    <a:lumMod val="75000"/>
                    <a:lumOff val="25000"/>
                  </a:schemeClr>
                </a:solidFill>
              </a:rPr>
              <a:t>molestie</a:t>
            </a:r>
            <a:r>
              <a:rPr lang="en-ID" sz="1600" dirty="0">
                <a:solidFill>
                  <a:schemeClr val="tx1">
                    <a:lumMod val="75000"/>
                    <a:lumOff val="25000"/>
                  </a:schemeClr>
                </a:solidFill>
              </a:rPr>
              <a:t> </a:t>
            </a:r>
            <a:r>
              <a:rPr lang="en-ID" sz="1600" dirty="0" err="1">
                <a:solidFill>
                  <a:schemeClr val="tx1">
                    <a:lumMod val="75000"/>
                    <a:lumOff val="25000"/>
                  </a:schemeClr>
                </a:solidFill>
              </a:rPr>
              <a:t>rhoncus</a:t>
            </a:r>
            <a:r>
              <a:rPr lang="en-ID" sz="1600" dirty="0">
                <a:solidFill>
                  <a:schemeClr val="tx1">
                    <a:lumMod val="75000"/>
                    <a:lumOff val="25000"/>
                  </a:schemeClr>
                </a:solidFill>
              </a:rPr>
              <a:t>.</a:t>
            </a:r>
          </a:p>
        </p:txBody>
      </p:sp>
      <p:sp>
        <p:nvSpPr>
          <p:cNvPr id="8" name="Hexagon 7">
            <a:extLst>
              <a:ext uri="{FF2B5EF4-FFF2-40B4-BE49-F238E27FC236}">
                <a16:creationId xmlns:a16="http://schemas.microsoft.com/office/drawing/2014/main" id="{0A099B37-2B09-4D1B-8A25-D95218178EC1}"/>
              </a:ext>
            </a:extLst>
          </p:cNvPr>
          <p:cNvSpPr/>
          <p:nvPr/>
        </p:nvSpPr>
        <p:spPr>
          <a:xfrm>
            <a:off x="562195" y="1123096"/>
            <a:ext cx="1657350" cy="1428750"/>
          </a:xfrm>
          <a:prstGeom prst="hexagon">
            <a:avLst/>
          </a:prstGeom>
          <a:solidFill>
            <a:schemeClr val="accent1"/>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Arrow: Pentagon 37">
            <a:extLst>
              <a:ext uri="{FF2B5EF4-FFF2-40B4-BE49-F238E27FC236}">
                <a16:creationId xmlns:a16="http://schemas.microsoft.com/office/drawing/2014/main" id="{8953BCBD-8F7A-42BF-A162-66840B54B649}"/>
              </a:ext>
            </a:extLst>
          </p:cNvPr>
          <p:cNvSpPr/>
          <p:nvPr/>
        </p:nvSpPr>
        <p:spPr>
          <a:xfrm>
            <a:off x="1790700" y="2988126"/>
            <a:ext cx="5745624" cy="1257302"/>
          </a:xfrm>
          <a:prstGeom prst="homePlat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n-ID" sz="1600" dirty="0">
                <a:solidFill>
                  <a:schemeClr val="tx1">
                    <a:lumMod val="75000"/>
                    <a:lumOff val="25000"/>
                  </a:schemeClr>
                </a:solidFill>
              </a:rPr>
              <a:t>Lorem ipsum </a:t>
            </a:r>
            <a:r>
              <a:rPr lang="en-ID" sz="1600" dirty="0" err="1">
                <a:solidFill>
                  <a:schemeClr val="tx1">
                    <a:lumMod val="75000"/>
                    <a:lumOff val="25000"/>
                  </a:schemeClr>
                </a:solidFill>
              </a:rPr>
              <a:t>dolor</a:t>
            </a:r>
            <a:r>
              <a:rPr lang="en-ID" sz="1600" dirty="0">
                <a:solidFill>
                  <a:schemeClr val="tx1">
                    <a:lumMod val="75000"/>
                    <a:lumOff val="25000"/>
                  </a:schemeClr>
                </a:solidFill>
              </a:rPr>
              <a:t> sit </a:t>
            </a:r>
            <a:r>
              <a:rPr lang="en-ID" sz="1600" dirty="0" err="1">
                <a:solidFill>
                  <a:schemeClr val="tx1">
                    <a:lumMod val="75000"/>
                    <a:lumOff val="25000"/>
                  </a:schemeClr>
                </a:solidFill>
              </a:rPr>
              <a:t>amet</a:t>
            </a:r>
            <a:r>
              <a:rPr lang="en-ID" sz="1600" dirty="0">
                <a:solidFill>
                  <a:schemeClr val="tx1">
                    <a:lumMod val="75000"/>
                    <a:lumOff val="25000"/>
                  </a:schemeClr>
                </a:solidFill>
              </a:rPr>
              <a:t>, </a:t>
            </a:r>
            <a:r>
              <a:rPr lang="en-ID" sz="1600" dirty="0" err="1">
                <a:solidFill>
                  <a:schemeClr val="tx1">
                    <a:lumMod val="75000"/>
                    <a:lumOff val="25000"/>
                  </a:schemeClr>
                </a:solidFill>
              </a:rPr>
              <a:t>consectetur</a:t>
            </a:r>
            <a:r>
              <a:rPr lang="en-ID" sz="1600" dirty="0">
                <a:solidFill>
                  <a:schemeClr val="tx1">
                    <a:lumMod val="75000"/>
                    <a:lumOff val="25000"/>
                  </a:schemeClr>
                </a:solidFill>
              </a:rPr>
              <a:t> </a:t>
            </a:r>
            <a:r>
              <a:rPr lang="en-ID" sz="1600" dirty="0" err="1">
                <a:solidFill>
                  <a:schemeClr val="tx1">
                    <a:lumMod val="75000"/>
                    <a:lumOff val="25000"/>
                  </a:schemeClr>
                </a:solidFill>
              </a:rPr>
              <a:t>adipiscing</a:t>
            </a:r>
            <a:r>
              <a:rPr lang="en-ID" sz="1600" dirty="0">
                <a:solidFill>
                  <a:schemeClr val="tx1">
                    <a:lumMod val="75000"/>
                    <a:lumOff val="25000"/>
                  </a:schemeClr>
                </a:solidFill>
              </a:rPr>
              <a:t> </a:t>
            </a:r>
            <a:r>
              <a:rPr lang="en-ID" sz="1600" dirty="0" err="1">
                <a:solidFill>
                  <a:schemeClr val="tx1">
                    <a:lumMod val="75000"/>
                    <a:lumOff val="25000"/>
                  </a:schemeClr>
                </a:solidFill>
              </a:rPr>
              <a:t>elit</a:t>
            </a:r>
            <a:r>
              <a:rPr lang="en-ID" sz="1600" dirty="0">
                <a:solidFill>
                  <a:schemeClr val="tx1">
                    <a:lumMod val="75000"/>
                    <a:lumOff val="25000"/>
                  </a:schemeClr>
                </a:solidFill>
              </a:rPr>
              <a:t>. </a:t>
            </a:r>
            <a:r>
              <a:rPr lang="en-ID" sz="1600" dirty="0" err="1">
                <a:solidFill>
                  <a:schemeClr val="tx1">
                    <a:lumMod val="75000"/>
                    <a:lumOff val="25000"/>
                  </a:schemeClr>
                </a:solidFill>
              </a:rPr>
              <a:t>Quisque</a:t>
            </a:r>
            <a:r>
              <a:rPr lang="en-ID" sz="1600" dirty="0">
                <a:solidFill>
                  <a:schemeClr val="tx1">
                    <a:lumMod val="75000"/>
                    <a:lumOff val="25000"/>
                  </a:schemeClr>
                </a:solidFill>
              </a:rPr>
              <a:t> dictum </a:t>
            </a:r>
            <a:r>
              <a:rPr lang="en-ID" sz="1600" dirty="0" err="1">
                <a:solidFill>
                  <a:schemeClr val="tx1">
                    <a:lumMod val="75000"/>
                    <a:lumOff val="25000"/>
                  </a:schemeClr>
                </a:solidFill>
              </a:rPr>
              <a:t>augue</a:t>
            </a:r>
            <a:r>
              <a:rPr lang="en-ID" sz="1600" dirty="0">
                <a:solidFill>
                  <a:schemeClr val="tx1">
                    <a:lumMod val="75000"/>
                    <a:lumOff val="25000"/>
                  </a:schemeClr>
                </a:solidFill>
              </a:rPr>
              <a:t> dui, </a:t>
            </a:r>
            <a:r>
              <a:rPr lang="en-ID" sz="1600" dirty="0" err="1">
                <a:solidFill>
                  <a:schemeClr val="tx1">
                    <a:lumMod val="75000"/>
                    <a:lumOff val="25000"/>
                  </a:schemeClr>
                </a:solidFill>
              </a:rPr>
              <a:t>sed</a:t>
            </a:r>
            <a:r>
              <a:rPr lang="en-ID" sz="1600" dirty="0">
                <a:solidFill>
                  <a:schemeClr val="tx1">
                    <a:lumMod val="75000"/>
                    <a:lumOff val="25000"/>
                  </a:schemeClr>
                </a:solidFill>
              </a:rPr>
              <a:t> </a:t>
            </a:r>
            <a:r>
              <a:rPr lang="en-ID" sz="1600" dirty="0" err="1">
                <a:solidFill>
                  <a:schemeClr val="tx1">
                    <a:lumMod val="75000"/>
                    <a:lumOff val="25000"/>
                  </a:schemeClr>
                </a:solidFill>
              </a:rPr>
              <a:t>euismod</a:t>
            </a:r>
            <a:r>
              <a:rPr lang="en-ID" sz="1600" dirty="0">
                <a:solidFill>
                  <a:schemeClr val="tx1">
                    <a:lumMod val="75000"/>
                    <a:lumOff val="25000"/>
                  </a:schemeClr>
                </a:solidFill>
              </a:rPr>
              <a:t> </a:t>
            </a:r>
            <a:r>
              <a:rPr lang="en-ID" sz="1600" dirty="0" err="1">
                <a:solidFill>
                  <a:schemeClr val="tx1">
                    <a:lumMod val="75000"/>
                    <a:lumOff val="25000"/>
                  </a:schemeClr>
                </a:solidFill>
              </a:rPr>
              <a:t>tortor</a:t>
            </a:r>
            <a:r>
              <a:rPr lang="en-ID" sz="1600" dirty="0">
                <a:solidFill>
                  <a:schemeClr val="tx1">
                    <a:lumMod val="75000"/>
                    <a:lumOff val="25000"/>
                  </a:schemeClr>
                </a:solidFill>
              </a:rPr>
              <a:t> </a:t>
            </a:r>
            <a:r>
              <a:rPr lang="en-ID" sz="1600" dirty="0" err="1">
                <a:solidFill>
                  <a:schemeClr val="tx1">
                    <a:lumMod val="75000"/>
                    <a:lumOff val="25000"/>
                  </a:schemeClr>
                </a:solidFill>
              </a:rPr>
              <a:t>molestie</a:t>
            </a:r>
            <a:r>
              <a:rPr lang="en-ID" sz="1600" dirty="0">
                <a:solidFill>
                  <a:schemeClr val="tx1">
                    <a:lumMod val="75000"/>
                    <a:lumOff val="25000"/>
                  </a:schemeClr>
                </a:solidFill>
              </a:rPr>
              <a:t> </a:t>
            </a:r>
            <a:r>
              <a:rPr lang="en-ID" sz="1600" dirty="0" err="1">
                <a:solidFill>
                  <a:schemeClr val="tx1">
                    <a:lumMod val="75000"/>
                    <a:lumOff val="25000"/>
                  </a:schemeClr>
                </a:solidFill>
              </a:rPr>
              <a:t>rhoncus</a:t>
            </a:r>
            <a:r>
              <a:rPr lang="en-ID" sz="1600" dirty="0">
                <a:solidFill>
                  <a:schemeClr val="tx1">
                    <a:lumMod val="75000"/>
                    <a:lumOff val="25000"/>
                  </a:schemeClr>
                </a:solidFill>
              </a:rPr>
              <a:t>.</a:t>
            </a:r>
          </a:p>
        </p:txBody>
      </p:sp>
      <p:sp>
        <p:nvSpPr>
          <p:cNvPr id="39" name="Hexagon 38">
            <a:extLst>
              <a:ext uri="{FF2B5EF4-FFF2-40B4-BE49-F238E27FC236}">
                <a16:creationId xmlns:a16="http://schemas.microsoft.com/office/drawing/2014/main" id="{6799511E-4799-4F4D-AA94-9E98D98356F1}"/>
              </a:ext>
            </a:extLst>
          </p:cNvPr>
          <p:cNvSpPr/>
          <p:nvPr/>
        </p:nvSpPr>
        <p:spPr>
          <a:xfrm>
            <a:off x="562195" y="2902402"/>
            <a:ext cx="1657350" cy="1428750"/>
          </a:xfrm>
          <a:prstGeom prst="hexagon">
            <a:avLst/>
          </a:prstGeom>
          <a:solidFill>
            <a:schemeClr val="accent2"/>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Arrow: Pentagon 40">
            <a:extLst>
              <a:ext uri="{FF2B5EF4-FFF2-40B4-BE49-F238E27FC236}">
                <a16:creationId xmlns:a16="http://schemas.microsoft.com/office/drawing/2014/main" id="{19BC2079-3CBB-44A7-8202-A663C662F5E7}"/>
              </a:ext>
            </a:extLst>
          </p:cNvPr>
          <p:cNvSpPr/>
          <p:nvPr/>
        </p:nvSpPr>
        <p:spPr>
          <a:xfrm>
            <a:off x="1790700" y="4767432"/>
            <a:ext cx="5745624" cy="1257302"/>
          </a:xfrm>
          <a:prstGeom prst="homePlat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n-ID" sz="1600" dirty="0">
                <a:solidFill>
                  <a:schemeClr val="tx1">
                    <a:lumMod val="75000"/>
                    <a:lumOff val="25000"/>
                  </a:schemeClr>
                </a:solidFill>
              </a:rPr>
              <a:t>Lorem ipsum </a:t>
            </a:r>
            <a:r>
              <a:rPr lang="en-ID" sz="1600" dirty="0" err="1">
                <a:solidFill>
                  <a:schemeClr val="tx1">
                    <a:lumMod val="75000"/>
                    <a:lumOff val="25000"/>
                  </a:schemeClr>
                </a:solidFill>
              </a:rPr>
              <a:t>dolor</a:t>
            </a:r>
            <a:r>
              <a:rPr lang="en-ID" sz="1600" dirty="0">
                <a:solidFill>
                  <a:schemeClr val="tx1">
                    <a:lumMod val="75000"/>
                    <a:lumOff val="25000"/>
                  </a:schemeClr>
                </a:solidFill>
              </a:rPr>
              <a:t> sit </a:t>
            </a:r>
            <a:r>
              <a:rPr lang="en-ID" sz="1600" dirty="0" err="1">
                <a:solidFill>
                  <a:schemeClr val="tx1">
                    <a:lumMod val="75000"/>
                    <a:lumOff val="25000"/>
                  </a:schemeClr>
                </a:solidFill>
              </a:rPr>
              <a:t>amet</a:t>
            </a:r>
            <a:r>
              <a:rPr lang="en-ID" sz="1600" dirty="0">
                <a:solidFill>
                  <a:schemeClr val="tx1">
                    <a:lumMod val="75000"/>
                    <a:lumOff val="25000"/>
                  </a:schemeClr>
                </a:solidFill>
              </a:rPr>
              <a:t>, </a:t>
            </a:r>
            <a:r>
              <a:rPr lang="en-ID" sz="1600" dirty="0" err="1">
                <a:solidFill>
                  <a:schemeClr val="tx1">
                    <a:lumMod val="75000"/>
                    <a:lumOff val="25000"/>
                  </a:schemeClr>
                </a:solidFill>
              </a:rPr>
              <a:t>consectetur</a:t>
            </a:r>
            <a:r>
              <a:rPr lang="en-ID" sz="1600" dirty="0">
                <a:solidFill>
                  <a:schemeClr val="tx1">
                    <a:lumMod val="75000"/>
                    <a:lumOff val="25000"/>
                  </a:schemeClr>
                </a:solidFill>
              </a:rPr>
              <a:t> </a:t>
            </a:r>
            <a:r>
              <a:rPr lang="en-ID" sz="1600" dirty="0" err="1">
                <a:solidFill>
                  <a:schemeClr val="tx1">
                    <a:lumMod val="75000"/>
                    <a:lumOff val="25000"/>
                  </a:schemeClr>
                </a:solidFill>
              </a:rPr>
              <a:t>adipiscing</a:t>
            </a:r>
            <a:r>
              <a:rPr lang="en-ID" sz="1600" dirty="0">
                <a:solidFill>
                  <a:schemeClr val="tx1">
                    <a:lumMod val="75000"/>
                    <a:lumOff val="25000"/>
                  </a:schemeClr>
                </a:solidFill>
              </a:rPr>
              <a:t> </a:t>
            </a:r>
            <a:r>
              <a:rPr lang="en-ID" sz="1600" dirty="0" err="1">
                <a:solidFill>
                  <a:schemeClr val="tx1">
                    <a:lumMod val="75000"/>
                    <a:lumOff val="25000"/>
                  </a:schemeClr>
                </a:solidFill>
              </a:rPr>
              <a:t>elit</a:t>
            </a:r>
            <a:r>
              <a:rPr lang="en-ID" sz="1600" dirty="0">
                <a:solidFill>
                  <a:schemeClr val="tx1">
                    <a:lumMod val="75000"/>
                    <a:lumOff val="25000"/>
                  </a:schemeClr>
                </a:solidFill>
              </a:rPr>
              <a:t>. </a:t>
            </a:r>
            <a:r>
              <a:rPr lang="en-ID" sz="1600" dirty="0" err="1">
                <a:solidFill>
                  <a:schemeClr val="tx1">
                    <a:lumMod val="75000"/>
                    <a:lumOff val="25000"/>
                  </a:schemeClr>
                </a:solidFill>
              </a:rPr>
              <a:t>Quisque</a:t>
            </a:r>
            <a:r>
              <a:rPr lang="en-ID" sz="1600" dirty="0">
                <a:solidFill>
                  <a:schemeClr val="tx1">
                    <a:lumMod val="75000"/>
                    <a:lumOff val="25000"/>
                  </a:schemeClr>
                </a:solidFill>
              </a:rPr>
              <a:t> dictum </a:t>
            </a:r>
            <a:r>
              <a:rPr lang="en-ID" sz="1600" dirty="0" err="1">
                <a:solidFill>
                  <a:schemeClr val="tx1">
                    <a:lumMod val="75000"/>
                    <a:lumOff val="25000"/>
                  </a:schemeClr>
                </a:solidFill>
              </a:rPr>
              <a:t>augue</a:t>
            </a:r>
            <a:r>
              <a:rPr lang="en-ID" sz="1600" dirty="0">
                <a:solidFill>
                  <a:schemeClr val="tx1">
                    <a:lumMod val="75000"/>
                    <a:lumOff val="25000"/>
                  </a:schemeClr>
                </a:solidFill>
              </a:rPr>
              <a:t> dui, </a:t>
            </a:r>
            <a:r>
              <a:rPr lang="en-ID" sz="1600" dirty="0" err="1">
                <a:solidFill>
                  <a:schemeClr val="tx1">
                    <a:lumMod val="75000"/>
                    <a:lumOff val="25000"/>
                  </a:schemeClr>
                </a:solidFill>
              </a:rPr>
              <a:t>sed</a:t>
            </a:r>
            <a:r>
              <a:rPr lang="en-ID" sz="1600" dirty="0">
                <a:solidFill>
                  <a:schemeClr val="tx1">
                    <a:lumMod val="75000"/>
                    <a:lumOff val="25000"/>
                  </a:schemeClr>
                </a:solidFill>
              </a:rPr>
              <a:t> </a:t>
            </a:r>
            <a:r>
              <a:rPr lang="en-ID" sz="1600" dirty="0" err="1">
                <a:solidFill>
                  <a:schemeClr val="tx1">
                    <a:lumMod val="75000"/>
                    <a:lumOff val="25000"/>
                  </a:schemeClr>
                </a:solidFill>
              </a:rPr>
              <a:t>euismod</a:t>
            </a:r>
            <a:r>
              <a:rPr lang="en-ID" sz="1600" dirty="0">
                <a:solidFill>
                  <a:schemeClr val="tx1">
                    <a:lumMod val="75000"/>
                    <a:lumOff val="25000"/>
                  </a:schemeClr>
                </a:solidFill>
              </a:rPr>
              <a:t> </a:t>
            </a:r>
            <a:r>
              <a:rPr lang="en-ID" sz="1600" dirty="0" err="1">
                <a:solidFill>
                  <a:schemeClr val="tx1">
                    <a:lumMod val="75000"/>
                    <a:lumOff val="25000"/>
                  </a:schemeClr>
                </a:solidFill>
              </a:rPr>
              <a:t>tortor</a:t>
            </a:r>
            <a:r>
              <a:rPr lang="en-ID" sz="1600" dirty="0">
                <a:solidFill>
                  <a:schemeClr val="tx1">
                    <a:lumMod val="75000"/>
                    <a:lumOff val="25000"/>
                  </a:schemeClr>
                </a:solidFill>
              </a:rPr>
              <a:t> </a:t>
            </a:r>
            <a:r>
              <a:rPr lang="en-ID" sz="1600" dirty="0" err="1">
                <a:solidFill>
                  <a:schemeClr val="tx1">
                    <a:lumMod val="75000"/>
                    <a:lumOff val="25000"/>
                  </a:schemeClr>
                </a:solidFill>
              </a:rPr>
              <a:t>molestie</a:t>
            </a:r>
            <a:r>
              <a:rPr lang="en-ID" sz="1600" dirty="0">
                <a:solidFill>
                  <a:schemeClr val="tx1">
                    <a:lumMod val="75000"/>
                    <a:lumOff val="25000"/>
                  </a:schemeClr>
                </a:solidFill>
              </a:rPr>
              <a:t> </a:t>
            </a:r>
            <a:r>
              <a:rPr lang="en-ID" sz="1600" dirty="0" err="1">
                <a:solidFill>
                  <a:schemeClr val="tx1">
                    <a:lumMod val="75000"/>
                    <a:lumOff val="25000"/>
                  </a:schemeClr>
                </a:solidFill>
              </a:rPr>
              <a:t>rhoncus</a:t>
            </a:r>
            <a:r>
              <a:rPr lang="en-ID" sz="1600" dirty="0">
                <a:solidFill>
                  <a:schemeClr val="tx1">
                    <a:lumMod val="75000"/>
                    <a:lumOff val="25000"/>
                  </a:schemeClr>
                </a:solidFill>
              </a:rPr>
              <a:t>.</a:t>
            </a:r>
          </a:p>
        </p:txBody>
      </p:sp>
      <p:sp>
        <p:nvSpPr>
          <p:cNvPr id="42" name="Hexagon 41">
            <a:extLst>
              <a:ext uri="{FF2B5EF4-FFF2-40B4-BE49-F238E27FC236}">
                <a16:creationId xmlns:a16="http://schemas.microsoft.com/office/drawing/2014/main" id="{71544C3E-DB88-4654-8E30-72C4968E3C4F}"/>
              </a:ext>
            </a:extLst>
          </p:cNvPr>
          <p:cNvSpPr/>
          <p:nvPr/>
        </p:nvSpPr>
        <p:spPr>
          <a:xfrm>
            <a:off x="562195" y="4681708"/>
            <a:ext cx="1657350" cy="1428750"/>
          </a:xfrm>
          <a:prstGeom prst="hexagon">
            <a:avLst/>
          </a:prstGeom>
          <a:solidFill>
            <a:schemeClr val="accent3"/>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43" name="Graphic 42">
            <a:extLst>
              <a:ext uri="{FF2B5EF4-FFF2-40B4-BE49-F238E27FC236}">
                <a16:creationId xmlns:a16="http://schemas.microsoft.com/office/drawing/2014/main" id="{AE3086B2-5F26-4379-A3E6-B5887DEFA8C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16208" y="1362809"/>
            <a:ext cx="949324" cy="949324"/>
          </a:xfrm>
          <a:prstGeom prst="rect">
            <a:avLst/>
          </a:prstGeom>
        </p:spPr>
      </p:pic>
      <p:pic>
        <p:nvPicPr>
          <p:cNvPr id="44" name="Graphic 43">
            <a:extLst>
              <a:ext uri="{FF2B5EF4-FFF2-40B4-BE49-F238E27FC236}">
                <a16:creationId xmlns:a16="http://schemas.microsoft.com/office/drawing/2014/main" id="{627CB354-6C3C-4BC5-9BE0-92124850057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16208" y="3142115"/>
            <a:ext cx="949324" cy="949324"/>
          </a:xfrm>
          <a:prstGeom prst="rect">
            <a:avLst/>
          </a:prstGeom>
        </p:spPr>
      </p:pic>
      <p:pic>
        <p:nvPicPr>
          <p:cNvPr id="45" name="Graphic 44">
            <a:extLst>
              <a:ext uri="{FF2B5EF4-FFF2-40B4-BE49-F238E27FC236}">
                <a16:creationId xmlns:a16="http://schemas.microsoft.com/office/drawing/2014/main" id="{27F88A44-4820-4974-95FD-828F3B5AE6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16208" y="4921421"/>
            <a:ext cx="949324" cy="949324"/>
          </a:xfrm>
          <a:prstGeom prst="rect">
            <a:avLst/>
          </a:prstGeom>
        </p:spPr>
      </p:pic>
    </p:spTree>
    <p:extLst>
      <p:ext uri="{BB962C8B-B14F-4D97-AF65-F5344CB8AC3E}">
        <p14:creationId xmlns:p14="http://schemas.microsoft.com/office/powerpoint/2010/main" val="86718167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A1AD9AA-C66B-4384-8A00-886FC99DFC4D}"/>
              </a:ext>
            </a:extLst>
          </p:cNvPr>
          <p:cNvSpPr txBox="1"/>
          <p:nvPr/>
        </p:nvSpPr>
        <p:spPr>
          <a:xfrm>
            <a:off x="941366" y="146050"/>
            <a:ext cx="10309268" cy="830997"/>
          </a:xfrm>
          <a:prstGeom prst="rect">
            <a:avLst/>
          </a:prstGeom>
          <a:noFill/>
        </p:spPr>
        <p:txBody>
          <a:bodyPr wrap="square" lIns="0" tIns="0" rIns="0" bIns="0" rtlCol="0">
            <a:spAutoFit/>
          </a:bodyPr>
          <a:lstStyle/>
          <a:p>
            <a:pPr algn="ctr"/>
            <a:r>
              <a:rPr lang="en-US" sz="5400" dirty="0">
                <a:solidFill>
                  <a:schemeClr val="tx1">
                    <a:lumMod val="65000"/>
                    <a:lumOff val="35000"/>
                  </a:schemeClr>
                </a:solidFill>
                <a:latin typeface="+mj-lt"/>
              </a:rPr>
              <a:t>GERM SPOTS</a:t>
            </a:r>
            <a:endParaRPr lang="en-ID" sz="5400" dirty="0">
              <a:solidFill>
                <a:schemeClr val="tx1">
                  <a:lumMod val="65000"/>
                  <a:lumOff val="35000"/>
                </a:schemeClr>
              </a:solidFill>
              <a:latin typeface="+mj-lt"/>
            </a:endParaRPr>
          </a:p>
        </p:txBody>
      </p:sp>
      <p:grpSp>
        <p:nvGrpSpPr>
          <p:cNvPr id="162" name="Group 161">
            <a:extLst>
              <a:ext uri="{FF2B5EF4-FFF2-40B4-BE49-F238E27FC236}">
                <a16:creationId xmlns:a16="http://schemas.microsoft.com/office/drawing/2014/main" id="{4BDB77D0-D3CA-4312-B74C-B4B872D5BDE1}"/>
              </a:ext>
            </a:extLst>
          </p:cNvPr>
          <p:cNvGrpSpPr/>
          <p:nvPr/>
        </p:nvGrpSpPr>
        <p:grpSpPr>
          <a:xfrm>
            <a:off x="406202" y="1289957"/>
            <a:ext cx="2615764" cy="1801586"/>
            <a:chOff x="406202" y="1289957"/>
            <a:chExt cx="2615764" cy="1801586"/>
          </a:xfrm>
        </p:grpSpPr>
        <p:sp>
          <p:nvSpPr>
            <p:cNvPr id="7" name="Freeform 5">
              <a:extLst>
                <a:ext uri="{FF2B5EF4-FFF2-40B4-BE49-F238E27FC236}">
                  <a16:creationId xmlns:a16="http://schemas.microsoft.com/office/drawing/2014/main" id="{4523EF78-1526-4021-8080-5C1B3FC73498}"/>
                </a:ext>
              </a:extLst>
            </p:cNvPr>
            <p:cNvSpPr>
              <a:spLocks/>
            </p:cNvSpPr>
            <p:nvPr/>
          </p:nvSpPr>
          <p:spPr bwMode="auto">
            <a:xfrm>
              <a:off x="406202" y="1289957"/>
              <a:ext cx="1798121" cy="1608724"/>
            </a:xfrm>
            <a:custGeom>
              <a:avLst/>
              <a:gdLst>
                <a:gd name="T0" fmla="*/ 573 w 655"/>
                <a:gd name="T1" fmla="*/ 473 h 585"/>
                <a:gd name="T2" fmla="*/ 403 w 655"/>
                <a:gd name="T3" fmla="*/ 567 h 585"/>
                <a:gd name="T4" fmla="*/ 56 w 655"/>
                <a:gd name="T5" fmla="*/ 400 h 585"/>
                <a:gd name="T6" fmla="*/ 116 w 655"/>
                <a:gd name="T7" fmla="*/ 115 h 585"/>
                <a:gd name="T8" fmla="*/ 485 w 655"/>
                <a:gd name="T9" fmla="*/ 53 h 585"/>
                <a:gd name="T10" fmla="*/ 631 w 655"/>
                <a:gd name="T11" fmla="*/ 198 h 585"/>
                <a:gd name="T12" fmla="*/ 573 w 655"/>
                <a:gd name="T13" fmla="*/ 473 h 585"/>
              </a:gdLst>
              <a:ahLst/>
              <a:cxnLst>
                <a:cxn ang="0">
                  <a:pos x="T0" y="T1"/>
                </a:cxn>
                <a:cxn ang="0">
                  <a:pos x="T2" y="T3"/>
                </a:cxn>
                <a:cxn ang="0">
                  <a:pos x="T4" y="T5"/>
                </a:cxn>
                <a:cxn ang="0">
                  <a:pos x="T6" y="T7"/>
                </a:cxn>
                <a:cxn ang="0">
                  <a:pos x="T8" y="T9"/>
                </a:cxn>
                <a:cxn ang="0">
                  <a:pos x="T10" y="T11"/>
                </a:cxn>
                <a:cxn ang="0">
                  <a:pos x="T12" y="T13"/>
                </a:cxn>
              </a:cxnLst>
              <a:rect l="0" t="0" r="r" b="b"/>
              <a:pathLst>
                <a:path w="655" h="585">
                  <a:moveTo>
                    <a:pt x="573" y="473"/>
                  </a:moveTo>
                  <a:cubicBezTo>
                    <a:pt x="541" y="523"/>
                    <a:pt x="464" y="557"/>
                    <a:pt x="403" y="567"/>
                  </a:cubicBezTo>
                  <a:cubicBezTo>
                    <a:pt x="297" y="585"/>
                    <a:pt x="117" y="541"/>
                    <a:pt x="56" y="400"/>
                  </a:cubicBezTo>
                  <a:cubicBezTo>
                    <a:pt x="0" y="269"/>
                    <a:pt x="89" y="143"/>
                    <a:pt x="116" y="115"/>
                  </a:cubicBezTo>
                  <a:cubicBezTo>
                    <a:pt x="211" y="19"/>
                    <a:pt x="370" y="0"/>
                    <a:pt x="485" y="53"/>
                  </a:cubicBezTo>
                  <a:cubicBezTo>
                    <a:pt x="572" y="93"/>
                    <a:pt x="613" y="146"/>
                    <a:pt x="631" y="198"/>
                  </a:cubicBezTo>
                  <a:cubicBezTo>
                    <a:pt x="641" y="229"/>
                    <a:pt x="655" y="347"/>
                    <a:pt x="573" y="473"/>
                  </a:cubicBezTo>
                  <a:close/>
                </a:path>
              </a:pathLst>
            </a:custGeom>
            <a:solidFill>
              <a:schemeClr val="accent1">
                <a:lumMod val="40000"/>
                <a:lumOff val="60000"/>
              </a:schemeClr>
            </a:solidFill>
            <a:ln>
              <a:noFill/>
            </a:ln>
          </p:spPr>
          <p:txBody>
            <a:bodyPr vert="horz" wrap="square" lIns="91440" tIns="45720" rIns="91440" bIns="45720" numCol="1" anchor="ctr" anchorCtr="0" compatLnSpc="1">
              <a:prstTxWarp prst="textNoShape">
                <a:avLst/>
              </a:prstTxWarp>
            </a:bodyPr>
            <a:lstStyle/>
            <a:p>
              <a:pPr algn="ctr"/>
              <a:r>
                <a:rPr lang="en-US" sz="3200" dirty="0">
                  <a:solidFill>
                    <a:schemeClr val="tx2"/>
                  </a:solidFill>
                  <a:latin typeface="+mj-lt"/>
                </a:rPr>
                <a:t>A</a:t>
              </a:r>
              <a:endParaRPr lang="en-ID" sz="3200" dirty="0">
                <a:solidFill>
                  <a:schemeClr val="tx2"/>
                </a:solidFill>
                <a:latin typeface="+mj-lt"/>
              </a:endParaRPr>
            </a:p>
          </p:txBody>
        </p:sp>
        <p:sp>
          <p:nvSpPr>
            <p:cNvPr id="8" name="Freeform 6">
              <a:extLst>
                <a:ext uri="{FF2B5EF4-FFF2-40B4-BE49-F238E27FC236}">
                  <a16:creationId xmlns:a16="http://schemas.microsoft.com/office/drawing/2014/main" id="{FE0E405D-E9C9-4B28-A56F-54AF22F1A28B}"/>
                </a:ext>
              </a:extLst>
            </p:cNvPr>
            <p:cNvSpPr>
              <a:spLocks/>
            </p:cNvSpPr>
            <p:nvPr/>
          </p:nvSpPr>
          <p:spPr bwMode="auto">
            <a:xfrm>
              <a:off x="1676551" y="2661934"/>
              <a:ext cx="1337331" cy="429609"/>
            </a:xfrm>
            <a:custGeom>
              <a:avLst/>
              <a:gdLst>
                <a:gd name="T0" fmla="*/ 486 w 487"/>
                <a:gd name="T1" fmla="*/ 115 h 156"/>
                <a:gd name="T2" fmla="*/ 438 w 487"/>
                <a:gd name="T3" fmla="*/ 0 h 156"/>
                <a:gd name="T4" fmla="*/ 35 w 487"/>
                <a:gd name="T5" fmla="*/ 11 h 156"/>
                <a:gd name="T6" fmla="*/ 1 w 487"/>
                <a:gd name="T7" fmla="*/ 119 h 156"/>
                <a:gd name="T8" fmla="*/ 1 w 487"/>
                <a:gd name="T9" fmla="*/ 121 h 156"/>
                <a:gd name="T10" fmla="*/ 1 w 487"/>
                <a:gd name="T11" fmla="*/ 122 h 156"/>
                <a:gd name="T12" fmla="*/ 1 w 487"/>
                <a:gd name="T13" fmla="*/ 124 h 156"/>
                <a:gd name="T14" fmla="*/ 1 w 487"/>
                <a:gd name="T15" fmla="*/ 125 h 156"/>
                <a:gd name="T16" fmla="*/ 1 w 487"/>
                <a:gd name="T17" fmla="*/ 126 h 156"/>
                <a:gd name="T18" fmla="*/ 1 w 487"/>
                <a:gd name="T19" fmla="*/ 128 h 156"/>
                <a:gd name="T20" fmla="*/ 1 w 487"/>
                <a:gd name="T21" fmla="*/ 129 h 156"/>
                <a:gd name="T22" fmla="*/ 1 w 487"/>
                <a:gd name="T23" fmla="*/ 131 h 156"/>
                <a:gd name="T24" fmla="*/ 1 w 487"/>
                <a:gd name="T25" fmla="*/ 132 h 156"/>
                <a:gd name="T26" fmla="*/ 1 w 487"/>
                <a:gd name="T27" fmla="*/ 134 h 156"/>
                <a:gd name="T28" fmla="*/ 1 w 487"/>
                <a:gd name="T29" fmla="*/ 135 h 156"/>
                <a:gd name="T30" fmla="*/ 1 w 487"/>
                <a:gd name="T31" fmla="*/ 136 h 156"/>
                <a:gd name="T32" fmla="*/ 1 w 487"/>
                <a:gd name="T33" fmla="*/ 138 h 156"/>
                <a:gd name="T34" fmla="*/ 1 w 487"/>
                <a:gd name="T35" fmla="*/ 139 h 156"/>
                <a:gd name="T36" fmla="*/ 1 w 487"/>
                <a:gd name="T37" fmla="*/ 141 h 156"/>
                <a:gd name="T38" fmla="*/ 468 w 487"/>
                <a:gd name="T39" fmla="*/ 156 h 156"/>
                <a:gd name="T40" fmla="*/ 487 w 487"/>
                <a:gd name="T41" fmla="*/ 140 h 156"/>
                <a:gd name="T42" fmla="*/ 487 w 487"/>
                <a:gd name="T43" fmla="*/ 139 h 156"/>
                <a:gd name="T44" fmla="*/ 487 w 487"/>
                <a:gd name="T45" fmla="*/ 137 h 156"/>
                <a:gd name="T46" fmla="*/ 487 w 487"/>
                <a:gd name="T47" fmla="*/ 136 h 156"/>
                <a:gd name="T48" fmla="*/ 487 w 487"/>
                <a:gd name="T49" fmla="*/ 134 h 156"/>
                <a:gd name="T50" fmla="*/ 487 w 487"/>
                <a:gd name="T51" fmla="*/ 133 h 156"/>
                <a:gd name="T52" fmla="*/ 487 w 487"/>
                <a:gd name="T53" fmla="*/ 131 h 156"/>
                <a:gd name="T54" fmla="*/ 487 w 487"/>
                <a:gd name="T55" fmla="*/ 130 h 156"/>
                <a:gd name="T56" fmla="*/ 487 w 487"/>
                <a:gd name="T57" fmla="*/ 129 h 156"/>
                <a:gd name="T58" fmla="*/ 487 w 487"/>
                <a:gd name="T59" fmla="*/ 127 h 156"/>
                <a:gd name="T60" fmla="*/ 487 w 487"/>
                <a:gd name="T61" fmla="*/ 126 h 156"/>
                <a:gd name="T62" fmla="*/ 487 w 487"/>
                <a:gd name="T63" fmla="*/ 124 h 156"/>
                <a:gd name="T64" fmla="*/ 487 w 487"/>
                <a:gd name="T65" fmla="*/ 123 h 156"/>
                <a:gd name="T66" fmla="*/ 487 w 487"/>
                <a:gd name="T67" fmla="*/ 121 h 156"/>
                <a:gd name="T68" fmla="*/ 487 w 487"/>
                <a:gd name="T69" fmla="*/ 12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7" h="156">
                  <a:moveTo>
                    <a:pt x="487" y="119"/>
                  </a:moveTo>
                  <a:cubicBezTo>
                    <a:pt x="487" y="118"/>
                    <a:pt x="487" y="117"/>
                    <a:pt x="486" y="115"/>
                  </a:cubicBezTo>
                  <a:cubicBezTo>
                    <a:pt x="452" y="11"/>
                    <a:pt x="452" y="11"/>
                    <a:pt x="452" y="11"/>
                  </a:cubicBezTo>
                  <a:cubicBezTo>
                    <a:pt x="449" y="3"/>
                    <a:pt x="446" y="0"/>
                    <a:pt x="438" y="0"/>
                  </a:cubicBezTo>
                  <a:cubicBezTo>
                    <a:pt x="50" y="0"/>
                    <a:pt x="50" y="0"/>
                    <a:pt x="50" y="0"/>
                  </a:cubicBezTo>
                  <a:cubicBezTo>
                    <a:pt x="42" y="0"/>
                    <a:pt x="39" y="3"/>
                    <a:pt x="35" y="11"/>
                  </a:cubicBezTo>
                  <a:cubicBezTo>
                    <a:pt x="1" y="115"/>
                    <a:pt x="1" y="115"/>
                    <a:pt x="1" y="115"/>
                  </a:cubicBezTo>
                  <a:cubicBezTo>
                    <a:pt x="1" y="117"/>
                    <a:pt x="1" y="118"/>
                    <a:pt x="1" y="119"/>
                  </a:cubicBezTo>
                  <a:cubicBezTo>
                    <a:pt x="1" y="120"/>
                    <a:pt x="1" y="120"/>
                    <a:pt x="1" y="120"/>
                  </a:cubicBezTo>
                  <a:cubicBezTo>
                    <a:pt x="1" y="120"/>
                    <a:pt x="1" y="121"/>
                    <a:pt x="1" y="121"/>
                  </a:cubicBezTo>
                  <a:cubicBezTo>
                    <a:pt x="1" y="121"/>
                    <a:pt x="1" y="121"/>
                    <a:pt x="1" y="121"/>
                  </a:cubicBezTo>
                  <a:cubicBezTo>
                    <a:pt x="1" y="122"/>
                    <a:pt x="1" y="122"/>
                    <a:pt x="1" y="122"/>
                  </a:cubicBezTo>
                  <a:cubicBezTo>
                    <a:pt x="1" y="122"/>
                    <a:pt x="1" y="123"/>
                    <a:pt x="1" y="123"/>
                  </a:cubicBezTo>
                  <a:cubicBezTo>
                    <a:pt x="1" y="123"/>
                    <a:pt x="1" y="123"/>
                    <a:pt x="1" y="124"/>
                  </a:cubicBezTo>
                  <a:cubicBezTo>
                    <a:pt x="1" y="124"/>
                    <a:pt x="1" y="124"/>
                    <a:pt x="1" y="124"/>
                  </a:cubicBezTo>
                  <a:cubicBezTo>
                    <a:pt x="1" y="125"/>
                    <a:pt x="1" y="125"/>
                    <a:pt x="1" y="125"/>
                  </a:cubicBezTo>
                  <a:cubicBezTo>
                    <a:pt x="1" y="125"/>
                    <a:pt x="1" y="126"/>
                    <a:pt x="1" y="126"/>
                  </a:cubicBezTo>
                  <a:cubicBezTo>
                    <a:pt x="1" y="126"/>
                    <a:pt x="1" y="126"/>
                    <a:pt x="1" y="126"/>
                  </a:cubicBezTo>
                  <a:cubicBezTo>
                    <a:pt x="1" y="127"/>
                    <a:pt x="1" y="127"/>
                    <a:pt x="1" y="127"/>
                  </a:cubicBezTo>
                  <a:cubicBezTo>
                    <a:pt x="1" y="127"/>
                    <a:pt x="1" y="128"/>
                    <a:pt x="1" y="128"/>
                  </a:cubicBezTo>
                  <a:cubicBezTo>
                    <a:pt x="1" y="128"/>
                    <a:pt x="1" y="128"/>
                    <a:pt x="1" y="129"/>
                  </a:cubicBezTo>
                  <a:cubicBezTo>
                    <a:pt x="1" y="129"/>
                    <a:pt x="1" y="129"/>
                    <a:pt x="1" y="129"/>
                  </a:cubicBezTo>
                  <a:cubicBezTo>
                    <a:pt x="1" y="130"/>
                    <a:pt x="1" y="130"/>
                    <a:pt x="1" y="130"/>
                  </a:cubicBezTo>
                  <a:cubicBezTo>
                    <a:pt x="1" y="130"/>
                    <a:pt x="1" y="130"/>
                    <a:pt x="1" y="131"/>
                  </a:cubicBezTo>
                  <a:cubicBezTo>
                    <a:pt x="1" y="131"/>
                    <a:pt x="1" y="131"/>
                    <a:pt x="1" y="131"/>
                  </a:cubicBezTo>
                  <a:cubicBezTo>
                    <a:pt x="1" y="132"/>
                    <a:pt x="1" y="132"/>
                    <a:pt x="1" y="132"/>
                  </a:cubicBezTo>
                  <a:cubicBezTo>
                    <a:pt x="1" y="132"/>
                    <a:pt x="1" y="133"/>
                    <a:pt x="1" y="133"/>
                  </a:cubicBezTo>
                  <a:cubicBezTo>
                    <a:pt x="1" y="133"/>
                    <a:pt x="1" y="133"/>
                    <a:pt x="1" y="134"/>
                  </a:cubicBezTo>
                  <a:cubicBezTo>
                    <a:pt x="1" y="134"/>
                    <a:pt x="1" y="134"/>
                    <a:pt x="1" y="134"/>
                  </a:cubicBezTo>
                  <a:cubicBezTo>
                    <a:pt x="1" y="135"/>
                    <a:pt x="1" y="135"/>
                    <a:pt x="1" y="135"/>
                  </a:cubicBezTo>
                  <a:cubicBezTo>
                    <a:pt x="1" y="135"/>
                    <a:pt x="1" y="135"/>
                    <a:pt x="1" y="136"/>
                  </a:cubicBezTo>
                  <a:cubicBezTo>
                    <a:pt x="1" y="136"/>
                    <a:pt x="1" y="136"/>
                    <a:pt x="1" y="136"/>
                  </a:cubicBezTo>
                  <a:cubicBezTo>
                    <a:pt x="1" y="137"/>
                    <a:pt x="1" y="137"/>
                    <a:pt x="1" y="137"/>
                  </a:cubicBezTo>
                  <a:cubicBezTo>
                    <a:pt x="1" y="137"/>
                    <a:pt x="1" y="138"/>
                    <a:pt x="1" y="138"/>
                  </a:cubicBezTo>
                  <a:cubicBezTo>
                    <a:pt x="1" y="138"/>
                    <a:pt x="1" y="138"/>
                    <a:pt x="1" y="139"/>
                  </a:cubicBezTo>
                  <a:cubicBezTo>
                    <a:pt x="1" y="139"/>
                    <a:pt x="1" y="139"/>
                    <a:pt x="1" y="139"/>
                  </a:cubicBezTo>
                  <a:cubicBezTo>
                    <a:pt x="1" y="140"/>
                    <a:pt x="1" y="140"/>
                    <a:pt x="1" y="140"/>
                  </a:cubicBezTo>
                  <a:cubicBezTo>
                    <a:pt x="1" y="140"/>
                    <a:pt x="1" y="140"/>
                    <a:pt x="1" y="141"/>
                  </a:cubicBezTo>
                  <a:cubicBezTo>
                    <a:pt x="0" y="149"/>
                    <a:pt x="9" y="156"/>
                    <a:pt x="19" y="156"/>
                  </a:cubicBezTo>
                  <a:cubicBezTo>
                    <a:pt x="468" y="156"/>
                    <a:pt x="468" y="156"/>
                    <a:pt x="468" y="156"/>
                  </a:cubicBezTo>
                  <a:cubicBezTo>
                    <a:pt x="479" y="156"/>
                    <a:pt x="487" y="149"/>
                    <a:pt x="487" y="141"/>
                  </a:cubicBezTo>
                  <a:cubicBezTo>
                    <a:pt x="487" y="140"/>
                    <a:pt x="487" y="140"/>
                    <a:pt x="487" y="140"/>
                  </a:cubicBezTo>
                  <a:cubicBezTo>
                    <a:pt x="487" y="140"/>
                    <a:pt x="487" y="140"/>
                    <a:pt x="487" y="139"/>
                  </a:cubicBezTo>
                  <a:cubicBezTo>
                    <a:pt x="487" y="139"/>
                    <a:pt x="487" y="139"/>
                    <a:pt x="487" y="139"/>
                  </a:cubicBezTo>
                  <a:cubicBezTo>
                    <a:pt x="487" y="138"/>
                    <a:pt x="487" y="138"/>
                    <a:pt x="487" y="138"/>
                  </a:cubicBezTo>
                  <a:cubicBezTo>
                    <a:pt x="487" y="138"/>
                    <a:pt x="487" y="137"/>
                    <a:pt x="487" y="137"/>
                  </a:cubicBezTo>
                  <a:cubicBezTo>
                    <a:pt x="487" y="137"/>
                    <a:pt x="487" y="137"/>
                    <a:pt x="487" y="136"/>
                  </a:cubicBezTo>
                  <a:cubicBezTo>
                    <a:pt x="487" y="136"/>
                    <a:pt x="487" y="136"/>
                    <a:pt x="487" y="136"/>
                  </a:cubicBezTo>
                  <a:cubicBezTo>
                    <a:pt x="487" y="135"/>
                    <a:pt x="487" y="135"/>
                    <a:pt x="487" y="135"/>
                  </a:cubicBezTo>
                  <a:cubicBezTo>
                    <a:pt x="487" y="135"/>
                    <a:pt x="487" y="135"/>
                    <a:pt x="487" y="134"/>
                  </a:cubicBezTo>
                  <a:cubicBezTo>
                    <a:pt x="487" y="134"/>
                    <a:pt x="487" y="134"/>
                    <a:pt x="487" y="134"/>
                  </a:cubicBezTo>
                  <a:cubicBezTo>
                    <a:pt x="487" y="133"/>
                    <a:pt x="487" y="133"/>
                    <a:pt x="487" y="133"/>
                  </a:cubicBezTo>
                  <a:cubicBezTo>
                    <a:pt x="487" y="133"/>
                    <a:pt x="487" y="132"/>
                    <a:pt x="487" y="132"/>
                  </a:cubicBezTo>
                  <a:cubicBezTo>
                    <a:pt x="487" y="132"/>
                    <a:pt x="487" y="132"/>
                    <a:pt x="487" y="131"/>
                  </a:cubicBezTo>
                  <a:cubicBezTo>
                    <a:pt x="487" y="131"/>
                    <a:pt x="487" y="131"/>
                    <a:pt x="487" y="131"/>
                  </a:cubicBezTo>
                  <a:cubicBezTo>
                    <a:pt x="487" y="130"/>
                    <a:pt x="487" y="130"/>
                    <a:pt x="487" y="130"/>
                  </a:cubicBezTo>
                  <a:cubicBezTo>
                    <a:pt x="487" y="130"/>
                    <a:pt x="487" y="130"/>
                    <a:pt x="487" y="129"/>
                  </a:cubicBezTo>
                  <a:cubicBezTo>
                    <a:pt x="487" y="129"/>
                    <a:pt x="487" y="129"/>
                    <a:pt x="487" y="129"/>
                  </a:cubicBezTo>
                  <a:cubicBezTo>
                    <a:pt x="487" y="128"/>
                    <a:pt x="487" y="128"/>
                    <a:pt x="487" y="128"/>
                  </a:cubicBezTo>
                  <a:cubicBezTo>
                    <a:pt x="487" y="128"/>
                    <a:pt x="487" y="127"/>
                    <a:pt x="487" y="127"/>
                  </a:cubicBezTo>
                  <a:cubicBezTo>
                    <a:pt x="487" y="127"/>
                    <a:pt x="487" y="127"/>
                    <a:pt x="487" y="126"/>
                  </a:cubicBezTo>
                  <a:cubicBezTo>
                    <a:pt x="487" y="126"/>
                    <a:pt x="487" y="126"/>
                    <a:pt x="487" y="126"/>
                  </a:cubicBezTo>
                  <a:cubicBezTo>
                    <a:pt x="487" y="126"/>
                    <a:pt x="487" y="125"/>
                    <a:pt x="487" y="125"/>
                  </a:cubicBezTo>
                  <a:cubicBezTo>
                    <a:pt x="487" y="125"/>
                    <a:pt x="487" y="125"/>
                    <a:pt x="487" y="124"/>
                  </a:cubicBezTo>
                  <a:cubicBezTo>
                    <a:pt x="487" y="124"/>
                    <a:pt x="487" y="124"/>
                    <a:pt x="487" y="124"/>
                  </a:cubicBezTo>
                  <a:cubicBezTo>
                    <a:pt x="487" y="123"/>
                    <a:pt x="487" y="123"/>
                    <a:pt x="487" y="123"/>
                  </a:cubicBezTo>
                  <a:cubicBezTo>
                    <a:pt x="487" y="123"/>
                    <a:pt x="487" y="122"/>
                    <a:pt x="487" y="122"/>
                  </a:cubicBezTo>
                  <a:cubicBezTo>
                    <a:pt x="487" y="122"/>
                    <a:pt x="487" y="122"/>
                    <a:pt x="487" y="121"/>
                  </a:cubicBezTo>
                  <a:cubicBezTo>
                    <a:pt x="487" y="121"/>
                    <a:pt x="487" y="121"/>
                    <a:pt x="487" y="121"/>
                  </a:cubicBezTo>
                  <a:cubicBezTo>
                    <a:pt x="487" y="121"/>
                    <a:pt x="487" y="120"/>
                    <a:pt x="487" y="120"/>
                  </a:cubicBezTo>
                  <a:cubicBezTo>
                    <a:pt x="487" y="120"/>
                    <a:pt x="487" y="120"/>
                    <a:pt x="487" y="119"/>
                  </a:cubicBezTo>
                  <a:close/>
                </a:path>
              </a:pathLst>
            </a:custGeom>
            <a:solidFill>
              <a:srgbClr val="73A3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9" name="Freeform 7">
              <a:extLst>
                <a:ext uri="{FF2B5EF4-FFF2-40B4-BE49-F238E27FC236}">
                  <a16:creationId xmlns:a16="http://schemas.microsoft.com/office/drawing/2014/main" id="{7F051C12-6C2C-4021-97B1-9B31462E9927}"/>
                </a:ext>
              </a:extLst>
            </p:cNvPr>
            <p:cNvSpPr>
              <a:spLocks/>
            </p:cNvSpPr>
            <p:nvPr/>
          </p:nvSpPr>
          <p:spPr bwMode="auto">
            <a:xfrm>
              <a:off x="1670777" y="2661934"/>
              <a:ext cx="1351189" cy="369556"/>
            </a:xfrm>
            <a:custGeom>
              <a:avLst/>
              <a:gdLst>
                <a:gd name="T0" fmla="*/ 52 w 492"/>
                <a:gd name="T1" fmla="*/ 0 h 134"/>
                <a:gd name="T2" fmla="*/ 440 w 492"/>
                <a:gd name="T3" fmla="*/ 0 h 134"/>
                <a:gd name="T4" fmla="*/ 454 w 492"/>
                <a:gd name="T5" fmla="*/ 11 h 134"/>
                <a:gd name="T6" fmla="*/ 488 w 492"/>
                <a:gd name="T7" fmla="*/ 115 h 134"/>
                <a:gd name="T8" fmla="*/ 470 w 492"/>
                <a:gd name="T9" fmla="*/ 134 h 134"/>
                <a:gd name="T10" fmla="*/ 21 w 492"/>
                <a:gd name="T11" fmla="*/ 134 h 134"/>
                <a:gd name="T12" fmla="*/ 3 w 492"/>
                <a:gd name="T13" fmla="*/ 115 h 134"/>
                <a:gd name="T14" fmla="*/ 37 w 492"/>
                <a:gd name="T15" fmla="*/ 11 h 134"/>
                <a:gd name="T16" fmla="*/ 52 w 492"/>
                <a:gd name="T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134">
                  <a:moveTo>
                    <a:pt x="52" y="0"/>
                  </a:moveTo>
                  <a:cubicBezTo>
                    <a:pt x="440" y="0"/>
                    <a:pt x="440" y="0"/>
                    <a:pt x="440" y="0"/>
                  </a:cubicBezTo>
                  <a:cubicBezTo>
                    <a:pt x="448" y="0"/>
                    <a:pt x="451" y="3"/>
                    <a:pt x="454" y="11"/>
                  </a:cubicBezTo>
                  <a:cubicBezTo>
                    <a:pt x="488" y="115"/>
                    <a:pt x="488" y="115"/>
                    <a:pt x="488" y="115"/>
                  </a:cubicBezTo>
                  <a:cubicBezTo>
                    <a:pt x="492" y="125"/>
                    <a:pt x="483" y="134"/>
                    <a:pt x="470" y="134"/>
                  </a:cubicBezTo>
                  <a:cubicBezTo>
                    <a:pt x="21" y="134"/>
                    <a:pt x="21" y="134"/>
                    <a:pt x="21" y="134"/>
                  </a:cubicBezTo>
                  <a:cubicBezTo>
                    <a:pt x="9" y="134"/>
                    <a:pt x="0" y="125"/>
                    <a:pt x="3" y="115"/>
                  </a:cubicBezTo>
                  <a:cubicBezTo>
                    <a:pt x="37" y="11"/>
                    <a:pt x="37" y="11"/>
                    <a:pt x="37" y="11"/>
                  </a:cubicBezTo>
                  <a:cubicBezTo>
                    <a:pt x="41" y="3"/>
                    <a:pt x="44" y="0"/>
                    <a:pt x="52" y="0"/>
                  </a:cubicBezTo>
                  <a:close/>
                </a:path>
              </a:pathLst>
            </a:custGeom>
            <a:solidFill>
              <a:srgbClr val="284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0" name="Freeform 8">
              <a:extLst>
                <a:ext uri="{FF2B5EF4-FFF2-40B4-BE49-F238E27FC236}">
                  <a16:creationId xmlns:a16="http://schemas.microsoft.com/office/drawing/2014/main" id="{7A3A52BE-3CEA-450A-BFEF-715EB76E8E04}"/>
                </a:ext>
              </a:extLst>
            </p:cNvPr>
            <p:cNvSpPr>
              <a:spLocks/>
            </p:cNvSpPr>
            <p:nvPr/>
          </p:nvSpPr>
          <p:spPr bwMode="auto">
            <a:xfrm>
              <a:off x="1772405" y="1883556"/>
              <a:ext cx="1145624" cy="781842"/>
            </a:xfrm>
            <a:custGeom>
              <a:avLst/>
              <a:gdLst>
                <a:gd name="T0" fmla="*/ 16 w 417"/>
                <a:gd name="T1" fmla="*/ 0 h 284"/>
                <a:gd name="T2" fmla="*/ 402 w 417"/>
                <a:gd name="T3" fmla="*/ 0 h 284"/>
                <a:gd name="T4" fmla="*/ 417 w 417"/>
                <a:gd name="T5" fmla="*/ 16 h 284"/>
                <a:gd name="T6" fmla="*/ 417 w 417"/>
                <a:gd name="T7" fmla="*/ 268 h 284"/>
                <a:gd name="T8" fmla="*/ 402 w 417"/>
                <a:gd name="T9" fmla="*/ 284 h 284"/>
                <a:gd name="T10" fmla="*/ 16 w 417"/>
                <a:gd name="T11" fmla="*/ 284 h 284"/>
                <a:gd name="T12" fmla="*/ 0 w 417"/>
                <a:gd name="T13" fmla="*/ 268 h 284"/>
                <a:gd name="T14" fmla="*/ 0 w 417"/>
                <a:gd name="T15" fmla="*/ 16 h 284"/>
                <a:gd name="T16" fmla="*/ 16 w 417"/>
                <a:gd name="T17"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7" h="284">
                  <a:moveTo>
                    <a:pt x="16" y="0"/>
                  </a:moveTo>
                  <a:cubicBezTo>
                    <a:pt x="402" y="0"/>
                    <a:pt x="402" y="0"/>
                    <a:pt x="402" y="0"/>
                  </a:cubicBezTo>
                  <a:cubicBezTo>
                    <a:pt x="410" y="0"/>
                    <a:pt x="417" y="8"/>
                    <a:pt x="417" y="16"/>
                  </a:cubicBezTo>
                  <a:cubicBezTo>
                    <a:pt x="417" y="268"/>
                    <a:pt x="417" y="268"/>
                    <a:pt x="417" y="268"/>
                  </a:cubicBezTo>
                  <a:cubicBezTo>
                    <a:pt x="417" y="277"/>
                    <a:pt x="410" y="284"/>
                    <a:pt x="402" y="284"/>
                  </a:cubicBezTo>
                  <a:cubicBezTo>
                    <a:pt x="16" y="284"/>
                    <a:pt x="16" y="284"/>
                    <a:pt x="16" y="284"/>
                  </a:cubicBezTo>
                  <a:cubicBezTo>
                    <a:pt x="7" y="284"/>
                    <a:pt x="0" y="277"/>
                    <a:pt x="0" y="268"/>
                  </a:cubicBezTo>
                  <a:cubicBezTo>
                    <a:pt x="0" y="16"/>
                    <a:pt x="0" y="16"/>
                    <a:pt x="0" y="16"/>
                  </a:cubicBezTo>
                  <a:cubicBezTo>
                    <a:pt x="0" y="8"/>
                    <a:pt x="7" y="0"/>
                    <a:pt x="16" y="0"/>
                  </a:cubicBezTo>
                  <a:close/>
                </a:path>
              </a:pathLst>
            </a:custGeom>
            <a:solidFill>
              <a:srgbClr val="73A3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1" name="Oval 9">
              <a:extLst>
                <a:ext uri="{FF2B5EF4-FFF2-40B4-BE49-F238E27FC236}">
                  <a16:creationId xmlns:a16="http://schemas.microsoft.com/office/drawing/2014/main" id="{FB72EE0F-4344-408F-9FC4-4A11FA17DEFB}"/>
                </a:ext>
              </a:extLst>
            </p:cNvPr>
            <p:cNvSpPr>
              <a:spLocks noChangeArrowheads="1"/>
            </p:cNvSpPr>
            <p:nvPr/>
          </p:nvSpPr>
          <p:spPr bwMode="auto">
            <a:xfrm>
              <a:off x="2330203" y="1905499"/>
              <a:ext cx="30026" cy="31182"/>
            </a:xfrm>
            <a:prstGeom prst="ellipse">
              <a:avLst/>
            </a:prstGeom>
            <a:solidFill>
              <a:srgbClr val="284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 name="Rectangle 10">
              <a:extLst>
                <a:ext uri="{FF2B5EF4-FFF2-40B4-BE49-F238E27FC236}">
                  <a16:creationId xmlns:a16="http://schemas.microsoft.com/office/drawing/2014/main" id="{E277CA6D-C6A1-460A-A749-3FD6C18FD4D4}"/>
                </a:ext>
              </a:extLst>
            </p:cNvPr>
            <p:cNvSpPr>
              <a:spLocks noChangeArrowheads="1"/>
            </p:cNvSpPr>
            <p:nvPr/>
          </p:nvSpPr>
          <p:spPr bwMode="auto">
            <a:xfrm>
              <a:off x="1819754" y="1955158"/>
              <a:ext cx="1050925" cy="649033"/>
            </a:xfrm>
            <a:prstGeom prst="rect">
              <a:avLst/>
            </a:prstGeom>
            <a:solidFill>
              <a:srgbClr val="2F44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 name="Freeform 11">
              <a:extLst>
                <a:ext uri="{FF2B5EF4-FFF2-40B4-BE49-F238E27FC236}">
                  <a16:creationId xmlns:a16="http://schemas.microsoft.com/office/drawing/2014/main" id="{D965B65B-B23A-4B18-85FD-6B9029751071}"/>
                </a:ext>
              </a:extLst>
            </p:cNvPr>
            <p:cNvSpPr>
              <a:spLocks/>
            </p:cNvSpPr>
            <p:nvPr/>
          </p:nvSpPr>
          <p:spPr bwMode="auto">
            <a:xfrm>
              <a:off x="1786263" y="2701199"/>
              <a:ext cx="1123682" cy="151287"/>
            </a:xfrm>
            <a:custGeom>
              <a:avLst/>
              <a:gdLst>
                <a:gd name="T0" fmla="*/ 396 w 409"/>
                <a:gd name="T1" fmla="*/ 55 h 55"/>
                <a:gd name="T2" fmla="*/ 407 w 409"/>
                <a:gd name="T3" fmla="*/ 41 h 55"/>
                <a:gd name="T4" fmla="*/ 396 w 409"/>
                <a:gd name="T5" fmla="*/ 8 h 55"/>
                <a:gd name="T6" fmla="*/ 386 w 409"/>
                <a:gd name="T7" fmla="*/ 0 h 55"/>
                <a:gd name="T8" fmla="*/ 23 w 409"/>
                <a:gd name="T9" fmla="*/ 0 h 55"/>
                <a:gd name="T10" fmla="*/ 13 w 409"/>
                <a:gd name="T11" fmla="*/ 8 h 55"/>
                <a:gd name="T12" fmla="*/ 2 w 409"/>
                <a:gd name="T13" fmla="*/ 41 h 55"/>
                <a:gd name="T14" fmla="*/ 12 w 409"/>
                <a:gd name="T15" fmla="*/ 55 h 55"/>
                <a:gd name="T16" fmla="*/ 396 w 409"/>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9" h="55">
                  <a:moveTo>
                    <a:pt x="396" y="55"/>
                  </a:moveTo>
                  <a:cubicBezTo>
                    <a:pt x="404" y="55"/>
                    <a:pt x="409" y="48"/>
                    <a:pt x="407" y="41"/>
                  </a:cubicBezTo>
                  <a:cubicBezTo>
                    <a:pt x="396" y="8"/>
                    <a:pt x="396" y="8"/>
                    <a:pt x="396" y="8"/>
                  </a:cubicBezTo>
                  <a:cubicBezTo>
                    <a:pt x="394" y="3"/>
                    <a:pt x="392" y="0"/>
                    <a:pt x="386" y="0"/>
                  </a:cubicBezTo>
                  <a:cubicBezTo>
                    <a:pt x="23" y="0"/>
                    <a:pt x="23" y="0"/>
                    <a:pt x="23" y="0"/>
                  </a:cubicBezTo>
                  <a:cubicBezTo>
                    <a:pt x="17" y="0"/>
                    <a:pt x="15" y="2"/>
                    <a:pt x="13" y="8"/>
                  </a:cubicBezTo>
                  <a:cubicBezTo>
                    <a:pt x="2" y="41"/>
                    <a:pt x="2" y="41"/>
                    <a:pt x="2" y="41"/>
                  </a:cubicBezTo>
                  <a:cubicBezTo>
                    <a:pt x="0" y="48"/>
                    <a:pt x="5" y="55"/>
                    <a:pt x="12" y="55"/>
                  </a:cubicBezTo>
                  <a:lnTo>
                    <a:pt x="396" y="55"/>
                  </a:lnTo>
                  <a:close/>
                </a:path>
              </a:pathLst>
            </a:custGeom>
            <a:solidFill>
              <a:srgbClr val="73A3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4" name="Freeform 12">
              <a:extLst>
                <a:ext uri="{FF2B5EF4-FFF2-40B4-BE49-F238E27FC236}">
                  <a16:creationId xmlns:a16="http://schemas.microsoft.com/office/drawing/2014/main" id="{923D9527-139A-440E-B2BA-C8B62106551B}"/>
                </a:ext>
              </a:extLst>
            </p:cNvPr>
            <p:cNvSpPr>
              <a:spLocks/>
            </p:cNvSpPr>
            <p:nvPr/>
          </p:nvSpPr>
          <p:spPr bwMode="auto">
            <a:xfrm>
              <a:off x="2173142" y="2890597"/>
              <a:ext cx="346459" cy="107403"/>
            </a:xfrm>
            <a:custGeom>
              <a:avLst/>
              <a:gdLst>
                <a:gd name="T0" fmla="*/ 120 w 126"/>
                <a:gd name="T1" fmla="*/ 39 h 39"/>
                <a:gd name="T2" fmla="*/ 7 w 126"/>
                <a:gd name="T3" fmla="*/ 39 h 39"/>
                <a:gd name="T4" fmla="*/ 1 w 126"/>
                <a:gd name="T5" fmla="*/ 32 h 39"/>
                <a:gd name="T6" fmla="*/ 9 w 126"/>
                <a:gd name="T7" fmla="*/ 4 h 39"/>
                <a:gd name="T8" fmla="*/ 15 w 126"/>
                <a:gd name="T9" fmla="*/ 0 h 39"/>
                <a:gd name="T10" fmla="*/ 112 w 126"/>
                <a:gd name="T11" fmla="*/ 0 h 39"/>
                <a:gd name="T12" fmla="*/ 117 w 126"/>
                <a:gd name="T13" fmla="*/ 4 h 39"/>
                <a:gd name="T14" fmla="*/ 125 w 126"/>
                <a:gd name="T15" fmla="*/ 32 h 39"/>
                <a:gd name="T16" fmla="*/ 120 w 126"/>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39">
                  <a:moveTo>
                    <a:pt x="120" y="39"/>
                  </a:moveTo>
                  <a:cubicBezTo>
                    <a:pt x="7" y="39"/>
                    <a:pt x="7" y="39"/>
                    <a:pt x="7" y="39"/>
                  </a:cubicBezTo>
                  <a:cubicBezTo>
                    <a:pt x="3" y="39"/>
                    <a:pt x="0" y="36"/>
                    <a:pt x="1" y="32"/>
                  </a:cubicBezTo>
                  <a:cubicBezTo>
                    <a:pt x="9" y="4"/>
                    <a:pt x="9" y="4"/>
                    <a:pt x="9" y="4"/>
                  </a:cubicBezTo>
                  <a:cubicBezTo>
                    <a:pt x="10" y="2"/>
                    <a:pt x="12" y="0"/>
                    <a:pt x="15" y="0"/>
                  </a:cubicBezTo>
                  <a:cubicBezTo>
                    <a:pt x="112" y="0"/>
                    <a:pt x="112" y="0"/>
                    <a:pt x="112" y="0"/>
                  </a:cubicBezTo>
                  <a:cubicBezTo>
                    <a:pt x="114" y="0"/>
                    <a:pt x="117" y="2"/>
                    <a:pt x="117" y="4"/>
                  </a:cubicBezTo>
                  <a:cubicBezTo>
                    <a:pt x="125" y="32"/>
                    <a:pt x="125" y="32"/>
                    <a:pt x="125" y="32"/>
                  </a:cubicBezTo>
                  <a:cubicBezTo>
                    <a:pt x="126" y="36"/>
                    <a:pt x="124" y="39"/>
                    <a:pt x="120" y="39"/>
                  </a:cubicBezTo>
                  <a:close/>
                </a:path>
              </a:pathLst>
            </a:custGeom>
            <a:solidFill>
              <a:srgbClr val="73A3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5" name="Oval 13">
              <a:extLst>
                <a:ext uri="{FF2B5EF4-FFF2-40B4-BE49-F238E27FC236}">
                  <a16:creationId xmlns:a16="http://schemas.microsoft.com/office/drawing/2014/main" id="{A37C73C0-5947-46D5-971B-5FE66BC5BCE4}"/>
                </a:ext>
              </a:extLst>
            </p:cNvPr>
            <p:cNvSpPr>
              <a:spLocks noChangeArrowheads="1"/>
            </p:cNvSpPr>
            <p:nvPr/>
          </p:nvSpPr>
          <p:spPr bwMode="auto">
            <a:xfrm>
              <a:off x="1335867" y="2693116"/>
              <a:ext cx="356853" cy="40421"/>
            </a:xfrm>
            <a:prstGeom prst="ellipse">
              <a:avLst/>
            </a:pr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6" name="Freeform 14">
              <a:extLst>
                <a:ext uri="{FF2B5EF4-FFF2-40B4-BE49-F238E27FC236}">
                  <a16:creationId xmlns:a16="http://schemas.microsoft.com/office/drawing/2014/main" id="{034EAD99-FC5F-43D0-879B-032EA7AA58EC}"/>
                </a:ext>
              </a:extLst>
            </p:cNvPr>
            <p:cNvSpPr>
              <a:spLocks/>
            </p:cNvSpPr>
            <p:nvPr/>
          </p:nvSpPr>
          <p:spPr bwMode="auto">
            <a:xfrm>
              <a:off x="1166102" y="2444820"/>
              <a:ext cx="293335" cy="206721"/>
            </a:xfrm>
            <a:custGeom>
              <a:avLst/>
              <a:gdLst>
                <a:gd name="T0" fmla="*/ 100 w 107"/>
                <a:gd name="T1" fmla="*/ 46 h 75"/>
                <a:gd name="T2" fmla="*/ 61 w 107"/>
                <a:gd name="T3" fmla="*/ 1 h 75"/>
                <a:gd name="T4" fmla="*/ 0 w 107"/>
                <a:gd name="T5" fmla="*/ 14 h 75"/>
                <a:gd name="T6" fmla="*/ 37 w 107"/>
                <a:gd name="T7" fmla="*/ 47 h 75"/>
                <a:gd name="T8" fmla="*/ 100 w 107"/>
                <a:gd name="T9" fmla="*/ 46 h 75"/>
              </a:gdLst>
              <a:ahLst/>
              <a:cxnLst>
                <a:cxn ang="0">
                  <a:pos x="T0" y="T1"/>
                </a:cxn>
                <a:cxn ang="0">
                  <a:pos x="T2" y="T3"/>
                </a:cxn>
                <a:cxn ang="0">
                  <a:pos x="T4" y="T5"/>
                </a:cxn>
                <a:cxn ang="0">
                  <a:pos x="T6" y="T7"/>
                </a:cxn>
                <a:cxn ang="0">
                  <a:pos x="T8" y="T9"/>
                </a:cxn>
              </a:cxnLst>
              <a:rect l="0" t="0" r="r" b="b"/>
              <a:pathLst>
                <a:path w="107" h="75">
                  <a:moveTo>
                    <a:pt x="100" y="46"/>
                  </a:moveTo>
                  <a:cubicBezTo>
                    <a:pt x="100" y="46"/>
                    <a:pt x="107" y="0"/>
                    <a:pt x="61" y="1"/>
                  </a:cubicBezTo>
                  <a:cubicBezTo>
                    <a:pt x="14" y="2"/>
                    <a:pt x="0" y="14"/>
                    <a:pt x="0" y="14"/>
                  </a:cubicBezTo>
                  <a:cubicBezTo>
                    <a:pt x="0" y="14"/>
                    <a:pt x="6" y="19"/>
                    <a:pt x="37" y="47"/>
                  </a:cubicBezTo>
                  <a:cubicBezTo>
                    <a:pt x="67" y="75"/>
                    <a:pt x="100" y="46"/>
                    <a:pt x="100" y="46"/>
                  </a:cubicBezTo>
                  <a:close/>
                </a:path>
              </a:pathLst>
            </a:custGeom>
            <a:solidFill>
              <a:srgbClr val="C24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7" name="Freeform 15">
              <a:extLst>
                <a:ext uri="{FF2B5EF4-FFF2-40B4-BE49-F238E27FC236}">
                  <a16:creationId xmlns:a16="http://schemas.microsoft.com/office/drawing/2014/main" id="{2F9FEA96-E80B-49B7-8055-50B918781A39}"/>
                </a:ext>
              </a:extLst>
            </p:cNvPr>
            <p:cNvSpPr>
              <a:spLocks/>
            </p:cNvSpPr>
            <p:nvPr/>
          </p:nvSpPr>
          <p:spPr bwMode="auto">
            <a:xfrm>
              <a:off x="1267729" y="2472537"/>
              <a:ext cx="241367" cy="376485"/>
            </a:xfrm>
            <a:custGeom>
              <a:avLst/>
              <a:gdLst>
                <a:gd name="T0" fmla="*/ 0 w 88"/>
                <a:gd name="T1" fmla="*/ 6 h 137"/>
                <a:gd name="T2" fmla="*/ 79 w 88"/>
                <a:gd name="T3" fmla="*/ 78 h 137"/>
                <a:gd name="T4" fmla="*/ 71 w 88"/>
                <a:gd name="T5" fmla="*/ 137 h 137"/>
              </a:gdLst>
              <a:ahLst/>
              <a:cxnLst>
                <a:cxn ang="0">
                  <a:pos x="T0" y="T1"/>
                </a:cxn>
                <a:cxn ang="0">
                  <a:pos x="T2" y="T3"/>
                </a:cxn>
                <a:cxn ang="0">
                  <a:pos x="T4" y="T5"/>
                </a:cxn>
              </a:cxnLst>
              <a:rect l="0" t="0" r="r" b="b"/>
              <a:pathLst>
                <a:path w="88" h="137">
                  <a:moveTo>
                    <a:pt x="0" y="6"/>
                  </a:moveTo>
                  <a:cubicBezTo>
                    <a:pt x="0" y="6"/>
                    <a:pt x="66" y="0"/>
                    <a:pt x="79" y="78"/>
                  </a:cubicBezTo>
                  <a:cubicBezTo>
                    <a:pt x="88" y="135"/>
                    <a:pt x="71" y="137"/>
                    <a:pt x="71" y="137"/>
                  </a:cubicBezTo>
                </a:path>
              </a:pathLst>
            </a:custGeom>
            <a:noFill/>
            <a:ln w="11113" cap="flat">
              <a:solidFill>
                <a:srgbClr val="226B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ID"/>
            </a:p>
          </p:txBody>
        </p:sp>
        <p:sp>
          <p:nvSpPr>
            <p:cNvPr id="18" name="Freeform 16">
              <a:extLst>
                <a:ext uri="{FF2B5EF4-FFF2-40B4-BE49-F238E27FC236}">
                  <a16:creationId xmlns:a16="http://schemas.microsoft.com/office/drawing/2014/main" id="{0E4925B4-ACDB-41C3-A577-81C8EAA30CB0}"/>
                </a:ext>
              </a:extLst>
            </p:cNvPr>
            <p:cNvSpPr>
              <a:spLocks/>
            </p:cNvSpPr>
            <p:nvPr/>
          </p:nvSpPr>
          <p:spPr bwMode="auto">
            <a:xfrm>
              <a:off x="1666157" y="2327024"/>
              <a:ext cx="287561" cy="225199"/>
            </a:xfrm>
            <a:custGeom>
              <a:avLst/>
              <a:gdLst>
                <a:gd name="T0" fmla="*/ 0 w 105"/>
                <a:gd name="T1" fmla="*/ 46 h 82"/>
                <a:gd name="T2" fmla="*/ 50 w 105"/>
                <a:gd name="T3" fmla="*/ 13 h 82"/>
                <a:gd name="T4" fmla="*/ 105 w 105"/>
                <a:gd name="T5" fmla="*/ 41 h 82"/>
                <a:gd name="T6" fmla="*/ 61 w 105"/>
                <a:gd name="T7" fmla="*/ 63 h 82"/>
                <a:gd name="T8" fmla="*/ 0 w 105"/>
                <a:gd name="T9" fmla="*/ 46 h 82"/>
              </a:gdLst>
              <a:ahLst/>
              <a:cxnLst>
                <a:cxn ang="0">
                  <a:pos x="T0" y="T1"/>
                </a:cxn>
                <a:cxn ang="0">
                  <a:pos x="T2" y="T3"/>
                </a:cxn>
                <a:cxn ang="0">
                  <a:pos x="T4" y="T5"/>
                </a:cxn>
                <a:cxn ang="0">
                  <a:pos x="T6" y="T7"/>
                </a:cxn>
                <a:cxn ang="0">
                  <a:pos x="T8" y="T9"/>
                </a:cxn>
              </a:cxnLst>
              <a:rect l="0" t="0" r="r" b="b"/>
              <a:pathLst>
                <a:path w="105" h="82">
                  <a:moveTo>
                    <a:pt x="0" y="46"/>
                  </a:moveTo>
                  <a:cubicBezTo>
                    <a:pt x="0" y="46"/>
                    <a:pt x="6" y="0"/>
                    <a:pt x="50" y="13"/>
                  </a:cubicBezTo>
                  <a:cubicBezTo>
                    <a:pt x="95" y="27"/>
                    <a:pt x="105" y="41"/>
                    <a:pt x="105" y="41"/>
                  </a:cubicBezTo>
                  <a:cubicBezTo>
                    <a:pt x="105" y="41"/>
                    <a:pt x="98" y="45"/>
                    <a:pt x="61" y="63"/>
                  </a:cubicBezTo>
                  <a:cubicBezTo>
                    <a:pt x="24" y="82"/>
                    <a:pt x="0" y="46"/>
                    <a:pt x="0" y="46"/>
                  </a:cubicBezTo>
                  <a:close/>
                </a:path>
              </a:pathLst>
            </a:custGeom>
            <a:solidFill>
              <a:srgbClr val="C24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9" name="Freeform 17">
              <a:extLst>
                <a:ext uri="{FF2B5EF4-FFF2-40B4-BE49-F238E27FC236}">
                  <a16:creationId xmlns:a16="http://schemas.microsoft.com/office/drawing/2014/main" id="{5998C2B7-6EFB-43C5-BE3B-F73CE999F397}"/>
                </a:ext>
              </a:extLst>
            </p:cNvPr>
            <p:cNvSpPr>
              <a:spLocks/>
            </p:cNvSpPr>
            <p:nvPr/>
          </p:nvSpPr>
          <p:spPr bwMode="auto">
            <a:xfrm>
              <a:off x="1525264" y="2357050"/>
              <a:ext cx="330291" cy="358007"/>
            </a:xfrm>
            <a:custGeom>
              <a:avLst/>
              <a:gdLst>
                <a:gd name="T0" fmla="*/ 120 w 120"/>
                <a:gd name="T1" fmla="*/ 23 h 130"/>
                <a:gd name="T2" fmla="*/ 25 w 120"/>
                <a:gd name="T3" fmla="*/ 70 h 130"/>
                <a:gd name="T4" fmla="*/ 17 w 120"/>
                <a:gd name="T5" fmla="*/ 130 h 130"/>
              </a:gdLst>
              <a:ahLst/>
              <a:cxnLst>
                <a:cxn ang="0">
                  <a:pos x="T0" y="T1"/>
                </a:cxn>
                <a:cxn ang="0">
                  <a:pos x="T2" y="T3"/>
                </a:cxn>
                <a:cxn ang="0">
                  <a:pos x="T4" y="T5"/>
                </a:cxn>
              </a:cxnLst>
              <a:rect l="0" t="0" r="r" b="b"/>
              <a:pathLst>
                <a:path w="120" h="130">
                  <a:moveTo>
                    <a:pt x="120" y="23"/>
                  </a:moveTo>
                  <a:cubicBezTo>
                    <a:pt x="120" y="23"/>
                    <a:pt x="58" y="0"/>
                    <a:pt x="25" y="70"/>
                  </a:cubicBezTo>
                  <a:cubicBezTo>
                    <a:pt x="0" y="123"/>
                    <a:pt x="17" y="130"/>
                    <a:pt x="17" y="130"/>
                  </a:cubicBezTo>
                </a:path>
              </a:pathLst>
            </a:custGeom>
            <a:noFill/>
            <a:ln w="11113" cap="flat">
              <a:solidFill>
                <a:srgbClr val="226B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ID"/>
            </a:p>
          </p:txBody>
        </p:sp>
        <p:sp>
          <p:nvSpPr>
            <p:cNvPr id="20" name="Freeform 18">
              <a:extLst>
                <a:ext uri="{FF2B5EF4-FFF2-40B4-BE49-F238E27FC236}">
                  <a16:creationId xmlns:a16="http://schemas.microsoft.com/office/drawing/2014/main" id="{DA132B69-5F8E-410D-A18A-BF5F3C6BBE3C}"/>
                </a:ext>
              </a:extLst>
            </p:cNvPr>
            <p:cNvSpPr>
              <a:spLocks/>
            </p:cNvSpPr>
            <p:nvPr/>
          </p:nvSpPr>
          <p:spPr bwMode="auto">
            <a:xfrm>
              <a:off x="1295446" y="2239254"/>
              <a:ext cx="285251" cy="241367"/>
            </a:xfrm>
            <a:custGeom>
              <a:avLst/>
              <a:gdLst>
                <a:gd name="T0" fmla="*/ 80 w 104"/>
                <a:gd name="T1" fmla="*/ 74 h 88"/>
                <a:gd name="T2" fmla="*/ 60 w 104"/>
                <a:gd name="T3" fmla="*/ 17 h 88"/>
                <a:gd name="T4" fmla="*/ 0 w 104"/>
                <a:gd name="T5" fmla="*/ 5 h 88"/>
                <a:gd name="T6" fmla="*/ 21 w 104"/>
                <a:gd name="T7" fmla="*/ 50 h 88"/>
                <a:gd name="T8" fmla="*/ 80 w 104"/>
                <a:gd name="T9" fmla="*/ 74 h 88"/>
              </a:gdLst>
              <a:ahLst/>
              <a:cxnLst>
                <a:cxn ang="0">
                  <a:pos x="T0" y="T1"/>
                </a:cxn>
                <a:cxn ang="0">
                  <a:pos x="T2" y="T3"/>
                </a:cxn>
                <a:cxn ang="0">
                  <a:pos x="T4" y="T5"/>
                </a:cxn>
                <a:cxn ang="0">
                  <a:pos x="T6" y="T7"/>
                </a:cxn>
                <a:cxn ang="0">
                  <a:pos x="T8" y="T9"/>
                </a:cxn>
              </a:cxnLst>
              <a:rect l="0" t="0" r="r" b="b"/>
              <a:pathLst>
                <a:path w="104" h="88">
                  <a:moveTo>
                    <a:pt x="80" y="74"/>
                  </a:moveTo>
                  <a:cubicBezTo>
                    <a:pt x="80" y="74"/>
                    <a:pt x="104" y="34"/>
                    <a:pt x="60" y="17"/>
                  </a:cubicBezTo>
                  <a:cubicBezTo>
                    <a:pt x="17" y="0"/>
                    <a:pt x="0" y="5"/>
                    <a:pt x="0" y="5"/>
                  </a:cubicBezTo>
                  <a:cubicBezTo>
                    <a:pt x="0" y="5"/>
                    <a:pt x="4" y="12"/>
                    <a:pt x="21" y="50"/>
                  </a:cubicBezTo>
                  <a:cubicBezTo>
                    <a:pt x="39" y="88"/>
                    <a:pt x="80" y="74"/>
                    <a:pt x="80" y="74"/>
                  </a:cubicBezTo>
                  <a:close/>
                </a:path>
              </a:pathLst>
            </a:custGeom>
            <a:solidFill>
              <a:srgbClr val="C24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21" name="Freeform 19">
              <a:extLst>
                <a:ext uri="{FF2B5EF4-FFF2-40B4-BE49-F238E27FC236}">
                  <a16:creationId xmlns:a16="http://schemas.microsoft.com/office/drawing/2014/main" id="{81E104C6-D052-4BE3-B6B0-F194B5197056}"/>
                </a:ext>
              </a:extLst>
            </p:cNvPr>
            <p:cNvSpPr>
              <a:spLocks/>
            </p:cNvSpPr>
            <p:nvPr/>
          </p:nvSpPr>
          <p:spPr bwMode="auto">
            <a:xfrm>
              <a:off x="1385525" y="2299307"/>
              <a:ext cx="219424" cy="415751"/>
            </a:xfrm>
            <a:custGeom>
              <a:avLst/>
              <a:gdLst>
                <a:gd name="T0" fmla="*/ 0 w 80"/>
                <a:gd name="T1" fmla="*/ 0 h 151"/>
                <a:gd name="T2" fmla="*/ 47 w 80"/>
                <a:gd name="T3" fmla="*/ 151 h 151"/>
              </a:gdLst>
              <a:ahLst/>
              <a:cxnLst>
                <a:cxn ang="0">
                  <a:pos x="T0" y="T1"/>
                </a:cxn>
                <a:cxn ang="0">
                  <a:pos x="T2" y="T3"/>
                </a:cxn>
              </a:cxnLst>
              <a:rect l="0" t="0" r="r" b="b"/>
              <a:pathLst>
                <a:path w="80" h="151">
                  <a:moveTo>
                    <a:pt x="0" y="0"/>
                  </a:moveTo>
                  <a:cubicBezTo>
                    <a:pt x="0" y="0"/>
                    <a:pt x="80" y="31"/>
                    <a:pt x="47" y="151"/>
                  </a:cubicBezTo>
                </a:path>
              </a:pathLst>
            </a:custGeom>
            <a:noFill/>
            <a:ln w="11113" cap="flat">
              <a:solidFill>
                <a:srgbClr val="226B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ID"/>
            </a:p>
          </p:txBody>
        </p:sp>
        <p:sp>
          <p:nvSpPr>
            <p:cNvPr id="22" name="Freeform 20">
              <a:extLst>
                <a:ext uri="{FF2B5EF4-FFF2-40B4-BE49-F238E27FC236}">
                  <a16:creationId xmlns:a16="http://schemas.microsoft.com/office/drawing/2014/main" id="{6D453F09-3D16-4401-B9EA-59A4BDFB8DBA}"/>
                </a:ext>
              </a:extLst>
            </p:cNvPr>
            <p:cNvSpPr>
              <a:spLocks/>
            </p:cNvSpPr>
            <p:nvPr/>
          </p:nvSpPr>
          <p:spPr bwMode="auto">
            <a:xfrm>
              <a:off x="1335867" y="2715058"/>
              <a:ext cx="356853" cy="285251"/>
            </a:xfrm>
            <a:custGeom>
              <a:avLst/>
              <a:gdLst>
                <a:gd name="T0" fmla="*/ 65 w 130"/>
                <a:gd name="T1" fmla="*/ 7 h 104"/>
                <a:gd name="T2" fmla="*/ 0 w 130"/>
                <a:gd name="T3" fmla="*/ 0 h 104"/>
                <a:gd name="T4" fmla="*/ 0 w 130"/>
                <a:gd name="T5" fmla="*/ 0 h 104"/>
                <a:gd name="T6" fmla="*/ 26 w 130"/>
                <a:gd name="T7" fmla="*/ 96 h 104"/>
                <a:gd name="T8" fmla="*/ 104 w 130"/>
                <a:gd name="T9" fmla="*/ 96 h 104"/>
                <a:gd name="T10" fmla="*/ 104 w 130"/>
                <a:gd name="T11" fmla="*/ 96 h 104"/>
                <a:gd name="T12" fmla="*/ 130 w 130"/>
                <a:gd name="T13" fmla="*/ 0 h 104"/>
                <a:gd name="T14" fmla="*/ 130 w 130"/>
                <a:gd name="T15" fmla="*/ 0 h 104"/>
                <a:gd name="T16" fmla="*/ 65 w 130"/>
                <a:gd name="T17"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04">
                  <a:moveTo>
                    <a:pt x="65" y="7"/>
                  </a:moveTo>
                  <a:cubicBezTo>
                    <a:pt x="29" y="7"/>
                    <a:pt x="0" y="4"/>
                    <a:pt x="0" y="0"/>
                  </a:cubicBezTo>
                  <a:cubicBezTo>
                    <a:pt x="0" y="0"/>
                    <a:pt x="0" y="0"/>
                    <a:pt x="0" y="0"/>
                  </a:cubicBezTo>
                  <a:cubicBezTo>
                    <a:pt x="26" y="96"/>
                    <a:pt x="26" y="96"/>
                    <a:pt x="26" y="96"/>
                  </a:cubicBezTo>
                  <a:cubicBezTo>
                    <a:pt x="51" y="104"/>
                    <a:pt x="78" y="104"/>
                    <a:pt x="104" y="96"/>
                  </a:cubicBezTo>
                  <a:cubicBezTo>
                    <a:pt x="104" y="96"/>
                    <a:pt x="104" y="96"/>
                    <a:pt x="104" y="96"/>
                  </a:cubicBezTo>
                  <a:cubicBezTo>
                    <a:pt x="130" y="0"/>
                    <a:pt x="130" y="0"/>
                    <a:pt x="130" y="0"/>
                  </a:cubicBezTo>
                  <a:cubicBezTo>
                    <a:pt x="130" y="0"/>
                    <a:pt x="130" y="0"/>
                    <a:pt x="130" y="0"/>
                  </a:cubicBezTo>
                  <a:cubicBezTo>
                    <a:pt x="129" y="4"/>
                    <a:pt x="100" y="7"/>
                    <a:pt x="65" y="7"/>
                  </a:cubicBezTo>
                  <a:close/>
                </a:path>
              </a:pathLst>
            </a:custGeom>
            <a:solidFill>
              <a:srgbClr val="44C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23" name="Freeform 21">
              <a:extLst>
                <a:ext uri="{FF2B5EF4-FFF2-40B4-BE49-F238E27FC236}">
                  <a16:creationId xmlns:a16="http://schemas.microsoft.com/office/drawing/2014/main" id="{541AD0FF-6AAB-4922-810E-F0A7356F328D}"/>
                </a:ext>
              </a:extLst>
            </p:cNvPr>
            <p:cNvSpPr>
              <a:spLocks/>
            </p:cNvSpPr>
            <p:nvPr/>
          </p:nvSpPr>
          <p:spPr bwMode="auto">
            <a:xfrm>
              <a:off x="592135" y="2635373"/>
              <a:ext cx="101628" cy="107403"/>
            </a:xfrm>
            <a:custGeom>
              <a:avLst/>
              <a:gdLst>
                <a:gd name="T0" fmla="*/ 6 w 37"/>
                <a:gd name="T1" fmla="*/ 28 h 39"/>
                <a:gd name="T2" fmla="*/ 31 w 37"/>
                <a:gd name="T3" fmla="*/ 32 h 39"/>
                <a:gd name="T4" fmla="*/ 30 w 37"/>
                <a:gd name="T5" fmla="*/ 7 h 39"/>
                <a:gd name="T6" fmla="*/ 5 w 37"/>
                <a:gd name="T7" fmla="*/ 9 h 39"/>
                <a:gd name="T8" fmla="*/ 6 w 37"/>
                <a:gd name="T9" fmla="*/ 28 h 39"/>
              </a:gdLst>
              <a:ahLst/>
              <a:cxnLst>
                <a:cxn ang="0">
                  <a:pos x="T0" y="T1"/>
                </a:cxn>
                <a:cxn ang="0">
                  <a:pos x="T2" y="T3"/>
                </a:cxn>
                <a:cxn ang="0">
                  <a:pos x="T4" y="T5"/>
                </a:cxn>
                <a:cxn ang="0">
                  <a:pos x="T6" y="T7"/>
                </a:cxn>
                <a:cxn ang="0">
                  <a:pos x="T8" y="T9"/>
                </a:cxn>
              </a:cxnLst>
              <a:rect l="0" t="0" r="r" b="b"/>
              <a:pathLst>
                <a:path w="37" h="39">
                  <a:moveTo>
                    <a:pt x="6" y="28"/>
                  </a:moveTo>
                  <a:cubicBezTo>
                    <a:pt x="12" y="36"/>
                    <a:pt x="24" y="39"/>
                    <a:pt x="31" y="32"/>
                  </a:cubicBezTo>
                  <a:cubicBezTo>
                    <a:pt x="37" y="25"/>
                    <a:pt x="36" y="13"/>
                    <a:pt x="30" y="7"/>
                  </a:cubicBezTo>
                  <a:cubicBezTo>
                    <a:pt x="23" y="0"/>
                    <a:pt x="10" y="1"/>
                    <a:pt x="5" y="9"/>
                  </a:cubicBezTo>
                  <a:cubicBezTo>
                    <a:pt x="0" y="15"/>
                    <a:pt x="2" y="24"/>
                    <a:pt x="6" y="28"/>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24" name="Freeform 22">
              <a:extLst>
                <a:ext uri="{FF2B5EF4-FFF2-40B4-BE49-F238E27FC236}">
                  <a16:creationId xmlns:a16="http://schemas.microsoft.com/office/drawing/2014/main" id="{99FE4FF5-6315-453B-8CFE-EAD7F7F28D57}"/>
                </a:ext>
              </a:extLst>
            </p:cNvPr>
            <p:cNvSpPr>
              <a:spLocks/>
            </p:cNvSpPr>
            <p:nvPr/>
          </p:nvSpPr>
          <p:spPr bwMode="auto">
            <a:xfrm>
              <a:off x="715705" y="2687341"/>
              <a:ext cx="61208" cy="63518"/>
            </a:xfrm>
            <a:custGeom>
              <a:avLst/>
              <a:gdLst>
                <a:gd name="T0" fmla="*/ 4 w 22"/>
                <a:gd name="T1" fmla="*/ 17 h 23"/>
                <a:gd name="T2" fmla="*/ 18 w 22"/>
                <a:gd name="T3" fmla="*/ 19 h 23"/>
                <a:gd name="T4" fmla="*/ 17 w 22"/>
                <a:gd name="T5" fmla="*/ 4 h 23"/>
                <a:gd name="T6" fmla="*/ 3 w 22"/>
                <a:gd name="T7" fmla="*/ 5 h 23"/>
                <a:gd name="T8" fmla="*/ 4 w 22"/>
                <a:gd name="T9" fmla="*/ 17 h 23"/>
              </a:gdLst>
              <a:ahLst/>
              <a:cxnLst>
                <a:cxn ang="0">
                  <a:pos x="T0" y="T1"/>
                </a:cxn>
                <a:cxn ang="0">
                  <a:pos x="T2" y="T3"/>
                </a:cxn>
                <a:cxn ang="0">
                  <a:pos x="T4" y="T5"/>
                </a:cxn>
                <a:cxn ang="0">
                  <a:pos x="T6" y="T7"/>
                </a:cxn>
                <a:cxn ang="0">
                  <a:pos x="T8" y="T9"/>
                </a:cxn>
              </a:cxnLst>
              <a:rect l="0" t="0" r="r" b="b"/>
              <a:pathLst>
                <a:path w="22" h="23">
                  <a:moveTo>
                    <a:pt x="4" y="17"/>
                  </a:moveTo>
                  <a:cubicBezTo>
                    <a:pt x="7" y="22"/>
                    <a:pt x="14" y="23"/>
                    <a:pt x="18" y="19"/>
                  </a:cubicBezTo>
                  <a:cubicBezTo>
                    <a:pt x="22" y="15"/>
                    <a:pt x="21" y="8"/>
                    <a:pt x="17" y="4"/>
                  </a:cubicBezTo>
                  <a:cubicBezTo>
                    <a:pt x="13" y="0"/>
                    <a:pt x="6" y="1"/>
                    <a:pt x="3" y="5"/>
                  </a:cubicBezTo>
                  <a:cubicBezTo>
                    <a:pt x="0" y="9"/>
                    <a:pt x="1" y="14"/>
                    <a:pt x="4" y="17"/>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D"/>
            </a:p>
          </p:txBody>
        </p:sp>
      </p:grpSp>
      <p:grpSp>
        <p:nvGrpSpPr>
          <p:cNvPr id="163" name="Group 162">
            <a:extLst>
              <a:ext uri="{FF2B5EF4-FFF2-40B4-BE49-F238E27FC236}">
                <a16:creationId xmlns:a16="http://schemas.microsoft.com/office/drawing/2014/main" id="{642B220E-4710-4F8F-96D3-3D62F376DF1D}"/>
              </a:ext>
            </a:extLst>
          </p:cNvPr>
          <p:cNvGrpSpPr/>
          <p:nvPr/>
        </p:nvGrpSpPr>
        <p:grpSpPr>
          <a:xfrm>
            <a:off x="6550249" y="1298708"/>
            <a:ext cx="2171970" cy="1800000"/>
            <a:chOff x="6550249" y="1298708"/>
            <a:chExt cx="2171970" cy="1800000"/>
          </a:xfrm>
        </p:grpSpPr>
        <p:sp>
          <p:nvSpPr>
            <p:cNvPr id="29" name="Freeform 26">
              <a:extLst>
                <a:ext uri="{FF2B5EF4-FFF2-40B4-BE49-F238E27FC236}">
                  <a16:creationId xmlns:a16="http://schemas.microsoft.com/office/drawing/2014/main" id="{EBCE0587-9582-4372-804D-E67D80C39C74}"/>
                </a:ext>
              </a:extLst>
            </p:cNvPr>
            <p:cNvSpPr>
              <a:spLocks/>
            </p:cNvSpPr>
            <p:nvPr/>
          </p:nvSpPr>
          <p:spPr bwMode="auto">
            <a:xfrm>
              <a:off x="6606572" y="1298708"/>
              <a:ext cx="1891526" cy="1800000"/>
            </a:xfrm>
            <a:custGeom>
              <a:avLst/>
              <a:gdLst>
                <a:gd name="T0" fmla="*/ 579 w 678"/>
                <a:gd name="T1" fmla="*/ 569 h 645"/>
                <a:gd name="T2" fmla="*/ 348 w 678"/>
                <a:gd name="T3" fmla="*/ 642 h 645"/>
                <a:gd name="T4" fmla="*/ 30 w 678"/>
                <a:gd name="T5" fmla="*/ 383 h 645"/>
                <a:gd name="T6" fmla="*/ 163 w 678"/>
                <a:gd name="T7" fmla="*/ 64 h 645"/>
                <a:gd name="T8" fmla="*/ 543 w 678"/>
                <a:gd name="T9" fmla="*/ 82 h 645"/>
                <a:gd name="T10" fmla="*/ 673 w 678"/>
                <a:gd name="T11" fmla="*/ 293 h 645"/>
                <a:gd name="T12" fmla="*/ 579 w 678"/>
                <a:gd name="T13" fmla="*/ 569 h 645"/>
              </a:gdLst>
              <a:ahLst/>
              <a:cxnLst>
                <a:cxn ang="0">
                  <a:pos x="T0" y="T1"/>
                </a:cxn>
                <a:cxn ang="0">
                  <a:pos x="T2" y="T3"/>
                </a:cxn>
                <a:cxn ang="0">
                  <a:pos x="T4" y="T5"/>
                </a:cxn>
                <a:cxn ang="0">
                  <a:pos x="T6" y="T7"/>
                </a:cxn>
                <a:cxn ang="0">
                  <a:pos x="T8" y="T9"/>
                </a:cxn>
                <a:cxn ang="0">
                  <a:pos x="T10" y="T11"/>
                </a:cxn>
                <a:cxn ang="0">
                  <a:pos x="T12" y="T13"/>
                </a:cxn>
              </a:cxnLst>
              <a:rect l="0" t="0" r="r" b="b"/>
              <a:pathLst>
                <a:path w="678" h="645">
                  <a:moveTo>
                    <a:pt x="579" y="569"/>
                  </a:moveTo>
                  <a:cubicBezTo>
                    <a:pt x="534" y="616"/>
                    <a:pt x="415" y="645"/>
                    <a:pt x="348" y="642"/>
                  </a:cubicBezTo>
                  <a:cubicBezTo>
                    <a:pt x="231" y="638"/>
                    <a:pt x="63" y="545"/>
                    <a:pt x="30" y="383"/>
                  </a:cubicBezTo>
                  <a:cubicBezTo>
                    <a:pt x="0" y="232"/>
                    <a:pt x="93" y="105"/>
                    <a:pt x="163" y="64"/>
                  </a:cubicBezTo>
                  <a:cubicBezTo>
                    <a:pt x="261" y="7"/>
                    <a:pt x="433" y="0"/>
                    <a:pt x="543" y="82"/>
                  </a:cubicBezTo>
                  <a:cubicBezTo>
                    <a:pt x="626" y="144"/>
                    <a:pt x="666" y="233"/>
                    <a:pt x="673" y="293"/>
                  </a:cubicBezTo>
                  <a:cubicBezTo>
                    <a:pt x="678" y="327"/>
                    <a:pt x="661" y="486"/>
                    <a:pt x="579" y="569"/>
                  </a:cubicBezTo>
                </a:path>
              </a:pathLst>
            </a:custGeom>
            <a:solidFill>
              <a:schemeClr val="accent2">
                <a:lumMod val="40000"/>
                <a:lumOff val="60000"/>
              </a:schemeClr>
            </a:solidFill>
            <a:ln>
              <a:noFill/>
            </a:ln>
          </p:spPr>
          <p:txBody>
            <a:bodyPr vert="horz" wrap="square" lIns="91440" tIns="45720" rIns="91440" bIns="45720" numCol="1" anchor="ctr" anchorCtr="0" compatLnSpc="1">
              <a:prstTxWarp prst="textNoShape">
                <a:avLst/>
              </a:prstTxWarp>
            </a:bodyPr>
            <a:lstStyle/>
            <a:p>
              <a:pPr algn="ctr"/>
              <a:r>
                <a:rPr lang="en-US" sz="3200" dirty="0">
                  <a:solidFill>
                    <a:schemeClr val="accent2"/>
                  </a:solidFill>
                  <a:latin typeface="+mj-lt"/>
                </a:rPr>
                <a:t>C</a:t>
              </a:r>
              <a:endParaRPr lang="en-ID" sz="3200" dirty="0">
                <a:solidFill>
                  <a:schemeClr val="accent2"/>
                </a:solidFill>
                <a:latin typeface="+mj-lt"/>
              </a:endParaRPr>
            </a:p>
          </p:txBody>
        </p:sp>
        <p:sp>
          <p:nvSpPr>
            <p:cNvPr id="30" name="Freeform 27">
              <a:extLst>
                <a:ext uri="{FF2B5EF4-FFF2-40B4-BE49-F238E27FC236}">
                  <a16:creationId xmlns:a16="http://schemas.microsoft.com/office/drawing/2014/main" id="{668DEC0B-0D65-4ABD-A1C1-A4389838185D}"/>
                </a:ext>
              </a:extLst>
            </p:cNvPr>
            <p:cNvSpPr>
              <a:spLocks/>
            </p:cNvSpPr>
            <p:nvPr/>
          </p:nvSpPr>
          <p:spPr bwMode="auto">
            <a:xfrm>
              <a:off x="6550249" y="2445123"/>
              <a:ext cx="109127" cy="149023"/>
            </a:xfrm>
            <a:custGeom>
              <a:avLst/>
              <a:gdLst>
                <a:gd name="T0" fmla="*/ 36 w 39"/>
                <a:gd name="T1" fmla="*/ 37 h 53"/>
                <a:gd name="T2" fmla="*/ 23 w 39"/>
                <a:gd name="T3" fmla="*/ 4 h 53"/>
                <a:gd name="T4" fmla="*/ 1 w 39"/>
                <a:gd name="T5" fmla="*/ 22 h 53"/>
                <a:gd name="T6" fmla="*/ 19 w 39"/>
                <a:gd name="T7" fmla="*/ 52 h 53"/>
                <a:gd name="T8" fmla="*/ 36 w 39"/>
                <a:gd name="T9" fmla="*/ 37 h 53"/>
              </a:gdLst>
              <a:ahLst/>
              <a:cxnLst>
                <a:cxn ang="0">
                  <a:pos x="T0" y="T1"/>
                </a:cxn>
                <a:cxn ang="0">
                  <a:pos x="T2" y="T3"/>
                </a:cxn>
                <a:cxn ang="0">
                  <a:pos x="T4" y="T5"/>
                </a:cxn>
                <a:cxn ang="0">
                  <a:pos x="T6" y="T7"/>
                </a:cxn>
                <a:cxn ang="0">
                  <a:pos x="T8" y="T9"/>
                </a:cxn>
              </a:cxnLst>
              <a:rect l="0" t="0" r="r" b="b"/>
              <a:pathLst>
                <a:path w="39" h="53">
                  <a:moveTo>
                    <a:pt x="36" y="37"/>
                  </a:moveTo>
                  <a:cubicBezTo>
                    <a:pt x="39" y="25"/>
                    <a:pt x="33" y="8"/>
                    <a:pt x="23" y="4"/>
                  </a:cubicBezTo>
                  <a:cubicBezTo>
                    <a:pt x="13" y="0"/>
                    <a:pt x="3" y="10"/>
                    <a:pt x="1" y="22"/>
                  </a:cubicBezTo>
                  <a:cubicBezTo>
                    <a:pt x="0" y="35"/>
                    <a:pt x="8" y="51"/>
                    <a:pt x="19" y="52"/>
                  </a:cubicBezTo>
                  <a:cubicBezTo>
                    <a:pt x="27" y="53"/>
                    <a:pt x="34" y="45"/>
                    <a:pt x="36" y="37"/>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31" name="Freeform 28">
              <a:extLst>
                <a:ext uri="{FF2B5EF4-FFF2-40B4-BE49-F238E27FC236}">
                  <a16:creationId xmlns:a16="http://schemas.microsoft.com/office/drawing/2014/main" id="{ED6AA835-8B5F-4298-89A0-E4493E15D948}"/>
                </a:ext>
              </a:extLst>
            </p:cNvPr>
            <p:cNvSpPr>
              <a:spLocks/>
            </p:cNvSpPr>
            <p:nvPr/>
          </p:nvSpPr>
          <p:spPr bwMode="auto">
            <a:xfrm>
              <a:off x="6645294" y="2582411"/>
              <a:ext cx="52804" cy="58670"/>
            </a:xfrm>
            <a:custGeom>
              <a:avLst/>
              <a:gdLst>
                <a:gd name="T0" fmla="*/ 18 w 19"/>
                <a:gd name="T1" fmla="*/ 10 h 21"/>
                <a:gd name="T2" fmla="*/ 8 w 19"/>
                <a:gd name="T3" fmla="*/ 1 h 21"/>
                <a:gd name="T4" fmla="*/ 1 w 19"/>
                <a:gd name="T5" fmla="*/ 12 h 21"/>
                <a:gd name="T6" fmla="*/ 13 w 19"/>
                <a:gd name="T7" fmla="*/ 19 h 21"/>
                <a:gd name="T8" fmla="*/ 18 w 19"/>
                <a:gd name="T9" fmla="*/ 10 h 21"/>
              </a:gdLst>
              <a:ahLst/>
              <a:cxnLst>
                <a:cxn ang="0">
                  <a:pos x="T0" y="T1"/>
                </a:cxn>
                <a:cxn ang="0">
                  <a:pos x="T2" y="T3"/>
                </a:cxn>
                <a:cxn ang="0">
                  <a:pos x="T4" y="T5"/>
                </a:cxn>
                <a:cxn ang="0">
                  <a:pos x="T6" y="T7"/>
                </a:cxn>
                <a:cxn ang="0">
                  <a:pos x="T8" y="T9"/>
                </a:cxn>
              </a:cxnLst>
              <a:rect l="0" t="0" r="r" b="b"/>
              <a:pathLst>
                <a:path w="19" h="21">
                  <a:moveTo>
                    <a:pt x="18" y="10"/>
                  </a:moveTo>
                  <a:cubicBezTo>
                    <a:pt x="18" y="5"/>
                    <a:pt x="14" y="0"/>
                    <a:pt x="8" y="1"/>
                  </a:cubicBezTo>
                  <a:cubicBezTo>
                    <a:pt x="4" y="2"/>
                    <a:pt x="0" y="8"/>
                    <a:pt x="1" y="12"/>
                  </a:cubicBezTo>
                  <a:cubicBezTo>
                    <a:pt x="2" y="18"/>
                    <a:pt x="8" y="21"/>
                    <a:pt x="13" y="19"/>
                  </a:cubicBezTo>
                  <a:cubicBezTo>
                    <a:pt x="17" y="18"/>
                    <a:pt x="19" y="13"/>
                    <a:pt x="18" y="10"/>
                  </a:cubicBez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32" name="Freeform 29">
              <a:extLst>
                <a:ext uri="{FF2B5EF4-FFF2-40B4-BE49-F238E27FC236}">
                  <a16:creationId xmlns:a16="http://schemas.microsoft.com/office/drawing/2014/main" id="{5369BFBD-D28C-401C-924C-1150FF6724E4}"/>
                </a:ext>
              </a:extLst>
            </p:cNvPr>
            <p:cNvSpPr>
              <a:spLocks/>
            </p:cNvSpPr>
            <p:nvPr/>
          </p:nvSpPr>
          <p:spPr bwMode="auto">
            <a:xfrm>
              <a:off x="7928998" y="1638995"/>
              <a:ext cx="793221" cy="1334160"/>
            </a:xfrm>
            <a:custGeom>
              <a:avLst/>
              <a:gdLst>
                <a:gd name="T0" fmla="*/ 271 w 284"/>
                <a:gd name="T1" fmla="*/ 478 h 478"/>
                <a:gd name="T2" fmla="*/ 13 w 284"/>
                <a:gd name="T3" fmla="*/ 478 h 478"/>
                <a:gd name="T4" fmla="*/ 0 w 284"/>
                <a:gd name="T5" fmla="*/ 465 h 478"/>
                <a:gd name="T6" fmla="*/ 0 w 284"/>
                <a:gd name="T7" fmla="*/ 13 h 478"/>
                <a:gd name="T8" fmla="*/ 13 w 284"/>
                <a:gd name="T9" fmla="*/ 0 h 478"/>
                <a:gd name="T10" fmla="*/ 271 w 284"/>
                <a:gd name="T11" fmla="*/ 0 h 478"/>
                <a:gd name="T12" fmla="*/ 284 w 284"/>
                <a:gd name="T13" fmla="*/ 13 h 478"/>
                <a:gd name="T14" fmla="*/ 284 w 284"/>
                <a:gd name="T15" fmla="*/ 465 h 478"/>
                <a:gd name="T16" fmla="*/ 271 w 284"/>
                <a:gd name="T17" fmla="*/ 47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4" h="478">
                  <a:moveTo>
                    <a:pt x="271" y="478"/>
                  </a:moveTo>
                  <a:cubicBezTo>
                    <a:pt x="13" y="478"/>
                    <a:pt x="13" y="478"/>
                    <a:pt x="13" y="478"/>
                  </a:cubicBezTo>
                  <a:cubicBezTo>
                    <a:pt x="6" y="478"/>
                    <a:pt x="0" y="472"/>
                    <a:pt x="0" y="465"/>
                  </a:cubicBezTo>
                  <a:cubicBezTo>
                    <a:pt x="0" y="13"/>
                    <a:pt x="0" y="13"/>
                    <a:pt x="0" y="13"/>
                  </a:cubicBezTo>
                  <a:cubicBezTo>
                    <a:pt x="0" y="6"/>
                    <a:pt x="6" y="0"/>
                    <a:pt x="13" y="0"/>
                  </a:cubicBezTo>
                  <a:cubicBezTo>
                    <a:pt x="271" y="0"/>
                    <a:pt x="271" y="0"/>
                    <a:pt x="271" y="0"/>
                  </a:cubicBezTo>
                  <a:cubicBezTo>
                    <a:pt x="278" y="0"/>
                    <a:pt x="284" y="6"/>
                    <a:pt x="284" y="13"/>
                  </a:cubicBezTo>
                  <a:cubicBezTo>
                    <a:pt x="284" y="465"/>
                    <a:pt x="284" y="465"/>
                    <a:pt x="284" y="465"/>
                  </a:cubicBezTo>
                  <a:cubicBezTo>
                    <a:pt x="284" y="472"/>
                    <a:pt x="278" y="478"/>
                    <a:pt x="271" y="478"/>
                  </a:cubicBezTo>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33" name="Oval 30">
              <a:extLst>
                <a:ext uri="{FF2B5EF4-FFF2-40B4-BE49-F238E27FC236}">
                  <a16:creationId xmlns:a16="http://schemas.microsoft.com/office/drawing/2014/main" id="{2AB843B1-0D02-4C69-890D-43C53AF4FEB7}"/>
                </a:ext>
              </a:extLst>
            </p:cNvPr>
            <p:cNvSpPr>
              <a:spLocks noChangeArrowheads="1"/>
            </p:cNvSpPr>
            <p:nvPr/>
          </p:nvSpPr>
          <p:spPr bwMode="auto">
            <a:xfrm>
              <a:off x="8085060" y="1797405"/>
              <a:ext cx="187745" cy="18774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34" name="Oval 31">
              <a:extLst>
                <a:ext uri="{FF2B5EF4-FFF2-40B4-BE49-F238E27FC236}">
                  <a16:creationId xmlns:a16="http://schemas.microsoft.com/office/drawing/2014/main" id="{D2E99103-5972-45B2-8C5E-7F7658D2E463}"/>
                </a:ext>
              </a:extLst>
            </p:cNvPr>
            <p:cNvSpPr>
              <a:spLocks noChangeArrowheads="1"/>
            </p:cNvSpPr>
            <p:nvPr/>
          </p:nvSpPr>
          <p:spPr bwMode="auto">
            <a:xfrm>
              <a:off x="8105008" y="1817352"/>
              <a:ext cx="150196" cy="147849"/>
            </a:xfrm>
            <a:prstGeom prst="ellipse">
              <a:avLst/>
            </a:pr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35" name="Freeform 32">
              <a:extLst>
                <a:ext uri="{FF2B5EF4-FFF2-40B4-BE49-F238E27FC236}">
                  <a16:creationId xmlns:a16="http://schemas.microsoft.com/office/drawing/2014/main" id="{2DEC09CD-99B3-434F-AA6E-D95D1ABD48F7}"/>
                </a:ext>
              </a:extLst>
            </p:cNvPr>
            <p:cNvSpPr>
              <a:spLocks/>
            </p:cNvSpPr>
            <p:nvPr/>
          </p:nvSpPr>
          <p:spPr bwMode="auto">
            <a:xfrm>
              <a:off x="8135516" y="1817352"/>
              <a:ext cx="119688" cy="141982"/>
            </a:xfrm>
            <a:custGeom>
              <a:avLst/>
              <a:gdLst>
                <a:gd name="T0" fmla="*/ 16 w 43"/>
                <a:gd name="T1" fmla="*/ 0 h 51"/>
                <a:gd name="T2" fmla="*/ 0 w 43"/>
                <a:gd name="T3" fmla="*/ 4 h 51"/>
                <a:gd name="T4" fmla="*/ 11 w 43"/>
                <a:gd name="T5" fmla="*/ 2 h 51"/>
                <a:gd name="T6" fmla="*/ 38 w 43"/>
                <a:gd name="T7" fmla="*/ 29 h 51"/>
                <a:gd name="T8" fmla="*/ 27 w 43"/>
                <a:gd name="T9" fmla="*/ 51 h 51"/>
                <a:gd name="T10" fmla="*/ 43 w 43"/>
                <a:gd name="T11" fmla="*/ 27 h 51"/>
                <a:gd name="T12" fmla="*/ 16 w 43"/>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43" h="51">
                  <a:moveTo>
                    <a:pt x="16" y="0"/>
                  </a:moveTo>
                  <a:cubicBezTo>
                    <a:pt x="10" y="0"/>
                    <a:pt x="5" y="1"/>
                    <a:pt x="0" y="4"/>
                  </a:cubicBezTo>
                  <a:cubicBezTo>
                    <a:pt x="4" y="3"/>
                    <a:pt x="7" y="2"/>
                    <a:pt x="11" y="2"/>
                  </a:cubicBezTo>
                  <a:cubicBezTo>
                    <a:pt x="26" y="2"/>
                    <a:pt x="38" y="14"/>
                    <a:pt x="38" y="29"/>
                  </a:cubicBezTo>
                  <a:cubicBezTo>
                    <a:pt x="38" y="38"/>
                    <a:pt x="34" y="46"/>
                    <a:pt x="27" y="51"/>
                  </a:cubicBezTo>
                  <a:cubicBezTo>
                    <a:pt x="36" y="47"/>
                    <a:pt x="43" y="38"/>
                    <a:pt x="43" y="27"/>
                  </a:cubicBezTo>
                  <a:cubicBezTo>
                    <a:pt x="43" y="12"/>
                    <a:pt x="31" y="0"/>
                    <a:pt x="16" y="0"/>
                  </a:cubicBezTo>
                  <a:close/>
                </a:path>
              </a:pathLst>
            </a:custGeom>
            <a:solidFill>
              <a:srgbClr val="B0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36" name="Oval 33">
              <a:extLst>
                <a:ext uri="{FF2B5EF4-FFF2-40B4-BE49-F238E27FC236}">
                  <a16:creationId xmlns:a16="http://schemas.microsoft.com/office/drawing/2014/main" id="{6EC1B8F1-2FBD-412D-B1D3-4F5DFC9CBCB4}"/>
                </a:ext>
              </a:extLst>
            </p:cNvPr>
            <p:cNvSpPr>
              <a:spLocks noChangeArrowheads="1"/>
            </p:cNvSpPr>
            <p:nvPr/>
          </p:nvSpPr>
          <p:spPr bwMode="auto">
            <a:xfrm>
              <a:off x="8378411" y="1797405"/>
              <a:ext cx="186572" cy="18774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37" name="Oval 34">
              <a:extLst>
                <a:ext uri="{FF2B5EF4-FFF2-40B4-BE49-F238E27FC236}">
                  <a16:creationId xmlns:a16="http://schemas.microsoft.com/office/drawing/2014/main" id="{57E83B74-B48C-47AE-B51A-FB6A044EB7A0}"/>
                </a:ext>
              </a:extLst>
            </p:cNvPr>
            <p:cNvSpPr>
              <a:spLocks noChangeArrowheads="1"/>
            </p:cNvSpPr>
            <p:nvPr/>
          </p:nvSpPr>
          <p:spPr bwMode="auto">
            <a:xfrm>
              <a:off x="8398358" y="1817352"/>
              <a:ext cx="150196" cy="147849"/>
            </a:xfrm>
            <a:prstGeom prst="ellipse">
              <a:avLst/>
            </a:pr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38" name="Freeform 35">
              <a:extLst>
                <a:ext uri="{FF2B5EF4-FFF2-40B4-BE49-F238E27FC236}">
                  <a16:creationId xmlns:a16="http://schemas.microsoft.com/office/drawing/2014/main" id="{7193BE44-DF68-477F-8DBE-72527992CA6E}"/>
                </a:ext>
              </a:extLst>
            </p:cNvPr>
            <p:cNvSpPr>
              <a:spLocks/>
            </p:cNvSpPr>
            <p:nvPr/>
          </p:nvSpPr>
          <p:spPr bwMode="auto">
            <a:xfrm>
              <a:off x="8428867" y="1817352"/>
              <a:ext cx="119688" cy="141982"/>
            </a:xfrm>
            <a:custGeom>
              <a:avLst/>
              <a:gdLst>
                <a:gd name="T0" fmla="*/ 16 w 43"/>
                <a:gd name="T1" fmla="*/ 0 h 51"/>
                <a:gd name="T2" fmla="*/ 0 w 43"/>
                <a:gd name="T3" fmla="*/ 4 h 51"/>
                <a:gd name="T4" fmla="*/ 11 w 43"/>
                <a:gd name="T5" fmla="*/ 2 h 51"/>
                <a:gd name="T6" fmla="*/ 38 w 43"/>
                <a:gd name="T7" fmla="*/ 29 h 51"/>
                <a:gd name="T8" fmla="*/ 27 w 43"/>
                <a:gd name="T9" fmla="*/ 51 h 51"/>
                <a:gd name="T10" fmla="*/ 43 w 43"/>
                <a:gd name="T11" fmla="*/ 27 h 51"/>
                <a:gd name="T12" fmla="*/ 16 w 43"/>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43" h="51">
                  <a:moveTo>
                    <a:pt x="16" y="0"/>
                  </a:moveTo>
                  <a:cubicBezTo>
                    <a:pt x="10" y="0"/>
                    <a:pt x="5" y="1"/>
                    <a:pt x="0" y="4"/>
                  </a:cubicBezTo>
                  <a:cubicBezTo>
                    <a:pt x="4" y="3"/>
                    <a:pt x="7" y="2"/>
                    <a:pt x="11" y="2"/>
                  </a:cubicBezTo>
                  <a:cubicBezTo>
                    <a:pt x="26" y="2"/>
                    <a:pt x="38" y="14"/>
                    <a:pt x="38" y="29"/>
                  </a:cubicBezTo>
                  <a:cubicBezTo>
                    <a:pt x="38" y="38"/>
                    <a:pt x="33" y="46"/>
                    <a:pt x="27" y="51"/>
                  </a:cubicBezTo>
                  <a:cubicBezTo>
                    <a:pt x="36" y="47"/>
                    <a:pt x="43" y="38"/>
                    <a:pt x="43" y="27"/>
                  </a:cubicBezTo>
                  <a:cubicBezTo>
                    <a:pt x="43" y="12"/>
                    <a:pt x="31" y="0"/>
                    <a:pt x="16" y="0"/>
                  </a:cubicBezTo>
                  <a:close/>
                </a:path>
              </a:pathLst>
            </a:custGeom>
            <a:solidFill>
              <a:srgbClr val="B0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39" name="Oval 36">
              <a:extLst>
                <a:ext uri="{FF2B5EF4-FFF2-40B4-BE49-F238E27FC236}">
                  <a16:creationId xmlns:a16="http://schemas.microsoft.com/office/drawing/2014/main" id="{D601792D-CF3D-40C7-8B65-6826F3EDFE53}"/>
                </a:ext>
              </a:extLst>
            </p:cNvPr>
            <p:cNvSpPr>
              <a:spLocks noChangeArrowheads="1"/>
            </p:cNvSpPr>
            <p:nvPr/>
          </p:nvSpPr>
          <p:spPr bwMode="auto">
            <a:xfrm>
              <a:off x="8085060" y="2066114"/>
              <a:ext cx="187745" cy="18657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40" name="Oval 37">
              <a:extLst>
                <a:ext uri="{FF2B5EF4-FFF2-40B4-BE49-F238E27FC236}">
                  <a16:creationId xmlns:a16="http://schemas.microsoft.com/office/drawing/2014/main" id="{761481E4-E365-45BA-A10C-3C98321B8AB5}"/>
                </a:ext>
              </a:extLst>
            </p:cNvPr>
            <p:cNvSpPr>
              <a:spLocks noChangeArrowheads="1"/>
            </p:cNvSpPr>
            <p:nvPr/>
          </p:nvSpPr>
          <p:spPr bwMode="auto">
            <a:xfrm>
              <a:off x="8105008" y="2086061"/>
              <a:ext cx="150196" cy="150196"/>
            </a:xfrm>
            <a:prstGeom prst="ellipse">
              <a:avLst/>
            </a:pr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41" name="Freeform 38">
              <a:extLst>
                <a:ext uri="{FF2B5EF4-FFF2-40B4-BE49-F238E27FC236}">
                  <a16:creationId xmlns:a16="http://schemas.microsoft.com/office/drawing/2014/main" id="{2568DE0D-974D-4331-B336-0EECBC4F3FCE}"/>
                </a:ext>
              </a:extLst>
            </p:cNvPr>
            <p:cNvSpPr>
              <a:spLocks/>
            </p:cNvSpPr>
            <p:nvPr/>
          </p:nvSpPr>
          <p:spPr bwMode="auto">
            <a:xfrm>
              <a:off x="8135516" y="2086061"/>
              <a:ext cx="119688" cy="144329"/>
            </a:xfrm>
            <a:custGeom>
              <a:avLst/>
              <a:gdLst>
                <a:gd name="T0" fmla="*/ 16 w 43"/>
                <a:gd name="T1" fmla="*/ 0 h 52"/>
                <a:gd name="T2" fmla="*/ 0 w 43"/>
                <a:gd name="T3" fmla="*/ 5 h 52"/>
                <a:gd name="T4" fmla="*/ 11 w 43"/>
                <a:gd name="T5" fmla="*/ 3 h 52"/>
                <a:gd name="T6" fmla="*/ 38 w 43"/>
                <a:gd name="T7" fmla="*/ 30 h 52"/>
                <a:gd name="T8" fmla="*/ 27 w 43"/>
                <a:gd name="T9" fmla="*/ 52 h 52"/>
                <a:gd name="T10" fmla="*/ 43 w 43"/>
                <a:gd name="T11" fmla="*/ 27 h 52"/>
                <a:gd name="T12" fmla="*/ 16 w 43"/>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3" h="52">
                  <a:moveTo>
                    <a:pt x="16" y="0"/>
                  </a:moveTo>
                  <a:cubicBezTo>
                    <a:pt x="10" y="0"/>
                    <a:pt x="5" y="2"/>
                    <a:pt x="0" y="5"/>
                  </a:cubicBezTo>
                  <a:cubicBezTo>
                    <a:pt x="4" y="3"/>
                    <a:pt x="7" y="3"/>
                    <a:pt x="11" y="3"/>
                  </a:cubicBezTo>
                  <a:cubicBezTo>
                    <a:pt x="26" y="3"/>
                    <a:pt x="38" y="15"/>
                    <a:pt x="38" y="30"/>
                  </a:cubicBezTo>
                  <a:cubicBezTo>
                    <a:pt x="38" y="39"/>
                    <a:pt x="34" y="47"/>
                    <a:pt x="27" y="52"/>
                  </a:cubicBezTo>
                  <a:cubicBezTo>
                    <a:pt x="36" y="47"/>
                    <a:pt x="43" y="38"/>
                    <a:pt x="43" y="27"/>
                  </a:cubicBezTo>
                  <a:cubicBezTo>
                    <a:pt x="43" y="12"/>
                    <a:pt x="31" y="0"/>
                    <a:pt x="16" y="0"/>
                  </a:cubicBezTo>
                  <a:close/>
                </a:path>
              </a:pathLst>
            </a:custGeom>
            <a:solidFill>
              <a:srgbClr val="B0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42" name="Oval 39">
              <a:extLst>
                <a:ext uri="{FF2B5EF4-FFF2-40B4-BE49-F238E27FC236}">
                  <a16:creationId xmlns:a16="http://schemas.microsoft.com/office/drawing/2014/main" id="{44BCEB96-5AFD-4935-8FF7-0CFABC9EC502}"/>
                </a:ext>
              </a:extLst>
            </p:cNvPr>
            <p:cNvSpPr>
              <a:spLocks noChangeArrowheads="1"/>
            </p:cNvSpPr>
            <p:nvPr/>
          </p:nvSpPr>
          <p:spPr bwMode="auto">
            <a:xfrm>
              <a:off x="8378411" y="2066114"/>
              <a:ext cx="186572" cy="18657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43" name="Oval 40">
              <a:extLst>
                <a:ext uri="{FF2B5EF4-FFF2-40B4-BE49-F238E27FC236}">
                  <a16:creationId xmlns:a16="http://schemas.microsoft.com/office/drawing/2014/main" id="{CB95B28B-916D-44C0-BBBB-F086B9ED67C6}"/>
                </a:ext>
              </a:extLst>
            </p:cNvPr>
            <p:cNvSpPr>
              <a:spLocks noChangeArrowheads="1"/>
            </p:cNvSpPr>
            <p:nvPr/>
          </p:nvSpPr>
          <p:spPr bwMode="auto">
            <a:xfrm>
              <a:off x="8398358" y="2086061"/>
              <a:ext cx="150196" cy="150196"/>
            </a:xfrm>
            <a:prstGeom prst="ellipse">
              <a:avLst/>
            </a:pr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44" name="Freeform 41">
              <a:extLst>
                <a:ext uri="{FF2B5EF4-FFF2-40B4-BE49-F238E27FC236}">
                  <a16:creationId xmlns:a16="http://schemas.microsoft.com/office/drawing/2014/main" id="{A437A424-4C76-4D8A-9947-AC3467B7355B}"/>
                </a:ext>
              </a:extLst>
            </p:cNvPr>
            <p:cNvSpPr>
              <a:spLocks/>
            </p:cNvSpPr>
            <p:nvPr/>
          </p:nvSpPr>
          <p:spPr bwMode="auto">
            <a:xfrm>
              <a:off x="8428867" y="2086061"/>
              <a:ext cx="119688" cy="144329"/>
            </a:xfrm>
            <a:custGeom>
              <a:avLst/>
              <a:gdLst>
                <a:gd name="T0" fmla="*/ 16 w 43"/>
                <a:gd name="T1" fmla="*/ 0 h 52"/>
                <a:gd name="T2" fmla="*/ 0 w 43"/>
                <a:gd name="T3" fmla="*/ 5 h 52"/>
                <a:gd name="T4" fmla="*/ 11 w 43"/>
                <a:gd name="T5" fmla="*/ 3 h 52"/>
                <a:gd name="T6" fmla="*/ 38 w 43"/>
                <a:gd name="T7" fmla="*/ 30 h 52"/>
                <a:gd name="T8" fmla="*/ 27 w 43"/>
                <a:gd name="T9" fmla="*/ 52 h 52"/>
                <a:gd name="T10" fmla="*/ 43 w 43"/>
                <a:gd name="T11" fmla="*/ 27 h 52"/>
                <a:gd name="T12" fmla="*/ 16 w 43"/>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3" h="52">
                  <a:moveTo>
                    <a:pt x="16" y="0"/>
                  </a:moveTo>
                  <a:cubicBezTo>
                    <a:pt x="10" y="0"/>
                    <a:pt x="5" y="2"/>
                    <a:pt x="0" y="5"/>
                  </a:cubicBezTo>
                  <a:cubicBezTo>
                    <a:pt x="4" y="3"/>
                    <a:pt x="7" y="3"/>
                    <a:pt x="11" y="3"/>
                  </a:cubicBezTo>
                  <a:cubicBezTo>
                    <a:pt x="26" y="3"/>
                    <a:pt x="38" y="15"/>
                    <a:pt x="38" y="30"/>
                  </a:cubicBezTo>
                  <a:cubicBezTo>
                    <a:pt x="38" y="39"/>
                    <a:pt x="33" y="47"/>
                    <a:pt x="27" y="52"/>
                  </a:cubicBezTo>
                  <a:cubicBezTo>
                    <a:pt x="36" y="47"/>
                    <a:pt x="43" y="38"/>
                    <a:pt x="43" y="27"/>
                  </a:cubicBezTo>
                  <a:cubicBezTo>
                    <a:pt x="43" y="12"/>
                    <a:pt x="31" y="0"/>
                    <a:pt x="16" y="0"/>
                  </a:cubicBezTo>
                  <a:close/>
                </a:path>
              </a:pathLst>
            </a:custGeom>
            <a:solidFill>
              <a:srgbClr val="B0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45" name="Oval 42">
              <a:extLst>
                <a:ext uri="{FF2B5EF4-FFF2-40B4-BE49-F238E27FC236}">
                  <a16:creationId xmlns:a16="http://schemas.microsoft.com/office/drawing/2014/main" id="{50278E26-1BD6-4186-8640-7CA0F03D851D}"/>
                </a:ext>
              </a:extLst>
            </p:cNvPr>
            <p:cNvSpPr>
              <a:spLocks noChangeArrowheads="1"/>
            </p:cNvSpPr>
            <p:nvPr/>
          </p:nvSpPr>
          <p:spPr bwMode="auto">
            <a:xfrm>
              <a:off x="8085060" y="2337170"/>
              <a:ext cx="187745" cy="18657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46" name="Oval 43">
              <a:extLst>
                <a:ext uri="{FF2B5EF4-FFF2-40B4-BE49-F238E27FC236}">
                  <a16:creationId xmlns:a16="http://schemas.microsoft.com/office/drawing/2014/main" id="{FEBAFE3F-4977-4D3C-8A9E-488F625DAA88}"/>
                </a:ext>
              </a:extLst>
            </p:cNvPr>
            <p:cNvSpPr>
              <a:spLocks noChangeArrowheads="1"/>
            </p:cNvSpPr>
            <p:nvPr/>
          </p:nvSpPr>
          <p:spPr bwMode="auto">
            <a:xfrm>
              <a:off x="8105008" y="2353598"/>
              <a:ext cx="150196" cy="150196"/>
            </a:xfrm>
            <a:prstGeom prst="ellipse">
              <a:avLst/>
            </a:prstGeom>
            <a:solidFill>
              <a:srgbClr val="C24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47" name="Freeform 44">
              <a:extLst>
                <a:ext uri="{FF2B5EF4-FFF2-40B4-BE49-F238E27FC236}">
                  <a16:creationId xmlns:a16="http://schemas.microsoft.com/office/drawing/2014/main" id="{2B9B14A6-100A-4FE4-97A9-05FF8A92797C}"/>
                </a:ext>
              </a:extLst>
            </p:cNvPr>
            <p:cNvSpPr>
              <a:spLocks/>
            </p:cNvSpPr>
            <p:nvPr/>
          </p:nvSpPr>
          <p:spPr bwMode="auto">
            <a:xfrm>
              <a:off x="8135516" y="2353598"/>
              <a:ext cx="119688" cy="145502"/>
            </a:xfrm>
            <a:custGeom>
              <a:avLst/>
              <a:gdLst>
                <a:gd name="T0" fmla="*/ 16 w 43"/>
                <a:gd name="T1" fmla="*/ 0 h 52"/>
                <a:gd name="T2" fmla="*/ 0 w 43"/>
                <a:gd name="T3" fmla="*/ 5 h 52"/>
                <a:gd name="T4" fmla="*/ 11 w 43"/>
                <a:gd name="T5" fmla="*/ 3 h 52"/>
                <a:gd name="T6" fmla="*/ 38 w 43"/>
                <a:gd name="T7" fmla="*/ 30 h 52"/>
                <a:gd name="T8" fmla="*/ 27 w 43"/>
                <a:gd name="T9" fmla="*/ 52 h 52"/>
                <a:gd name="T10" fmla="*/ 43 w 43"/>
                <a:gd name="T11" fmla="*/ 27 h 52"/>
                <a:gd name="T12" fmla="*/ 16 w 43"/>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3" h="52">
                  <a:moveTo>
                    <a:pt x="16" y="0"/>
                  </a:moveTo>
                  <a:cubicBezTo>
                    <a:pt x="10" y="0"/>
                    <a:pt x="5" y="2"/>
                    <a:pt x="0" y="5"/>
                  </a:cubicBezTo>
                  <a:cubicBezTo>
                    <a:pt x="4" y="4"/>
                    <a:pt x="7" y="3"/>
                    <a:pt x="11" y="3"/>
                  </a:cubicBezTo>
                  <a:cubicBezTo>
                    <a:pt x="26" y="3"/>
                    <a:pt x="38" y="15"/>
                    <a:pt x="38" y="30"/>
                  </a:cubicBezTo>
                  <a:cubicBezTo>
                    <a:pt x="38" y="39"/>
                    <a:pt x="34" y="47"/>
                    <a:pt x="27" y="52"/>
                  </a:cubicBezTo>
                  <a:cubicBezTo>
                    <a:pt x="36" y="48"/>
                    <a:pt x="43" y="38"/>
                    <a:pt x="43" y="27"/>
                  </a:cubicBezTo>
                  <a:cubicBezTo>
                    <a:pt x="43" y="13"/>
                    <a:pt x="31" y="0"/>
                    <a:pt x="16" y="0"/>
                  </a:cubicBezTo>
                  <a:close/>
                </a:path>
              </a:pathLst>
            </a:custGeom>
            <a:solidFill>
              <a:srgbClr val="5E1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48" name="Oval 45">
              <a:extLst>
                <a:ext uri="{FF2B5EF4-FFF2-40B4-BE49-F238E27FC236}">
                  <a16:creationId xmlns:a16="http://schemas.microsoft.com/office/drawing/2014/main" id="{9EA733CE-9695-4164-A92D-3BEDCD1BF610}"/>
                </a:ext>
              </a:extLst>
            </p:cNvPr>
            <p:cNvSpPr>
              <a:spLocks noChangeArrowheads="1"/>
            </p:cNvSpPr>
            <p:nvPr/>
          </p:nvSpPr>
          <p:spPr bwMode="auto">
            <a:xfrm>
              <a:off x="8378411" y="2337170"/>
              <a:ext cx="186572" cy="18657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49" name="Oval 46">
              <a:extLst>
                <a:ext uri="{FF2B5EF4-FFF2-40B4-BE49-F238E27FC236}">
                  <a16:creationId xmlns:a16="http://schemas.microsoft.com/office/drawing/2014/main" id="{5EBBB85A-B449-4FEB-9990-551E1C41F8B6}"/>
                </a:ext>
              </a:extLst>
            </p:cNvPr>
            <p:cNvSpPr>
              <a:spLocks noChangeArrowheads="1"/>
            </p:cNvSpPr>
            <p:nvPr/>
          </p:nvSpPr>
          <p:spPr bwMode="auto">
            <a:xfrm>
              <a:off x="8398358" y="2353598"/>
              <a:ext cx="150196" cy="150196"/>
            </a:xfrm>
            <a:prstGeom prst="ellipse">
              <a:avLst/>
            </a:pr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50" name="Freeform 47">
              <a:extLst>
                <a:ext uri="{FF2B5EF4-FFF2-40B4-BE49-F238E27FC236}">
                  <a16:creationId xmlns:a16="http://schemas.microsoft.com/office/drawing/2014/main" id="{996A8F59-319A-4D52-8280-5E895FA44859}"/>
                </a:ext>
              </a:extLst>
            </p:cNvPr>
            <p:cNvSpPr>
              <a:spLocks/>
            </p:cNvSpPr>
            <p:nvPr/>
          </p:nvSpPr>
          <p:spPr bwMode="auto">
            <a:xfrm>
              <a:off x="8428867" y="2353598"/>
              <a:ext cx="119688" cy="145502"/>
            </a:xfrm>
            <a:custGeom>
              <a:avLst/>
              <a:gdLst>
                <a:gd name="T0" fmla="*/ 16 w 43"/>
                <a:gd name="T1" fmla="*/ 0 h 52"/>
                <a:gd name="T2" fmla="*/ 0 w 43"/>
                <a:gd name="T3" fmla="*/ 5 h 52"/>
                <a:gd name="T4" fmla="*/ 11 w 43"/>
                <a:gd name="T5" fmla="*/ 3 h 52"/>
                <a:gd name="T6" fmla="*/ 38 w 43"/>
                <a:gd name="T7" fmla="*/ 30 h 52"/>
                <a:gd name="T8" fmla="*/ 27 w 43"/>
                <a:gd name="T9" fmla="*/ 52 h 52"/>
                <a:gd name="T10" fmla="*/ 43 w 43"/>
                <a:gd name="T11" fmla="*/ 27 h 52"/>
                <a:gd name="T12" fmla="*/ 16 w 43"/>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3" h="52">
                  <a:moveTo>
                    <a:pt x="16" y="0"/>
                  </a:moveTo>
                  <a:cubicBezTo>
                    <a:pt x="10" y="0"/>
                    <a:pt x="5" y="2"/>
                    <a:pt x="0" y="5"/>
                  </a:cubicBezTo>
                  <a:cubicBezTo>
                    <a:pt x="4" y="4"/>
                    <a:pt x="7" y="3"/>
                    <a:pt x="11" y="3"/>
                  </a:cubicBezTo>
                  <a:cubicBezTo>
                    <a:pt x="26" y="3"/>
                    <a:pt x="38" y="15"/>
                    <a:pt x="38" y="30"/>
                  </a:cubicBezTo>
                  <a:cubicBezTo>
                    <a:pt x="38" y="39"/>
                    <a:pt x="33" y="47"/>
                    <a:pt x="27" y="52"/>
                  </a:cubicBezTo>
                  <a:cubicBezTo>
                    <a:pt x="36" y="48"/>
                    <a:pt x="43" y="38"/>
                    <a:pt x="43" y="27"/>
                  </a:cubicBezTo>
                  <a:cubicBezTo>
                    <a:pt x="43" y="13"/>
                    <a:pt x="31" y="0"/>
                    <a:pt x="16" y="0"/>
                  </a:cubicBezTo>
                  <a:close/>
                </a:path>
              </a:pathLst>
            </a:custGeom>
            <a:solidFill>
              <a:srgbClr val="B0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51" name="Oval 48">
              <a:extLst>
                <a:ext uri="{FF2B5EF4-FFF2-40B4-BE49-F238E27FC236}">
                  <a16:creationId xmlns:a16="http://schemas.microsoft.com/office/drawing/2014/main" id="{118AC0BE-E562-45FA-8046-B4B78BD80AF6}"/>
                </a:ext>
              </a:extLst>
            </p:cNvPr>
            <p:cNvSpPr>
              <a:spLocks noChangeArrowheads="1"/>
            </p:cNvSpPr>
            <p:nvPr/>
          </p:nvSpPr>
          <p:spPr bwMode="auto">
            <a:xfrm>
              <a:off x="8085060" y="2604706"/>
              <a:ext cx="187745" cy="18657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52" name="Oval 49">
              <a:extLst>
                <a:ext uri="{FF2B5EF4-FFF2-40B4-BE49-F238E27FC236}">
                  <a16:creationId xmlns:a16="http://schemas.microsoft.com/office/drawing/2014/main" id="{360D7EAB-79EB-4E14-BDC4-12CC289207F1}"/>
                </a:ext>
              </a:extLst>
            </p:cNvPr>
            <p:cNvSpPr>
              <a:spLocks noChangeArrowheads="1"/>
            </p:cNvSpPr>
            <p:nvPr/>
          </p:nvSpPr>
          <p:spPr bwMode="auto">
            <a:xfrm>
              <a:off x="8105008" y="2624654"/>
              <a:ext cx="150196" cy="150196"/>
            </a:xfrm>
            <a:prstGeom prst="ellipse">
              <a:avLst/>
            </a:pr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53" name="Freeform 50">
              <a:extLst>
                <a:ext uri="{FF2B5EF4-FFF2-40B4-BE49-F238E27FC236}">
                  <a16:creationId xmlns:a16="http://schemas.microsoft.com/office/drawing/2014/main" id="{33335E79-D8D6-4E45-9BFB-ACDD1E8E1CB2}"/>
                </a:ext>
              </a:extLst>
            </p:cNvPr>
            <p:cNvSpPr>
              <a:spLocks/>
            </p:cNvSpPr>
            <p:nvPr/>
          </p:nvSpPr>
          <p:spPr bwMode="auto">
            <a:xfrm>
              <a:off x="8135516" y="2624654"/>
              <a:ext cx="119688" cy="141982"/>
            </a:xfrm>
            <a:custGeom>
              <a:avLst/>
              <a:gdLst>
                <a:gd name="T0" fmla="*/ 16 w 43"/>
                <a:gd name="T1" fmla="*/ 0 h 51"/>
                <a:gd name="T2" fmla="*/ 0 w 43"/>
                <a:gd name="T3" fmla="*/ 5 h 51"/>
                <a:gd name="T4" fmla="*/ 11 w 43"/>
                <a:gd name="T5" fmla="*/ 2 h 51"/>
                <a:gd name="T6" fmla="*/ 38 w 43"/>
                <a:gd name="T7" fmla="*/ 29 h 51"/>
                <a:gd name="T8" fmla="*/ 27 w 43"/>
                <a:gd name="T9" fmla="*/ 51 h 51"/>
                <a:gd name="T10" fmla="*/ 43 w 43"/>
                <a:gd name="T11" fmla="*/ 27 h 51"/>
                <a:gd name="T12" fmla="*/ 16 w 43"/>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43" h="51">
                  <a:moveTo>
                    <a:pt x="16" y="0"/>
                  </a:moveTo>
                  <a:cubicBezTo>
                    <a:pt x="10" y="0"/>
                    <a:pt x="5" y="2"/>
                    <a:pt x="0" y="5"/>
                  </a:cubicBezTo>
                  <a:cubicBezTo>
                    <a:pt x="4" y="3"/>
                    <a:pt x="7" y="2"/>
                    <a:pt x="11" y="2"/>
                  </a:cubicBezTo>
                  <a:cubicBezTo>
                    <a:pt x="26" y="2"/>
                    <a:pt x="38" y="14"/>
                    <a:pt x="38" y="29"/>
                  </a:cubicBezTo>
                  <a:cubicBezTo>
                    <a:pt x="38" y="38"/>
                    <a:pt x="34" y="47"/>
                    <a:pt x="27" y="51"/>
                  </a:cubicBezTo>
                  <a:cubicBezTo>
                    <a:pt x="36" y="47"/>
                    <a:pt x="43" y="38"/>
                    <a:pt x="43" y="27"/>
                  </a:cubicBezTo>
                  <a:cubicBezTo>
                    <a:pt x="43" y="12"/>
                    <a:pt x="31" y="0"/>
                    <a:pt x="16" y="0"/>
                  </a:cubicBezTo>
                </a:path>
              </a:pathLst>
            </a:custGeom>
            <a:solidFill>
              <a:srgbClr val="B0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54" name="Oval 51">
              <a:extLst>
                <a:ext uri="{FF2B5EF4-FFF2-40B4-BE49-F238E27FC236}">
                  <a16:creationId xmlns:a16="http://schemas.microsoft.com/office/drawing/2014/main" id="{743B1A7E-D76B-4C95-8889-41987BE542B7}"/>
                </a:ext>
              </a:extLst>
            </p:cNvPr>
            <p:cNvSpPr>
              <a:spLocks noChangeArrowheads="1"/>
            </p:cNvSpPr>
            <p:nvPr/>
          </p:nvSpPr>
          <p:spPr bwMode="auto">
            <a:xfrm>
              <a:off x="8398358" y="2607052"/>
              <a:ext cx="186572" cy="18774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55" name="Oval 52">
              <a:extLst>
                <a:ext uri="{FF2B5EF4-FFF2-40B4-BE49-F238E27FC236}">
                  <a16:creationId xmlns:a16="http://schemas.microsoft.com/office/drawing/2014/main" id="{8B323230-5C36-4223-989A-9DF2FD804350}"/>
                </a:ext>
              </a:extLst>
            </p:cNvPr>
            <p:cNvSpPr>
              <a:spLocks noChangeArrowheads="1"/>
            </p:cNvSpPr>
            <p:nvPr/>
          </p:nvSpPr>
          <p:spPr bwMode="auto">
            <a:xfrm>
              <a:off x="8414787" y="2624654"/>
              <a:ext cx="150196" cy="150196"/>
            </a:xfrm>
            <a:prstGeom prst="ellipse">
              <a:avLst/>
            </a:pr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56" name="Freeform 53">
              <a:extLst>
                <a:ext uri="{FF2B5EF4-FFF2-40B4-BE49-F238E27FC236}">
                  <a16:creationId xmlns:a16="http://schemas.microsoft.com/office/drawing/2014/main" id="{DA049348-CCCF-4AC4-AE4F-9735AA720966}"/>
                </a:ext>
              </a:extLst>
            </p:cNvPr>
            <p:cNvSpPr>
              <a:spLocks/>
            </p:cNvSpPr>
            <p:nvPr/>
          </p:nvSpPr>
          <p:spPr bwMode="auto">
            <a:xfrm>
              <a:off x="8448816" y="2624654"/>
              <a:ext cx="116168" cy="144329"/>
            </a:xfrm>
            <a:custGeom>
              <a:avLst/>
              <a:gdLst>
                <a:gd name="T0" fmla="*/ 15 w 42"/>
                <a:gd name="T1" fmla="*/ 0 h 52"/>
                <a:gd name="T2" fmla="*/ 0 w 42"/>
                <a:gd name="T3" fmla="*/ 5 h 52"/>
                <a:gd name="T4" fmla="*/ 11 w 42"/>
                <a:gd name="T5" fmla="*/ 3 h 52"/>
                <a:gd name="T6" fmla="*/ 38 w 42"/>
                <a:gd name="T7" fmla="*/ 30 h 52"/>
                <a:gd name="T8" fmla="*/ 26 w 42"/>
                <a:gd name="T9" fmla="*/ 52 h 52"/>
                <a:gd name="T10" fmla="*/ 42 w 42"/>
                <a:gd name="T11" fmla="*/ 27 h 52"/>
                <a:gd name="T12" fmla="*/ 15 w 42"/>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2" h="52">
                  <a:moveTo>
                    <a:pt x="15" y="0"/>
                  </a:moveTo>
                  <a:cubicBezTo>
                    <a:pt x="10" y="0"/>
                    <a:pt x="4" y="2"/>
                    <a:pt x="0" y="5"/>
                  </a:cubicBezTo>
                  <a:cubicBezTo>
                    <a:pt x="3" y="4"/>
                    <a:pt x="7" y="3"/>
                    <a:pt x="11" y="3"/>
                  </a:cubicBezTo>
                  <a:cubicBezTo>
                    <a:pt x="26" y="3"/>
                    <a:pt x="38" y="15"/>
                    <a:pt x="38" y="30"/>
                  </a:cubicBezTo>
                  <a:cubicBezTo>
                    <a:pt x="38" y="39"/>
                    <a:pt x="33" y="47"/>
                    <a:pt x="26" y="52"/>
                  </a:cubicBezTo>
                  <a:cubicBezTo>
                    <a:pt x="36" y="48"/>
                    <a:pt x="42" y="38"/>
                    <a:pt x="42" y="27"/>
                  </a:cubicBezTo>
                  <a:cubicBezTo>
                    <a:pt x="42" y="13"/>
                    <a:pt x="30" y="0"/>
                    <a:pt x="15" y="0"/>
                  </a:cubicBezTo>
                  <a:close/>
                </a:path>
              </a:pathLst>
            </a:custGeom>
            <a:solidFill>
              <a:srgbClr val="B0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57" name="Freeform 54">
              <a:extLst>
                <a:ext uri="{FF2B5EF4-FFF2-40B4-BE49-F238E27FC236}">
                  <a16:creationId xmlns:a16="http://schemas.microsoft.com/office/drawing/2014/main" id="{D2276519-817E-4F9D-AA8B-F58A01EEC75E}"/>
                </a:ext>
              </a:extLst>
            </p:cNvPr>
            <p:cNvSpPr>
              <a:spLocks/>
            </p:cNvSpPr>
            <p:nvPr/>
          </p:nvSpPr>
          <p:spPr bwMode="auto">
            <a:xfrm>
              <a:off x="7928998" y="2456858"/>
              <a:ext cx="273403" cy="396611"/>
            </a:xfrm>
            <a:custGeom>
              <a:avLst/>
              <a:gdLst>
                <a:gd name="T0" fmla="*/ 58 w 98"/>
                <a:gd name="T1" fmla="*/ 0 h 142"/>
                <a:gd name="T2" fmla="*/ 58 w 98"/>
                <a:gd name="T3" fmla="*/ 0 h 142"/>
                <a:gd name="T4" fmla="*/ 0 w 98"/>
                <a:gd name="T5" fmla="*/ 30 h 142"/>
                <a:gd name="T6" fmla="*/ 0 w 98"/>
                <a:gd name="T7" fmla="*/ 142 h 142"/>
                <a:gd name="T8" fmla="*/ 3 w 98"/>
                <a:gd name="T9" fmla="*/ 139 h 142"/>
                <a:gd name="T10" fmla="*/ 57 w 98"/>
                <a:gd name="T11" fmla="*/ 93 h 142"/>
                <a:gd name="T12" fmla="*/ 56 w 98"/>
                <a:gd name="T13" fmla="*/ 87 h 142"/>
                <a:gd name="T14" fmla="*/ 73 w 98"/>
                <a:gd name="T15" fmla="*/ 58 h 142"/>
                <a:gd name="T16" fmla="*/ 65 w 98"/>
                <a:gd name="T17" fmla="*/ 54 h 142"/>
                <a:gd name="T18" fmla="*/ 86 w 98"/>
                <a:gd name="T19" fmla="*/ 41 h 142"/>
                <a:gd name="T20" fmla="*/ 95 w 98"/>
                <a:gd name="T21" fmla="*/ 23 h 142"/>
                <a:gd name="T22" fmla="*/ 90 w 98"/>
                <a:gd name="T23" fmla="*/ 24 h 142"/>
                <a:gd name="T24" fmla="*/ 58 w 98"/>
                <a:gd name="T2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42">
                  <a:moveTo>
                    <a:pt x="58" y="0"/>
                  </a:moveTo>
                  <a:cubicBezTo>
                    <a:pt x="58" y="0"/>
                    <a:pt x="58" y="0"/>
                    <a:pt x="58" y="0"/>
                  </a:cubicBezTo>
                  <a:cubicBezTo>
                    <a:pt x="48" y="7"/>
                    <a:pt x="23" y="15"/>
                    <a:pt x="0" y="30"/>
                  </a:cubicBezTo>
                  <a:cubicBezTo>
                    <a:pt x="0" y="142"/>
                    <a:pt x="0" y="142"/>
                    <a:pt x="0" y="142"/>
                  </a:cubicBezTo>
                  <a:cubicBezTo>
                    <a:pt x="1" y="141"/>
                    <a:pt x="2" y="140"/>
                    <a:pt x="3" y="139"/>
                  </a:cubicBezTo>
                  <a:cubicBezTo>
                    <a:pt x="15" y="126"/>
                    <a:pt x="39" y="108"/>
                    <a:pt x="57" y="93"/>
                  </a:cubicBezTo>
                  <a:cubicBezTo>
                    <a:pt x="57" y="91"/>
                    <a:pt x="56" y="89"/>
                    <a:pt x="56" y="87"/>
                  </a:cubicBezTo>
                  <a:cubicBezTo>
                    <a:pt x="56" y="74"/>
                    <a:pt x="63" y="64"/>
                    <a:pt x="73" y="58"/>
                  </a:cubicBezTo>
                  <a:cubicBezTo>
                    <a:pt x="69" y="56"/>
                    <a:pt x="65" y="54"/>
                    <a:pt x="65" y="54"/>
                  </a:cubicBezTo>
                  <a:cubicBezTo>
                    <a:pt x="86" y="41"/>
                    <a:pt x="86" y="41"/>
                    <a:pt x="86" y="41"/>
                  </a:cubicBezTo>
                  <a:cubicBezTo>
                    <a:pt x="98" y="35"/>
                    <a:pt x="98" y="28"/>
                    <a:pt x="95" y="23"/>
                  </a:cubicBezTo>
                  <a:cubicBezTo>
                    <a:pt x="94" y="24"/>
                    <a:pt x="92" y="24"/>
                    <a:pt x="90" y="24"/>
                  </a:cubicBezTo>
                  <a:cubicBezTo>
                    <a:pt x="75" y="24"/>
                    <a:pt x="62" y="14"/>
                    <a:pt x="58" y="0"/>
                  </a:cubicBezTo>
                </a:path>
              </a:pathLst>
            </a:custGeom>
            <a:solidFill>
              <a:srgbClr val="819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58" name="Freeform 55">
              <a:extLst>
                <a:ext uri="{FF2B5EF4-FFF2-40B4-BE49-F238E27FC236}">
                  <a16:creationId xmlns:a16="http://schemas.microsoft.com/office/drawing/2014/main" id="{C3694101-F3E0-4D3C-B39B-8DB412C04458}"/>
                </a:ext>
              </a:extLst>
            </p:cNvPr>
            <p:cNvSpPr>
              <a:spLocks/>
            </p:cNvSpPr>
            <p:nvPr/>
          </p:nvSpPr>
          <p:spPr bwMode="auto">
            <a:xfrm>
              <a:off x="8090927" y="2450990"/>
              <a:ext cx="103259" cy="72751"/>
            </a:xfrm>
            <a:custGeom>
              <a:avLst/>
              <a:gdLst>
                <a:gd name="T0" fmla="*/ 6 w 37"/>
                <a:gd name="T1" fmla="*/ 0 h 26"/>
                <a:gd name="T2" fmla="*/ 0 w 37"/>
                <a:gd name="T3" fmla="*/ 2 h 26"/>
                <a:gd name="T4" fmla="*/ 32 w 37"/>
                <a:gd name="T5" fmla="*/ 26 h 26"/>
                <a:gd name="T6" fmla="*/ 37 w 37"/>
                <a:gd name="T7" fmla="*/ 25 h 26"/>
                <a:gd name="T8" fmla="*/ 32 w 37"/>
                <a:gd name="T9" fmla="*/ 19 h 26"/>
                <a:gd name="T10" fmla="*/ 32 w 37"/>
                <a:gd name="T11" fmla="*/ 19 h 26"/>
                <a:gd name="T12" fmla="*/ 6 w 3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7" h="26">
                  <a:moveTo>
                    <a:pt x="6" y="0"/>
                  </a:moveTo>
                  <a:cubicBezTo>
                    <a:pt x="4" y="0"/>
                    <a:pt x="2" y="1"/>
                    <a:pt x="0" y="2"/>
                  </a:cubicBezTo>
                  <a:cubicBezTo>
                    <a:pt x="4" y="16"/>
                    <a:pt x="17" y="26"/>
                    <a:pt x="32" y="26"/>
                  </a:cubicBezTo>
                  <a:cubicBezTo>
                    <a:pt x="34" y="26"/>
                    <a:pt x="36" y="26"/>
                    <a:pt x="37" y="25"/>
                  </a:cubicBezTo>
                  <a:cubicBezTo>
                    <a:pt x="36" y="23"/>
                    <a:pt x="34" y="21"/>
                    <a:pt x="32" y="19"/>
                  </a:cubicBezTo>
                  <a:cubicBezTo>
                    <a:pt x="32" y="19"/>
                    <a:pt x="32" y="19"/>
                    <a:pt x="32" y="19"/>
                  </a:cubicBezTo>
                  <a:cubicBezTo>
                    <a:pt x="20" y="19"/>
                    <a:pt x="9" y="11"/>
                    <a:pt x="6" y="0"/>
                  </a:cubicBezTo>
                </a:path>
              </a:pathLst>
            </a:custGeom>
            <a:solidFill>
              <a:srgbClr val="A8C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59" name="Freeform 56">
              <a:extLst>
                <a:ext uri="{FF2B5EF4-FFF2-40B4-BE49-F238E27FC236}">
                  <a16:creationId xmlns:a16="http://schemas.microsoft.com/office/drawing/2014/main" id="{288CE616-EBA1-4AEF-925A-F1E86F9FCB43}"/>
                </a:ext>
              </a:extLst>
            </p:cNvPr>
            <p:cNvSpPr>
              <a:spLocks/>
            </p:cNvSpPr>
            <p:nvPr/>
          </p:nvSpPr>
          <p:spPr bwMode="auto">
            <a:xfrm>
              <a:off x="8107355" y="2445123"/>
              <a:ext cx="78619" cy="58670"/>
            </a:xfrm>
            <a:custGeom>
              <a:avLst/>
              <a:gdLst>
                <a:gd name="T0" fmla="*/ 10 w 28"/>
                <a:gd name="T1" fmla="*/ 0 h 21"/>
                <a:gd name="T2" fmla="*/ 0 w 28"/>
                <a:gd name="T3" fmla="*/ 2 h 21"/>
                <a:gd name="T4" fmla="*/ 26 w 28"/>
                <a:gd name="T5" fmla="*/ 21 h 21"/>
                <a:gd name="T6" fmla="*/ 26 w 28"/>
                <a:gd name="T7" fmla="*/ 21 h 21"/>
                <a:gd name="T8" fmla="*/ 24 w 28"/>
                <a:gd name="T9" fmla="*/ 19 h 21"/>
                <a:gd name="T10" fmla="*/ 10 w 28"/>
                <a:gd name="T11" fmla="*/ 0 h 21"/>
              </a:gdLst>
              <a:ahLst/>
              <a:cxnLst>
                <a:cxn ang="0">
                  <a:pos x="T0" y="T1"/>
                </a:cxn>
                <a:cxn ang="0">
                  <a:pos x="T2" y="T3"/>
                </a:cxn>
                <a:cxn ang="0">
                  <a:pos x="T4" y="T5"/>
                </a:cxn>
                <a:cxn ang="0">
                  <a:pos x="T6" y="T7"/>
                </a:cxn>
                <a:cxn ang="0">
                  <a:pos x="T8" y="T9"/>
                </a:cxn>
                <a:cxn ang="0">
                  <a:pos x="T10" y="T11"/>
                </a:cxn>
              </a:cxnLst>
              <a:rect l="0" t="0" r="r" b="b"/>
              <a:pathLst>
                <a:path w="28" h="21">
                  <a:moveTo>
                    <a:pt x="10" y="0"/>
                  </a:moveTo>
                  <a:cubicBezTo>
                    <a:pt x="7" y="0"/>
                    <a:pt x="3" y="1"/>
                    <a:pt x="0" y="2"/>
                  </a:cubicBezTo>
                  <a:cubicBezTo>
                    <a:pt x="3" y="13"/>
                    <a:pt x="14" y="21"/>
                    <a:pt x="26" y="21"/>
                  </a:cubicBezTo>
                  <a:cubicBezTo>
                    <a:pt x="26" y="21"/>
                    <a:pt x="26" y="21"/>
                    <a:pt x="26" y="21"/>
                  </a:cubicBezTo>
                  <a:cubicBezTo>
                    <a:pt x="25" y="20"/>
                    <a:pt x="24" y="19"/>
                    <a:pt x="24" y="19"/>
                  </a:cubicBezTo>
                  <a:cubicBezTo>
                    <a:pt x="28" y="5"/>
                    <a:pt x="19" y="0"/>
                    <a:pt x="10" y="0"/>
                  </a:cubicBezTo>
                </a:path>
              </a:pathLst>
            </a:custGeom>
            <a:solidFill>
              <a:srgbClr val="803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60" name="Freeform 57">
              <a:extLst>
                <a:ext uri="{FF2B5EF4-FFF2-40B4-BE49-F238E27FC236}">
                  <a16:creationId xmlns:a16="http://schemas.microsoft.com/office/drawing/2014/main" id="{98F899CB-3964-4D12-A2BD-6C46997143C2}"/>
                </a:ext>
              </a:extLst>
            </p:cNvPr>
            <p:cNvSpPr>
              <a:spLocks/>
            </p:cNvSpPr>
            <p:nvPr/>
          </p:nvSpPr>
          <p:spPr bwMode="auto">
            <a:xfrm>
              <a:off x="8085060" y="2618787"/>
              <a:ext cx="62190" cy="97393"/>
            </a:xfrm>
            <a:custGeom>
              <a:avLst/>
              <a:gdLst>
                <a:gd name="T0" fmla="*/ 17 w 22"/>
                <a:gd name="T1" fmla="*/ 0 h 35"/>
                <a:gd name="T2" fmla="*/ 0 w 22"/>
                <a:gd name="T3" fmla="*/ 29 h 35"/>
                <a:gd name="T4" fmla="*/ 1 w 22"/>
                <a:gd name="T5" fmla="*/ 35 h 35"/>
                <a:gd name="T6" fmla="*/ 7 w 22"/>
                <a:gd name="T7" fmla="*/ 30 h 35"/>
                <a:gd name="T8" fmla="*/ 7 w 22"/>
                <a:gd name="T9" fmla="*/ 29 h 35"/>
                <a:gd name="T10" fmla="*/ 22 w 22"/>
                <a:gd name="T11" fmla="*/ 4 h 35"/>
                <a:gd name="T12" fmla="*/ 17 w 2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22" h="35">
                  <a:moveTo>
                    <a:pt x="17" y="0"/>
                  </a:moveTo>
                  <a:cubicBezTo>
                    <a:pt x="7" y="6"/>
                    <a:pt x="0" y="16"/>
                    <a:pt x="0" y="29"/>
                  </a:cubicBezTo>
                  <a:cubicBezTo>
                    <a:pt x="0" y="31"/>
                    <a:pt x="1" y="33"/>
                    <a:pt x="1" y="35"/>
                  </a:cubicBezTo>
                  <a:cubicBezTo>
                    <a:pt x="3" y="33"/>
                    <a:pt x="5" y="32"/>
                    <a:pt x="7" y="30"/>
                  </a:cubicBezTo>
                  <a:cubicBezTo>
                    <a:pt x="7" y="30"/>
                    <a:pt x="7" y="29"/>
                    <a:pt x="7" y="29"/>
                  </a:cubicBezTo>
                  <a:cubicBezTo>
                    <a:pt x="7" y="18"/>
                    <a:pt x="13" y="9"/>
                    <a:pt x="22" y="4"/>
                  </a:cubicBezTo>
                  <a:cubicBezTo>
                    <a:pt x="21" y="3"/>
                    <a:pt x="19" y="1"/>
                    <a:pt x="17" y="0"/>
                  </a:cubicBezTo>
                </a:path>
              </a:pathLst>
            </a:custGeom>
            <a:solidFill>
              <a:srgbClr val="A8C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61" name="Freeform 58">
              <a:extLst>
                <a:ext uri="{FF2B5EF4-FFF2-40B4-BE49-F238E27FC236}">
                  <a16:creationId xmlns:a16="http://schemas.microsoft.com/office/drawing/2014/main" id="{4D3D2F11-A4C4-4031-96AB-08765610553A}"/>
                </a:ext>
              </a:extLst>
            </p:cNvPr>
            <p:cNvSpPr>
              <a:spLocks/>
            </p:cNvSpPr>
            <p:nvPr/>
          </p:nvSpPr>
          <p:spPr bwMode="auto">
            <a:xfrm>
              <a:off x="8105008" y="2629347"/>
              <a:ext cx="50457" cy="72751"/>
            </a:xfrm>
            <a:custGeom>
              <a:avLst/>
              <a:gdLst>
                <a:gd name="T0" fmla="*/ 15 w 18"/>
                <a:gd name="T1" fmla="*/ 0 h 26"/>
                <a:gd name="T2" fmla="*/ 0 w 18"/>
                <a:gd name="T3" fmla="*/ 25 h 26"/>
                <a:gd name="T4" fmla="*/ 0 w 18"/>
                <a:gd name="T5" fmla="*/ 26 h 26"/>
                <a:gd name="T6" fmla="*/ 14 w 18"/>
                <a:gd name="T7" fmla="*/ 13 h 26"/>
                <a:gd name="T8" fmla="*/ 16 w 18"/>
                <a:gd name="T9" fmla="*/ 1 h 26"/>
                <a:gd name="T10" fmla="*/ 11 w 18"/>
                <a:gd name="T11" fmla="*/ 3 h 26"/>
                <a:gd name="T12" fmla="*/ 15 w 18"/>
                <a:gd name="T13" fmla="*/ 0 h 26"/>
                <a:gd name="T14" fmla="*/ 15 w 18"/>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6">
                  <a:moveTo>
                    <a:pt x="15" y="0"/>
                  </a:moveTo>
                  <a:cubicBezTo>
                    <a:pt x="6" y="5"/>
                    <a:pt x="0" y="14"/>
                    <a:pt x="0" y="25"/>
                  </a:cubicBezTo>
                  <a:cubicBezTo>
                    <a:pt x="0" y="25"/>
                    <a:pt x="0" y="26"/>
                    <a:pt x="0" y="26"/>
                  </a:cubicBezTo>
                  <a:cubicBezTo>
                    <a:pt x="6" y="21"/>
                    <a:pt x="12" y="16"/>
                    <a:pt x="14" y="13"/>
                  </a:cubicBezTo>
                  <a:cubicBezTo>
                    <a:pt x="18" y="8"/>
                    <a:pt x="18" y="4"/>
                    <a:pt x="16" y="1"/>
                  </a:cubicBezTo>
                  <a:cubicBezTo>
                    <a:pt x="14" y="2"/>
                    <a:pt x="13" y="2"/>
                    <a:pt x="11" y="3"/>
                  </a:cubicBezTo>
                  <a:cubicBezTo>
                    <a:pt x="13" y="2"/>
                    <a:pt x="14" y="1"/>
                    <a:pt x="15" y="0"/>
                  </a:cubicBezTo>
                  <a:cubicBezTo>
                    <a:pt x="15" y="0"/>
                    <a:pt x="15" y="0"/>
                    <a:pt x="15" y="0"/>
                  </a:cubicBezTo>
                </a:path>
              </a:pathLst>
            </a:custGeom>
            <a:solidFill>
              <a:srgbClr val="91A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62" name="Freeform 59">
              <a:extLst>
                <a:ext uri="{FF2B5EF4-FFF2-40B4-BE49-F238E27FC236}">
                  <a16:creationId xmlns:a16="http://schemas.microsoft.com/office/drawing/2014/main" id="{D994F600-9DF4-4705-94D9-6A302CEB1F77}"/>
                </a:ext>
              </a:extLst>
            </p:cNvPr>
            <p:cNvSpPr>
              <a:spLocks/>
            </p:cNvSpPr>
            <p:nvPr/>
          </p:nvSpPr>
          <p:spPr bwMode="auto">
            <a:xfrm>
              <a:off x="8135516" y="2629347"/>
              <a:ext cx="14081" cy="9387"/>
            </a:xfrm>
            <a:custGeom>
              <a:avLst/>
              <a:gdLst>
                <a:gd name="T0" fmla="*/ 4 w 5"/>
                <a:gd name="T1" fmla="*/ 0 h 3"/>
                <a:gd name="T2" fmla="*/ 0 w 5"/>
                <a:gd name="T3" fmla="*/ 3 h 3"/>
                <a:gd name="T4" fmla="*/ 5 w 5"/>
                <a:gd name="T5" fmla="*/ 1 h 3"/>
                <a:gd name="T6" fmla="*/ 4 w 5"/>
                <a:gd name="T7" fmla="*/ 0 h 3"/>
              </a:gdLst>
              <a:ahLst/>
              <a:cxnLst>
                <a:cxn ang="0">
                  <a:pos x="T0" y="T1"/>
                </a:cxn>
                <a:cxn ang="0">
                  <a:pos x="T2" y="T3"/>
                </a:cxn>
                <a:cxn ang="0">
                  <a:pos x="T4" y="T5"/>
                </a:cxn>
                <a:cxn ang="0">
                  <a:pos x="T6" y="T7"/>
                </a:cxn>
              </a:cxnLst>
              <a:rect l="0" t="0" r="r" b="b"/>
              <a:pathLst>
                <a:path w="5" h="3">
                  <a:moveTo>
                    <a:pt x="4" y="0"/>
                  </a:moveTo>
                  <a:cubicBezTo>
                    <a:pt x="3" y="1"/>
                    <a:pt x="2" y="2"/>
                    <a:pt x="0" y="3"/>
                  </a:cubicBezTo>
                  <a:cubicBezTo>
                    <a:pt x="2" y="2"/>
                    <a:pt x="3" y="2"/>
                    <a:pt x="5" y="1"/>
                  </a:cubicBezTo>
                  <a:cubicBezTo>
                    <a:pt x="5" y="1"/>
                    <a:pt x="5" y="1"/>
                    <a:pt x="4" y="0"/>
                  </a:cubicBezTo>
                </a:path>
              </a:pathLst>
            </a:custGeom>
            <a:solidFill>
              <a:srgbClr val="7489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63" name="Freeform 60">
              <a:extLst>
                <a:ext uri="{FF2B5EF4-FFF2-40B4-BE49-F238E27FC236}">
                  <a16:creationId xmlns:a16="http://schemas.microsoft.com/office/drawing/2014/main" id="{D43524B1-8EDA-42D3-975E-66DFCFF471EA}"/>
                </a:ext>
              </a:extLst>
            </p:cNvPr>
            <p:cNvSpPr>
              <a:spLocks/>
            </p:cNvSpPr>
            <p:nvPr/>
          </p:nvSpPr>
          <p:spPr bwMode="auto">
            <a:xfrm>
              <a:off x="7928998" y="2400534"/>
              <a:ext cx="80965" cy="78619"/>
            </a:xfrm>
            <a:custGeom>
              <a:avLst/>
              <a:gdLst>
                <a:gd name="T0" fmla="*/ 14 w 29"/>
                <a:gd name="T1" fmla="*/ 0 h 28"/>
                <a:gd name="T2" fmla="*/ 0 w 29"/>
                <a:gd name="T3" fmla="*/ 1 h 28"/>
                <a:gd name="T4" fmla="*/ 0 w 29"/>
                <a:gd name="T5" fmla="*/ 28 h 28"/>
                <a:gd name="T6" fmla="*/ 25 w 29"/>
                <a:gd name="T7" fmla="*/ 2 h 28"/>
                <a:gd name="T8" fmla="*/ 14 w 29"/>
                <a:gd name="T9" fmla="*/ 0 h 28"/>
              </a:gdLst>
              <a:ahLst/>
              <a:cxnLst>
                <a:cxn ang="0">
                  <a:pos x="T0" y="T1"/>
                </a:cxn>
                <a:cxn ang="0">
                  <a:pos x="T2" y="T3"/>
                </a:cxn>
                <a:cxn ang="0">
                  <a:pos x="T4" y="T5"/>
                </a:cxn>
                <a:cxn ang="0">
                  <a:pos x="T6" y="T7"/>
                </a:cxn>
                <a:cxn ang="0">
                  <a:pos x="T8" y="T9"/>
                </a:cxn>
              </a:cxnLst>
              <a:rect l="0" t="0" r="r" b="b"/>
              <a:pathLst>
                <a:path w="29" h="28">
                  <a:moveTo>
                    <a:pt x="14" y="0"/>
                  </a:moveTo>
                  <a:cubicBezTo>
                    <a:pt x="10" y="0"/>
                    <a:pt x="4" y="1"/>
                    <a:pt x="0" y="1"/>
                  </a:cubicBezTo>
                  <a:cubicBezTo>
                    <a:pt x="0" y="28"/>
                    <a:pt x="0" y="28"/>
                    <a:pt x="0" y="28"/>
                  </a:cubicBezTo>
                  <a:cubicBezTo>
                    <a:pt x="29" y="14"/>
                    <a:pt x="27" y="5"/>
                    <a:pt x="25" y="2"/>
                  </a:cubicBezTo>
                  <a:cubicBezTo>
                    <a:pt x="24" y="1"/>
                    <a:pt x="20" y="0"/>
                    <a:pt x="14" y="0"/>
                  </a:cubicBezTo>
                </a:path>
              </a:pathLst>
            </a:custGeom>
            <a:solidFill>
              <a:srgbClr val="819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64" name="Freeform 61">
              <a:extLst>
                <a:ext uri="{FF2B5EF4-FFF2-40B4-BE49-F238E27FC236}">
                  <a16:creationId xmlns:a16="http://schemas.microsoft.com/office/drawing/2014/main" id="{C0BF811A-D03E-48B7-9D56-7E40AFAE5025}"/>
                </a:ext>
              </a:extLst>
            </p:cNvPr>
            <p:cNvSpPr>
              <a:spLocks/>
            </p:cNvSpPr>
            <p:nvPr/>
          </p:nvSpPr>
          <p:spPr bwMode="auto">
            <a:xfrm>
              <a:off x="7426780" y="2375892"/>
              <a:ext cx="820209" cy="680573"/>
            </a:xfrm>
            <a:custGeom>
              <a:avLst/>
              <a:gdLst>
                <a:gd name="T0" fmla="*/ 0 w 294"/>
                <a:gd name="T1" fmla="*/ 203 h 244"/>
                <a:gd name="T2" fmla="*/ 58 w 294"/>
                <a:gd name="T3" fmla="*/ 84 h 244"/>
                <a:gd name="T4" fmla="*/ 60 w 294"/>
                <a:gd name="T5" fmla="*/ 50 h 244"/>
                <a:gd name="T6" fmla="*/ 85 w 294"/>
                <a:gd name="T7" fmla="*/ 70 h 244"/>
                <a:gd name="T8" fmla="*/ 146 w 294"/>
                <a:gd name="T9" fmla="*/ 17 h 244"/>
                <a:gd name="T10" fmla="*/ 183 w 294"/>
                <a:gd name="T11" fmla="*/ 2 h 244"/>
                <a:gd name="T12" fmla="*/ 210 w 294"/>
                <a:gd name="T13" fmla="*/ 3 h 244"/>
                <a:gd name="T14" fmla="*/ 183 w 294"/>
                <a:gd name="T15" fmla="*/ 28 h 244"/>
                <a:gd name="T16" fmla="*/ 137 w 294"/>
                <a:gd name="T17" fmla="*/ 71 h 244"/>
                <a:gd name="T18" fmla="*/ 180 w 294"/>
                <a:gd name="T19" fmla="*/ 53 h 244"/>
                <a:gd name="T20" fmla="*/ 242 w 294"/>
                <a:gd name="T21" fmla="*/ 21 h 244"/>
                <a:gd name="T22" fmla="*/ 272 w 294"/>
                <a:gd name="T23" fmla="*/ 36 h 244"/>
                <a:gd name="T24" fmla="*/ 270 w 294"/>
                <a:gd name="T25" fmla="*/ 62 h 244"/>
                <a:gd name="T26" fmla="*/ 250 w 294"/>
                <a:gd name="T27" fmla="*/ 75 h 244"/>
                <a:gd name="T28" fmla="*/ 262 w 294"/>
                <a:gd name="T29" fmla="*/ 95 h 244"/>
                <a:gd name="T30" fmla="*/ 188 w 294"/>
                <a:gd name="T31" fmla="*/ 159 h 244"/>
                <a:gd name="T32" fmla="*/ 110 w 294"/>
                <a:gd name="T33" fmla="*/ 231 h 244"/>
                <a:gd name="T34" fmla="*/ 66 w 294"/>
                <a:gd name="T35" fmla="*/ 244 h 244"/>
                <a:gd name="T36" fmla="*/ 0 w 294"/>
                <a:gd name="T37" fmla="*/ 20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4" h="244">
                  <a:moveTo>
                    <a:pt x="0" y="203"/>
                  </a:moveTo>
                  <a:cubicBezTo>
                    <a:pt x="0" y="203"/>
                    <a:pt x="34" y="167"/>
                    <a:pt x="58" y="84"/>
                  </a:cubicBezTo>
                  <a:cubicBezTo>
                    <a:pt x="63" y="69"/>
                    <a:pt x="60" y="58"/>
                    <a:pt x="60" y="50"/>
                  </a:cubicBezTo>
                  <a:cubicBezTo>
                    <a:pt x="59" y="41"/>
                    <a:pt x="87" y="44"/>
                    <a:pt x="85" y="70"/>
                  </a:cubicBezTo>
                  <a:cubicBezTo>
                    <a:pt x="85" y="70"/>
                    <a:pt x="128" y="35"/>
                    <a:pt x="146" y="17"/>
                  </a:cubicBezTo>
                  <a:cubicBezTo>
                    <a:pt x="150" y="13"/>
                    <a:pt x="172" y="3"/>
                    <a:pt x="183" y="2"/>
                  </a:cubicBezTo>
                  <a:cubicBezTo>
                    <a:pt x="193" y="1"/>
                    <a:pt x="208" y="0"/>
                    <a:pt x="210" y="3"/>
                  </a:cubicBezTo>
                  <a:cubicBezTo>
                    <a:pt x="212" y="5"/>
                    <a:pt x="214" y="15"/>
                    <a:pt x="183" y="28"/>
                  </a:cubicBezTo>
                  <a:cubicBezTo>
                    <a:pt x="153" y="42"/>
                    <a:pt x="137" y="71"/>
                    <a:pt x="137" y="71"/>
                  </a:cubicBezTo>
                  <a:cubicBezTo>
                    <a:pt x="137" y="71"/>
                    <a:pt x="156" y="70"/>
                    <a:pt x="180" y="53"/>
                  </a:cubicBezTo>
                  <a:cubicBezTo>
                    <a:pt x="204" y="36"/>
                    <a:pt x="232" y="27"/>
                    <a:pt x="242" y="21"/>
                  </a:cubicBezTo>
                  <a:cubicBezTo>
                    <a:pt x="254" y="14"/>
                    <a:pt x="278" y="13"/>
                    <a:pt x="272" y="36"/>
                  </a:cubicBezTo>
                  <a:cubicBezTo>
                    <a:pt x="272" y="36"/>
                    <a:pt x="294" y="49"/>
                    <a:pt x="270" y="62"/>
                  </a:cubicBezTo>
                  <a:cubicBezTo>
                    <a:pt x="250" y="75"/>
                    <a:pt x="250" y="75"/>
                    <a:pt x="250" y="75"/>
                  </a:cubicBezTo>
                  <a:cubicBezTo>
                    <a:pt x="250" y="75"/>
                    <a:pt x="273" y="82"/>
                    <a:pt x="262" y="95"/>
                  </a:cubicBezTo>
                  <a:cubicBezTo>
                    <a:pt x="251" y="108"/>
                    <a:pt x="205" y="140"/>
                    <a:pt x="188" y="159"/>
                  </a:cubicBezTo>
                  <a:cubicBezTo>
                    <a:pt x="170" y="179"/>
                    <a:pt x="118" y="229"/>
                    <a:pt x="110" y="231"/>
                  </a:cubicBezTo>
                  <a:cubicBezTo>
                    <a:pt x="102" y="233"/>
                    <a:pt x="66" y="244"/>
                    <a:pt x="66" y="244"/>
                  </a:cubicBezTo>
                  <a:cubicBezTo>
                    <a:pt x="66" y="244"/>
                    <a:pt x="21" y="232"/>
                    <a:pt x="0" y="203"/>
                  </a:cubicBezTo>
                  <a:close/>
                </a:path>
              </a:pathLst>
            </a:custGeom>
            <a:solidFill>
              <a:srgbClr val="F7C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65" name="Freeform 62">
              <a:extLst>
                <a:ext uri="{FF2B5EF4-FFF2-40B4-BE49-F238E27FC236}">
                  <a16:creationId xmlns:a16="http://schemas.microsoft.com/office/drawing/2014/main" id="{4A973F6A-64C7-47DA-98F5-11C0E59DC397}"/>
                </a:ext>
              </a:extLst>
            </p:cNvPr>
            <p:cNvSpPr>
              <a:spLocks/>
            </p:cNvSpPr>
            <p:nvPr/>
          </p:nvSpPr>
          <p:spPr bwMode="auto">
            <a:xfrm>
              <a:off x="7848033" y="2476805"/>
              <a:ext cx="340287" cy="194785"/>
            </a:xfrm>
            <a:custGeom>
              <a:avLst/>
              <a:gdLst>
                <a:gd name="T0" fmla="*/ 122 w 122"/>
                <a:gd name="T1" fmla="*/ 0 h 70"/>
                <a:gd name="T2" fmla="*/ 106 w 122"/>
                <a:gd name="T3" fmla="*/ 8 h 70"/>
                <a:gd name="T4" fmla="*/ 95 w 122"/>
                <a:gd name="T5" fmla="*/ 13 h 70"/>
                <a:gd name="T6" fmla="*/ 1 w 122"/>
                <a:gd name="T7" fmla="*/ 70 h 70"/>
                <a:gd name="T8" fmla="*/ 0 w 122"/>
                <a:gd name="T9" fmla="*/ 69 h 70"/>
                <a:gd name="T10" fmla="*/ 94 w 122"/>
                <a:gd name="T11" fmla="*/ 11 h 70"/>
                <a:gd name="T12" fmla="*/ 106 w 122"/>
                <a:gd name="T13" fmla="*/ 7 h 70"/>
                <a:gd name="T14" fmla="*/ 121 w 122"/>
                <a:gd name="T15" fmla="*/ 0 h 70"/>
                <a:gd name="T16" fmla="*/ 122 w 122"/>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70">
                  <a:moveTo>
                    <a:pt x="122" y="0"/>
                  </a:moveTo>
                  <a:cubicBezTo>
                    <a:pt x="115" y="3"/>
                    <a:pt x="111" y="6"/>
                    <a:pt x="106" y="8"/>
                  </a:cubicBezTo>
                  <a:cubicBezTo>
                    <a:pt x="103" y="9"/>
                    <a:pt x="100" y="11"/>
                    <a:pt x="95" y="13"/>
                  </a:cubicBezTo>
                  <a:cubicBezTo>
                    <a:pt x="82" y="18"/>
                    <a:pt x="2" y="70"/>
                    <a:pt x="1" y="70"/>
                  </a:cubicBezTo>
                  <a:cubicBezTo>
                    <a:pt x="0" y="69"/>
                    <a:pt x="0" y="69"/>
                    <a:pt x="0" y="69"/>
                  </a:cubicBezTo>
                  <a:cubicBezTo>
                    <a:pt x="4" y="67"/>
                    <a:pt x="81" y="17"/>
                    <a:pt x="94" y="11"/>
                  </a:cubicBezTo>
                  <a:cubicBezTo>
                    <a:pt x="99" y="9"/>
                    <a:pt x="103" y="8"/>
                    <a:pt x="106" y="7"/>
                  </a:cubicBezTo>
                  <a:cubicBezTo>
                    <a:pt x="111" y="5"/>
                    <a:pt x="114" y="3"/>
                    <a:pt x="121" y="0"/>
                  </a:cubicBezTo>
                  <a:lnTo>
                    <a:pt x="122" y="0"/>
                  </a:lnTo>
                  <a:close/>
                </a:path>
              </a:pathLst>
            </a:custGeom>
            <a:solidFill>
              <a:srgbClr val="C97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66" name="Freeform 63">
              <a:extLst>
                <a:ext uri="{FF2B5EF4-FFF2-40B4-BE49-F238E27FC236}">
                  <a16:creationId xmlns:a16="http://schemas.microsoft.com/office/drawing/2014/main" id="{B5DCA315-3E76-4BB5-BF45-3F0D52AEF30C}"/>
                </a:ext>
              </a:extLst>
            </p:cNvPr>
            <p:cNvSpPr>
              <a:spLocks/>
            </p:cNvSpPr>
            <p:nvPr/>
          </p:nvSpPr>
          <p:spPr bwMode="auto">
            <a:xfrm>
              <a:off x="7886755" y="2584758"/>
              <a:ext cx="238201" cy="187745"/>
            </a:xfrm>
            <a:custGeom>
              <a:avLst/>
              <a:gdLst>
                <a:gd name="T0" fmla="*/ 85 w 85"/>
                <a:gd name="T1" fmla="*/ 0 h 67"/>
                <a:gd name="T2" fmla="*/ 31 w 85"/>
                <a:gd name="T3" fmla="*/ 37 h 67"/>
                <a:gd name="T4" fmla="*/ 1 w 85"/>
                <a:gd name="T5" fmla="*/ 67 h 67"/>
                <a:gd name="T6" fmla="*/ 0 w 85"/>
                <a:gd name="T7" fmla="*/ 66 h 67"/>
                <a:gd name="T8" fmla="*/ 30 w 85"/>
                <a:gd name="T9" fmla="*/ 36 h 67"/>
                <a:gd name="T10" fmla="*/ 85 w 85"/>
                <a:gd name="T11" fmla="*/ 0 h 67"/>
              </a:gdLst>
              <a:ahLst/>
              <a:cxnLst>
                <a:cxn ang="0">
                  <a:pos x="T0" y="T1"/>
                </a:cxn>
                <a:cxn ang="0">
                  <a:pos x="T2" y="T3"/>
                </a:cxn>
                <a:cxn ang="0">
                  <a:pos x="T4" y="T5"/>
                </a:cxn>
                <a:cxn ang="0">
                  <a:pos x="T6" y="T7"/>
                </a:cxn>
                <a:cxn ang="0">
                  <a:pos x="T8" y="T9"/>
                </a:cxn>
                <a:cxn ang="0">
                  <a:pos x="T10" y="T11"/>
                </a:cxn>
              </a:cxnLst>
              <a:rect l="0" t="0" r="r" b="b"/>
              <a:pathLst>
                <a:path w="85" h="67">
                  <a:moveTo>
                    <a:pt x="85" y="0"/>
                  </a:moveTo>
                  <a:cubicBezTo>
                    <a:pt x="85" y="0"/>
                    <a:pt x="45" y="26"/>
                    <a:pt x="31" y="37"/>
                  </a:cubicBezTo>
                  <a:cubicBezTo>
                    <a:pt x="18" y="49"/>
                    <a:pt x="2" y="67"/>
                    <a:pt x="1" y="67"/>
                  </a:cubicBezTo>
                  <a:cubicBezTo>
                    <a:pt x="0" y="66"/>
                    <a:pt x="0" y="66"/>
                    <a:pt x="0" y="66"/>
                  </a:cubicBezTo>
                  <a:cubicBezTo>
                    <a:pt x="0" y="66"/>
                    <a:pt x="17" y="47"/>
                    <a:pt x="30" y="36"/>
                  </a:cubicBezTo>
                  <a:cubicBezTo>
                    <a:pt x="44" y="25"/>
                    <a:pt x="84" y="0"/>
                    <a:pt x="85" y="0"/>
                  </a:cubicBezTo>
                  <a:close/>
                </a:path>
              </a:pathLst>
            </a:custGeom>
            <a:solidFill>
              <a:srgbClr val="C97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67" name="Freeform 64">
              <a:extLst>
                <a:ext uri="{FF2B5EF4-FFF2-40B4-BE49-F238E27FC236}">
                  <a16:creationId xmlns:a16="http://schemas.microsoft.com/office/drawing/2014/main" id="{4F682451-B256-49B7-ACB2-26B435689DD1}"/>
                </a:ext>
              </a:extLst>
            </p:cNvPr>
            <p:cNvSpPr>
              <a:spLocks/>
            </p:cNvSpPr>
            <p:nvPr/>
          </p:nvSpPr>
          <p:spPr bwMode="auto">
            <a:xfrm>
              <a:off x="7772936" y="2574197"/>
              <a:ext cx="42243" cy="8214"/>
            </a:xfrm>
            <a:custGeom>
              <a:avLst/>
              <a:gdLst>
                <a:gd name="T0" fmla="*/ 15 w 15"/>
                <a:gd name="T1" fmla="*/ 0 h 3"/>
                <a:gd name="T2" fmla="*/ 0 w 15"/>
                <a:gd name="T3" fmla="*/ 2 h 3"/>
                <a:gd name="T4" fmla="*/ 0 w 15"/>
                <a:gd name="T5" fmla="*/ 0 h 3"/>
                <a:gd name="T6" fmla="*/ 13 w 15"/>
                <a:gd name="T7" fmla="*/ 0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9" y="2"/>
                    <a:pt x="1" y="3"/>
                    <a:pt x="0" y="2"/>
                  </a:cubicBezTo>
                  <a:cubicBezTo>
                    <a:pt x="0" y="0"/>
                    <a:pt x="0" y="0"/>
                    <a:pt x="0" y="0"/>
                  </a:cubicBezTo>
                  <a:cubicBezTo>
                    <a:pt x="0" y="0"/>
                    <a:pt x="7" y="1"/>
                    <a:pt x="13" y="0"/>
                  </a:cubicBezTo>
                  <a:lnTo>
                    <a:pt x="15" y="0"/>
                  </a:lnTo>
                  <a:close/>
                </a:path>
              </a:pathLst>
            </a:custGeom>
            <a:solidFill>
              <a:srgbClr val="C97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68" name="Freeform 65">
              <a:extLst>
                <a:ext uri="{FF2B5EF4-FFF2-40B4-BE49-F238E27FC236}">
                  <a16:creationId xmlns:a16="http://schemas.microsoft.com/office/drawing/2014/main" id="{AF40089D-DFD8-4CD3-9A4C-7A710E373F74}"/>
                </a:ext>
              </a:extLst>
            </p:cNvPr>
            <p:cNvSpPr>
              <a:spLocks/>
            </p:cNvSpPr>
            <p:nvPr/>
          </p:nvSpPr>
          <p:spPr bwMode="auto">
            <a:xfrm>
              <a:off x="7605138" y="2568330"/>
              <a:ext cx="64537" cy="100913"/>
            </a:xfrm>
            <a:custGeom>
              <a:avLst/>
              <a:gdLst>
                <a:gd name="T0" fmla="*/ 23 w 23"/>
                <a:gd name="T1" fmla="*/ 0 h 36"/>
                <a:gd name="T2" fmla="*/ 2 w 23"/>
                <a:gd name="T3" fmla="*/ 36 h 36"/>
                <a:gd name="T4" fmla="*/ 0 w 23"/>
                <a:gd name="T5" fmla="*/ 35 h 36"/>
                <a:gd name="T6" fmla="*/ 21 w 23"/>
                <a:gd name="T7" fmla="*/ 1 h 36"/>
                <a:gd name="T8" fmla="*/ 23 w 23"/>
                <a:gd name="T9" fmla="*/ 0 h 36"/>
              </a:gdLst>
              <a:ahLst/>
              <a:cxnLst>
                <a:cxn ang="0">
                  <a:pos x="T0" y="T1"/>
                </a:cxn>
                <a:cxn ang="0">
                  <a:pos x="T2" y="T3"/>
                </a:cxn>
                <a:cxn ang="0">
                  <a:pos x="T4" y="T5"/>
                </a:cxn>
                <a:cxn ang="0">
                  <a:pos x="T6" y="T7"/>
                </a:cxn>
                <a:cxn ang="0">
                  <a:pos x="T8" y="T9"/>
                </a:cxn>
              </a:cxnLst>
              <a:rect l="0" t="0" r="r" b="b"/>
              <a:pathLst>
                <a:path w="23" h="36">
                  <a:moveTo>
                    <a:pt x="23" y="0"/>
                  </a:moveTo>
                  <a:cubicBezTo>
                    <a:pt x="23" y="0"/>
                    <a:pt x="19" y="13"/>
                    <a:pt x="2" y="36"/>
                  </a:cubicBezTo>
                  <a:cubicBezTo>
                    <a:pt x="0" y="35"/>
                    <a:pt x="0" y="35"/>
                    <a:pt x="0" y="35"/>
                  </a:cubicBezTo>
                  <a:cubicBezTo>
                    <a:pt x="18" y="11"/>
                    <a:pt x="21" y="1"/>
                    <a:pt x="21" y="1"/>
                  </a:cubicBezTo>
                  <a:lnTo>
                    <a:pt x="23" y="0"/>
                  </a:lnTo>
                  <a:close/>
                </a:path>
              </a:pathLst>
            </a:custGeom>
            <a:solidFill>
              <a:srgbClr val="C97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69" name="Freeform 66">
              <a:extLst>
                <a:ext uri="{FF2B5EF4-FFF2-40B4-BE49-F238E27FC236}">
                  <a16:creationId xmlns:a16="http://schemas.microsoft.com/office/drawing/2014/main" id="{98B5AD8D-1B6F-48D3-822A-EA72BD100DB3}"/>
                </a:ext>
              </a:extLst>
            </p:cNvPr>
            <p:cNvSpPr>
              <a:spLocks/>
            </p:cNvSpPr>
            <p:nvPr/>
          </p:nvSpPr>
          <p:spPr bwMode="auto">
            <a:xfrm>
              <a:off x="7426780" y="2942646"/>
              <a:ext cx="184225" cy="156062"/>
            </a:xfrm>
            <a:custGeom>
              <a:avLst/>
              <a:gdLst>
                <a:gd name="T0" fmla="*/ 66 w 66"/>
                <a:gd name="T1" fmla="*/ 41 h 56"/>
                <a:gd name="T2" fmla="*/ 0 w 66"/>
                <a:gd name="T3" fmla="*/ 0 h 56"/>
                <a:gd name="T4" fmla="*/ 59 w 66"/>
                <a:gd name="T5" fmla="*/ 56 h 56"/>
                <a:gd name="T6" fmla="*/ 66 w 66"/>
                <a:gd name="T7" fmla="*/ 41 h 56"/>
              </a:gdLst>
              <a:ahLst/>
              <a:cxnLst>
                <a:cxn ang="0">
                  <a:pos x="T0" y="T1"/>
                </a:cxn>
                <a:cxn ang="0">
                  <a:pos x="T2" y="T3"/>
                </a:cxn>
                <a:cxn ang="0">
                  <a:pos x="T4" y="T5"/>
                </a:cxn>
                <a:cxn ang="0">
                  <a:pos x="T6" y="T7"/>
                </a:cxn>
              </a:cxnLst>
              <a:rect l="0" t="0" r="r" b="b"/>
              <a:pathLst>
                <a:path w="66" h="56">
                  <a:moveTo>
                    <a:pt x="66" y="41"/>
                  </a:moveTo>
                  <a:cubicBezTo>
                    <a:pt x="0" y="0"/>
                    <a:pt x="0" y="0"/>
                    <a:pt x="0" y="0"/>
                  </a:cubicBezTo>
                  <a:cubicBezTo>
                    <a:pt x="0" y="0"/>
                    <a:pt x="14" y="33"/>
                    <a:pt x="59" y="56"/>
                  </a:cubicBezTo>
                  <a:lnTo>
                    <a:pt x="66" y="41"/>
                  </a:lnTo>
                  <a:close/>
                </a:path>
              </a:pathLst>
            </a:custGeom>
            <a:solidFill>
              <a:srgbClr val="F7C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71" name="Freeform 68">
              <a:extLst>
                <a:ext uri="{FF2B5EF4-FFF2-40B4-BE49-F238E27FC236}">
                  <a16:creationId xmlns:a16="http://schemas.microsoft.com/office/drawing/2014/main" id="{58EC5AA1-9997-48B1-B2D4-CD240F991CCA}"/>
                </a:ext>
              </a:extLst>
            </p:cNvPr>
            <p:cNvSpPr>
              <a:spLocks/>
            </p:cNvSpPr>
            <p:nvPr/>
          </p:nvSpPr>
          <p:spPr bwMode="auto">
            <a:xfrm>
              <a:off x="7945425" y="2378239"/>
              <a:ext cx="70404" cy="25815"/>
            </a:xfrm>
            <a:custGeom>
              <a:avLst/>
              <a:gdLst>
                <a:gd name="T0" fmla="*/ 25 w 25"/>
                <a:gd name="T1" fmla="*/ 4 h 9"/>
                <a:gd name="T2" fmla="*/ 11 w 25"/>
                <a:gd name="T3" fmla="*/ 9 h 9"/>
                <a:gd name="T4" fmla="*/ 7 w 25"/>
                <a:gd name="T5" fmla="*/ 9 h 9"/>
                <a:gd name="T6" fmla="*/ 5 w 25"/>
                <a:gd name="T7" fmla="*/ 9 h 9"/>
                <a:gd name="T8" fmla="*/ 3 w 25"/>
                <a:gd name="T9" fmla="*/ 7 h 9"/>
                <a:gd name="T10" fmla="*/ 0 w 25"/>
                <a:gd name="T11" fmla="*/ 1 h 9"/>
                <a:gd name="T12" fmla="*/ 1 w 25"/>
                <a:gd name="T13" fmla="*/ 0 h 9"/>
                <a:gd name="T14" fmla="*/ 5 w 25"/>
                <a:gd name="T15" fmla="*/ 6 h 9"/>
                <a:gd name="T16" fmla="*/ 10 w 25"/>
                <a:gd name="T17" fmla="*/ 7 h 9"/>
                <a:gd name="T18" fmla="*/ 24 w 25"/>
                <a:gd name="T19" fmla="*/ 2 h 9"/>
                <a:gd name="T20" fmla="*/ 25 w 25"/>
                <a:gd name="T2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9">
                  <a:moveTo>
                    <a:pt x="25" y="4"/>
                  </a:moveTo>
                  <a:cubicBezTo>
                    <a:pt x="20" y="6"/>
                    <a:pt x="16" y="8"/>
                    <a:pt x="11" y="9"/>
                  </a:cubicBezTo>
                  <a:cubicBezTo>
                    <a:pt x="10" y="9"/>
                    <a:pt x="8" y="9"/>
                    <a:pt x="7" y="9"/>
                  </a:cubicBezTo>
                  <a:cubicBezTo>
                    <a:pt x="6" y="9"/>
                    <a:pt x="6" y="9"/>
                    <a:pt x="5" y="9"/>
                  </a:cubicBezTo>
                  <a:cubicBezTo>
                    <a:pt x="4" y="8"/>
                    <a:pt x="4" y="8"/>
                    <a:pt x="3" y="7"/>
                  </a:cubicBezTo>
                  <a:cubicBezTo>
                    <a:pt x="2" y="5"/>
                    <a:pt x="1" y="3"/>
                    <a:pt x="0" y="1"/>
                  </a:cubicBezTo>
                  <a:cubicBezTo>
                    <a:pt x="1" y="0"/>
                    <a:pt x="1" y="0"/>
                    <a:pt x="1" y="0"/>
                  </a:cubicBezTo>
                  <a:cubicBezTo>
                    <a:pt x="2" y="3"/>
                    <a:pt x="3" y="5"/>
                    <a:pt x="5" y="6"/>
                  </a:cubicBezTo>
                  <a:cubicBezTo>
                    <a:pt x="6" y="8"/>
                    <a:pt x="8" y="7"/>
                    <a:pt x="10" y="7"/>
                  </a:cubicBezTo>
                  <a:cubicBezTo>
                    <a:pt x="15" y="6"/>
                    <a:pt x="19" y="4"/>
                    <a:pt x="24" y="2"/>
                  </a:cubicBezTo>
                  <a:lnTo>
                    <a:pt x="25" y="4"/>
                  </a:lnTo>
                  <a:close/>
                </a:path>
              </a:pathLst>
            </a:custGeom>
            <a:solidFill>
              <a:srgbClr val="C97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grpSp>
        <p:nvGrpSpPr>
          <p:cNvPr id="161" name="Group 160">
            <a:extLst>
              <a:ext uri="{FF2B5EF4-FFF2-40B4-BE49-F238E27FC236}">
                <a16:creationId xmlns:a16="http://schemas.microsoft.com/office/drawing/2014/main" id="{2CF1E641-49C3-4BB0-A3EE-8B88AEEC4636}"/>
              </a:ext>
            </a:extLst>
          </p:cNvPr>
          <p:cNvGrpSpPr/>
          <p:nvPr/>
        </p:nvGrpSpPr>
        <p:grpSpPr>
          <a:xfrm>
            <a:off x="406201" y="3955316"/>
            <a:ext cx="2369155" cy="1800000"/>
            <a:chOff x="406201" y="3955316"/>
            <a:chExt cx="2369155" cy="1800000"/>
          </a:xfrm>
        </p:grpSpPr>
        <p:sp>
          <p:nvSpPr>
            <p:cNvPr id="76" name="Freeform 72">
              <a:extLst>
                <a:ext uri="{FF2B5EF4-FFF2-40B4-BE49-F238E27FC236}">
                  <a16:creationId xmlns:a16="http://schemas.microsoft.com/office/drawing/2014/main" id="{BF112A56-7014-49F4-A9DA-9D72AFFBDD93}"/>
                </a:ext>
              </a:extLst>
            </p:cNvPr>
            <p:cNvSpPr>
              <a:spLocks/>
            </p:cNvSpPr>
            <p:nvPr/>
          </p:nvSpPr>
          <p:spPr bwMode="auto">
            <a:xfrm>
              <a:off x="791554" y="3955316"/>
              <a:ext cx="1983802" cy="1800000"/>
            </a:xfrm>
            <a:custGeom>
              <a:avLst/>
              <a:gdLst>
                <a:gd name="T0" fmla="*/ 568 w 658"/>
                <a:gd name="T1" fmla="*/ 471 h 596"/>
                <a:gd name="T2" fmla="*/ 314 w 658"/>
                <a:gd name="T3" fmla="*/ 591 h 596"/>
                <a:gd name="T4" fmla="*/ 42 w 658"/>
                <a:gd name="T5" fmla="*/ 361 h 596"/>
                <a:gd name="T6" fmla="*/ 124 w 658"/>
                <a:gd name="T7" fmla="*/ 87 h 596"/>
                <a:gd name="T8" fmla="*/ 453 w 658"/>
                <a:gd name="T9" fmla="*/ 54 h 596"/>
                <a:gd name="T10" fmla="*/ 568 w 658"/>
                <a:gd name="T11" fmla="*/ 471 h 596"/>
              </a:gdLst>
              <a:ahLst/>
              <a:cxnLst>
                <a:cxn ang="0">
                  <a:pos x="T0" y="T1"/>
                </a:cxn>
                <a:cxn ang="0">
                  <a:pos x="T2" y="T3"/>
                </a:cxn>
                <a:cxn ang="0">
                  <a:pos x="T4" y="T5"/>
                </a:cxn>
                <a:cxn ang="0">
                  <a:pos x="T6" y="T7"/>
                </a:cxn>
                <a:cxn ang="0">
                  <a:pos x="T8" y="T9"/>
                </a:cxn>
                <a:cxn ang="0">
                  <a:pos x="T10" y="T11"/>
                </a:cxn>
              </a:cxnLst>
              <a:rect l="0" t="0" r="r" b="b"/>
              <a:pathLst>
                <a:path w="658" h="596">
                  <a:moveTo>
                    <a:pt x="568" y="471"/>
                  </a:moveTo>
                  <a:cubicBezTo>
                    <a:pt x="492" y="570"/>
                    <a:pt x="383" y="589"/>
                    <a:pt x="314" y="591"/>
                  </a:cubicBezTo>
                  <a:cubicBezTo>
                    <a:pt x="195" y="596"/>
                    <a:pt x="88" y="525"/>
                    <a:pt x="42" y="361"/>
                  </a:cubicBezTo>
                  <a:cubicBezTo>
                    <a:pt x="0" y="209"/>
                    <a:pt x="93" y="112"/>
                    <a:pt x="124" y="87"/>
                  </a:cubicBezTo>
                  <a:cubicBezTo>
                    <a:pt x="216" y="15"/>
                    <a:pt x="324" y="0"/>
                    <a:pt x="453" y="54"/>
                  </a:cubicBezTo>
                  <a:cubicBezTo>
                    <a:pt x="651" y="137"/>
                    <a:pt x="658" y="354"/>
                    <a:pt x="568" y="471"/>
                  </a:cubicBezTo>
                </a:path>
              </a:pathLst>
            </a:custGeom>
            <a:solidFill>
              <a:schemeClr val="accent3">
                <a:lumMod val="40000"/>
                <a:lumOff val="60000"/>
              </a:schemeClr>
            </a:solidFill>
            <a:ln>
              <a:noFill/>
            </a:ln>
          </p:spPr>
          <p:txBody>
            <a:bodyPr vert="horz" wrap="square" lIns="91440" tIns="45720" rIns="91440" bIns="45720" numCol="1" anchor="ctr" anchorCtr="0" compatLnSpc="1">
              <a:prstTxWarp prst="textNoShape">
                <a:avLst/>
              </a:prstTxWarp>
            </a:bodyPr>
            <a:lstStyle/>
            <a:p>
              <a:pPr algn="ctr"/>
              <a:r>
                <a:rPr lang="en-US" sz="3200" dirty="0">
                  <a:solidFill>
                    <a:schemeClr val="accent1"/>
                  </a:solidFill>
                  <a:latin typeface="+mj-lt"/>
                </a:rPr>
                <a:t>B</a:t>
              </a:r>
              <a:endParaRPr lang="en-ID" sz="3200" dirty="0">
                <a:solidFill>
                  <a:schemeClr val="accent1"/>
                </a:solidFill>
                <a:latin typeface="+mj-lt"/>
              </a:endParaRPr>
            </a:p>
          </p:txBody>
        </p:sp>
        <p:sp>
          <p:nvSpPr>
            <p:cNvPr id="77" name="Freeform 73">
              <a:extLst>
                <a:ext uri="{FF2B5EF4-FFF2-40B4-BE49-F238E27FC236}">
                  <a16:creationId xmlns:a16="http://schemas.microsoft.com/office/drawing/2014/main" id="{E6CB98C0-EBD1-4143-A6C3-8AE82298AFC4}"/>
                </a:ext>
              </a:extLst>
            </p:cNvPr>
            <p:cNvSpPr>
              <a:spLocks/>
            </p:cNvSpPr>
            <p:nvPr/>
          </p:nvSpPr>
          <p:spPr bwMode="auto">
            <a:xfrm>
              <a:off x="2392539" y="4054190"/>
              <a:ext cx="159718" cy="185070"/>
            </a:xfrm>
            <a:custGeom>
              <a:avLst/>
              <a:gdLst>
                <a:gd name="T0" fmla="*/ 52 w 53"/>
                <a:gd name="T1" fmla="*/ 27 h 61"/>
                <a:gd name="T2" fmla="*/ 22 w 53"/>
                <a:gd name="T3" fmla="*/ 4 h 61"/>
                <a:gd name="T4" fmla="*/ 4 w 53"/>
                <a:gd name="T5" fmla="*/ 38 h 61"/>
                <a:gd name="T6" fmla="*/ 39 w 53"/>
                <a:gd name="T7" fmla="*/ 55 h 61"/>
                <a:gd name="T8" fmla="*/ 52 w 53"/>
                <a:gd name="T9" fmla="*/ 27 h 61"/>
              </a:gdLst>
              <a:ahLst/>
              <a:cxnLst>
                <a:cxn ang="0">
                  <a:pos x="T0" y="T1"/>
                </a:cxn>
                <a:cxn ang="0">
                  <a:pos x="T2" y="T3"/>
                </a:cxn>
                <a:cxn ang="0">
                  <a:pos x="T4" y="T5"/>
                </a:cxn>
                <a:cxn ang="0">
                  <a:pos x="T6" y="T7"/>
                </a:cxn>
                <a:cxn ang="0">
                  <a:pos x="T8" y="T9"/>
                </a:cxn>
              </a:cxnLst>
              <a:rect l="0" t="0" r="r" b="b"/>
              <a:pathLst>
                <a:path w="53" h="61">
                  <a:moveTo>
                    <a:pt x="52" y="27"/>
                  </a:moveTo>
                  <a:cubicBezTo>
                    <a:pt x="50" y="13"/>
                    <a:pt x="36" y="0"/>
                    <a:pt x="22" y="4"/>
                  </a:cubicBezTo>
                  <a:cubicBezTo>
                    <a:pt x="8" y="7"/>
                    <a:pt x="0" y="25"/>
                    <a:pt x="4" y="38"/>
                  </a:cubicBezTo>
                  <a:cubicBezTo>
                    <a:pt x="8" y="52"/>
                    <a:pt x="26" y="61"/>
                    <a:pt x="39" y="55"/>
                  </a:cubicBezTo>
                  <a:cubicBezTo>
                    <a:pt x="49" y="49"/>
                    <a:pt x="53" y="36"/>
                    <a:pt x="52" y="27"/>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78" name="Freeform 74">
              <a:extLst>
                <a:ext uri="{FF2B5EF4-FFF2-40B4-BE49-F238E27FC236}">
                  <a16:creationId xmlns:a16="http://schemas.microsoft.com/office/drawing/2014/main" id="{A4E86A3A-E84A-4985-B7B6-48B8E2E93A11}"/>
                </a:ext>
              </a:extLst>
            </p:cNvPr>
            <p:cNvSpPr>
              <a:spLocks/>
            </p:cNvSpPr>
            <p:nvPr/>
          </p:nvSpPr>
          <p:spPr bwMode="auto">
            <a:xfrm>
              <a:off x="2305074" y="3957851"/>
              <a:ext cx="93803" cy="111549"/>
            </a:xfrm>
            <a:custGeom>
              <a:avLst/>
              <a:gdLst>
                <a:gd name="T0" fmla="*/ 31 w 31"/>
                <a:gd name="T1" fmla="*/ 16 h 37"/>
                <a:gd name="T2" fmla="*/ 13 w 31"/>
                <a:gd name="T3" fmla="*/ 3 h 37"/>
                <a:gd name="T4" fmla="*/ 3 w 31"/>
                <a:gd name="T5" fmla="*/ 23 h 37"/>
                <a:gd name="T6" fmla="*/ 23 w 31"/>
                <a:gd name="T7" fmla="*/ 33 h 37"/>
                <a:gd name="T8" fmla="*/ 31 w 31"/>
                <a:gd name="T9" fmla="*/ 16 h 37"/>
              </a:gdLst>
              <a:ahLst/>
              <a:cxnLst>
                <a:cxn ang="0">
                  <a:pos x="T0" y="T1"/>
                </a:cxn>
                <a:cxn ang="0">
                  <a:pos x="T2" y="T3"/>
                </a:cxn>
                <a:cxn ang="0">
                  <a:pos x="T4" y="T5"/>
                </a:cxn>
                <a:cxn ang="0">
                  <a:pos x="T6" y="T7"/>
                </a:cxn>
                <a:cxn ang="0">
                  <a:pos x="T8" y="T9"/>
                </a:cxn>
              </a:cxnLst>
              <a:rect l="0" t="0" r="r" b="b"/>
              <a:pathLst>
                <a:path w="31" h="37">
                  <a:moveTo>
                    <a:pt x="31" y="16"/>
                  </a:moveTo>
                  <a:cubicBezTo>
                    <a:pt x="30" y="8"/>
                    <a:pt x="21" y="0"/>
                    <a:pt x="13" y="3"/>
                  </a:cubicBezTo>
                  <a:cubicBezTo>
                    <a:pt x="5" y="5"/>
                    <a:pt x="0" y="15"/>
                    <a:pt x="3" y="23"/>
                  </a:cubicBezTo>
                  <a:cubicBezTo>
                    <a:pt x="5" y="31"/>
                    <a:pt x="15" y="37"/>
                    <a:pt x="23" y="33"/>
                  </a:cubicBezTo>
                  <a:cubicBezTo>
                    <a:pt x="29" y="30"/>
                    <a:pt x="31" y="22"/>
                    <a:pt x="31" y="16"/>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57" name="Group 156">
              <a:extLst>
                <a:ext uri="{FF2B5EF4-FFF2-40B4-BE49-F238E27FC236}">
                  <a16:creationId xmlns:a16="http://schemas.microsoft.com/office/drawing/2014/main" id="{F7D0F62E-86D6-496A-AEEE-D70991C010C5}"/>
                </a:ext>
              </a:extLst>
            </p:cNvPr>
            <p:cNvGrpSpPr/>
            <p:nvPr/>
          </p:nvGrpSpPr>
          <p:grpSpPr>
            <a:xfrm>
              <a:off x="406201" y="4215237"/>
              <a:ext cx="1198747" cy="1384349"/>
              <a:chOff x="406202" y="4464894"/>
              <a:chExt cx="892394" cy="1030563"/>
            </a:xfrm>
          </p:grpSpPr>
          <p:sp>
            <p:nvSpPr>
              <p:cNvPr id="79" name="Freeform 75">
                <a:extLst>
                  <a:ext uri="{FF2B5EF4-FFF2-40B4-BE49-F238E27FC236}">
                    <a16:creationId xmlns:a16="http://schemas.microsoft.com/office/drawing/2014/main" id="{43881FD1-6276-46F3-914C-D611462C3D52}"/>
                  </a:ext>
                </a:extLst>
              </p:cNvPr>
              <p:cNvSpPr>
                <a:spLocks/>
              </p:cNvSpPr>
              <p:nvPr/>
            </p:nvSpPr>
            <p:spPr bwMode="auto">
              <a:xfrm>
                <a:off x="614089" y="5015035"/>
                <a:ext cx="83662" cy="100141"/>
              </a:xfrm>
              <a:custGeom>
                <a:avLst/>
                <a:gdLst>
                  <a:gd name="T0" fmla="*/ 27 w 28"/>
                  <a:gd name="T1" fmla="*/ 15 h 33"/>
                  <a:gd name="T2" fmla="*/ 11 w 28"/>
                  <a:gd name="T3" fmla="*/ 2 h 33"/>
                  <a:gd name="T4" fmla="*/ 2 w 28"/>
                  <a:gd name="T5" fmla="*/ 21 h 33"/>
                  <a:gd name="T6" fmla="*/ 20 w 28"/>
                  <a:gd name="T7" fmla="*/ 30 h 33"/>
                  <a:gd name="T8" fmla="*/ 27 w 28"/>
                  <a:gd name="T9" fmla="*/ 15 h 33"/>
                </a:gdLst>
                <a:ahLst/>
                <a:cxnLst>
                  <a:cxn ang="0">
                    <a:pos x="T0" y="T1"/>
                  </a:cxn>
                  <a:cxn ang="0">
                    <a:pos x="T2" y="T3"/>
                  </a:cxn>
                  <a:cxn ang="0">
                    <a:pos x="T4" y="T5"/>
                  </a:cxn>
                  <a:cxn ang="0">
                    <a:pos x="T6" y="T7"/>
                  </a:cxn>
                  <a:cxn ang="0">
                    <a:pos x="T8" y="T9"/>
                  </a:cxn>
                </a:cxnLst>
                <a:rect l="0" t="0" r="r" b="b"/>
                <a:pathLst>
                  <a:path w="28" h="33">
                    <a:moveTo>
                      <a:pt x="27" y="15"/>
                    </a:moveTo>
                    <a:cubicBezTo>
                      <a:pt x="26" y="7"/>
                      <a:pt x="19" y="0"/>
                      <a:pt x="11" y="2"/>
                    </a:cubicBezTo>
                    <a:cubicBezTo>
                      <a:pt x="4" y="4"/>
                      <a:pt x="0" y="14"/>
                      <a:pt x="2" y="21"/>
                    </a:cubicBezTo>
                    <a:cubicBezTo>
                      <a:pt x="4" y="29"/>
                      <a:pt x="13" y="33"/>
                      <a:pt x="20" y="30"/>
                    </a:cubicBezTo>
                    <a:cubicBezTo>
                      <a:pt x="26" y="27"/>
                      <a:pt x="28" y="20"/>
                      <a:pt x="27" y="15"/>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80" name="Freeform 76">
                <a:extLst>
                  <a:ext uri="{FF2B5EF4-FFF2-40B4-BE49-F238E27FC236}">
                    <a16:creationId xmlns:a16="http://schemas.microsoft.com/office/drawing/2014/main" id="{DE98A9B0-B2CC-47BF-A211-EB3A64E67772}"/>
                  </a:ext>
                </a:extLst>
              </p:cNvPr>
              <p:cNvSpPr>
                <a:spLocks/>
              </p:cNvSpPr>
              <p:nvPr/>
            </p:nvSpPr>
            <p:spPr bwMode="auto">
              <a:xfrm>
                <a:off x="809300" y="4464894"/>
                <a:ext cx="489296" cy="1030563"/>
              </a:xfrm>
              <a:custGeom>
                <a:avLst/>
                <a:gdLst>
                  <a:gd name="T0" fmla="*/ 16 w 162"/>
                  <a:gd name="T1" fmla="*/ 341 h 341"/>
                  <a:gd name="T2" fmla="*/ 148 w 162"/>
                  <a:gd name="T3" fmla="*/ 340 h 341"/>
                  <a:gd name="T4" fmla="*/ 161 w 162"/>
                  <a:gd name="T5" fmla="*/ 326 h 341"/>
                  <a:gd name="T6" fmla="*/ 160 w 162"/>
                  <a:gd name="T7" fmla="*/ 14 h 341"/>
                  <a:gd name="T8" fmla="*/ 146 w 162"/>
                  <a:gd name="T9" fmla="*/ 0 h 341"/>
                  <a:gd name="T10" fmla="*/ 14 w 162"/>
                  <a:gd name="T11" fmla="*/ 1 h 341"/>
                  <a:gd name="T12" fmla="*/ 0 w 162"/>
                  <a:gd name="T13" fmla="*/ 15 h 341"/>
                  <a:gd name="T14" fmla="*/ 2 w 162"/>
                  <a:gd name="T15" fmla="*/ 327 h 341"/>
                  <a:gd name="T16" fmla="*/ 16 w 162"/>
                  <a:gd name="T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341">
                    <a:moveTo>
                      <a:pt x="16" y="341"/>
                    </a:moveTo>
                    <a:cubicBezTo>
                      <a:pt x="148" y="340"/>
                      <a:pt x="148" y="340"/>
                      <a:pt x="148" y="340"/>
                    </a:cubicBezTo>
                    <a:cubicBezTo>
                      <a:pt x="155" y="340"/>
                      <a:pt x="162" y="334"/>
                      <a:pt x="161" y="326"/>
                    </a:cubicBezTo>
                    <a:cubicBezTo>
                      <a:pt x="160" y="14"/>
                      <a:pt x="160" y="14"/>
                      <a:pt x="160" y="14"/>
                    </a:cubicBezTo>
                    <a:cubicBezTo>
                      <a:pt x="160" y="6"/>
                      <a:pt x="153" y="0"/>
                      <a:pt x="146" y="0"/>
                    </a:cubicBezTo>
                    <a:cubicBezTo>
                      <a:pt x="14" y="1"/>
                      <a:pt x="14" y="1"/>
                      <a:pt x="14" y="1"/>
                    </a:cubicBezTo>
                    <a:cubicBezTo>
                      <a:pt x="6" y="1"/>
                      <a:pt x="0" y="7"/>
                      <a:pt x="0" y="15"/>
                    </a:cubicBezTo>
                    <a:cubicBezTo>
                      <a:pt x="2" y="327"/>
                      <a:pt x="2" y="327"/>
                      <a:pt x="2" y="327"/>
                    </a:cubicBezTo>
                    <a:cubicBezTo>
                      <a:pt x="2" y="335"/>
                      <a:pt x="8" y="341"/>
                      <a:pt x="16" y="341"/>
                    </a:cubicBezTo>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81" name="Freeform 77">
                <a:extLst>
                  <a:ext uri="{FF2B5EF4-FFF2-40B4-BE49-F238E27FC236}">
                    <a16:creationId xmlns:a16="http://schemas.microsoft.com/office/drawing/2014/main" id="{42D1FCF0-6CD6-42FD-AA56-A18A310156D9}"/>
                  </a:ext>
                </a:extLst>
              </p:cNvPr>
              <p:cNvSpPr>
                <a:spLocks/>
              </p:cNvSpPr>
              <p:nvPr/>
            </p:nvSpPr>
            <p:spPr bwMode="auto">
              <a:xfrm>
                <a:off x="936061" y="4999823"/>
                <a:ext cx="238310" cy="238310"/>
              </a:xfrm>
              <a:custGeom>
                <a:avLst/>
                <a:gdLst>
                  <a:gd name="T0" fmla="*/ 1 w 79"/>
                  <a:gd name="T1" fmla="*/ 40 h 79"/>
                  <a:gd name="T2" fmla="*/ 40 w 79"/>
                  <a:gd name="T3" fmla="*/ 79 h 79"/>
                  <a:gd name="T4" fmla="*/ 79 w 79"/>
                  <a:gd name="T5" fmla="*/ 39 h 79"/>
                  <a:gd name="T6" fmla="*/ 39 w 79"/>
                  <a:gd name="T7" fmla="*/ 1 h 79"/>
                  <a:gd name="T8" fmla="*/ 1 w 79"/>
                  <a:gd name="T9" fmla="*/ 40 h 79"/>
                </a:gdLst>
                <a:ahLst/>
                <a:cxnLst>
                  <a:cxn ang="0">
                    <a:pos x="T0" y="T1"/>
                  </a:cxn>
                  <a:cxn ang="0">
                    <a:pos x="T2" y="T3"/>
                  </a:cxn>
                  <a:cxn ang="0">
                    <a:pos x="T4" y="T5"/>
                  </a:cxn>
                  <a:cxn ang="0">
                    <a:pos x="T6" y="T7"/>
                  </a:cxn>
                  <a:cxn ang="0">
                    <a:pos x="T8" y="T9"/>
                  </a:cxn>
                </a:cxnLst>
                <a:rect l="0" t="0" r="r" b="b"/>
                <a:pathLst>
                  <a:path w="79" h="79">
                    <a:moveTo>
                      <a:pt x="1" y="40"/>
                    </a:moveTo>
                    <a:cubicBezTo>
                      <a:pt x="1" y="62"/>
                      <a:pt x="18" y="79"/>
                      <a:pt x="40" y="79"/>
                    </a:cubicBezTo>
                    <a:cubicBezTo>
                      <a:pt x="62" y="79"/>
                      <a:pt x="79" y="61"/>
                      <a:pt x="79" y="39"/>
                    </a:cubicBezTo>
                    <a:cubicBezTo>
                      <a:pt x="79" y="18"/>
                      <a:pt x="61" y="0"/>
                      <a:pt x="39" y="1"/>
                    </a:cubicBezTo>
                    <a:cubicBezTo>
                      <a:pt x="18" y="1"/>
                      <a:pt x="0" y="18"/>
                      <a:pt x="1" y="40"/>
                    </a:cubicBez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82" name="Freeform 78">
                <a:extLst>
                  <a:ext uri="{FF2B5EF4-FFF2-40B4-BE49-F238E27FC236}">
                    <a16:creationId xmlns:a16="http://schemas.microsoft.com/office/drawing/2014/main" id="{9DAFB619-E8D2-439F-8E4A-377E2B06D4E5}"/>
                  </a:ext>
                </a:extLst>
              </p:cNvPr>
              <p:cNvSpPr>
                <a:spLocks/>
              </p:cNvSpPr>
              <p:nvPr/>
            </p:nvSpPr>
            <p:spPr bwMode="auto">
              <a:xfrm>
                <a:off x="876484" y="4540950"/>
                <a:ext cx="349859" cy="349859"/>
              </a:xfrm>
              <a:custGeom>
                <a:avLst/>
                <a:gdLst>
                  <a:gd name="T0" fmla="*/ 0 w 116"/>
                  <a:gd name="T1" fmla="*/ 58 h 116"/>
                  <a:gd name="T2" fmla="*/ 59 w 116"/>
                  <a:gd name="T3" fmla="*/ 116 h 116"/>
                  <a:gd name="T4" fmla="*/ 116 w 116"/>
                  <a:gd name="T5" fmla="*/ 58 h 116"/>
                  <a:gd name="T6" fmla="*/ 58 w 116"/>
                  <a:gd name="T7" fmla="*/ 0 h 116"/>
                  <a:gd name="T8" fmla="*/ 0 w 116"/>
                  <a:gd name="T9" fmla="*/ 58 h 116"/>
                </a:gdLst>
                <a:ahLst/>
                <a:cxnLst>
                  <a:cxn ang="0">
                    <a:pos x="T0" y="T1"/>
                  </a:cxn>
                  <a:cxn ang="0">
                    <a:pos x="T2" y="T3"/>
                  </a:cxn>
                  <a:cxn ang="0">
                    <a:pos x="T4" y="T5"/>
                  </a:cxn>
                  <a:cxn ang="0">
                    <a:pos x="T6" y="T7"/>
                  </a:cxn>
                  <a:cxn ang="0">
                    <a:pos x="T8" y="T9"/>
                  </a:cxn>
                </a:cxnLst>
                <a:rect l="0" t="0" r="r" b="b"/>
                <a:pathLst>
                  <a:path w="116" h="116">
                    <a:moveTo>
                      <a:pt x="0" y="58"/>
                    </a:moveTo>
                    <a:cubicBezTo>
                      <a:pt x="1" y="90"/>
                      <a:pt x="27" y="116"/>
                      <a:pt x="59" y="116"/>
                    </a:cubicBezTo>
                    <a:cubicBezTo>
                      <a:pt x="90" y="116"/>
                      <a:pt x="116" y="90"/>
                      <a:pt x="116" y="58"/>
                    </a:cubicBezTo>
                    <a:cubicBezTo>
                      <a:pt x="116" y="26"/>
                      <a:pt x="90" y="0"/>
                      <a:pt x="58" y="0"/>
                    </a:cubicBezTo>
                    <a:cubicBezTo>
                      <a:pt x="26" y="0"/>
                      <a:pt x="0" y="26"/>
                      <a:pt x="0" y="58"/>
                    </a:cubicBezTo>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83" name="Oval 79">
                <a:extLst>
                  <a:ext uri="{FF2B5EF4-FFF2-40B4-BE49-F238E27FC236}">
                    <a16:creationId xmlns:a16="http://schemas.microsoft.com/office/drawing/2014/main" id="{AA6C7FCE-10DD-4018-83EB-0B24A3E24CF2}"/>
                  </a:ext>
                </a:extLst>
              </p:cNvPr>
              <p:cNvSpPr>
                <a:spLocks noChangeArrowheads="1"/>
              </p:cNvSpPr>
              <p:nvPr/>
            </p:nvSpPr>
            <p:spPr bwMode="auto">
              <a:xfrm>
                <a:off x="896766" y="4700669"/>
                <a:ext cx="43099" cy="43099"/>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84" name="Freeform 80">
                <a:extLst>
                  <a:ext uri="{FF2B5EF4-FFF2-40B4-BE49-F238E27FC236}">
                    <a16:creationId xmlns:a16="http://schemas.microsoft.com/office/drawing/2014/main" id="{81163236-1450-43C7-BD06-8724B606C101}"/>
                  </a:ext>
                </a:extLst>
              </p:cNvPr>
              <p:cNvSpPr>
                <a:spLocks/>
              </p:cNvSpPr>
              <p:nvPr/>
            </p:nvSpPr>
            <p:spPr bwMode="auto">
              <a:xfrm>
                <a:off x="993103" y="5051795"/>
                <a:ext cx="124225" cy="356197"/>
              </a:xfrm>
              <a:custGeom>
                <a:avLst/>
                <a:gdLst>
                  <a:gd name="T0" fmla="*/ 41 w 41"/>
                  <a:gd name="T1" fmla="*/ 97 h 118"/>
                  <a:gd name="T2" fmla="*/ 40 w 41"/>
                  <a:gd name="T3" fmla="*/ 20 h 118"/>
                  <a:gd name="T4" fmla="*/ 20 w 41"/>
                  <a:gd name="T5" fmla="*/ 0 h 118"/>
                  <a:gd name="T6" fmla="*/ 0 w 41"/>
                  <a:gd name="T7" fmla="*/ 21 h 118"/>
                  <a:gd name="T8" fmla="*/ 0 w 41"/>
                  <a:gd name="T9" fmla="*/ 97 h 118"/>
                  <a:gd name="T10" fmla="*/ 21 w 41"/>
                  <a:gd name="T11" fmla="*/ 118 h 118"/>
                  <a:gd name="T12" fmla="*/ 41 w 41"/>
                  <a:gd name="T13" fmla="*/ 97 h 118"/>
                </a:gdLst>
                <a:ahLst/>
                <a:cxnLst>
                  <a:cxn ang="0">
                    <a:pos x="T0" y="T1"/>
                  </a:cxn>
                  <a:cxn ang="0">
                    <a:pos x="T2" y="T3"/>
                  </a:cxn>
                  <a:cxn ang="0">
                    <a:pos x="T4" y="T5"/>
                  </a:cxn>
                  <a:cxn ang="0">
                    <a:pos x="T6" y="T7"/>
                  </a:cxn>
                  <a:cxn ang="0">
                    <a:pos x="T8" y="T9"/>
                  </a:cxn>
                  <a:cxn ang="0">
                    <a:pos x="T10" y="T11"/>
                  </a:cxn>
                  <a:cxn ang="0">
                    <a:pos x="T12" y="T13"/>
                  </a:cxn>
                </a:cxnLst>
                <a:rect l="0" t="0" r="r" b="b"/>
                <a:pathLst>
                  <a:path w="41" h="118">
                    <a:moveTo>
                      <a:pt x="41" y="97"/>
                    </a:moveTo>
                    <a:cubicBezTo>
                      <a:pt x="40" y="20"/>
                      <a:pt x="40" y="20"/>
                      <a:pt x="40" y="20"/>
                    </a:cubicBezTo>
                    <a:cubicBezTo>
                      <a:pt x="40" y="9"/>
                      <a:pt x="31" y="0"/>
                      <a:pt x="20" y="0"/>
                    </a:cubicBezTo>
                    <a:cubicBezTo>
                      <a:pt x="9" y="0"/>
                      <a:pt x="0" y="10"/>
                      <a:pt x="0" y="21"/>
                    </a:cubicBezTo>
                    <a:cubicBezTo>
                      <a:pt x="0" y="97"/>
                      <a:pt x="0" y="97"/>
                      <a:pt x="0" y="97"/>
                    </a:cubicBezTo>
                    <a:cubicBezTo>
                      <a:pt x="0" y="109"/>
                      <a:pt x="9" y="118"/>
                      <a:pt x="21" y="118"/>
                    </a:cubicBezTo>
                    <a:cubicBezTo>
                      <a:pt x="32" y="117"/>
                      <a:pt x="41" y="108"/>
                      <a:pt x="41" y="97"/>
                    </a:cubicBez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85" name="Freeform 81">
                <a:extLst>
                  <a:ext uri="{FF2B5EF4-FFF2-40B4-BE49-F238E27FC236}">
                    <a16:creationId xmlns:a16="http://schemas.microsoft.com/office/drawing/2014/main" id="{EC935631-4093-4EE3-8017-04B1632497AC}"/>
                  </a:ext>
                </a:extLst>
              </p:cNvPr>
              <p:cNvSpPr>
                <a:spLocks/>
              </p:cNvSpPr>
              <p:nvPr/>
            </p:nvSpPr>
            <p:spPr bwMode="auto">
              <a:xfrm>
                <a:off x="813104" y="4770386"/>
                <a:ext cx="122958" cy="139437"/>
              </a:xfrm>
              <a:custGeom>
                <a:avLst/>
                <a:gdLst>
                  <a:gd name="T0" fmla="*/ 0 w 41"/>
                  <a:gd name="T1" fmla="*/ 0 h 46"/>
                  <a:gd name="T2" fmla="*/ 0 w 41"/>
                  <a:gd name="T3" fmla="*/ 46 h 46"/>
                  <a:gd name="T4" fmla="*/ 41 w 41"/>
                  <a:gd name="T5" fmla="*/ 25 h 46"/>
                  <a:gd name="T6" fmla="*/ 24 w 41"/>
                  <a:gd name="T7" fmla="*/ 1 h 46"/>
                  <a:gd name="T8" fmla="*/ 0 w 41"/>
                  <a:gd name="T9" fmla="*/ 0 h 46"/>
                </a:gdLst>
                <a:ahLst/>
                <a:cxnLst>
                  <a:cxn ang="0">
                    <a:pos x="T0" y="T1"/>
                  </a:cxn>
                  <a:cxn ang="0">
                    <a:pos x="T2" y="T3"/>
                  </a:cxn>
                  <a:cxn ang="0">
                    <a:pos x="T4" y="T5"/>
                  </a:cxn>
                  <a:cxn ang="0">
                    <a:pos x="T6" y="T7"/>
                  </a:cxn>
                  <a:cxn ang="0">
                    <a:pos x="T8" y="T9"/>
                  </a:cxn>
                </a:cxnLst>
                <a:rect l="0" t="0" r="r" b="b"/>
                <a:pathLst>
                  <a:path w="41" h="46">
                    <a:moveTo>
                      <a:pt x="0" y="0"/>
                    </a:moveTo>
                    <a:cubicBezTo>
                      <a:pt x="0" y="46"/>
                      <a:pt x="0" y="46"/>
                      <a:pt x="0" y="46"/>
                    </a:cubicBezTo>
                    <a:cubicBezTo>
                      <a:pt x="41" y="25"/>
                      <a:pt x="41" y="25"/>
                      <a:pt x="41" y="25"/>
                    </a:cubicBezTo>
                    <a:cubicBezTo>
                      <a:pt x="34" y="19"/>
                      <a:pt x="28" y="10"/>
                      <a:pt x="24" y="1"/>
                    </a:cubicBezTo>
                    <a:cubicBezTo>
                      <a:pt x="0" y="0"/>
                      <a:pt x="0" y="0"/>
                      <a:pt x="0" y="0"/>
                    </a:cubicBezTo>
                  </a:path>
                </a:pathLst>
              </a:custGeom>
              <a:solidFill>
                <a:srgbClr val="5E6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86" name="Freeform 82">
                <a:extLst>
                  <a:ext uri="{FF2B5EF4-FFF2-40B4-BE49-F238E27FC236}">
                    <a16:creationId xmlns:a16="http://schemas.microsoft.com/office/drawing/2014/main" id="{B766F84B-17D1-4C51-BCE6-517ED8D3680F}"/>
                  </a:ext>
                </a:extLst>
              </p:cNvPr>
              <p:cNvSpPr>
                <a:spLocks/>
              </p:cNvSpPr>
              <p:nvPr/>
            </p:nvSpPr>
            <p:spPr bwMode="auto">
              <a:xfrm>
                <a:off x="885357" y="4772922"/>
                <a:ext cx="192676" cy="73521"/>
              </a:xfrm>
              <a:custGeom>
                <a:avLst/>
                <a:gdLst>
                  <a:gd name="T0" fmla="*/ 0 w 64"/>
                  <a:gd name="T1" fmla="*/ 0 h 24"/>
                  <a:gd name="T2" fmla="*/ 17 w 64"/>
                  <a:gd name="T3" fmla="*/ 24 h 24"/>
                  <a:gd name="T4" fmla="*/ 64 w 64"/>
                  <a:gd name="T5" fmla="*/ 1 h 24"/>
                  <a:gd name="T6" fmla="*/ 0 w 64"/>
                  <a:gd name="T7" fmla="*/ 0 h 24"/>
                </a:gdLst>
                <a:ahLst/>
                <a:cxnLst>
                  <a:cxn ang="0">
                    <a:pos x="T0" y="T1"/>
                  </a:cxn>
                  <a:cxn ang="0">
                    <a:pos x="T2" y="T3"/>
                  </a:cxn>
                  <a:cxn ang="0">
                    <a:pos x="T4" y="T5"/>
                  </a:cxn>
                  <a:cxn ang="0">
                    <a:pos x="T6" y="T7"/>
                  </a:cxn>
                </a:cxnLst>
                <a:rect l="0" t="0" r="r" b="b"/>
                <a:pathLst>
                  <a:path w="64" h="24">
                    <a:moveTo>
                      <a:pt x="0" y="0"/>
                    </a:moveTo>
                    <a:cubicBezTo>
                      <a:pt x="4" y="9"/>
                      <a:pt x="10" y="18"/>
                      <a:pt x="17" y="24"/>
                    </a:cubicBezTo>
                    <a:cubicBezTo>
                      <a:pt x="64" y="1"/>
                      <a:pt x="64" y="1"/>
                      <a:pt x="64" y="1"/>
                    </a:cubicBezTo>
                    <a:cubicBezTo>
                      <a:pt x="0" y="0"/>
                      <a:pt x="0" y="0"/>
                      <a:pt x="0" y="0"/>
                    </a:cubicBezTo>
                  </a:path>
                </a:pathLst>
              </a:custGeom>
              <a:solidFill>
                <a:srgbClr val="434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87" name="Freeform 83">
                <a:extLst>
                  <a:ext uri="{FF2B5EF4-FFF2-40B4-BE49-F238E27FC236}">
                    <a16:creationId xmlns:a16="http://schemas.microsoft.com/office/drawing/2014/main" id="{1326A608-2BF8-480E-B2DA-0763DBA006AA}"/>
                  </a:ext>
                </a:extLst>
              </p:cNvPr>
              <p:cNvSpPr>
                <a:spLocks/>
              </p:cNvSpPr>
              <p:nvPr/>
            </p:nvSpPr>
            <p:spPr bwMode="auto">
              <a:xfrm>
                <a:off x="406202" y="4652500"/>
                <a:ext cx="717464" cy="268732"/>
              </a:xfrm>
              <a:custGeom>
                <a:avLst/>
                <a:gdLst>
                  <a:gd name="T0" fmla="*/ 27 w 238"/>
                  <a:gd name="T1" fmla="*/ 87 h 89"/>
                  <a:gd name="T2" fmla="*/ 220 w 238"/>
                  <a:gd name="T3" fmla="*/ 42 h 89"/>
                  <a:gd name="T4" fmla="*/ 235 w 238"/>
                  <a:gd name="T5" fmla="*/ 17 h 89"/>
                  <a:gd name="T6" fmla="*/ 211 w 238"/>
                  <a:gd name="T7" fmla="*/ 2 h 89"/>
                  <a:gd name="T8" fmla="*/ 17 w 238"/>
                  <a:gd name="T9" fmla="*/ 47 h 89"/>
                  <a:gd name="T10" fmla="*/ 2 w 238"/>
                  <a:gd name="T11" fmla="*/ 72 h 89"/>
                  <a:gd name="T12" fmla="*/ 27 w 238"/>
                  <a:gd name="T13" fmla="*/ 87 h 89"/>
                </a:gdLst>
                <a:ahLst/>
                <a:cxnLst>
                  <a:cxn ang="0">
                    <a:pos x="T0" y="T1"/>
                  </a:cxn>
                  <a:cxn ang="0">
                    <a:pos x="T2" y="T3"/>
                  </a:cxn>
                  <a:cxn ang="0">
                    <a:pos x="T4" y="T5"/>
                  </a:cxn>
                  <a:cxn ang="0">
                    <a:pos x="T6" y="T7"/>
                  </a:cxn>
                  <a:cxn ang="0">
                    <a:pos x="T8" y="T9"/>
                  </a:cxn>
                  <a:cxn ang="0">
                    <a:pos x="T10" y="T11"/>
                  </a:cxn>
                  <a:cxn ang="0">
                    <a:pos x="T12" y="T13"/>
                  </a:cxn>
                </a:cxnLst>
                <a:rect l="0" t="0" r="r" b="b"/>
                <a:pathLst>
                  <a:path w="238" h="89">
                    <a:moveTo>
                      <a:pt x="27" y="87"/>
                    </a:moveTo>
                    <a:cubicBezTo>
                      <a:pt x="220" y="42"/>
                      <a:pt x="220" y="42"/>
                      <a:pt x="220" y="42"/>
                    </a:cubicBezTo>
                    <a:cubicBezTo>
                      <a:pt x="231" y="39"/>
                      <a:pt x="238" y="28"/>
                      <a:pt x="235" y="17"/>
                    </a:cubicBezTo>
                    <a:cubicBezTo>
                      <a:pt x="233" y="6"/>
                      <a:pt x="222" y="0"/>
                      <a:pt x="211" y="2"/>
                    </a:cubicBezTo>
                    <a:cubicBezTo>
                      <a:pt x="17" y="47"/>
                      <a:pt x="17" y="47"/>
                      <a:pt x="17" y="47"/>
                    </a:cubicBezTo>
                    <a:cubicBezTo>
                      <a:pt x="6" y="50"/>
                      <a:pt x="0" y="61"/>
                      <a:pt x="2" y="72"/>
                    </a:cubicBezTo>
                    <a:cubicBezTo>
                      <a:pt x="5" y="82"/>
                      <a:pt x="16" y="89"/>
                      <a:pt x="27" y="87"/>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88" name="Freeform 84">
                <a:extLst>
                  <a:ext uri="{FF2B5EF4-FFF2-40B4-BE49-F238E27FC236}">
                    <a16:creationId xmlns:a16="http://schemas.microsoft.com/office/drawing/2014/main" id="{3950A7EE-621E-4899-94EE-D899CF577CDD}"/>
                  </a:ext>
                </a:extLst>
              </p:cNvPr>
              <p:cNvSpPr>
                <a:spLocks/>
              </p:cNvSpPr>
              <p:nvPr/>
            </p:nvSpPr>
            <p:spPr bwMode="auto">
              <a:xfrm>
                <a:off x="454371" y="4791936"/>
                <a:ext cx="180000" cy="78592"/>
              </a:xfrm>
              <a:custGeom>
                <a:avLst/>
                <a:gdLst>
                  <a:gd name="T0" fmla="*/ 9 w 60"/>
                  <a:gd name="T1" fmla="*/ 25 h 26"/>
                  <a:gd name="T2" fmla="*/ 54 w 60"/>
                  <a:gd name="T3" fmla="*/ 14 h 26"/>
                  <a:gd name="T4" fmla="*/ 59 w 60"/>
                  <a:gd name="T5" fmla="*/ 6 h 26"/>
                  <a:gd name="T6" fmla="*/ 51 w 60"/>
                  <a:gd name="T7" fmla="*/ 1 h 26"/>
                  <a:gd name="T8" fmla="*/ 6 w 60"/>
                  <a:gd name="T9" fmla="*/ 11 h 26"/>
                  <a:gd name="T10" fmla="*/ 1 w 60"/>
                  <a:gd name="T11" fmla="*/ 19 h 26"/>
                  <a:gd name="T12" fmla="*/ 9 w 60"/>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60" h="26">
                    <a:moveTo>
                      <a:pt x="9" y="25"/>
                    </a:moveTo>
                    <a:cubicBezTo>
                      <a:pt x="54" y="14"/>
                      <a:pt x="54" y="14"/>
                      <a:pt x="54" y="14"/>
                    </a:cubicBezTo>
                    <a:cubicBezTo>
                      <a:pt x="58" y="14"/>
                      <a:pt x="60" y="10"/>
                      <a:pt x="59" y="6"/>
                    </a:cubicBezTo>
                    <a:cubicBezTo>
                      <a:pt x="58" y="2"/>
                      <a:pt x="55" y="0"/>
                      <a:pt x="51" y="1"/>
                    </a:cubicBezTo>
                    <a:cubicBezTo>
                      <a:pt x="6" y="11"/>
                      <a:pt x="6" y="11"/>
                      <a:pt x="6" y="11"/>
                    </a:cubicBezTo>
                    <a:cubicBezTo>
                      <a:pt x="3" y="12"/>
                      <a:pt x="0" y="16"/>
                      <a:pt x="1" y="19"/>
                    </a:cubicBezTo>
                    <a:cubicBezTo>
                      <a:pt x="2" y="23"/>
                      <a:pt x="6" y="26"/>
                      <a:pt x="9" y="25"/>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89" name="Freeform 85">
                <a:extLst>
                  <a:ext uri="{FF2B5EF4-FFF2-40B4-BE49-F238E27FC236}">
                    <a16:creationId xmlns:a16="http://schemas.microsoft.com/office/drawing/2014/main" id="{A8DDEE57-3B1B-4441-8D8B-151C87A52D87}"/>
                  </a:ext>
                </a:extLst>
              </p:cNvPr>
              <p:cNvSpPr>
                <a:spLocks/>
              </p:cNvSpPr>
              <p:nvPr/>
            </p:nvSpPr>
            <p:spPr bwMode="auto">
              <a:xfrm>
                <a:off x="643245" y="4770386"/>
                <a:ext cx="76056" cy="54507"/>
              </a:xfrm>
              <a:custGeom>
                <a:avLst/>
                <a:gdLst>
                  <a:gd name="T0" fmla="*/ 9 w 25"/>
                  <a:gd name="T1" fmla="*/ 17 h 18"/>
                  <a:gd name="T2" fmla="*/ 19 w 25"/>
                  <a:gd name="T3" fmla="*/ 15 h 18"/>
                  <a:gd name="T4" fmla="*/ 24 w 25"/>
                  <a:gd name="T5" fmla="*/ 6 h 18"/>
                  <a:gd name="T6" fmla="*/ 16 w 25"/>
                  <a:gd name="T7" fmla="*/ 1 h 18"/>
                  <a:gd name="T8" fmla="*/ 6 w 25"/>
                  <a:gd name="T9" fmla="*/ 3 h 18"/>
                  <a:gd name="T10" fmla="*/ 1 w 25"/>
                  <a:gd name="T11" fmla="*/ 11 h 18"/>
                  <a:gd name="T12" fmla="*/ 9 w 25"/>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25" h="18">
                    <a:moveTo>
                      <a:pt x="9" y="17"/>
                    </a:moveTo>
                    <a:cubicBezTo>
                      <a:pt x="19" y="15"/>
                      <a:pt x="19" y="15"/>
                      <a:pt x="19" y="15"/>
                    </a:cubicBezTo>
                    <a:cubicBezTo>
                      <a:pt x="23" y="14"/>
                      <a:pt x="25" y="10"/>
                      <a:pt x="24" y="6"/>
                    </a:cubicBezTo>
                    <a:cubicBezTo>
                      <a:pt x="23" y="3"/>
                      <a:pt x="19" y="0"/>
                      <a:pt x="16" y="1"/>
                    </a:cubicBezTo>
                    <a:cubicBezTo>
                      <a:pt x="6" y="3"/>
                      <a:pt x="6" y="3"/>
                      <a:pt x="6" y="3"/>
                    </a:cubicBezTo>
                    <a:cubicBezTo>
                      <a:pt x="2" y="4"/>
                      <a:pt x="0" y="8"/>
                      <a:pt x="1" y="11"/>
                    </a:cubicBezTo>
                    <a:cubicBezTo>
                      <a:pt x="1" y="15"/>
                      <a:pt x="5" y="18"/>
                      <a:pt x="9" y="17"/>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90" name="Freeform 86">
                <a:extLst>
                  <a:ext uri="{FF2B5EF4-FFF2-40B4-BE49-F238E27FC236}">
                    <a16:creationId xmlns:a16="http://schemas.microsoft.com/office/drawing/2014/main" id="{50A9F3BC-59EF-4669-B4FD-91B625F1E553}"/>
                  </a:ext>
                </a:extLst>
              </p:cNvPr>
              <p:cNvSpPr>
                <a:spLocks/>
              </p:cNvSpPr>
              <p:nvPr/>
            </p:nvSpPr>
            <p:spPr bwMode="auto">
              <a:xfrm>
                <a:off x="1036202" y="5056865"/>
                <a:ext cx="41831" cy="115352"/>
              </a:xfrm>
              <a:custGeom>
                <a:avLst/>
                <a:gdLst>
                  <a:gd name="T0" fmla="*/ 23 w 33"/>
                  <a:gd name="T1" fmla="*/ 0 h 91"/>
                  <a:gd name="T2" fmla="*/ 0 w 33"/>
                  <a:gd name="T3" fmla="*/ 20 h 91"/>
                  <a:gd name="T4" fmla="*/ 19 w 33"/>
                  <a:gd name="T5" fmla="*/ 36 h 91"/>
                  <a:gd name="T6" fmla="*/ 0 w 33"/>
                  <a:gd name="T7" fmla="*/ 55 h 91"/>
                  <a:gd name="T8" fmla="*/ 19 w 33"/>
                  <a:gd name="T9" fmla="*/ 72 h 91"/>
                  <a:gd name="T10" fmla="*/ 4 w 33"/>
                  <a:gd name="T11" fmla="*/ 84 h 91"/>
                  <a:gd name="T12" fmla="*/ 12 w 33"/>
                  <a:gd name="T13" fmla="*/ 91 h 91"/>
                  <a:gd name="T14" fmla="*/ 33 w 33"/>
                  <a:gd name="T15" fmla="*/ 70 h 91"/>
                  <a:gd name="T16" fmla="*/ 14 w 33"/>
                  <a:gd name="T17" fmla="*/ 55 h 91"/>
                  <a:gd name="T18" fmla="*/ 33 w 33"/>
                  <a:gd name="T19" fmla="*/ 36 h 91"/>
                  <a:gd name="T20" fmla="*/ 14 w 33"/>
                  <a:gd name="T21" fmla="*/ 20 h 91"/>
                  <a:gd name="T22" fmla="*/ 28 w 33"/>
                  <a:gd name="T23" fmla="*/ 8 h 91"/>
                  <a:gd name="T24" fmla="*/ 23 w 33"/>
                  <a:gd name="T25" fmla="*/ 0 h 91"/>
                  <a:gd name="T26" fmla="*/ 23 w 33"/>
                  <a:gd name="T2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1">
                    <a:moveTo>
                      <a:pt x="23" y="0"/>
                    </a:moveTo>
                    <a:lnTo>
                      <a:pt x="0" y="20"/>
                    </a:lnTo>
                    <a:lnTo>
                      <a:pt x="19" y="36"/>
                    </a:lnTo>
                    <a:lnTo>
                      <a:pt x="0" y="55"/>
                    </a:lnTo>
                    <a:lnTo>
                      <a:pt x="19" y="72"/>
                    </a:lnTo>
                    <a:lnTo>
                      <a:pt x="4" y="84"/>
                    </a:lnTo>
                    <a:lnTo>
                      <a:pt x="12" y="91"/>
                    </a:lnTo>
                    <a:lnTo>
                      <a:pt x="33" y="70"/>
                    </a:lnTo>
                    <a:lnTo>
                      <a:pt x="14" y="55"/>
                    </a:lnTo>
                    <a:lnTo>
                      <a:pt x="33" y="36"/>
                    </a:lnTo>
                    <a:lnTo>
                      <a:pt x="14" y="20"/>
                    </a:lnTo>
                    <a:lnTo>
                      <a:pt x="28" y="8"/>
                    </a:lnTo>
                    <a:lnTo>
                      <a:pt x="23" y="0"/>
                    </a:lnTo>
                    <a:lnTo>
                      <a:pt x="23" y="0"/>
                    </a:lnTo>
                    <a:close/>
                  </a:path>
                </a:pathLst>
              </a:custGeom>
              <a:solidFill>
                <a:srgbClr val="2F4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grpSp>
      <p:sp>
        <p:nvSpPr>
          <p:cNvPr id="94" name="Date Placeholder 93">
            <a:extLst>
              <a:ext uri="{FF2B5EF4-FFF2-40B4-BE49-F238E27FC236}">
                <a16:creationId xmlns:a16="http://schemas.microsoft.com/office/drawing/2014/main" id="{BCC2DCF0-FB96-4C2E-9EC4-8CD96373D16A}"/>
              </a:ext>
            </a:extLst>
          </p:cNvPr>
          <p:cNvSpPr>
            <a:spLocks noGrp="1"/>
          </p:cNvSpPr>
          <p:nvPr>
            <p:ph type="dt" sz="half" idx="10"/>
          </p:nvPr>
        </p:nvSpPr>
        <p:spPr/>
        <p:txBody>
          <a:bodyPr/>
          <a:lstStyle/>
          <a:p>
            <a:fld id="{F2C2D1CA-6386-445E-BDE7-06F7821C4B90}" type="datetime1">
              <a:rPr lang="en-ID" smtClean="0"/>
              <a:t>17/08/2020</a:t>
            </a:fld>
            <a:endParaRPr lang="en-ID"/>
          </a:p>
        </p:txBody>
      </p:sp>
      <p:sp>
        <p:nvSpPr>
          <p:cNvPr id="95" name="Slide Number Placeholder 94">
            <a:extLst>
              <a:ext uri="{FF2B5EF4-FFF2-40B4-BE49-F238E27FC236}">
                <a16:creationId xmlns:a16="http://schemas.microsoft.com/office/drawing/2014/main" id="{8623473B-0949-4B77-8D9A-C5AC3A8F0FD6}"/>
              </a:ext>
            </a:extLst>
          </p:cNvPr>
          <p:cNvSpPr>
            <a:spLocks noGrp="1"/>
          </p:cNvSpPr>
          <p:nvPr>
            <p:ph type="sldNum" sz="quarter" idx="12"/>
          </p:nvPr>
        </p:nvSpPr>
        <p:spPr/>
        <p:txBody>
          <a:bodyPr/>
          <a:lstStyle/>
          <a:p>
            <a:fld id="{B4ED1D1F-D87B-42C2-8EF4-C3A68D402B1D}" type="slidenum">
              <a:rPr lang="en-ID" smtClean="0"/>
              <a:t>4</a:t>
            </a:fld>
            <a:endParaRPr lang="en-ID"/>
          </a:p>
        </p:txBody>
      </p:sp>
      <p:grpSp>
        <p:nvGrpSpPr>
          <p:cNvPr id="160" name="Group 159">
            <a:extLst>
              <a:ext uri="{FF2B5EF4-FFF2-40B4-BE49-F238E27FC236}">
                <a16:creationId xmlns:a16="http://schemas.microsoft.com/office/drawing/2014/main" id="{4DDC79B0-EA5C-4794-8EFF-2F5FF74F0765}"/>
              </a:ext>
            </a:extLst>
          </p:cNvPr>
          <p:cNvGrpSpPr>
            <a:grpSpLocks noChangeAspect="1"/>
          </p:cNvGrpSpPr>
          <p:nvPr/>
        </p:nvGrpSpPr>
        <p:grpSpPr>
          <a:xfrm>
            <a:off x="6711737" y="3955316"/>
            <a:ext cx="1848995" cy="1800000"/>
            <a:chOff x="6490477" y="4112203"/>
            <a:chExt cx="1848995" cy="1788438"/>
          </a:xfrm>
        </p:grpSpPr>
        <p:sp>
          <p:nvSpPr>
            <p:cNvPr id="102" name="Freeform 90">
              <a:extLst>
                <a:ext uri="{FF2B5EF4-FFF2-40B4-BE49-F238E27FC236}">
                  <a16:creationId xmlns:a16="http://schemas.microsoft.com/office/drawing/2014/main" id="{288BF4EB-8720-4F15-A953-693042D35463}"/>
                </a:ext>
              </a:extLst>
            </p:cNvPr>
            <p:cNvSpPr>
              <a:spLocks/>
            </p:cNvSpPr>
            <p:nvPr/>
          </p:nvSpPr>
          <p:spPr bwMode="auto">
            <a:xfrm>
              <a:off x="6650850" y="4112203"/>
              <a:ext cx="1688622" cy="1643113"/>
            </a:xfrm>
            <a:custGeom>
              <a:avLst/>
              <a:gdLst>
                <a:gd name="T0" fmla="*/ 533 w 592"/>
                <a:gd name="T1" fmla="*/ 466 h 576"/>
                <a:gd name="T2" fmla="*/ 350 w 592"/>
                <a:gd name="T3" fmla="*/ 560 h 576"/>
                <a:gd name="T4" fmla="*/ 62 w 592"/>
                <a:gd name="T5" fmla="*/ 400 h 576"/>
                <a:gd name="T6" fmla="*/ 86 w 592"/>
                <a:gd name="T7" fmla="*/ 144 h 576"/>
                <a:gd name="T8" fmla="*/ 417 w 592"/>
                <a:gd name="T9" fmla="*/ 56 h 576"/>
                <a:gd name="T10" fmla="*/ 564 w 592"/>
                <a:gd name="T11" fmla="*/ 222 h 576"/>
                <a:gd name="T12" fmla="*/ 533 w 592"/>
                <a:gd name="T13" fmla="*/ 466 h 576"/>
              </a:gdLst>
              <a:ahLst/>
              <a:cxnLst>
                <a:cxn ang="0">
                  <a:pos x="T0" y="T1"/>
                </a:cxn>
                <a:cxn ang="0">
                  <a:pos x="T2" y="T3"/>
                </a:cxn>
                <a:cxn ang="0">
                  <a:pos x="T4" y="T5"/>
                </a:cxn>
                <a:cxn ang="0">
                  <a:pos x="T6" y="T7"/>
                </a:cxn>
                <a:cxn ang="0">
                  <a:pos x="T8" y="T9"/>
                </a:cxn>
                <a:cxn ang="0">
                  <a:pos x="T10" y="T11"/>
                </a:cxn>
                <a:cxn ang="0">
                  <a:pos x="T12" y="T13"/>
                </a:cxn>
              </a:cxnLst>
              <a:rect l="0" t="0" r="r" b="b"/>
              <a:pathLst>
                <a:path w="592" h="576">
                  <a:moveTo>
                    <a:pt x="533" y="466"/>
                  </a:moveTo>
                  <a:cubicBezTo>
                    <a:pt x="501" y="517"/>
                    <a:pt x="414" y="551"/>
                    <a:pt x="350" y="560"/>
                  </a:cubicBezTo>
                  <a:cubicBezTo>
                    <a:pt x="238" y="576"/>
                    <a:pt x="128" y="544"/>
                    <a:pt x="62" y="400"/>
                  </a:cubicBezTo>
                  <a:cubicBezTo>
                    <a:pt x="0" y="267"/>
                    <a:pt x="79" y="153"/>
                    <a:pt x="86" y="144"/>
                  </a:cubicBezTo>
                  <a:cubicBezTo>
                    <a:pt x="153" y="55"/>
                    <a:pt x="294" y="0"/>
                    <a:pt x="417" y="56"/>
                  </a:cubicBezTo>
                  <a:cubicBezTo>
                    <a:pt x="510" y="98"/>
                    <a:pt x="544" y="168"/>
                    <a:pt x="564" y="222"/>
                  </a:cubicBezTo>
                  <a:cubicBezTo>
                    <a:pt x="576" y="253"/>
                    <a:pt x="592" y="375"/>
                    <a:pt x="533" y="466"/>
                  </a:cubicBezTo>
                </a:path>
              </a:pathLst>
            </a:custGeom>
            <a:solidFill>
              <a:schemeClr val="accent4">
                <a:lumMod val="40000"/>
                <a:lumOff val="60000"/>
              </a:schemeClr>
            </a:solidFill>
            <a:ln>
              <a:noFill/>
            </a:ln>
          </p:spPr>
          <p:txBody>
            <a:bodyPr vert="horz" wrap="square" lIns="91440" tIns="45720" rIns="91440" bIns="45720" numCol="1" anchor="ctr" anchorCtr="0" compatLnSpc="1">
              <a:prstTxWarp prst="textNoShape">
                <a:avLst/>
              </a:prstTxWarp>
            </a:bodyPr>
            <a:lstStyle/>
            <a:p>
              <a:pPr algn="ctr"/>
              <a:r>
                <a:rPr lang="en-US" sz="3200" dirty="0">
                  <a:solidFill>
                    <a:schemeClr val="accent4"/>
                  </a:solidFill>
                  <a:latin typeface="+mj-lt"/>
                </a:rPr>
                <a:t>D</a:t>
              </a:r>
              <a:endParaRPr lang="en-ID" sz="3200" dirty="0">
                <a:solidFill>
                  <a:schemeClr val="accent4"/>
                </a:solidFill>
                <a:latin typeface="+mj-lt"/>
              </a:endParaRPr>
            </a:p>
          </p:txBody>
        </p:sp>
        <p:sp>
          <p:nvSpPr>
            <p:cNvPr id="103" name="Freeform 91">
              <a:extLst>
                <a:ext uri="{FF2B5EF4-FFF2-40B4-BE49-F238E27FC236}">
                  <a16:creationId xmlns:a16="http://schemas.microsoft.com/office/drawing/2014/main" id="{4D353A96-2FA3-4A01-9AD4-10401EBDFBD2}"/>
                </a:ext>
              </a:extLst>
            </p:cNvPr>
            <p:cNvSpPr>
              <a:spLocks/>
            </p:cNvSpPr>
            <p:nvPr/>
          </p:nvSpPr>
          <p:spPr bwMode="auto">
            <a:xfrm>
              <a:off x="6550251" y="5241543"/>
              <a:ext cx="162874" cy="210778"/>
            </a:xfrm>
            <a:custGeom>
              <a:avLst/>
              <a:gdLst>
                <a:gd name="T0" fmla="*/ 57 w 57"/>
                <a:gd name="T1" fmla="*/ 44 h 74"/>
                <a:gd name="T2" fmla="*/ 27 w 57"/>
                <a:gd name="T3" fmla="*/ 1 h 74"/>
                <a:gd name="T4" fmla="*/ 2 w 57"/>
                <a:gd name="T5" fmla="*/ 35 h 74"/>
                <a:gd name="T6" fmla="*/ 38 w 57"/>
                <a:gd name="T7" fmla="*/ 72 h 74"/>
                <a:gd name="T8" fmla="*/ 57 w 57"/>
                <a:gd name="T9" fmla="*/ 44 h 74"/>
              </a:gdLst>
              <a:ahLst/>
              <a:cxnLst>
                <a:cxn ang="0">
                  <a:pos x="T0" y="T1"/>
                </a:cxn>
                <a:cxn ang="0">
                  <a:pos x="T2" y="T3"/>
                </a:cxn>
                <a:cxn ang="0">
                  <a:pos x="T4" y="T5"/>
                </a:cxn>
                <a:cxn ang="0">
                  <a:pos x="T6" y="T7"/>
                </a:cxn>
                <a:cxn ang="0">
                  <a:pos x="T8" y="T9"/>
                </a:cxn>
              </a:cxnLst>
              <a:rect l="0" t="0" r="r" b="b"/>
              <a:pathLst>
                <a:path w="57" h="74">
                  <a:moveTo>
                    <a:pt x="57" y="44"/>
                  </a:moveTo>
                  <a:cubicBezTo>
                    <a:pt x="57" y="26"/>
                    <a:pt x="44" y="3"/>
                    <a:pt x="27" y="1"/>
                  </a:cubicBezTo>
                  <a:cubicBezTo>
                    <a:pt x="12" y="0"/>
                    <a:pt x="0" y="17"/>
                    <a:pt x="2" y="35"/>
                  </a:cubicBezTo>
                  <a:cubicBezTo>
                    <a:pt x="5" y="55"/>
                    <a:pt x="23" y="74"/>
                    <a:pt x="38" y="72"/>
                  </a:cubicBezTo>
                  <a:cubicBezTo>
                    <a:pt x="50" y="71"/>
                    <a:pt x="57" y="56"/>
                    <a:pt x="57" y="44"/>
                  </a:cubicBezTo>
                  <a:close/>
                </a:path>
              </a:pathLst>
            </a:custGeom>
            <a:solidFill>
              <a:schemeClr val="accent4">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104" name="Freeform 92">
              <a:extLst>
                <a:ext uri="{FF2B5EF4-FFF2-40B4-BE49-F238E27FC236}">
                  <a16:creationId xmlns:a16="http://schemas.microsoft.com/office/drawing/2014/main" id="{51D9D91D-C731-466F-8244-4327F7AF633B}"/>
                </a:ext>
              </a:extLst>
            </p:cNvPr>
            <p:cNvSpPr>
              <a:spLocks/>
            </p:cNvSpPr>
            <p:nvPr/>
          </p:nvSpPr>
          <p:spPr bwMode="auto">
            <a:xfrm>
              <a:off x="6727497" y="5404417"/>
              <a:ext cx="82635" cy="93413"/>
            </a:xfrm>
            <a:custGeom>
              <a:avLst/>
              <a:gdLst>
                <a:gd name="T0" fmla="*/ 27 w 29"/>
                <a:gd name="T1" fmla="*/ 13 h 33"/>
                <a:gd name="T2" fmla="*/ 9 w 29"/>
                <a:gd name="T3" fmla="*/ 3 h 33"/>
                <a:gd name="T4" fmla="*/ 3 w 29"/>
                <a:gd name="T5" fmla="*/ 23 h 33"/>
                <a:gd name="T6" fmla="*/ 23 w 29"/>
                <a:gd name="T7" fmla="*/ 29 h 33"/>
                <a:gd name="T8" fmla="*/ 27 w 29"/>
                <a:gd name="T9" fmla="*/ 13 h 33"/>
              </a:gdLst>
              <a:ahLst/>
              <a:cxnLst>
                <a:cxn ang="0">
                  <a:pos x="T0" y="T1"/>
                </a:cxn>
                <a:cxn ang="0">
                  <a:pos x="T2" y="T3"/>
                </a:cxn>
                <a:cxn ang="0">
                  <a:pos x="T4" y="T5"/>
                </a:cxn>
                <a:cxn ang="0">
                  <a:pos x="T6" y="T7"/>
                </a:cxn>
                <a:cxn ang="0">
                  <a:pos x="T8" y="T9"/>
                </a:cxn>
              </a:cxnLst>
              <a:rect l="0" t="0" r="r" b="b"/>
              <a:pathLst>
                <a:path w="29" h="33">
                  <a:moveTo>
                    <a:pt x="27" y="13"/>
                  </a:moveTo>
                  <a:cubicBezTo>
                    <a:pt x="25" y="6"/>
                    <a:pt x="17" y="0"/>
                    <a:pt x="9" y="3"/>
                  </a:cubicBezTo>
                  <a:cubicBezTo>
                    <a:pt x="3" y="7"/>
                    <a:pt x="0" y="16"/>
                    <a:pt x="3" y="23"/>
                  </a:cubicBezTo>
                  <a:cubicBezTo>
                    <a:pt x="6" y="30"/>
                    <a:pt x="17" y="33"/>
                    <a:pt x="23" y="29"/>
                  </a:cubicBezTo>
                  <a:cubicBezTo>
                    <a:pt x="28" y="25"/>
                    <a:pt x="29" y="18"/>
                    <a:pt x="27" y="13"/>
                  </a:cubicBezTo>
                  <a:close/>
                </a:path>
              </a:pathLst>
            </a:custGeom>
            <a:solidFill>
              <a:schemeClr val="accent4">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58" name="Group 157">
              <a:extLst>
                <a:ext uri="{FF2B5EF4-FFF2-40B4-BE49-F238E27FC236}">
                  <a16:creationId xmlns:a16="http://schemas.microsoft.com/office/drawing/2014/main" id="{EA84638C-E9BD-4A05-9940-2D0CF8B676B4}"/>
                </a:ext>
              </a:extLst>
            </p:cNvPr>
            <p:cNvGrpSpPr/>
            <p:nvPr/>
          </p:nvGrpSpPr>
          <p:grpSpPr>
            <a:xfrm>
              <a:off x="6490477" y="4605843"/>
              <a:ext cx="1454948" cy="1294798"/>
              <a:chOff x="6961030" y="3955316"/>
              <a:chExt cx="1153294" cy="1026348"/>
            </a:xfrm>
          </p:grpSpPr>
          <p:sp>
            <p:nvSpPr>
              <p:cNvPr id="105" name="Freeform 93">
                <a:extLst>
                  <a:ext uri="{FF2B5EF4-FFF2-40B4-BE49-F238E27FC236}">
                    <a16:creationId xmlns:a16="http://schemas.microsoft.com/office/drawing/2014/main" id="{1691A98B-7113-4416-A04C-EBBEA7FD0E81}"/>
                  </a:ext>
                </a:extLst>
              </p:cNvPr>
              <p:cNvSpPr>
                <a:spLocks/>
              </p:cNvSpPr>
              <p:nvPr/>
            </p:nvSpPr>
            <p:spPr bwMode="auto">
              <a:xfrm>
                <a:off x="7446060" y="4417591"/>
                <a:ext cx="373653" cy="373653"/>
              </a:xfrm>
              <a:custGeom>
                <a:avLst/>
                <a:gdLst>
                  <a:gd name="T0" fmla="*/ 118 w 131"/>
                  <a:gd name="T1" fmla="*/ 88 h 131"/>
                  <a:gd name="T2" fmla="*/ 43 w 131"/>
                  <a:gd name="T3" fmla="*/ 118 h 131"/>
                  <a:gd name="T4" fmla="*/ 13 w 131"/>
                  <a:gd name="T5" fmla="*/ 43 h 131"/>
                  <a:gd name="T6" fmla="*/ 88 w 131"/>
                  <a:gd name="T7" fmla="*/ 13 h 131"/>
                  <a:gd name="T8" fmla="*/ 118 w 131"/>
                  <a:gd name="T9" fmla="*/ 88 h 131"/>
                </a:gdLst>
                <a:ahLst/>
                <a:cxnLst>
                  <a:cxn ang="0">
                    <a:pos x="T0" y="T1"/>
                  </a:cxn>
                  <a:cxn ang="0">
                    <a:pos x="T2" y="T3"/>
                  </a:cxn>
                  <a:cxn ang="0">
                    <a:pos x="T4" y="T5"/>
                  </a:cxn>
                  <a:cxn ang="0">
                    <a:pos x="T6" y="T7"/>
                  </a:cxn>
                  <a:cxn ang="0">
                    <a:pos x="T8" y="T9"/>
                  </a:cxn>
                </a:cxnLst>
                <a:rect l="0" t="0" r="r" b="b"/>
                <a:pathLst>
                  <a:path w="131" h="131">
                    <a:moveTo>
                      <a:pt x="118" y="88"/>
                    </a:moveTo>
                    <a:cubicBezTo>
                      <a:pt x="106" y="117"/>
                      <a:pt x="72" y="131"/>
                      <a:pt x="43" y="118"/>
                    </a:cubicBezTo>
                    <a:cubicBezTo>
                      <a:pt x="14" y="106"/>
                      <a:pt x="0" y="72"/>
                      <a:pt x="13" y="43"/>
                    </a:cubicBezTo>
                    <a:cubicBezTo>
                      <a:pt x="25" y="14"/>
                      <a:pt x="59" y="0"/>
                      <a:pt x="88" y="13"/>
                    </a:cubicBezTo>
                    <a:cubicBezTo>
                      <a:pt x="117" y="25"/>
                      <a:pt x="131" y="59"/>
                      <a:pt x="118" y="88"/>
                    </a:cubicBezTo>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06" name="Freeform 94">
                <a:extLst>
                  <a:ext uri="{FF2B5EF4-FFF2-40B4-BE49-F238E27FC236}">
                    <a16:creationId xmlns:a16="http://schemas.microsoft.com/office/drawing/2014/main" id="{031C9926-71A3-45F4-8E8D-7FF53EC2E719}"/>
                  </a:ext>
                </a:extLst>
              </p:cNvPr>
              <p:cNvSpPr>
                <a:spLocks/>
              </p:cNvSpPr>
              <p:nvPr/>
            </p:nvSpPr>
            <p:spPr bwMode="auto">
              <a:xfrm>
                <a:off x="7258036" y="4354119"/>
                <a:ext cx="80240" cy="80240"/>
              </a:xfrm>
              <a:custGeom>
                <a:avLst/>
                <a:gdLst>
                  <a:gd name="T0" fmla="*/ 25 w 28"/>
                  <a:gd name="T1" fmla="*/ 19 h 28"/>
                  <a:gd name="T2" fmla="*/ 9 w 28"/>
                  <a:gd name="T3" fmla="*/ 25 h 28"/>
                  <a:gd name="T4" fmla="*/ 3 w 28"/>
                  <a:gd name="T5" fmla="*/ 9 h 28"/>
                  <a:gd name="T6" fmla="*/ 19 w 28"/>
                  <a:gd name="T7" fmla="*/ 3 h 28"/>
                  <a:gd name="T8" fmla="*/ 25 w 28"/>
                  <a:gd name="T9" fmla="*/ 19 h 28"/>
                </a:gdLst>
                <a:ahLst/>
                <a:cxnLst>
                  <a:cxn ang="0">
                    <a:pos x="T0" y="T1"/>
                  </a:cxn>
                  <a:cxn ang="0">
                    <a:pos x="T2" y="T3"/>
                  </a:cxn>
                  <a:cxn ang="0">
                    <a:pos x="T4" y="T5"/>
                  </a:cxn>
                  <a:cxn ang="0">
                    <a:pos x="T6" y="T7"/>
                  </a:cxn>
                  <a:cxn ang="0">
                    <a:pos x="T8" y="T9"/>
                  </a:cxn>
                </a:cxnLst>
                <a:rect l="0" t="0" r="r" b="b"/>
                <a:pathLst>
                  <a:path w="28" h="28">
                    <a:moveTo>
                      <a:pt x="25" y="19"/>
                    </a:moveTo>
                    <a:cubicBezTo>
                      <a:pt x="23" y="25"/>
                      <a:pt x="15" y="28"/>
                      <a:pt x="9" y="25"/>
                    </a:cubicBezTo>
                    <a:cubicBezTo>
                      <a:pt x="3" y="23"/>
                      <a:pt x="0" y="15"/>
                      <a:pt x="3" y="9"/>
                    </a:cubicBezTo>
                    <a:cubicBezTo>
                      <a:pt x="5" y="3"/>
                      <a:pt x="13" y="0"/>
                      <a:pt x="19" y="3"/>
                    </a:cubicBezTo>
                    <a:cubicBezTo>
                      <a:pt x="25" y="5"/>
                      <a:pt x="28" y="13"/>
                      <a:pt x="25" y="19"/>
                    </a:cubicBezTo>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07" name="Freeform 95">
                <a:extLst>
                  <a:ext uri="{FF2B5EF4-FFF2-40B4-BE49-F238E27FC236}">
                    <a16:creationId xmlns:a16="http://schemas.microsoft.com/office/drawing/2014/main" id="{AD5CFF6B-A017-4D95-8135-74E0565BB31A}"/>
                  </a:ext>
                </a:extLst>
              </p:cNvPr>
              <p:cNvSpPr>
                <a:spLocks/>
              </p:cNvSpPr>
              <p:nvPr/>
            </p:nvSpPr>
            <p:spPr bwMode="auto">
              <a:xfrm>
                <a:off x="7214922" y="4676274"/>
                <a:ext cx="80240" cy="80240"/>
              </a:xfrm>
              <a:custGeom>
                <a:avLst/>
                <a:gdLst>
                  <a:gd name="T0" fmla="*/ 25 w 28"/>
                  <a:gd name="T1" fmla="*/ 19 h 28"/>
                  <a:gd name="T2" fmla="*/ 9 w 28"/>
                  <a:gd name="T3" fmla="*/ 25 h 28"/>
                  <a:gd name="T4" fmla="*/ 2 w 28"/>
                  <a:gd name="T5" fmla="*/ 9 h 28"/>
                  <a:gd name="T6" fmla="*/ 19 w 28"/>
                  <a:gd name="T7" fmla="*/ 2 h 28"/>
                  <a:gd name="T8" fmla="*/ 25 w 28"/>
                  <a:gd name="T9" fmla="*/ 19 h 28"/>
                </a:gdLst>
                <a:ahLst/>
                <a:cxnLst>
                  <a:cxn ang="0">
                    <a:pos x="T0" y="T1"/>
                  </a:cxn>
                  <a:cxn ang="0">
                    <a:pos x="T2" y="T3"/>
                  </a:cxn>
                  <a:cxn ang="0">
                    <a:pos x="T4" y="T5"/>
                  </a:cxn>
                  <a:cxn ang="0">
                    <a:pos x="T6" y="T7"/>
                  </a:cxn>
                  <a:cxn ang="0">
                    <a:pos x="T8" y="T9"/>
                  </a:cxn>
                </a:cxnLst>
                <a:rect l="0" t="0" r="r" b="b"/>
                <a:pathLst>
                  <a:path w="28" h="28">
                    <a:moveTo>
                      <a:pt x="25" y="19"/>
                    </a:moveTo>
                    <a:cubicBezTo>
                      <a:pt x="22" y="25"/>
                      <a:pt x="15" y="28"/>
                      <a:pt x="9" y="25"/>
                    </a:cubicBezTo>
                    <a:cubicBezTo>
                      <a:pt x="3" y="22"/>
                      <a:pt x="0" y="15"/>
                      <a:pt x="2" y="9"/>
                    </a:cubicBezTo>
                    <a:cubicBezTo>
                      <a:pt x="5" y="3"/>
                      <a:pt x="12" y="0"/>
                      <a:pt x="19" y="2"/>
                    </a:cubicBezTo>
                    <a:cubicBezTo>
                      <a:pt x="25" y="5"/>
                      <a:pt x="28" y="12"/>
                      <a:pt x="25" y="19"/>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08" name="Freeform 96">
                <a:extLst>
                  <a:ext uri="{FF2B5EF4-FFF2-40B4-BE49-F238E27FC236}">
                    <a16:creationId xmlns:a16="http://schemas.microsoft.com/office/drawing/2014/main" id="{ADFA0150-6A9C-4A8D-A7C5-E6132E429BC1}"/>
                  </a:ext>
                </a:extLst>
              </p:cNvPr>
              <p:cNvSpPr>
                <a:spLocks/>
              </p:cNvSpPr>
              <p:nvPr/>
            </p:nvSpPr>
            <p:spPr bwMode="auto">
              <a:xfrm>
                <a:off x="7840072" y="4853519"/>
                <a:ext cx="80240" cy="80240"/>
              </a:xfrm>
              <a:custGeom>
                <a:avLst/>
                <a:gdLst>
                  <a:gd name="T0" fmla="*/ 26 w 28"/>
                  <a:gd name="T1" fmla="*/ 19 h 28"/>
                  <a:gd name="T2" fmla="*/ 9 w 28"/>
                  <a:gd name="T3" fmla="*/ 25 h 28"/>
                  <a:gd name="T4" fmla="*/ 3 w 28"/>
                  <a:gd name="T5" fmla="*/ 9 h 28"/>
                  <a:gd name="T6" fmla="*/ 19 w 28"/>
                  <a:gd name="T7" fmla="*/ 2 h 28"/>
                  <a:gd name="T8" fmla="*/ 26 w 28"/>
                  <a:gd name="T9" fmla="*/ 19 h 28"/>
                </a:gdLst>
                <a:ahLst/>
                <a:cxnLst>
                  <a:cxn ang="0">
                    <a:pos x="T0" y="T1"/>
                  </a:cxn>
                  <a:cxn ang="0">
                    <a:pos x="T2" y="T3"/>
                  </a:cxn>
                  <a:cxn ang="0">
                    <a:pos x="T4" y="T5"/>
                  </a:cxn>
                  <a:cxn ang="0">
                    <a:pos x="T6" y="T7"/>
                  </a:cxn>
                  <a:cxn ang="0">
                    <a:pos x="T8" y="T9"/>
                  </a:cxn>
                </a:cxnLst>
                <a:rect l="0" t="0" r="r" b="b"/>
                <a:pathLst>
                  <a:path w="28" h="28">
                    <a:moveTo>
                      <a:pt x="26" y="19"/>
                    </a:moveTo>
                    <a:cubicBezTo>
                      <a:pt x="23" y="25"/>
                      <a:pt x="16" y="28"/>
                      <a:pt x="9" y="25"/>
                    </a:cubicBezTo>
                    <a:cubicBezTo>
                      <a:pt x="3" y="22"/>
                      <a:pt x="0" y="15"/>
                      <a:pt x="3" y="9"/>
                    </a:cubicBezTo>
                    <a:cubicBezTo>
                      <a:pt x="6" y="3"/>
                      <a:pt x="13" y="0"/>
                      <a:pt x="19" y="2"/>
                    </a:cubicBezTo>
                    <a:cubicBezTo>
                      <a:pt x="25" y="5"/>
                      <a:pt x="28" y="12"/>
                      <a:pt x="26" y="19"/>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09" name="Freeform 97">
                <a:extLst>
                  <a:ext uri="{FF2B5EF4-FFF2-40B4-BE49-F238E27FC236}">
                    <a16:creationId xmlns:a16="http://schemas.microsoft.com/office/drawing/2014/main" id="{1C6E9D14-86CA-42FB-8166-60171F3ACEA3}"/>
                  </a:ext>
                </a:extLst>
              </p:cNvPr>
              <p:cNvSpPr>
                <a:spLocks/>
              </p:cNvSpPr>
              <p:nvPr/>
            </p:nvSpPr>
            <p:spPr bwMode="auto">
              <a:xfrm>
                <a:off x="7976599" y="4574478"/>
                <a:ext cx="80240" cy="79042"/>
              </a:xfrm>
              <a:custGeom>
                <a:avLst/>
                <a:gdLst>
                  <a:gd name="T0" fmla="*/ 25 w 28"/>
                  <a:gd name="T1" fmla="*/ 19 h 28"/>
                  <a:gd name="T2" fmla="*/ 9 w 28"/>
                  <a:gd name="T3" fmla="*/ 25 h 28"/>
                  <a:gd name="T4" fmla="*/ 3 w 28"/>
                  <a:gd name="T5" fmla="*/ 9 h 28"/>
                  <a:gd name="T6" fmla="*/ 19 w 28"/>
                  <a:gd name="T7" fmla="*/ 3 h 28"/>
                  <a:gd name="T8" fmla="*/ 25 w 28"/>
                  <a:gd name="T9" fmla="*/ 19 h 28"/>
                </a:gdLst>
                <a:ahLst/>
                <a:cxnLst>
                  <a:cxn ang="0">
                    <a:pos x="T0" y="T1"/>
                  </a:cxn>
                  <a:cxn ang="0">
                    <a:pos x="T2" y="T3"/>
                  </a:cxn>
                  <a:cxn ang="0">
                    <a:pos x="T4" y="T5"/>
                  </a:cxn>
                  <a:cxn ang="0">
                    <a:pos x="T6" y="T7"/>
                  </a:cxn>
                  <a:cxn ang="0">
                    <a:pos x="T8" y="T9"/>
                  </a:cxn>
                </a:cxnLst>
                <a:rect l="0" t="0" r="r" b="b"/>
                <a:pathLst>
                  <a:path w="28" h="28">
                    <a:moveTo>
                      <a:pt x="25" y="19"/>
                    </a:moveTo>
                    <a:cubicBezTo>
                      <a:pt x="23" y="25"/>
                      <a:pt x="15" y="28"/>
                      <a:pt x="9" y="25"/>
                    </a:cubicBezTo>
                    <a:cubicBezTo>
                      <a:pt x="3" y="23"/>
                      <a:pt x="0" y="15"/>
                      <a:pt x="3" y="9"/>
                    </a:cubicBezTo>
                    <a:cubicBezTo>
                      <a:pt x="5" y="3"/>
                      <a:pt x="13" y="0"/>
                      <a:pt x="19" y="3"/>
                    </a:cubicBezTo>
                    <a:cubicBezTo>
                      <a:pt x="25" y="5"/>
                      <a:pt x="28" y="12"/>
                      <a:pt x="25" y="19"/>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10" name="Freeform 98">
                <a:extLst>
                  <a:ext uri="{FF2B5EF4-FFF2-40B4-BE49-F238E27FC236}">
                    <a16:creationId xmlns:a16="http://schemas.microsoft.com/office/drawing/2014/main" id="{84E44A8B-994B-4C44-800F-7252F5A5A9D2}"/>
                  </a:ext>
                </a:extLst>
              </p:cNvPr>
              <p:cNvSpPr>
                <a:spLocks/>
              </p:cNvSpPr>
              <p:nvPr/>
            </p:nvSpPr>
            <p:spPr bwMode="auto">
              <a:xfrm>
                <a:off x="7565821" y="4502622"/>
                <a:ext cx="137725" cy="194012"/>
              </a:xfrm>
              <a:custGeom>
                <a:avLst/>
                <a:gdLst>
                  <a:gd name="T0" fmla="*/ 23 w 48"/>
                  <a:gd name="T1" fmla="*/ 25 h 68"/>
                  <a:gd name="T2" fmla="*/ 29 w 48"/>
                  <a:gd name="T3" fmla="*/ 30 h 68"/>
                  <a:gd name="T4" fmla="*/ 36 w 48"/>
                  <a:gd name="T5" fmla="*/ 35 h 68"/>
                  <a:gd name="T6" fmla="*/ 41 w 48"/>
                  <a:gd name="T7" fmla="*/ 40 h 68"/>
                  <a:gd name="T8" fmla="*/ 41 w 48"/>
                  <a:gd name="T9" fmla="*/ 48 h 68"/>
                  <a:gd name="T10" fmla="*/ 34 w 48"/>
                  <a:gd name="T11" fmla="*/ 57 h 68"/>
                  <a:gd name="T12" fmla="*/ 23 w 48"/>
                  <a:gd name="T13" fmla="*/ 59 h 68"/>
                  <a:gd name="T14" fmla="*/ 20 w 48"/>
                  <a:gd name="T15" fmla="*/ 68 h 68"/>
                  <a:gd name="T16" fmla="*/ 12 w 48"/>
                  <a:gd name="T17" fmla="*/ 66 h 68"/>
                  <a:gd name="T18" fmla="*/ 15 w 48"/>
                  <a:gd name="T19" fmla="*/ 57 h 68"/>
                  <a:gd name="T20" fmla="*/ 6 w 48"/>
                  <a:gd name="T21" fmla="*/ 52 h 68"/>
                  <a:gd name="T22" fmla="*/ 0 w 48"/>
                  <a:gd name="T23" fmla="*/ 45 h 68"/>
                  <a:gd name="T24" fmla="*/ 7 w 48"/>
                  <a:gd name="T25" fmla="*/ 37 h 68"/>
                  <a:gd name="T26" fmla="*/ 13 w 48"/>
                  <a:gd name="T27" fmla="*/ 45 h 68"/>
                  <a:gd name="T28" fmla="*/ 21 w 48"/>
                  <a:gd name="T29" fmla="*/ 49 h 68"/>
                  <a:gd name="T30" fmla="*/ 27 w 48"/>
                  <a:gd name="T31" fmla="*/ 49 h 68"/>
                  <a:gd name="T32" fmla="*/ 30 w 48"/>
                  <a:gd name="T33" fmla="*/ 46 h 68"/>
                  <a:gd name="T34" fmla="*/ 29 w 48"/>
                  <a:gd name="T35" fmla="*/ 43 h 68"/>
                  <a:gd name="T36" fmla="*/ 26 w 48"/>
                  <a:gd name="T37" fmla="*/ 40 h 68"/>
                  <a:gd name="T38" fmla="*/ 22 w 48"/>
                  <a:gd name="T39" fmla="*/ 37 h 68"/>
                  <a:gd name="T40" fmla="*/ 14 w 48"/>
                  <a:gd name="T41" fmla="*/ 32 h 68"/>
                  <a:gd name="T42" fmla="*/ 10 w 48"/>
                  <a:gd name="T43" fmla="*/ 27 h 68"/>
                  <a:gd name="T44" fmla="*/ 10 w 48"/>
                  <a:gd name="T45" fmla="*/ 19 h 68"/>
                  <a:gd name="T46" fmla="*/ 16 w 48"/>
                  <a:gd name="T47" fmla="*/ 11 h 68"/>
                  <a:gd name="T48" fmla="*/ 28 w 48"/>
                  <a:gd name="T49" fmla="*/ 9 h 68"/>
                  <a:gd name="T50" fmla="*/ 30 w 48"/>
                  <a:gd name="T51" fmla="*/ 0 h 68"/>
                  <a:gd name="T52" fmla="*/ 38 w 48"/>
                  <a:gd name="T53" fmla="*/ 2 h 68"/>
                  <a:gd name="T54" fmla="*/ 35 w 48"/>
                  <a:gd name="T55" fmla="*/ 11 h 68"/>
                  <a:gd name="T56" fmla="*/ 43 w 48"/>
                  <a:gd name="T57" fmla="*/ 15 h 68"/>
                  <a:gd name="T58" fmla="*/ 48 w 48"/>
                  <a:gd name="T59" fmla="*/ 19 h 68"/>
                  <a:gd name="T60" fmla="*/ 42 w 48"/>
                  <a:gd name="T61" fmla="*/ 27 h 68"/>
                  <a:gd name="T62" fmla="*/ 35 w 48"/>
                  <a:gd name="T63" fmla="*/ 22 h 68"/>
                  <a:gd name="T64" fmla="*/ 29 w 48"/>
                  <a:gd name="T65" fmla="*/ 18 h 68"/>
                  <a:gd name="T66" fmla="*/ 24 w 48"/>
                  <a:gd name="T67" fmla="*/ 18 h 68"/>
                  <a:gd name="T68" fmla="*/ 22 w 48"/>
                  <a:gd name="T69" fmla="*/ 21 h 68"/>
                  <a:gd name="T70" fmla="*/ 23 w 48"/>
                  <a:gd name="T7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68">
                    <a:moveTo>
                      <a:pt x="23" y="25"/>
                    </a:moveTo>
                    <a:cubicBezTo>
                      <a:pt x="24" y="27"/>
                      <a:pt x="26" y="28"/>
                      <a:pt x="29" y="30"/>
                    </a:cubicBezTo>
                    <a:cubicBezTo>
                      <a:pt x="32" y="32"/>
                      <a:pt x="35" y="33"/>
                      <a:pt x="36" y="35"/>
                    </a:cubicBezTo>
                    <a:cubicBezTo>
                      <a:pt x="38" y="36"/>
                      <a:pt x="40" y="38"/>
                      <a:pt x="41" y="40"/>
                    </a:cubicBezTo>
                    <a:cubicBezTo>
                      <a:pt x="42" y="43"/>
                      <a:pt x="42" y="45"/>
                      <a:pt x="41" y="48"/>
                    </a:cubicBezTo>
                    <a:cubicBezTo>
                      <a:pt x="40" y="52"/>
                      <a:pt x="38" y="55"/>
                      <a:pt x="34" y="57"/>
                    </a:cubicBezTo>
                    <a:cubicBezTo>
                      <a:pt x="31" y="59"/>
                      <a:pt x="27" y="59"/>
                      <a:pt x="23" y="59"/>
                    </a:cubicBezTo>
                    <a:cubicBezTo>
                      <a:pt x="20" y="68"/>
                      <a:pt x="20" y="68"/>
                      <a:pt x="20" y="68"/>
                    </a:cubicBezTo>
                    <a:cubicBezTo>
                      <a:pt x="12" y="66"/>
                      <a:pt x="12" y="66"/>
                      <a:pt x="12" y="66"/>
                    </a:cubicBezTo>
                    <a:cubicBezTo>
                      <a:pt x="15" y="57"/>
                      <a:pt x="15" y="57"/>
                      <a:pt x="15" y="57"/>
                    </a:cubicBezTo>
                    <a:cubicBezTo>
                      <a:pt x="12" y="55"/>
                      <a:pt x="9" y="54"/>
                      <a:pt x="6" y="52"/>
                    </a:cubicBezTo>
                    <a:cubicBezTo>
                      <a:pt x="4" y="50"/>
                      <a:pt x="2" y="48"/>
                      <a:pt x="0" y="45"/>
                    </a:cubicBezTo>
                    <a:cubicBezTo>
                      <a:pt x="7" y="37"/>
                      <a:pt x="7" y="37"/>
                      <a:pt x="7" y="37"/>
                    </a:cubicBezTo>
                    <a:cubicBezTo>
                      <a:pt x="8" y="40"/>
                      <a:pt x="11" y="43"/>
                      <a:pt x="13" y="45"/>
                    </a:cubicBezTo>
                    <a:cubicBezTo>
                      <a:pt x="16" y="47"/>
                      <a:pt x="19" y="48"/>
                      <a:pt x="21" y="49"/>
                    </a:cubicBezTo>
                    <a:cubicBezTo>
                      <a:pt x="23" y="50"/>
                      <a:pt x="25" y="50"/>
                      <a:pt x="27" y="49"/>
                    </a:cubicBezTo>
                    <a:cubicBezTo>
                      <a:pt x="28" y="49"/>
                      <a:pt x="29" y="48"/>
                      <a:pt x="30" y="46"/>
                    </a:cubicBezTo>
                    <a:cubicBezTo>
                      <a:pt x="30" y="45"/>
                      <a:pt x="30" y="44"/>
                      <a:pt x="29" y="43"/>
                    </a:cubicBezTo>
                    <a:cubicBezTo>
                      <a:pt x="28" y="42"/>
                      <a:pt x="28" y="41"/>
                      <a:pt x="26" y="40"/>
                    </a:cubicBezTo>
                    <a:cubicBezTo>
                      <a:pt x="25" y="39"/>
                      <a:pt x="24" y="38"/>
                      <a:pt x="22" y="37"/>
                    </a:cubicBezTo>
                    <a:cubicBezTo>
                      <a:pt x="19" y="35"/>
                      <a:pt x="16" y="34"/>
                      <a:pt x="14" y="32"/>
                    </a:cubicBezTo>
                    <a:cubicBezTo>
                      <a:pt x="13" y="31"/>
                      <a:pt x="11" y="29"/>
                      <a:pt x="10" y="27"/>
                    </a:cubicBezTo>
                    <a:cubicBezTo>
                      <a:pt x="9" y="24"/>
                      <a:pt x="9" y="22"/>
                      <a:pt x="10" y="19"/>
                    </a:cubicBezTo>
                    <a:cubicBezTo>
                      <a:pt x="11" y="15"/>
                      <a:pt x="13" y="12"/>
                      <a:pt x="16" y="11"/>
                    </a:cubicBezTo>
                    <a:cubicBezTo>
                      <a:pt x="19" y="9"/>
                      <a:pt x="23" y="8"/>
                      <a:pt x="28" y="9"/>
                    </a:cubicBezTo>
                    <a:cubicBezTo>
                      <a:pt x="30" y="0"/>
                      <a:pt x="30" y="0"/>
                      <a:pt x="30" y="0"/>
                    </a:cubicBezTo>
                    <a:cubicBezTo>
                      <a:pt x="38" y="2"/>
                      <a:pt x="38" y="2"/>
                      <a:pt x="38" y="2"/>
                    </a:cubicBezTo>
                    <a:cubicBezTo>
                      <a:pt x="35" y="11"/>
                      <a:pt x="35" y="11"/>
                      <a:pt x="35" y="11"/>
                    </a:cubicBezTo>
                    <a:cubicBezTo>
                      <a:pt x="38" y="12"/>
                      <a:pt x="40" y="13"/>
                      <a:pt x="43" y="15"/>
                    </a:cubicBezTo>
                    <a:cubicBezTo>
                      <a:pt x="45" y="16"/>
                      <a:pt x="47" y="18"/>
                      <a:pt x="48" y="19"/>
                    </a:cubicBezTo>
                    <a:cubicBezTo>
                      <a:pt x="42" y="27"/>
                      <a:pt x="42" y="27"/>
                      <a:pt x="42" y="27"/>
                    </a:cubicBezTo>
                    <a:cubicBezTo>
                      <a:pt x="40" y="25"/>
                      <a:pt x="38" y="23"/>
                      <a:pt x="35" y="22"/>
                    </a:cubicBezTo>
                    <a:cubicBezTo>
                      <a:pt x="33" y="20"/>
                      <a:pt x="30" y="19"/>
                      <a:pt x="29" y="18"/>
                    </a:cubicBezTo>
                    <a:cubicBezTo>
                      <a:pt x="27" y="18"/>
                      <a:pt x="25" y="18"/>
                      <a:pt x="24" y="18"/>
                    </a:cubicBezTo>
                    <a:cubicBezTo>
                      <a:pt x="23" y="19"/>
                      <a:pt x="22" y="20"/>
                      <a:pt x="22" y="21"/>
                    </a:cubicBezTo>
                    <a:cubicBezTo>
                      <a:pt x="21" y="23"/>
                      <a:pt x="22" y="24"/>
                      <a:pt x="23" y="25"/>
                    </a:cubicBezTo>
                  </a:path>
                </a:pathLst>
              </a:custGeom>
              <a:solidFill>
                <a:srgbClr val="44C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11" name="Freeform 99">
                <a:extLst>
                  <a:ext uri="{FF2B5EF4-FFF2-40B4-BE49-F238E27FC236}">
                    <a16:creationId xmlns:a16="http://schemas.microsoft.com/office/drawing/2014/main" id="{BC53A5AB-78AF-403D-B5C3-21CB6C6BBD2B}"/>
                  </a:ext>
                </a:extLst>
              </p:cNvPr>
              <p:cNvSpPr>
                <a:spLocks/>
              </p:cNvSpPr>
              <p:nvPr/>
            </p:nvSpPr>
            <p:spPr bwMode="auto">
              <a:xfrm>
                <a:off x="7189773" y="4320586"/>
                <a:ext cx="924551" cy="661078"/>
              </a:xfrm>
              <a:custGeom>
                <a:avLst/>
                <a:gdLst>
                  <a:gd name="T0" fmla="*/ 0 w 324"/>
                  <a:gd name="T1" fmla="*/ 160 h 232"/>
                  <a:gd name="T2" fmla="*/ 21 w 324"/>
                  <a:gd name="T3" fmla="*/ 0 h 232"/>
                  <a:gd name="T4" fmla="*/ 43 w 324"/>
                  <a:gd name="T5" fmla="*/ 3 h 232"/>
                  <a:gd name="T6" fmla="*/ 324 w 324"/>
                  <a:gd name="T7" fmla="*/ 89 h 232"/>
                  <a:gd name="T8" fmla="*/ 249 w 324"/>
                  <a:gd name="T9" fmla="*/ 232 h 232"/>
                  <a:gd name="T10" fmla="*/ 24 w 324"/>
                  <a:gd name="T11" fmla="*/ 163 h 232"/>
                  <a:gd name="T12" fmla="*/ 0 w 324"/>
                  <a:gd name="T13" fmla="*/ 160 h 232"/>
                </a:gdLst>
                <a:ahLst/>
                <a:cxnLst>
                  <a:cxn ang="0">
                    <a:pos x="T0" y="T1"/>
                  </a:cxn>
                  <a:cxn ang="0">
                    <a:pos x="T2" y="T3"/>
                  </a:cxn>
                  <a:cxn ang="0">
                    <a:pos x="T4" y="T5"/>
                  </a:cxn>
                  <a:cxn ang="0">
                    <a:pos x="T6" y="T7"/>
                  </a:cxn>
                  <a:cxn ang="0">
                    <a:pos x="T8" y="T9"/>
                  </a:cxn>
                  <a:cxn ang="0">
                    <a:pos x="T10" y="T11"/>
                  </a:cxn>
                  <a:cxn ang="0">
                    <a:pos x="T12" y="T13"/>
                  </a:cxn>
                </a:cxnLst>
                <a:rect l="0" t="0" r="r" b="b"/>
                <a:pathLst>
                  <a:path w="324" h="232">
                    <a:moveTo>
                      <a:pt x="0" y="160"/>
                    </a:moveTo>
                    <a:cubicBezTo>
                      <a:pt x="21" y="0"/>
                      <a:pt x="21" y="0"/>
                      <a:pt x="21" y="0"/>
                    </a:cubicBezTo>
                    <a:cubicBezTo>
                      <a:pt x="28" y="1"/>
                      <a:pt x="36" y="2"/>
                      <a:pt x="43" y="3"/>
                    </a:cubicBezTo>
                    <a:cubicBezTo>
                      <a:pt x="121" y="12"/>
                      <a:pt x="194" y="21"/>
                      <a:pt x="324" y="89"/>
                    </a:cubicBezTo>
                    <a:cubicBezTo>
                      <a:pt x="249" y="232"/>
                      <a:pt x="249" y="232"/>
                      <a:pt x="249" y="232"/>
                    </a:cubicBezTo>
                    <a:cubicBezTo>
                      <a:pt x="145" y="178"/>
                      <a:pt x="94" y="172"/>
                      <a:pt x="24" y="163"/>
                    </a:cubicBezTo>
                    <a:cubicBezTo>
                      <a:pt x="16" y="162"/>
                      <a:pt x="8" y="161"/>
                      <a:pt x="0" y="160"/>
                    </a:cubicBezTo>
                  </a:path>
                </a:pathLst>
              </a:custGeom>
              <a:solidFill>
                <a:srgbClr val="44C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12" name="Freeform 100">
                <a:extLst>
                  <a:ext uri="{FF2B5EF4-FFF2-40B4-BE49-F238E27FC236}">
                    <a16:creationId xmlns:a16="http://schemas.microsoft.com/office/drawing/2014/main" id="{854E0D6F-615C-4ECF-AA80-2F577C98E901}"/>
                  </a:ext>
                </a:extLst>
              </p:cNvPr>
              <p:cNvSpPr>
                <a:spLocks/>
              </p:cNvSpPr>
              <p:nvPr/>
            </p:nvSpPr>
            <p:spPr bwMode="auto">
              <a:xfrm>
                <a:off x="7466419" y="4453519"/>
                <a:ext cx="334132" cy="334132"/>
              </a:xfrm>
              <a:custGeom>
                <a:avLst/>
                <a:gdLst>
                  <a:gd name="T0" fmla="*/ 106 w 117"/>
                  <a:gd name="T1" fmla="*/ 79 h 117"/>
                  <a:gd name="T2" fmla="*/ 38 w 117"/>
                  <a:gd name="T3" fmla="*/ 106 h 117"/>
                  <a:gd name="T4" fmla="*/ 11 w 117"/>
                  <a:gd name="T5" fmla="*/ 38 h 117"/>
                  <a:gd name="T6" fmla="*/ 79 w 117"/>
                  <a:gd name="T7" fmla="*/ 11 h 117"/>
                  <a:gd name="T8" fmla="*/ 106 w 117"/>
                  <a:gd name="T9" fmla="*/ 79 h 117"/>
                </a:gdLst>
                <a:ahLst/>
                <a:cxnLst>
                  <a:cxn ang="0">
                    <a:pos x="T0" y="T1"/>
                  </a:cxn>
                  <a:cxn ang="0">
                    <a:pos x="T2" y="T3"/>
                  </a:cxn>
                  <a:cxn ang="0">
                    <a:pos x="T4" y="T5"/>
                  </a:cxn>
                  <a:cxn ang="0">
                    <a:pos x="T6" y="T7"/>
                  </a:cxn>
                  <a:cxn ang="0">
                    <a:pos x="T8" y="T9"/>
                  </a:cxn>
                </a:cxnLst>
                <a:rect l="0" t="0" r="r" b="b"/>
                <a:pathLst>
                  <a:path w="117" h="117">
                    <a:moveTo>
                      <a:pt x="106" y="79"/>
                    </a:moveTo>
                    <a:cubicBezTo>
                      <a:pt x="94" y="105"/>
                      <a:pt x="64" y="117"/>
                      <a:pt x="38" y="106"/>
                    </a:cubicBezTo>
                    <a:cubicBezTo>
                      <a:pt x="12" y="94"/>
                      <a:pt x="0" y="64"/>
                      <a:pt x="11" y="38"/>
                    </a:cubicBezTo>
                    <a:cubicBezTo>
                      <a:pt x="22" y="12"/>
                      <a:pt x="53" y="0"/>
                      <a:pt x="79" y="11"/>
                    </a:cubicBezTo>
                    <a:cubicBezTo>
                      <a:pt x="105" y="22"/>
                      <a:pt x="117" y="53"/>
                      <a:pt x="106" y="79"/>
                    </a:cubicBezTo>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13" name="Freeform 101">
                <a:extLst>
                  <a:ext uri="{FF2B5EF4-FFF2-40B4-BE49-F238E27FC236}">
                    <a16:creationId xmlns:a16="http://schemas.microsoft.com/office/drawing/2014/main" id="{91663BED-CFEA-48DB-84A0-543436307791}"/>
                  </a:ext>
                </a:extLst>
              </p:cNvPr>
              <p:cNvSpPr>
                <a:spLocks/>
              </p:cNvSpPr>
              <p:nvPr/>
            </p:nvSpPr>
            <p:spPr bwMode="auto">
              <a:xfrm>
                <a:off x="7258036" y="4354119"/>
                <a:ext cx="80240" cy="80240"/>
              </a:xfrm>
              <a:custGeom>
                <a:avLst/>
                <a:gdLst>
                  <a:gd name="T0" fmla="*/ 26 w 28"/>
                  <a:gd name="T1" fmla="*/ 19 h 28"/>
                  <a:gd name="T2" fmla="*/ 10 w 28"/>
                  <a:gd name="T3" fmla="*/ 25 h 28"/>
                  <a:gd name="T4" fmla="*/ 3 w 28"/>
                  <a:gd name="T5" fmla="*/ 9 h 28"/>
                  <a:gd name="T6" fmla="*/ 19 w 28"/>
                  <a:gd name="T7" fmla="*/ 3 h 28"/>
                  <a:gd name="T8" fmla="*/ 26 w 28"/>
                  <a:gd name="T9" fmla="*/ 19 h 28"/>
                </a:gdLst>
                <a:ahLst/>
                <a:cxnLst>
                  <a:cxn ang="0">
                    <a:pos x="T0" y="T1"/>
                  </a:cxn>
                  <a:cxn ang="0">
                    <a:pos x="T2" y="T3"/>
                  </a:cxn>
                  <a:cxn ang="0">
                    <a:pos x="T4" y="T5"/>
                  </a:cxn>
                  <a:cxn ang="0">
                    <a:pos x="T6" y="T7"/>
                  </a:cxn>
                  <a:cxn ang="0">
                    <a:pos x="T8" y="T9"/>
                  </a:cxn>
                </a:cxnLst>
                <a:rect l="0" t="0" r="r" b="b"/>
                <a:pathLst>
                  <a:path w="28" h="28">
                    <a:moveTo>
                      <a:pt x="26" y="19"/>
                    </a:moveTo>
                    <a:cubicBezTo>
                      <a:pt x="23" y="25"/>
                      <a:pt x="16" y="28"/>
                      <a:pt x="10" y="25"/>
                    </a:cubicBezTo>
                    <a:cubicBezTo>
                      <a:pt x="3" y="23"/>
                      <a:pt x="0" y="15"/>
                      <a:pt x="3" y="9"/>
                    </a:cubicBezTo>
                    <a:cubicBezTo>
                      <a:pt x="6" y="3"/>
                      <a:pt x="13" y="0"/>
                      <a:pt x="19" y="3"/>
                    </a:cubicBezTo>
                    <a:cubicBezTo>
                      <a:pt x="26" y="5"/>
                      <a:pt x="28" y="13"/>
                      <a:pt x="26" y="19"/>
                    </a:cubicBezTo>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14" name="Freeform 102">
                <a:extLst>
                  <a:ext uri="{FF2B5EF4-FFF2-40B4-BE49-F238E27FC236}">
                    <a16:creationId xmlns:a16="http://schemas.microsoft.com/office/drawing/2014/main" id="{FBE26D1B-5532-4E55-B2E3-AFE5E828801C}"/>
                  </a:ext>
                </a:extLst>
              </p:cNvPr>
              <p:cNvSpPr>
                <a:spLocks/>
              </p:cNvSpPr>
              <p:nvPr/>
            </p:nvSpPr>
            <p:spPr bwMode="auto">
              <a:xfrm>
                <a:off x="7214922" y="4676274"/>
                <a:ext cx="80240" cy="80240"/>
              </a:xfrm>
              <a:custGeom>
                <a:avLst/>
                <a:gdLst>
                  <a:gd name="T0" fmla="*/ 25 w 28"/>
                  <a:gd name="T1" fmla="*/ 19 h 28"/>
                  <a:gd name="T2" fmla="*/ 9 w 28"/>
                  <a:gd name="T3" fmla="*/ 25 h 28"/>
                  <a:gd name="T4" fmla="*/ 3 w 28"/>
                  <a:gd name="T5" fmla="*/ 9 h 28"/>
                  <a:gd name="T6" fmla="*/ 19 w 28"/>
                  <a:gd name="T7" fmla="*/ 2 h 28"/>
                  <a:gd name="T8" fmla="*/ 25 w 28"/>
                  <a:gd name="T9" fmla="*/ 19 h 28"/>
                </a:gdLst>
                <a:ahLst/>
                <a:cxnLst>
                  <a:cxn ang="0">
                    <a:pos x="T0" y="T1"/>
                  </a:cxn>
                  <a:cxn ang="0">
                    <a:pos x="T2" y="T3"/>
                  </a:cxn>
                  <a:cxn ang="0">
                    <a:pos x="T4" y="T5"/>
                  </a:cxn>
                  <a:cxn ang="0">
                    <a:pos x="T6" y="T7"/>
                  </a:cxn>
                  <a:cxn ang="0">
                    <a:pos x="T8" y="T9"/>
                  </a:cxn>
                </a:cxnLst>
                <a:rect l="0" t="0" r="r" b="b"/>
                <a:pathLst>
                  <a:path w="28" h="28">
                    <a:moveTo>
                      <a:pt x="25" y="19"/>
                    </a:moveTo>
                    <a:cubicBezTo>
                      <a:pt x="23" y="25"/>
                      <a:pt x="15" y="28"/>
                      <a:pt x="9" y="25"/>
                    </a:cubicBezTo>
                    <a:cubicBezTo>
                      <a:pt x="3" y="22"/>
                      <a:pt x="0" y="15"/>
                      <a:pt x="3" y="9"/>
                    </a:cubicBezTo>
                    <a:cubicBezTo>
                      <a:pt x="5" y="3"/>
                      <a:pt x="13" y="0"/>
                      <a:pt x="19" y="2"/>
                    </a:cubicBezTo>
                    <a:cubicBezTo>
                      <a:pt x="25" y="5"/>
                      <a:pt x="28" y="12"/>
                      <a:pt x="25" y="19"/>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15" name="Freeform 103">
                <a:extLst>
                  <a:ext uri="{FF2B5EF4-FFF2-40B4-BE49-F238E27FC236}">
                    <a16:creationId xmlns:a16="http://schemas.microsoft.com/office/drawing/2014/main" id="{2F0AE8A4-BDC7-411B-8569-FDB23A397806}"/>
                  </a:ext>
                </a:extLst>
              </p:cNvPr>
              <p:cNvSpPr>
                <a:spLocks/>
              </p:cNvSpPr>
              <p:nvPr/>
            </p:nvSpPr>
            <p:spPr bwMode="auto">
              <a:xfrm>
                <a:off x="7840072" y="4853519"/>
                <a:ext cx="80240" cy="80240"/>
              </a:xfrm>
              <a:custGeom>
                <a:avLst/>
                <a:gdLst>
                  <a:gd name="T0" fmla="*/ 26 w 28"/>
                  <a:gd name="T1" fmla="*/ 19 h 28"/>
                  <a:gd name="T2" fmla="*/ 9 w 28"/>
                  <a:gd name="T3" fmla="*/ 26 h 28"/>
                  <a:gd name="T4" fmla="*/ 3 w 28"/>
                  <a:gd name="T5" fmla="*/ 9 h 28"/>
                  <a:gd name="T6" fmla="*/ 19 w 28"/>
                  <a:gd name="T7" fmla="*/ 3 h 28"/>
                  <a:gd name="T8" fmla="*/ 26 w 28"/>
                  <a:gd name="T9" fmla="*/ 19 h 28"/>
                </a:gdLst>
                <a:ahLst/>
                <a:cxnLst>
                  <a:cxn ang="0">
                    <a:pos x="T0" y="T1"/>
                  </a:cxn>
                  <a:cxn ang="0">
                    <a:pos x="T2" y="T3"/>
                  </a:cxn>
                  <a:cxn ang="0">
                    <a:pos x="T4" y="T5"/>
                  </a:cxn>
                  <a:cxn ang="0">
                    <a:pos x="T6" y="T7"/>
                  </a:cxn>
                  <a:cxn ang="0">
                    <a:pos x="T8" y="T9"/>
                  </a:cxn>
                </a:cxnLst>
                <a:rect l="0" t="0" r="r" b="b"/>
                <a:pathLst>
                  <a:path w="28" h="28">
                    <a:moveTo>
                      <a:pt x="26" y="19"/>
                    </a:moveTo>
                    <a:cubicBezTo>
                      <a:pt x="23" y="25"/>
                      <a:pt x="16" y="28"/>
                      <a:pt x="9" y="26"/>
                    </a:cubicBezTo>
                    <a:cubicBezTo>
                      <a:pt x="3" y="23"/>
                      <a:pt x="0" y="16"/>
                      <a:pt x="3" y="9"/>
                    </a:cubicBezTo>
                    <a:cubicBezTo>
                      <a:pt x="6" y="3"/>
                      <a:pt x="13" y="0"/>
                      <a:pt x="19" y="3"/>
                    </a:cubicBezTo>
                    <a:cubicBezTo>
                      <a:pt x="25" y="6"/>
                      <a:pt x="28" y="13"/>
                      <a:pt x="26" y="19"/>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16" name="Freeform 104">
                <a:extLst>
                  <a:ext uri="{FF2B5EF4-FFF2-40B4-BE49-F238E27FC236}">
                    <a16:creationId xmlns:a16="http://schemas.microsoft.com/office/drawing/2014/main" id="{71C7E6AD-AC57-4079-8A50-B60E589466F6}"/>
                  </a:ext>
                </a:extLst>
              </p:cNvPr>
              <p:cNvSpPr>
                <a:spLocks/>
              </p:cNvSpPr>
              <p:nvPr/>
            </p:nvSpPr>
            <p:spPr bwMode="auto">
              <a:xfrm>
                <a:off x="7976599" y="4574478"/>
                <a:ext cx="80240" cy="79042"/>
              </a:xfrm>
              <a:custGeom>
                <a:avLst/>
                <a:gdLst>
                  <a:gd name="T0" fmla="*/ 26 w 28"/>
                  <a:gd name="T1" fmla="*/ 19 h 28"/>
                  <a:gd name="T2" fmla="*/ 9 w 28"/>
                  <a:gd name="T3" fmla="*/ 26 h 28"/>
                  <a:gd name="T4" fmla="*/ 3 w 28"/>
                  <a:gd name="T5" fmla="*/ 10 h 28"/>
                  <a:gd name="T6" fmla="*/ 19 w 28"/>
                  <a:gd name="T7" fmla="*/ 3 h 28"/>
                  <a:gd name="T8" fmla="*/ 26 w 28"/>
                  <a:gd name="T9" fmla="*/ 19 h 28"/>
                </a:gdLst>
                <a:ahLst/>
                <a:cxnLst>
                  <a:cxn ang="0">
                    <a:pos x="T0" y="T1"/>
                  </a:cxn>
                  <a:cxn ang="0">
                    <a:pos x="T2" y="T3"/>
                  </a:cxn>
                  <a:cxn ang="0">
                    <a:pos x="T4" y="T5"/>
                  </a:cxn>
                  <a:cxn ang="0">
                    <a:pos x="T6" y="T7"/>
                  </a:cxn>
                  <a:cxn ang="0">
                    <a:pos x="T8" y="T9"/>
                  </a:cxn>
                </a:cxnLst>
                <a:rect l="0" t="0" r="r" b="b"/>
                <a:pathLst>
                  <a:path w="28" h="28">
                    <a:moveTo>
                      <a:pt x="26" y="19"/>
                    </a:moveTo>
                    <a:cubicBezTo>
                      <a:pt x="23" y="26"/>
                      <a:pt x="16" y="28"/>
                      <a:pt x="9" y="26"/>
                    </a:cubicBezTo>
                    <a:cubicBezTo>
                      <a:pt x="3" y="23"/>
                      <a:pt x="0" y="16"/>
                      <a:pt x="3" y="10"/>
                    </a:cubicBezTo>
                    <a:cubicBezTo>
                      <a:pt x="6" y="3"/>
                      <a:pt x="13" y="0"/>
                      <a:pt x="19" y="3"/>
                    </a:cubicBezTo>
                    <a:cubicBezTo>
                      <a:pt x="25" y="6"/>
                      <a:pt x="28" y="13"/>
                      <a:pt x="26" y="19"/>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17" name="Freeform 105">
                <a:extLst>
                  <a:ext uri="{FF2B5EF4-FFF2-40B4-BE49-F238E27FC236}">
                    <a16:creationId xmlns:a16="http://schemas.microsoft.com/office/drawing/2014/main" id="{8D2794C8-C5DE-4AFA-9E73-7B55D7D0E9AB}"/>
                  </a:ext>
                </a:extLst>
              </p:cNvPr>
              <p:cNvSpPr>
                <a:spLocks/>
              </p:cNvSpPr>
              <p:nvPr/>
            </p:nvSpPr>
            <p:spPr bwMode="auto">
              <a:xfrm>
                <a:off x="7571808" y="4527771"/>
                <a:ext cx="123354" cy="177245"/>
              </a:xfrm>
              <a:custGeom>
                <a:avLst/>
                <a:gdLst>
                  <a:gd name="T0" fmla="*/ 20 w 43"/>
                  <a:gd name="T1" fmla="*/ 23 h 62"/>
                  <a:gd name="T2" fmla="*/ 26 w 43"/>
                  <a:gd name="T3" fmla="*/ 27 h 62"/>
                  <a:gd name="T4" fmla="*/ 33 w 43"/>
                  <a:gd name="T5" fmla="*/ 32 h 62"/>
                  <a:gd name="T6" fmla="*/ 36 w 43"/>
                  <a:gd name="T7" fmla="*/ 37 h 62"/>
                  <a:gd name="T8" fmla="*/ 37 w 43"/>
                  <a:gd name="T9" fmla="*/ 44 h 62"/>
                  <a:gd name="T10" fmla="*/ 31 w 43"/>
                  <a:gd name="T11" fmla="*/ 52 h 62"/>
                  <a:gd name="T12" fmla="*/ 20 w 43"/>
                  <a:gd name="T13" fmla="*/ 53 h 62"/>
                  <a:gd name="T14" fmla="*/ 18 w 43"/>
                  <a:gd name="T15" fmla="*/ 62 h 62"/>
                  <a:gd name="T16" fmla="*/ 11 w 43"/>
                  <a:gd name="T17" fmla="*/ 60 h 62"/>
                  <a:gd name="T18" fmla="*/ 13 w 43"/>
                  <a:gd name="T19" fmla="*/ 51 h 62"/>
                  <a:gd name="T20" fmla="*/ 6 w 43"/>
                  <a:gd name="T21" fmla="*/ 47 h 62"/>
                  <a:gd name="T22" fmla="*/ 0 w 43"/>
                  <a:gd name="T23" fmla="*/ 41 h 62"/>
                  <a:gd name="T24" fmla="*/ 6 w 43"/>
                  <a:gd name="T25" fmla="*/ 34 h 62"/>
                  <a:gd name="T26" fmla="*/ 12 w 43"/>
                  <a:gd name="T27" fmla="*/ 41 h 62"/>
                  <a:gd name="T28" fmla="*/ 19 w 43"/>
                  <a:gd name="T29" fmla="*/ 44 h 62"/>
                  <a:gd name="T30" fmla="*/ 24 w 43"/>
                  <a:gd name="T31" fmla="*/ 45 h 62"/>
                  <a:gd name="T32" fmla="*/ 26 w 43"/>
                  <a:gd name="T33" fmla="*/ 42 h 62"/>
                  <a:gd name="T34" fmla="*/ 26 w 43"/>
                  <a:gd name="T35" fmla="*/ 39 h 62"/>
                  <a:gd name="T36" fmla="*/ 24 w 43"/>
                  <a:gd name="T37" fmla="*/ 37 h 62"/>
                  <a:gd name="T38" fmla="*/ 19 w 43"/>
                  <a:gd name="T39" fmla="*/ 34 h 62"/>
                  <a:gd name="T40" fmla="*/ 13 w 43"/>
                  <a:gd name="T41" fmla="*/ 29 h 62"/>
                  <a:gd name="T42" fmla="*/ 9 w 43"/>
                  <a:gd name="T43" fmla="*/ 25 h 62"/>
                  <a:gd name="T44" fmla="*/ 9 w 43"/>
                  <a:gd name="T45" fmla="*/ 17 h 62"/>
                  <a:gd name="T46" fmla="*/ 14 w 43"/>
                  <a:gd name="T47" fmla="*/ 10 h 62"/>
                  <a:gd name="T48" fmla="*/ 25 w 43"/>
                  <a:gd name="T49" fmla="*/ 8 h 62"/>
                  <a:gd name="T50" fmla="*/ 27 w 43"/>
                  <a:gd name="T51" fmla="*/ 0 h 62"/>
                  <a:gd name="T52" fmla="*/ 34 w 43"/>
                  <a:gd name="T53" fmla="*/ 2 h 62"/>
                  <a:gd name="T54" fmla="*/ 32 w 43"/>
                  <a:gd name="T55" fmla="*/ 10 h 62"/>
                  <a:gd name="T56" fmla="*/ 38 w 43"/>
                  <a:gd name="T57" fmla="*/ 14 h 62"/>
                  <a:gd name="T58" fmla="*/ 43 w 43"/>
                  <a:gd name="T59" fmla="*/ 18 h 62"/>
                  <a:gd name="T60" fmla="*/ 38 w 43"/>
                  <a:gd name="T61" fmla="*/ 25 h 62"/>
                  <a:gd name="T62" fmla="*/ 31 w 43"/>
                  <a:gd name="T63" fmla="*/ 20 h 62"/>
                  <a:gd name="T64" fmla="*/ 26 w 43"/>
                  <a:gd name="T65" fmla="*/ 17 h 62"/>
                  <a:gd name="T66" fmla="*/ 21 w 43"/>
                  <a:gd name="T67" fmla="*/ 17 h 62"/>
                  <a:gd name="T68" fmla="*/ 19 w 43"/>
                  <a:gd name="T69" fmla="*/ 19 h 62"/>
                  <a:gd name="T70" fmla="*/ 20 w 43"/>
                  <a:gd name="T71" fmla="*/ 2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62">
                    <a:moveTo>
                      <a:pt x="20" y="23"/>
                    </a:moveTo>
                    <a:cubicBezTo>
                      <a:pt x="22" y="24"/>
                      <a:pt x="24" y="26"/>
                      <a:pt x="26" y="27"/>
                    </a:cubicBezTo>
                    <a:cubicBezTo>
                      <a:pt x="29" y="29"/>
                      <a:pt x="31" y="30"/>
                      <a:pt x="33" y="32"/>
                    </a:cubicBezTo>
                    <a:cubicBezTo>
                      <a:pt x="34" y="33"/>
                      <a:pt x="36" y="35"/>
                      <a:pt x="36" y="37"/>
                    </a:cubicBezTo>
                    <a:cubicBezTo>
                      <a:pt x="37" y="39"/>
                      <a:pt x="37" y="41"/>
                      <a:pt x="37" y="44"/>
                    </a:cubicBezTo>
                    <a:cubicBezTo>
                      <a:pt x="36" y="48"/>
                      <a:pt x="34" y="50"/>
                      <a:pt x="31" y="52"/>
                    </a:cubicBezTo>
                    <a:cubicBezTo>
                      <a:pt x="28" y="53"/>
                      <a:pt x="24" y="54"/>
                      <a:pt x="20" y="53"/>
                    </a:cubicBezTo>
                    <a:cubicBezTo>
                      <a:pt x="18" y="62"/>
                      <a:pt x="18" y="62"/>
                      <a:pt x="18" y="62"/>
                    </a:cubicBezTo>
                    <a:cubicBezTo>
                      <a:pt x="11" y="60"/>
                      <a:pt x="11" y="60"/>
                      <a:pt x="11" y="60"/>
                    </a:cubicBezTo>
                    <a:cubicBezTo>
                      <a:pt x="13" y="51"/>
                      <a:pt x="13" y="51"/>
                      <a:pt x="13" y="51"/>
                    </a:cubicBezTo>
                    <a:cubicBezTo>
                      <a:pt x="11" y="50"/>
                      <a:pt x="8" y="49"/>
                      <a:pt x="6" y="47"/>
                    </a:cubicBezTo>
                    <a:cubicBezTo>
                      <a:pt x="3" y="45"/>
                      <a:pt x="1" y="43"/>
                      <a:pt x="0" y="41"/>
                    </a:cubicBezTo>
                    <a:cubicBezTo>
                      <a:pt x="6" y="34"/>
                      <a:pt x="6" y="34"/>
                      <a:pt x="6" y="34"/>
                    </a:cubicBezTo>
                    <a:cubicBezTo>
                      <a:pt x="7" y="37"/>
                      <a:pt x="9" y="39"/>
                      <a:pt x="12" y="41"/>
                    </a:cubicBezTo>
                    <a:cubicBezTo>
                      <a:pt x="14" y="43"/>
                      <a:pt x="17" y="44"/>
                      <a:pt x="19" y="44"/>
                    </a:cubicBezTo>
                    <a:cubicBezTo>
                      <a:pt x="21" y="45"/>
                      <a:pt x="23" y="45"/>
                      <a:pt x="24" y="45"/>
                    </a:cubicBezTo>
                    <a:cubicBezTo>
                      <a:pt x="25" y="44"/>
                      <a:pt x="26" y="43"/>
                      <a:pt x="26" y="42"/>
                    </a:cubicBezTo>
                    <a:cubicBezTo>
                      <a:pt x="27" y="41"/>
                      <a:pt x="27" y="40"/>
                      <a:pt x="26" y="39"/>
                    </a:cubicBezTo>
                    <a:cubicBezTo>
                      <a:pt x="25" y="38"/>
                      <a:pt x="25" y="37"/>
                      <a:pt x="24" y="37"/>
                    </a:cubicBezTo>
                    <a:cubicBezTo>
                      <a:pt x="23" y="36"/>
                      <a:pt x="21" y="35"/>
                      <a:pt x="19" y="34"/>
                    </a:cubicBezTo>
                    <a:cubicBezTo>
                      <a:pt x="17" y="32"/>
                      <a:pt x="14" y="31"/>
                      <a:pt x="13" y="29"/>
                    </a:cubicBezTo>
                    <a:cubicBezTo>
                      <a:pt x="11" y="28"/>
                      <a:pt x="10" y="27"/>
                      <a:pt x="9" y="25"/>
                    </a:cubicBezTo>
                    <a:cubicBezTo>
                      <a:pt x="8" y="23"/>
                      <a:pt x="8" y="20"/>
                      <a:pt x="9" y="17"/>
                    </a:cubicBezTo>
                    <a:cubicBezTo>
                      <a:pt x="10" y="14"/>
                      <a:pt x="12" y="12"/>
                      <a:pt x="14" y="10"/>
                    </a:cubicBezTo>
                    <a:cubicBezTo>
                      <a:pt x="17" y="9"/>
                      <a:pt x="21" y="8"/>
                      <a:pt x="25" y="8"/>
                    </a:cubicBezTo>
                    <a:cubicBezTo>
                      <a:pt x="27" y="0"/>
                      <a:pt x="27" y="0"/>
                      <a:pt x="27" y="0"/>
                    </a:cubicBezTo>
                    <a:cubicBezTo>
                      <a:pt x="34" y="2"/>
                      <a:pt x="34" y="2"/>
                      <a:pt x="34" y="2"/>
                    </a:cubicBezTo>
                    <a:cubicBezTo>
                      <a:pt x="32" y="10"/>
                      <a:pt x="32" y="10"/>
                      <a:pt x="32" y="10"/>
                    </a:cubicBezTo>
                    <a:cubicBezTo>
                      <a:pt x="34" y="11"/>
                      <a:pt x="36" y="12"/>
                      <a:pt x="38" y="14"/>
                    </a:cubicBezTo>
                    <a:cubicBezTo>
                      <a:pt x="40" y="15"/>
                      <a:pt x="42" y="16"/>
                      <a:pt x="43" y="18"/>
                    </a:cubicBezTo>
                    <a:cubicBezTo>
                      <a:pt x="38" y="25"/>
                      <a:pt x="38" y="25"/>
                      <a:pt x="38" y="25"/>
                    </a:cubicBezTo>
                    <a:cubicBezTo>
                      <a:pt x="36" y="23"/>
                      <a:pt x="34" y="21"/>
                      <a:pt x="31" y="20"/>
                    </a:cubicBezTo>
                    <a:cubicBezTo>
                      <a:pt x="29" y="19"/>
                      <a:pt x="27" y="18"/>
                      <a:pt x="26" y="17"/>
                    </a:cubicBezTo>
                    <a:cubicBezTo>
                      <a:pt x="24" y="17"/>
                      <a:pt x="23" y="17"/>
                      <a:pt x="21" y="17"/>
                    </a:cubicBezTo>
                    <a:cubicBezTo>
                      <a:pt x="20" y="17"/>
                      <a:pt x="20" y="18"/>
                      <a:pt x="19" y="19"/>
                    </a:cubicBezTo>
                    <a:cubicBezTo>
                      <a:pt x="19" y="21"/>
                      <a:pt x="19" y="22"/>
                      <a:pt x="20" y="23"/>
                    </a:cubicBezTo>
                  </a:path>
                </a:pathLst>
              </a:custGeom>
              <a:solidFill>
                <a:srgbClr val="44C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18" name="Freeform 106">
                <a:extLst>
                  <a:ext uri="{FF2B5EF4-FFF2-40B4-BE49-F238E27FC236}">
                    <a16:creationId xmlns:a16="http://schemas.microsoft.com/office/drawing/2014/main" id="{4A8F8D1E-4179-4937-8C9F-59A01042DEEA}"/>
                  </a:ext>
                </a:extLst>
              </p:cNvPr>
              <p:cNvSpPr>
                <a:spLocks/>
              </p:cNvSpPr>
              <p:nvPr/>
            </p:nvSpPr>
            <p:spPr bwMode="auto">
              <a:xfrm>
                <a:off x="7255641" y="4453519"/>
                <a:ext cx="31138" cy="203593"/>
              </a:xfrm>
              <a:custGeom>
                <a:avLst/>
                <a:gdLst>
                  <a:gd name="T0" fmla="*/ 9 w 26"/>
                  <a:gd name="T1" fmla="*/ 170 h 170"/>
                  <a:gd name="T2" fmla="*/ 26 w 26"/>
                  <a:gd name="T3" fmla="*/ 3 h 170"/>
                  <a:gd name="T4" fmla="*/ 16 w 26"/>
                  <a:gd name="T5" fmla="*/ 0 h 170"/>
                  <a:gd name="T6" fmla="*/ 0 w 26"/>
                  <a:gd name="T7" fmla="*/ 167 h 170"/>
                  <a:gd name="T8" fmla="*/ 9 w 26"/>
                  <a:gd name="T9" fmla="*/ 170 h 170"/>
                </a:gdLst>
                <a:ahLst/>
                <a:cxnLst>
                  <a:cxn ang="0">
                    <a:pos x="T0" y="T1"/>
                  </a:cxn>
                  <a:cxn ang="0">
                    <a:pos x="T2" y="T3"/>
                  </a:cxn>
                  <a:cxn ang="0">
                    <a:pos x="T4" y="T5"/>
                  </a:cxn>
                  <a:cxn ang="0">
                    <a:pos x="T6" y="T7"/>
                  </a:cxn>
                  <a:cxn ang="0">
                    <a:pos x="T8" y="T9"/>
                  </a:cxn>
                </a:cxnLst>
                <a:rect l="0" t="0" r="r" b="b"/>
                <a:pathLst>
                  <a:path w="26" h="170">
                    <a:moveTo>
                      <a:pt x="9" y="170"/>
                    </a:moveTo>
                    <a:lnTo>
                      <a:pt x="26" y="3"/>
                    </a:lnTo>
                    <a:lnTo>
                      <a:pt x="16" y="0"/>
                    </a:lnTo>
                    <a:lnTo>
                      <a:pt x="0" y="167"/>
                    </a:lnTo>
                    <a:lnTo>
                      <a:pt x="9" y="170"/>
                    </a:ln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19" name="Freeform 107">
                <a:extLst>
                  <a:ext uri="{FF2B5EF4-FFF2-40B4-BE49-F238E27FC236}">
                    <a16:creationId xmlns:a16="http://schemas.microsoft.com/office/drawing/2014/main" id="{9D32B2EA-F043-40ED-8940-F800FD503DB0}"/>
                  </a:ext>
                </a:extLst>
              </p:cNvPr>
              <p:cNvSpPr>
                <a:spLocks/>
              </p:cNvSpPr>
              <p:nvPr/>
            </p:nvSpPr>
            <p:spPr bwMode="auto">
              <a:xfrm>
                <a:off x="7255641" y="4453519"/>
                <a:ext cx="31138" cy="203593"/>
              </a:xfrm>
              <a:custGeom>
                <a:avLst/>
                <a:gdLst>
                  <a:gd name="T0" fmla="*/ 9 w 26"/>
                  <a:gd name="T1" fmla="*/ 170 h 170"/>
                  <a:gd name="T2" fmla="*/ 26 w 26"/>
                  <a:gd name="T3" fmla="*/ 3 h 170"/>
                  <a:gd name="T4" fmla="*/ 16 w 26"/>
                  <a:gd name="T5" fmla="*/ 0 h 170"/>
                  <a:gd name="T6" fmla="*/ 0 w 26"/>
                  <a:gd name="T7" fmla="*/ 167 h 170"/>
                  <a:gd name="T8" fmla="*/ 9 w 26"/>
                  <a:gd name="T9" fmla="*/ 170 h 170"/>
                </a:gdLst>
                <a:ahLst/>
                <a:cxnLst>
                  <a:cxn ang="0">
                    <a:pos x="T0" y="T1"/>
                  </a:cxn>
                  <a:cxn ang="0">
                    <a:pos x="T2" y="T3"/>
                  </a:cxn>
                  <a:cxn ang="0">
                    <a:pos x="T4" y="T5"/>
                  </a:cxn>
                  <a:cxn ang="0">
                    <a:pos x="T6" y="T7"/>
                  </a:cxn>
                  <a:cxn ang="0">
                    <a:pos x="T8" y="T9"/>
                  </a:cxn>
                </a:cxnLst>
                <a:rect l="0" t="0" r="r" b="b"/>
                <a:pathLst>
                  <a:path w="26" h="170">
                    <a:moveTo>
                      <a:pt x="9" y="170"/>
                    </a:moveTo>
                    <a:lnTo>
                      <a:pt x="26" y="3"/>
                    </a:lnTo>
                    <a:lnTo>
                      <a:pt x="16" y="0"/>
                    </a:lnTo>
                    <a:lnTo>
                      <a:pt x="0" y="167"/>
                    </a:lnTo>
                    <a:lnTo>
                      <a:pt x="9"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0" name="Freeform 108">
                <a:extLst>
                  <a:ext uri="{FF2B5EF4-FFF2-40B4-BE49-F238E27FC236}">
                    <a16:creationId xmlns:a16="http://schemas.microsoft.com/office/drawing/2014/main" id="{ACD4A9AB-7EAE-4FF4-9B41-05155D98D5CF}"/>
                  </a:ext>
                </a:extLst>
              </p:cNvPr>
              <p:cNvSpPr>
                <a:spLocks/>
              </p:cNvSpPr>
              <p:nvPr/>
            </p:nvSpPr>
            <p:spPr bwMode="auto">
              <a:xfrm>
                <a:off x="7307138" y="4742143"/>
                <a:ext cx="522156" cy="165269"/>
              </a:xfrm>
              <a:custGeom>
                <a:avLst/>
                <a:gdLst>
                  <a:gd name="T0" fmla="*/ 183 w 183"/>
                  <a:gd name="T1" fmla="*/ 55 h 58"/>
                  <a:gd name="T2" fmla="*/ 1 w 183"/>
                  <a:gd name="T3" fmla="*/ 0 h 58"/>
                  <a:gd name="T4" fmla="*/ 0 w 183"/>
                  <a:gd name="T5" fmla="*/ 4 h 58"/>
                  <a:gd name="T6" fmla="*/ 181 w 183"/>
                  <a:gd name="T7" fmla="*/ 58 h 58"/>
                  <a:gd name="T8" fmla="*/ 183 w 183"/>
                  <a:gd name="T9" fmla="*/ 55 h 58"/>
                </a:gdLst>
                <a:ahLst/>
                <a:cxnLst>
                  <a:cxn ang="0">
                    <a:pos x="T0" y="T1"/>
                  </a:cxn>
                  <a:cxn ang="0">
                    <a:pos x="T2" y="T3"/>
                  </a:cxn>
                  <a:cxn ang="0">
                    <a:pos x="T4" y="T5"/>
                  </a:cxn>
                  <a:cxn ang="0">
                    <a:pos x="T6" y="T7"/>
                  </a:cxn>
                  <a:cxn ang="0">
                    <a:pos x="T8" y="T9"/>
                  </a:cxn>
                </a:cxnLst>
                <a:rect l="0" t="0" r="r" b="b"/>
                <a:pathLst>
                  <a:path w="183" h="58">
                    <a:moveTo>
                      <a:pt x="183" y="55"/>
                    </a:moveTo>
                    <a:cubicBezTo>
                      <a:pt x="107" y="18"/>
                      <a:pt x="56" y="8"/>
                      <a:pt x="1" y="0"/>
                    </a:cubicBezTo>
                    <a:cubicBezTo>
                      <a:pt x="0" y="4"/>
                      <a:pt x="0" y="4"/>
                      <a:pt x="0" y="4"/>
                    </a:cubicBezTo>
                    <a:cubicBezTo>
                      <a:pt x="55" y="12"/>
                      <a:pt x="106" y="22"/>
                      <a:pt x="181" y="58"/>
                    </a:cubicBezTo>
                    <a:cubicBezTo>
                      <a:pt x="183" y="55"/>
                      <a:pt x="183" y="55"/>
                      <a:pt x="183" y="55"/>
                    </a:cubicBezTo>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1" name="Freeform 109">
                <a:extLst>
                  <a:ext uri="{FF2B5EF4-FFF2-40B4-BE49-F238E27FC236}">
                    <a16:creationId xmlns:a16="http://schemas.microsoft.com/office/drawing/2014/main" id="{60AA24ED-E263-4B0D-BE47-E0BA8F3E280B}"/>
                  </a:ext>
                </a:extLst>
              </p:cNvPr>
              <p:cNvSpPr>
                <a:spLocks/>
              </p:cNvSpPr>
              <p:nvPr/>
            </p:nvSpPr>
            <p:spPr bwMode="auto">
              <a:xfrm>
                <a:off x="7905941" y="4676274"/>
                <a:ext cx="97006" cy="171258"/>
              </a:xfrm>
              <a:custGeom>
                <a:avLst/>
                <a:gdLst>
                  <a:gd name="T0" fmla="*/ 74 w 81"/>
                  <a:gd name="T1" fmla="*/ 0 h 143"/>
                  <a:gd name="T2" fmla="*/ 0 w 81"/>
                  <a:gd name="T3" fmla="*/ 138 h 143"/>
                  <a:gd name="T4" fmla="*/ 7 w 81"/>
                  <a:gd name="T5" fmla="*/ 143 h 143"/>
                  <a:gd name="T6" fmla="*/ 81 w 81"/>
                  <a:gd name="T7" fmla="*/ 5 h 143"/>
                  <a:gd name="T8" fmla="*/ 74 w 81"/>
                  <a:gd name="T9" fmla="*/ 0 h 143"/>
                </a:gdLst>
                <a:ahLst/>
                <a:cxnLst>
                  <a:cxn ang="0">
                    <a:pos x="T0" y="T1"/>
                  </a:cxn>
                  <a:cxn ang="0">
                    <a:pos x="T2" y="T3"/>
                  </a:cxn>
                  <a:cxn ang="0">
                    <a:pos x="T4" y="T5"/>
                  </a:cxn>
                  <a:cxn ang="0">
                    <a:pos x="T6" y="T7"/>
                  </a:cxn>
                  <a:cxn ang="0">
                    <a:pos x="T8" y="T9"/>
                  </a:cxn>
                </a:cxnLst>
                <a:rect l="0" t="0" r="r" b="b"/>
                <a:pathLst>
                  <a:path w="81" h="143">
                    <a:moveTo>
                      <a:pt x="74" y="0"/>
                    </a:moveTo>
                    <a:lnTo>
                      <a:pt x="0" y="138"/>
                    </a:lnTo>
                    <a:lnTo>
                      <a:pt x="7" y="143"/>
                    </a:lnTo>
                    <a:lnTo>
                      <a:pt x="81" y="5"/>
                    </a:lnTo>
                    <a:lnTo>
                      <a:pt x="74" y="0"/>
                    </a:ln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2" name="Freeform 110">
                <a:extLst>
                  <a:ext uri="{FF2B5EF4-FFF2-40B4-BE49-F238E27FC236}">
                    <a16:creationId xmlns:a16="http://schemas.microsoft.com/office/drawing/2014/main" id="{5A5DBE81-1D5C-4A44-88FC-1CD2026A37ED}"/>
                  </a:ext>
                </a:extLst>
              </p:cNvPr>
              <p:cNvSpPr>
                <a:spLocks/>
              </p:cNvSpPr>
              <p:nvPr/>
            </p:nvSpPr>
            <p:spPr bwMode="auto">
              <a:xfrm>
                <a:off x="7905941" y="4676274"/>
                <a:ext cx="97006" cy="171258"/>
              </a:xfrm>
              <a:custGeom>
                <a:avLst/>
                <a:gdLst>
                  <a:gd name="T0" fmla="*/ 74 w 81"/>
                  <a:gd name="T1" fmla="*/ 0 h 143"/>
                  <a:gd name="T2" fmla="*/ 0 w 81"/>
                  <a:gd name="T3" fmla="*/ 138 h 143"/>
                  <a:gd name="T4" fmla="*/ 7 w 81"/>
                  <a:gd name="T5" fmla="*/ 143 h 143"/>
                  <a:gd name="T6" fmla="*/ 81 w 81"/>
                  <a:gd name="T7" fmla="*/ 5 h 143"/>
                </a:gdLst>
                <a:ahLst/>
                <a:cxnLst>
                  <a:cxn ang="0">
                    <a:pos x="T0" y="T1"/>
                  </a:cxn>
                  <a:cxn ang="0">
                    <a:pos x="T2" y="T3"/>
                  </a:cxn>
                  <a:cxn ang="0">
                    <a:pos x="T4" y="T5"/>
                  </a:cxn>
                  <a:cxn ang="0">
                    <a:pos x="T6" y="T7"/>
                  </a:cxn>
                </a:cxnLst>
                <a:rect l="0" t="0" r="r" b="b"/>
                <a:pathLst>
                  <a:path w="81" h="143">
                    <a:moveTo>
                      <a:pt x="74" y="0"/>
                    </a:moveTo>
                    <a:lnTo>
                      <a:pt x="0" y="138"/>
                    </a:lnTo>
                    <a:lnTo>
                      <a:pt x="7" y="143"/>
                    </a:lnTo>
                    <a:lnTo>
                      <a:pt x="8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3" name="Freeform 111">
                <a:extLst>
                  <a:ext uri="{FF2B5EF4-FFF2-40B4-BE49-F238E27FC236}">
                    <a16:creationId xmlns:a16="http://schemas.microsoft.com/office/drawing/2014/main" id="{37271A80-5372-4E96-B840-B827FE347A21}"/>
                  </a:ext>
                </a:extLst>
              </p:cNvPr>
              <p:cNvSpPr>
                <a:spLocks/>
              </p:cNvSpPr>
              <p:nvPr/>
            </p:nvSpPr>
            <p:spPr bwMode="auto">
              <a:xfrm>
                <a:off x="7363425" y="4366095"/>
                <a:ext cx="637126" cy="198802"/>
              </a:xfrm>
              <a:custGeom>
                <a:avLst/>
                <a:gdLst>
                  <a:gd name="T0" fmla="*/ 0 w 223"/>
                  <a:gd name="T1" fmla="*/ 4 h 70"/>
                  <a:gd name="T2" fmla="*/ 221 w 223"/>
                  <a:gd name="T3" fmla="*/ 70 h 70"/>
                  <a:gd name="T4" fmla="*/ 223 w 223"/>
                  <a:gd name="T5" fmla="*/ 67 h 70"/>
                  <a:gd name="T6" fmla="*/ 1 w 223"/>
                  <a:gd name="T7" fmla="*/ 0 h 70"/>
                  <a:gd name="T8" fmla="*/ 0 w 223"/>
                  <a:gd name="T9" fmla="*/ 4 h 70"/>
                </a:gdLst>
                <a:ahLst/>
                <a:cxnLst>
                  <a:cxn ang="0">
                    <a:pos x="T0" y="T1"/>
                  </a:cxn>
                  <a:cxn ang="0">
                    <a:pos x="T2" y="T3"/>
                  </a:cxn>
                  <a:cxn ang="0">
                    <a:pos x="T4" y="T5"/>
                  </a:cxn>
                  <a:cxn ang="0">
                    <a:pos x="T6" y="T7"/>
                  </a:cxn>
                  <a:cxn ang="0">
                    <a:pos x="T8" y="T9"/>
                  </a:cxn>
                </a:cxnLst>
                <a:rect l="0" t="0" r="r" b="b"/>
                <a:pathLst>
                  <a:path w="223" h="70">
                    <a:moveTo>
                      <a:pt x="0" y="4"/>
                    </a:moveTo>
                    <a:cubicBezTo>
                      <a:pt x="60" y="12"/>
                      <a:pt x="132" y="18"/>
                      <a:pt x="221" y="70"/>
                    </a:cubicBezTo>
                    <a:cubicBezTo>
                      <a:pt x="223" y="67"/>
                      <a:pt x="223" y="67"/>
                      <a:pt x="223" y="67"/>
                    </a:cubicBezTo>
                    <a:cubicBezTo>
                      <a:pt x="133" y="15"/>
                      <a:pt x="60" y="8"/>
                      <a:pt x="1" y="0"/>
                    </a:cubicBezTo>
                    <a:cubicBezTo>
                      <a:pt x="0" y="4"/>
                      <a:pt x="0" y="4"/>
                      <a:pt x="0" y="4"/>
                    </a:cubicBezTo>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4" name="Rectangle 112">
                <a:extLst>
                  <a:ext uri="{FF2B5EF4-FFF2-40B4-BE49-F238E27FC236}">
                    <a16:creationId xmlns:a16="http://schemas.microsoft.com/office/drawing/2014/main" id="{6469B066-0B49-447E-8BD8-4DF7161BFD2C}"/>
                  </a:ext>
                </a:extLst>
              </p:cNvPr>
              <p:cNvSpPr>
                <a:spLocks noChangeArrowheads="1"/>
              </p:cNvSpPr>
              <p:nvPr/>
            </p:nvSpPr>
            <p:spPr bwMode="auto">
              <a:xfrm>
                <a:off x="7214922" y="4320586"/>
                <a:ext cx="459880" cy="247905"/>
              </a:xfrm>
              <a:prstGeom prst="rect">
                <a:avLst/>
              </a:prstGeom>
              <a:solidFill>
                <a:srgbClr val="1A3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5" name="Freeform 113">
                <a:extLst>
                  <a:ext uri="{FF2B5EF4-FFF2-40B4-BE49-F238E27FC236}">
                    <a16:creationId xmlns:a16="http://schemas.microsoft.com/office/drawing/2014/main" id="{01CE535F-9A18-4B18-92BD-C7D3C696ED8C}"/>
                  </a:ext>
                </a:extLst>
              </p:cNvPr>
              <p:cNvSpPr>
                <a:spLocks noEditPoints="1"/>
              </p:cNvSpPr>
              <p:nvPr/>
            </p:nvSpPr>
            <p:spPr bwMode="auto">
              <a:xfrm>
                <a:off x="7214922" y="4320586"/>
                <a:ext cx="633533" cy="481437"/>
              </a:xfrm>
              <a:custGeom>
                <a:avLst/>
                <a:gdLst>
                  <a:gd name="T0" fmla="*/ 29 w 222"/>
                  <a:gd name="T1" fmla="*/ 38 h 169"/>
                  <a:gd name="T2" fmla="*/ 25 w 222"/>
                  <a:gd name="T3" fmla="*/ 37 h 169"/>
                  <a:gd name="T4" fmla="*/ 18 w 222"/>
                  <a:gd name="T5" fmla="*/ 21 h 169"/>
                  <a:gd name="T6" fmla="*/ 29 w 222"/>
                  <a:gd name="T7" fmla="*/ 14 h 169"/>
                  <a:gd name="T8" fmla="*/ 34 w 222"/>
                  <a:gd name="T9" fmla="*/ 15 h 169"/>
                  <a:gd name="T10" fmla="*/ 41 w 222"/>
                  <a:gd name="T11" fmla="*/ 31 h 169"/>
                  <a:gd name="T12" fmla="*/ 29 w 222"/>
                  <a:gd name="T13" fmla="*/ 38 h 169"/>
                  <a:gd name="T14" fmla="*/ 12 w 222"/>
                  <a:gd name="T15" fmla="*/ 0 h 169"/>
                  <a:gd name="T16" fmla="*/ 0 w 222"/>
                  <a:gd name="T17" fmla="*/ 87 h 169"/>
                  <a:gd name="T18" fmla="*/ 15 w 222"/>
                  <a:gd name="T19" fmla="*/ 103 h 169"/>
                  <a:gd name="T20" fmla="*/ 21 w 222"/>
                  <a:gd name="T21" fmla="*/ 47 h 169"/>
                  <a:gd name="T22" fmla="*/ 25 w 222"/>
                  <a:gd name="T23" fmla="*/ 48 h 169"/>
                  <a:gd name="T24" fmla="*/ 19 w 222"/>
                  <a:gd name="T25" fmla="*/ 107 h 169"/>
                  <a:gd name="T26" fmla="*/ 53 w 222"/>
                  <a:gd name="T27" fmla="*/ 151 h 169"/>
                  <a:gd name="T28" fmla="*/ 132 w 222"/>
                  <a:gd name="T29" fmla="*/ 169 h 169"/>
                  <a:gd name="T30" fmla="*/ 154 w 222"/>
                  <a:gd name="T31" fmla="*/ 156 h 169"/>
                  <a:gd name="T32" fmla="*/ 146 w 222"/>
                  <a:gd name="T33" fmla="*/ 157 h 169"/>
                  <a:gd name="T34" fmla="*/ 126 w 222"/>
                  <a:gd name="T35" fmla="*/ 153 h 169"/>
                  <a:gd name="T36" fmla="*/ 99 w 222"/>
                  <a:gd name="T37" fmla="*/ 85 h 169"/>
                  <a:gd name="T38" fmla="*/ 146 w 222"/>
                  <a:gd name="T39" fmla="*/ 54 h 169"/>
                  <a:gd name="T40" fmla="*/ 167 w 222"/>
                  <a:gd name="T41" fmla="*/ 58 h 169"/>
                  <a:gd name="T42" fmla="*/ 194 w 222"/>
                  <a:gd name="T43" fmla="*/ 126 h 169"/>
                  <a:gd name="T44" fmla="*/ 188 w 222"/>
                  <a:gd name="T45" fmla="*/ 135 h 169"/>
                  <a:gd name="T46" fmla="*/ 222 w 222"/>
                  <a:gd name="T47" fmla="*/ 115 h 169"/>
                  <a:gd name="T48" fmla="*/ 174 w 222"/>
                  <a:gd name="T49" fmla="*/ 43 h 169"/>
                  <a:gd name="T50" fmla="*/ 52 w 222"/>
                  <a:gd name="T51" fmla="*/ 20 h 169"/>
                  <a:gd name="T52" fmla="*/ 53 w 222"/>
                  <a:gd name="T53" fmla="*/ 16 h 169"/>
                  <a:gd name="T54" fmla="*/ 170 w 222"/>
                  <a:gd name="T55" fmla="*/ 38 h 169"/>
                  <a:gd name="T56" fmla="*/ 161 w 222"/>
                  <a:gd name="T57" fmla="*/ 26 h 169"/>
                  <a:gd name="T58" fmla="*/ 34 w 222"/>
                  <a:gd name="T59" fmla="*/ 3 h 169"/>
                  <a:gd name="T60" fmla="*/ 20 w 222"/>
                  <a:gd name="T61" fmla="*/ 1 h 169"/>
                  <a:gd name="T62" fmla="*/ 12 w 222"/>
                  <a:gd name="T6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169">
                    <a:moveTo>
                      <a:pt x="29" y="38"/>
                    </a:moveTo>
                    <a:cubicBezTo>
                      <a:pt x="28" y="38"/>
                      <a:pt x="26" y="38"/>
                      <a:pt x="25" y="37"/>
                    </a:cubicBezTo>
                    <a:cubicBezTo>
                      <a:pt x="18" y="35"/>
                      <a:pt x="15" y="27"/>
                      <a:pt x="18" y="21"/>
                    </a:cubicBezTo>
                    <a:cubicBezTo>
                      <a:pt x="20" y="16"/>
                      <a:pt x="25" y="14"/>
                      <a:pt x="29" y="14"/>
                    </a:cubicBezTo>
                    <a:cubicBezTo>
                      <a:pt x="31" y="14"/>
                      <a:pt x="33" y="14"/>
                      <a:pt x="34" y="15"/>
                    </a:cubicBezTo>
                    <a:cubicBezTo>
                      <a:pt x="41" y="17"/>
                      <a:pt x="43" y="25"/>
                      <a:pt x="41" y="31"/>
                    </a:cubicBezTo>
                    <a:cubicBezTo>
                      <a:pt x="39" y="36"/>
                      <a:pt x="34" y="38"/>
                      <a:pt x="29" y="38"/>
                    </a:cubicBezTo>
                    <a:moveTo>
                      <a:pt x="12" y="0"/>
                    </a:moveTo>
                    <a:cubicBezTo>
                      <a:pt x="0" y="87"/>
                      <a:pt x="0" y="87"/>
                      <a:pt x="0" y="87"/>
                    </a:cubicBezTo>
                    <a:cubicBezTo>
                      <a:pt x="5" y="92"/>
                      <a:pt x="10" y="97"/>
                      <a:pt x="15" y="103"/>
                    </a:cubicBezTo>
                    <a:cubicBezTo>
                      <a:pt x="21" y="47"/>
                      <a:pt x="21" y="47"/>
                      <a:pt x="21" y="47"/>
                    </a:cubicBezTo>
                    <a:cubicBezTo>
                      <a:pt x="25" y="48"/>
                      <a:pt x="25" y="48"/>
                      <a:pt x="25" y="48"/>
                    </a:cubicBezTo>
                    <a:cubicBezTo>
                      <a:pt x="19" y="107"/>
                      <a:pt x="19" y="107"/>
                      <a:pt x="19" y="107"/>
                    </a:cubicBezTo>
                    <a:cubicBezTo>
                      <a:pt x="30" y="120"/>
                      <a:pt x="41" y="134"/>
                      <a:pt x="53" y="151"/>
                    </a:cubicBezTo>
                    <a:cubicBezTo>
                      <a:pt x="78" y="155"/>
                      <a:pt x="104" y="161"/>
                      <a:pt x="132" y="169"/>
                    </a:cubicBezTo>
                    <a:cubicBezTo>
                      <a:pt x="154" y="156"/>
                      <a:pt x="154" y="156"/>
                      <a:pt x="154" y="156"/>
                    </a:cubicBezTo>
                    <a:cubicBezTo>
                      <a:pt x="151" y="157"/>
                      <a:pt x="149" y="157"/>
                      <a:pt x="146" y="157"/>
                    </a:cubicBezTo>
                    <a:cubicBezTo>
                      <a:pt x="139" y="157"/>
                      <a:pt x="132" y="156"/>
                      <a:pt x="126" y="153"/>
                    </a:cubicBezTo>
                    <a:cubicBezTo>
                      <a:pt x="100" y="141"/>
                      <a:pt x="88" y="111"/>
                      <a:pt x="99" y="85"/>
                    </a:cubicBezTo>
                    <a:cubicBezTo>
                      <a:pt x="107" y="65"/>
                      <a:pt x="126" y="54"/>
                      <a:pt x="146" y="54"/>
                    </a:cubicBezTo>
                    <a:cubicBezTo>
                      <a:pt x="153" y="54"/>
                      <a:pt x="160" y="55"/>
                      <a:pt x="167" y="58"/>
                    </a:cubicBezTo>
                    <a:cubicBezTo>
                      <a:pt x="193" y="69"/>
                      <a:pt x="205" y="100"/>
                      <a:pt x="194" y="126"/>
                    </a:cubicBezTo>
                    <a:cubicBezTo>
                      <a:pt x="192" y="129"/>
                      <a:pt x="190" y="132"/>
                      <a:pt x="188" y="135"/>
                    </a:cubicBezTo>
                    <a:cubicBezTo>
                      <a:pt x="222" y="115"/>
                      <a:pt x="222" y="115"/>
                      <a:pt x="222" y="115"/>
                    </a:cubicBezTo>
                    <a:cubicBezTo>
                      <a:pt x="205" y="87"/>
                      <a:pt x="189" y="64"/>
                      <a:pt x="174" y="43"/>
                    </a:cubicBezTo>
                    <a:cubicBezTo>
                      <a:pt x="128" y="29"/>
                      <a:pt x="88" y="25"/>
                      <a:pt x="52" y="20"/>
                    </a:cubicBezTo>
                    <a:cubicBezTo>
                      <a:pt x="53" y="16"/>
                      <a:pt x="53" y="16"/>
                      <a:pt x="53" y="16"/>
                    </a:cubicBezTo>
                    <a:cubicBezTo>
                      <a:pt x="87" y="21"/>
                      <a:pt x="126" y="25"/>
                      <a:pt x="170" y="38"/>
                    </a:cubicBezTo>
                    <a:cubicBezTo>
                      <a:pt x="167" y="33"/>
                      <a:pt x="164" y="29"/>
                      <a:pt x="161" y="26"/>
                    </a:cubicBezTo>
                    <a:cubicBezTo>
                      <a:pt x="114" y="12"/>
                      <a:pt x="75" y="8"/>
                      <a:pt x="34" y="3"/>
                    </a:cubicBezTo>
                    <a:cubicBezTo>
                      <a:pt x="30" y="2"/>
                      <a:pt x="25" y="1"/>
                      <a:pt x="20" y="1"/>
                    </a:cubicBezTo>
                    <a:cubicBezTo>
                      <a:pt x="17" y="0"/>
                      <a:pt x="14" y="0"/>
                      <a:pt x="12" y="0"/>
                    </a:cubicBezTo>
                  </a:path>
                </a:pathLst>
              </a:custGeom>
              <a:solidFill>
                <a:srgbClr val="2D8F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6" name="Freeform 114">
                <a:extLst>
                  <a:ext uri="{FF2B5EF4-FFF2-40B4-BE49-F238E27FC236}">
                    <a16:creationId xmlns:a16="http://schemas.microsoft.com/office/drawing/2014/main" id="{B536AE58-36D5-4DAD-BF4E-5660FA06983C}"/>
                  </a:ext>
                </a:extLst>
              </p:cNvPr>
              <p:cNvSpPr>
                <a:spLocks noEditPoints="1"/>
              </p:cNvSpPr>
              <p:nvPr/>
            </p:nvSpPr>
            <p:spPr bwMode="auto">
              <a:xfrm>
                <a:off x="7466419" y="4473879"/>
                <a:ext cx="334132" cy="293413"/>
              </a:xfrm>
              <a:custGeom>
                <a:avLst/>
                <a:gdLst>
                  <a:gd name="T0" fmla="*/ 62 w 117"/>
                  <a:gd name="T1" fmla="*/ 27 h 103"/>
                  <a:gd name="T2" fmla="*/ 64 w 117"/>
                  <a:gd name="T3" fmla="*/ 19 h 103"/>
                  <a:gd name="T4" fmla="*/ 71 w 117"/>
                  <a:gd name="T5" fmla="*/ 21 h 103"/>
                  <a:gd name="T6" fmla="*/ 69 w 117"/>
                  <a:gd name="T7" fmla="*/ 29 h 103"/>
                  <a:gd name="T8" fmla="*/ 75 w 117"/>
                  <a:gd name="T9" fmla="*/ 33 h 103"/>
                  <a:gd name="T10" fmla="*/ 80 w 117"/>
                  <a:gd name="T11" fmla="*/ 37 h 103"/>
                  <a:gd name="T12" fmla="*/ 75 w 117"/>
                  <a:gd name="T13" fmla="*/ 44 h 103"/>
                  <a:gd name="T14" fmla="*/ 68 w 117"/>
                  <a:gd name="T15" fmla="*/ 39 h 103"/>
                  <a:gd name="T16" fmla="*/ 63 w 117"/>
                  <a:gd name="T17" fmla="*/ 36 h 103"/>
                  <a:gd name="T18" fmla="*/ 60 w 117"/>
                  <a:gd name="T19" fmla="*/ 36 h 103"/>
                  <a:gd name="T20" fmla="*/ 58 w 117"/>
                  <a:gd name="T21" fmla="*/ 36 h 103"/>
                  <a:gd name="T22" fmla="*/ 56 w 117"/>
                  <a:gd name="T23" fmla="*/ 38 h 103"/>
                  <a:gd name="T24" fmla="*/ 57 w 117"/>
                  <a:gd name="T25" fmla="*/ 42 h 103"/>
                  <a:gd name="T26" fmla="*/ 63 w 117"/>
                  <a:gd name="T27" fmla="*/ 46 h 103"/>
                  <a:gd name="T28" fmla="*/ 70 w 117"/>
                  <a:gd name="T29" fmla="*/ 51 h 103"/>
                  <a:gd name="T30" fmla="*/ 73 w 117"/>
                  <a:gd name="T31" fmla="*/ 56 h 103"/>
                  <a:gd name="T32" fmla="*/ 74 w 117"/>
                  <a:gd name="T33" fmla="*/ 63 h 103"/>
                  <a:gd name="T34" fmla="*/ 68 w 117"/>
                  <a:gd name="T35" fmla="*/ 71 h 103"/>
                  <a:gd name="T36" fmla="*/ 60 w 117"/>
                  <a:gd name="T37" fmla="*/ 72 h 103"/>
                  <a:gd name="T38" fmla="*/ 57 w 117"/>
                  <a:gd name="T39" fmla="*/ 72 h 103"/>
                  <a:gd name="T40" fmla="*/ 55 w 117"/>
                  <a:gd name="T41" fmla="*/ 81 h 103"/>
                  <a:gd name="T42" fmla="*/ 48 w 117"/>
                  <a:gd name="T43" fmla="*/ 79 h 103"/>
                  <a:gd name="T44" fmla="*/ 50 w 117"/>
                  <a:gd name="T45" fmla="*/ 70 h 103"/>
                  <a:gd name="T46" fmla="*/ 43 w 117"/>
                  <a:gd name="T47" fmla="*/ 66 h 103"/>
                  <a:gd name="T48" fmla="*/ 37 w 117"/>
                  <a:gd name="T49" fmla="*/ 60 h 103"/>
                  <a:gd name="T50" fmla="*/ 43 w 117"/>
                  <a:gd name="T51" fmla="*/ 53 h 103"/>
                  <a:gd name="T52" fmla="*/ 49 w 117"/>
                  <a:gd name="T53" fmla="*/ 60 h 103"/>
                  <a:gd name="T54" fmla="*/ 56 w 117"/>
                  <a:gd name="T55" fmla="*/ 63 h 103"/>
                  <a:gd name="T56" fmla="*/ 59 w 117"/>
                  <a:gd name="T57" fmla="*/ 64 h 103"/>
                  <a:gd name="T58" fmla="*/ 61 w 117"/>
                  <a:gd name="T59" fmla="*/ 64 h 103"/>
                  <a:gd name="T60" fmla="*/ 63 w 117"/>
                  <a:gd name="T61" fmla="*/ 61 h 103"/>
                  <a:gd name="T62" fmla="*/ 63 w 117"/>
                  <a:gd name="T63" fmla="*/ 58 h 103"/>
                  <a:gd name="T64" fmla="*/ 61 w 117"/>
                  <a:gd name="T65" fmla="*/ 56 h 103"/>
                  <a:gd name="T66" fmla="*/ 56 w 117"/>
                  <a:gd name="T67" fmla="*/ 53 h 103"/>
                  <a:gd name="T68" fmla="*/ 50 w 117"/>
                  <a:gd name="T69" fmla="*/ 48 h 103"/>
                  <a:gd name="T70" fmla="*/ 46 w 117"/>
                  <a:gd name="T71" fmla="*/ 44 h 103"/>
                  <a:gd name="T72" fmla="*/ 46 w 117"/>
                  <a:gd name="T73" fmla="*/ 36 h 103"/>
                  <a:gd name="T74" fmla="*/ 51 w 117"/>
                  <a:gd name="T75" fmla="*/ 29 h 103"/>
                  <a:gd name="T76" fmla="*/ 59 w 117"/>
                  <a:gd name="T77" fmla="*/ 27 h 103"/>
                  <a:gd name="T78" fmla="*/ 62 w 117"/>
                  <a:gd name="T79" fmla="*/ 27 h 103"/>
                  <a:gd name="T80" fmla="*/ 58 w 117"/>
                  <a:gd name="T81" fmla="*/ 0 h 103"/>
                  <a:gd name="T82" fmla="*/ 11 w 117"/>
                  <a:gd name="T83" fmla="*/ 31 h 103"/>
                  <a:gd name="T84" fmla="*/ 38 w 117"/>
                  <a:gd name="T85" fmla="*/ 99 h 103"/>
                  <a:gd name="T86" fmla="*/ 58 w 117"/>
                  <a:gd name="T87" fmla="*/ 103 h 103"/>
                  <a:gd name="T88" fmla="*/ 66 w 117"/>
                  <a:gd name="T89" fmla="*/ 102 h 103"/>
                  <a:gd name="T90" fmla="*/ 100 w 117"/>
                  <a:gd name="T91" fmla="*/ 81 h 103"/>
                  <a:gd name="T92" fmla="*/ 106 w 117"/>
                  <a:gd name="T93" fmla="*/ 72 h 103"/>
                  <a:gd name="T94" fmla="*/ 79 w 117"/>
                  <a:gd name="T95" fmla="*/ 4 h 103"/>
                  <a:gd name="T96" fmla="*/ 58 w 117"/>
                  <a:gd name="T9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03">
                    <a:moveTo>
                      <a:pt x="62" y="27"/>
                    </a:moveTo>
                    <a:cubicBezTo>
                      <a:pt x="64" y="19"/>
                      <a:pt x="64" y="19"/>
                      <a:pt x="64" y="19"/>
                    </a:cubicBezTo>
                    <a:cubicBezTo>
                      <a:pt x="71" y="21"/>
                      <a:pt x="71" y="21"/>
                      <a:pt x="71" y="21"/>
                    </a:cubicBezTo>
                    <a:cubicBezTo>
                      <a:pt x="69" y="29"/>
                      <a:pt x="69" y="29"/>
                      <a:pt x="69" y="29"/>
                    </a:cubicBezTo>
                    <a:cubicBezTo>
                      <a:pt x="71" y="30"/>
                      <a:pt x="73" y="31"/>
                      <a:pt x="75" y="33"/>
                    </a:cubicBezTo>
                    <a:cubicBezTo>
                      <a:pt x="77" y="34"/>
                      <a:pt x="79" y="35"/>
                      <a:pt x="80" y="37"/>
                    </a:cubicBezTo>
                    <a:cubicBezTo>
                      <a:pt x="75" y="44"/>
                      <a:pt x="75" y="44"/>
                      <a:pt x="75" y="44"/>
                    </a:cubicBezTo>
                    <a:cubicBezTo>
                      <a:pt x="73" y="42"/>
                      <a:pt x="71" y="40"/>
                      <a:pt x="68" y="39"/>
                    </a:cubicBezTo>
                    <a:cubicBezTo>
                      <a:pt x="66" y="38"/>
                      <a:pt x="64" y="37"/>
                      <a:pt x="63" y="36"/>
                    </a:cubicBezTo>
                    <a:cubicBezTo>
                      <a:pt x="62" y="36"/>
                      <a:pt x="61" y="36"/>
                      <a:pt x="60" y="36"/>
                    </a:cubicBezTo>
                    <a:cubicBezTo>
                      <a:pt x="59" y="36"/>
                      <a:pt x="59" y="36"/>
                      <a:pt x="58" y="36"/>
                    </a:cubicBezTo>
                    <a:cubicBezTo>
                      <a:pt x="57" y="36"/>
                      <a:pt x="57" y="37"/>
                      <a:pt x="56" y="38"/>
                    </a:cubicBezTo>
                    <a:cubicBezTo>
                      <a:pt x="56" y="40"/>
                      <a:pt x="56" y="41"/>
                      <a:pt x="57" y="42"/>
                    </a:cubicBezTo>
                    <a:cubicBezTo>
                      <a:pt x="59" y="43"/>
                      <a:pt x="61" y="45"/>
                      <a:pt x="63" y="46"/>
                    </a:cubicBezTo>
                    <a:cubicBezTo>
                      <a:pt x="66" y="48"/>
                      <a:pt x="68" y="49"/>
                      <a:pt x="70" y="51"/>
                    </a:cubicBezTo>
                    <a:cubicBezTo>
                      <a:pt x="71" y="52"/>
                      <a:pt x="73" y="54"/>
                      <a:pt x="73" y="56"/>
                    </a:cubicBezTo>
                    <a:cubicBezTo>
                      <a:pt x="74" y="58"/>
                      <a:pt x="74" y="60"/>
                      <a:pt x="74" y="63"/>
                    </a:cubicBezTo>
                    <a:cubicBezTo>
                      <a:pt x="73" y="67"/>
                      <a:pt x="71" y="69"/>
                      <a:pt x="68" y="71"/>
                    </a:cubicBezTo>
                    <a:cubicBezTo>
                      <a:pt x="66" y="72"/>
                      <a:pt x="63" y="72"/>
                      <a:pt x="60" y="72"/>
                    </a:cubicBezTo>
                    <a:cubicBezTo>
                      <a:pt x="59" y="72"/>
                      <a:pt x="58" y="72"/>
                      <a:pt x="57" y="72"/>
                    </a:cubicBezTo>
                    <a:cubicBezTo>
                      <a:pt x="55" y="81"/>
                      <a:pt x="55" y="81"/>
                      <a:pt x="55" y="81"/>
                    </a:cubicBezTo>
                    <a:cubicBezTo>
                      <a:pt x="48" y="79"/>
                      <a:pt x="48" y="79"/>
                      <a:pt x="48" y="79"/>
                    </a:cubicBezTo>
                    <a:cubicBezTo>
                      <a:pt x="50" y="70"/>
                      <a:pt x="50" y="70"/>
                      <a:pt x="50" y="70"/>
                    </a:cubicBezTo>
                    <a:cubicBezTo>
                      <a:pt x="48" y="69"/>
                      <a:pt x="45" y="68"/>
                      <a:pt x="43" y="66"/>
                    </a:cubicBezTo>
                    <a:cubicBezTo>
                      <a:pt x="40" y="64"/>
                      <a:pt x="38" y="62"/>
                      <a:pt x="37" y="60"/>
                    </a:cubicBezTo>
                    <a:cubicBezTo>
                      <a:pt x="43" y="53"/>
                      <a:pt x="43" y="53"/>
                      <a:pt x="43" y="53"/>
                    </a:cubicBezTo>
                    <a:cubicBezTo>
                      <a:pt x="44" y="56"/>
                      <a:pt x="46" y="58"/>
                      <a:pt x="49" y="60"/>
                    </a:cubicBezTo>
                    <a:cubicBezTo>
                      <a:pt x="51" y="62"/>
                      <a:pt x="54" y="63"/>
                      <a:pt x="56" y="63"/>
                    </a:cubicBezTo>
                    <a:cubicBezTo>
                      <a:pt x="57" y="64"/>
                      <a:pt x="58" y="64"/>
                      <a:pt x="59" y="64"/>
                    </a:cubicBezTo>
                    <a:cubicBezTo>
                      <a:pt x="60" y="64"/>
                      <a:pt x="60" y="64"/>
                      <a:pt x="61" y="64"/>
                    </a:cubicBezTo>
                    <a:cubicBezTo>
                      <a:pt x="62" y="63"/>
                      <a:pt x="63" y="62"/>
                      <a:pt x="63" y="61"/>
                    </a:cubicBezTo>
                    <a:cubicBezTo>
                      <a:pt x="64" y="60"/>
                      <a:pt x="64" y="59"/>
                      <a:pt x="63" y="58"/>
                    </a:cubicBezTo>
                    <a:cubicBezTo>
                      <a:pt x="62" y="57"/>
                      <a:pt x="62" y="56"/>
                      <a:pt x="61" y="56"/>
                    </a:cubicBezTo>
                    <a:cubicBezTo>
                      <a:pt x="60" y="55"/>
                      <a:pt x="58" y="54"/>
                      <a:pt x="56" y="53"/>
                    </a:cubicBezTo>
                    <a:cubicBezTo>
                      <a:pt x="54" y="51"/>
                      <a:pt x="51" y="50"/>
                      <a:pt x="50" y="48"/>
                    </a:cubicBezTo>
                    <a:cubicBezTo>
                      <a:pt x="48" y="47"/>
                      <a:pt x="47" y="46"/>
                      <a:pt x="46" y="44"/>
                    </a:cubicBezTo>
                    <a:cubicBezTo>
                      <a:pt x="45" y="42"/>
                      <a:pt x="45" y="39"/>
                      <a:pt x="46" y="36"/>
                    </a:cubicBezTo>
                    <a:cubicBezTo>
                      <a:pt x="47" y="33"/>
                      <a:pt x="49" y="31"/>
                      <a:pt x="51" y="29"/>
                    </a:cubicBezTo>
                    <a:cubicBezTo>
                      <a:pt x="54" y="28"/>
                      <a:pt x="56" y="27"/>
                      <a:pt x="59" y="27"/>
                    </a:cubicBezTo>
                    <a:cubicBezTo>
                      <a:pt x="60" y="27"/>
                      <a:pt x="61" y="27"/>
                      <a:pt x="62" y="27"/>
                    </a:cubicBezTo>
                    <a:moveTo>
                      <a:pt x="58" y="0"/>
                    </a:moveTo>
                    <a:cubicBezTo>
                      <a:pt x="38" y="0"/>
                      <a:pt x="19" y="11"/>
                      <a:pt x="11" y="31"/>
                    </a:cubicBezTo>
                    <a:cubicBezTo>
                      <a:pt x="0" y="57"/>
                      <a:pt x="12" y="87"/>
                      <a:pt x="38" y="99"/>
                    </a:cubicBezTo>
                    <a:cubicBezTo>
                      <a:pt x="44" y="102"/>
                      <a:pt x="51" y="103"/>
                      <a:pt x="58" y="103"/>
                    </a:cubicBezTo>
                    <a:cubicBezTo>
                      <a:pt x="61" y="103"/>
                      <a:pt x="63" y="103"/>
                      <a:pt x="66" y="102"/>
                    </a:cubicBezTo>
                    <a:cubicBezTo>
                      <a:pt x="100" y="81"/>
                      <a:pt x="100" y="81"/>
                      <a:pt x="100" y="81"/>
                    </a:cubicBezTo>
                    <a:cubicBezTo>
                      <a:pt x="102" y="78"/>
                      <a:pt x="104" y="75"/>
                      <a:pt x="106" y="72"/>
                    </a:cubicBezTo>
                    <a:cubicBezTo>
                      <a:pt x="117" y="46"/>
                      <a:pt x="105" y="15"/>
                      <a:pt x="79" y="4"/>
                    </a:cubicBezTo>
                    <a:cubicBezTo>
                      <a:pt x="72" y="1"/>
                      <a:pt x="65" y="0"/>
                      <a:pt x="58" y="0"/>
                    </a:cubicBezTo>
                  </a:path>
                </a:pathLst>
              </a:custGeom>
              <a:solidFill>
                <a:srgbClr val="164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7" name="Freeform 115">
                <a:extLst>
                  <a:ext uri="{FF2B5EF4-FFF2-40B4-BE49-F238E27FC236}">
                    <a16:creationId xmlns:a16="http://schemas.microsoft.com/office/drawing/2014/main" id="{D46B9E42-1017-4AFD-A34D-F2672C08F363}"/>
                  </a:ext>
                </a:extLst>
              </p:cNvPr>
              <p:cNvSpPr>
                <a:spLocks/>
              </p:cNvSpPr>
              <p:nvPr/>
            </p:nvSpPr>
            <p:spPr bwMode="auto">
              <a:xfrm>
                <a:off x="7258036" y="4360106"/>
                <a:ext cx="80240" cy="68264"/>
              </a:xfrm>
              <a:custGeom>
                <a:avLst/>
                <a:gdLst>
                  <a:gd name="T0" fmla="*/ 14 w 28"/>
                  <a:gd name="T1" fmla="*/ 0 h 24"/>
                  <a:gd name="T2" fmla="*/ 3 w 28"/>
                  <a:gd name="T3" fmla="*/ 7 h 24"/>
                  <a:gd name="T4" fmla="*/ 10 w 28"/>
                  <a:gd name="T5" fmla="*/ 23 h 24"/>
                  <a:gd name="T6" fmla="*/ 14 w 28"/>
                  <a:gd name="T7" fmla="*/ 24 h 24"/>
                  <a:gd name="T8" fmla="*/ 26 w 28"/>
                  <a:gd name="T9" fmla="*/ 17 h 24"/>
                  <a:gd name="T10" fmla="*/ 19 w 28"/>
                  <a:gd name="T11" fmla="*/ 1 h 24"/>
                  <a:gd name="T12" fmla="*/ 14 w 2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8" h="24">
                    <a:moveTo>
                      <a:pt x="14" y="0"/>
                    </a:moveTo>
                    <a:cubicBezTo>
                      <a:pt x="10" y="0"/>
                      <a:pt x="5" y="2"/>
                      <a:pt x="3" y="7"/>
                    </a:cubicBezTo>
                    <a:cubicBezTo>
                      <a:pt x="0" y="13"/>
                      <a:pt x="3" y="21"/>
                      <a:pt x="10" y="23"/>
                    </a:cubicBezTo>
                    <a:cubicBezTo>
                      <a:pt x="11" y="24"/>
                      <a:pt x="13" y="24"/>
                      <a:pt x="14" y="24"/>
                    </a:cubicBezTo>
                    <a:cubicBezTo>
                      <a:pt x="19" y="24"/>
                      <a:pt x="24" y="22"/>
                      <a:pt x="26" y="17"/>
                    </a:cubicBezTo>
                    <a:cubicBezTo>
                      <a:pt x="28" y="11"/>
                      <a:pt x="26" y="3"/>
                      <a:pt x="19" y="1"/>
                    </a:cubicBezTo>
                    <a:cubicBezTo>
                      <a:pt x="18" y="0"/>
                      <a:pt x="16" y="0"/>
                      <a:pt x="14" y="0"/>
                    </a:cubicBezTo>
                  </a:path>
                </a:pathLst>
              </a:custGeom>
              <a:solidFill>
                <a:srgbClr val="164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8" name="Freeform 116">
                <a:extLst>
                  <a:ext uri="{FF2B5EF4-FFF2-40B4-BE49-F238E27FC236}">
                    <a16:creationId xmlns:a16="http://schemas.microsoft.com/office/drawing/2014/main" id="{2F2DB20F-8037-49B8-8A23-92F03D9A1793}"/>
                  </a:ext>
                </a:extLst>
              </p:cNvPr>
              <p:cNvSpPr>
                <a:spLocks/>
              </p:cNvSpPr>
              <p:nvPr/>
            </p:nvSpPr>
            <p:spPr bwMode="auto">
              <a:xfrm>
                <a:off x="7571808" y="4527771"/>
                <a:ext cx="123354" cy="177245"/>
              </a:xfrm>
              <a:custGeom>
                <a:avLst/>
                <a:gdLst>
                  <a:gd name="T0" fmla="*/ 27 w 43"/>
                  <a:gd name="T1" fmla="*/ 0 h 62"/>
                  <a:gd name="T2" fmla="*/ 25 w 43"/>
                  <a:gd name="T3" fmla="*/ 8 h 62"/>
                  <a:gd name="T4" fmla="*/ 22 w 43"/>
                  <a:gd name="T5" fmla="*/ 8 h 62"/>
                  <a:gd name="T6" fmla="*/ 14 w 43"/>
                  <a:gd name="T7" fmla="*/ 10 h 62"/>
                  <a:gd name="T8" fmla="*/ 9 w 43"/>
                  <a:gd name="T9" fmla="*/ 17 h 62"/>
                  <a:gd name="T10" fmla="*/ 9 w 43"/>
                  <a:gd name="T11" fmla="*/ 25 h 62"/>
                  <a:gd name="T12" fmla="*/ 13 w 43"/>
                  <a:gd name="T13" fmla="*/ 29 h 62"/>
                  <a:gd name="T14" fmla="*/ 19 w 43"/>
                  <a:gd name="T15" fmla="*/ 34 h 62"/>
                  <a:gd name="T16" fmla="*/ 24 w 43"/>
                  <a:gd name="T17" fmla="*/ 37 h 62"/>
                  <a:gd name="T18" fmla="*/ 26 w 43"/>
                  <a:gd name="T19" fmla="*/ 39 h 62"/>
                  <a:gd name="T20" fmla="*/ 26 w 43"/>
                  <a:gd name="T21" fmla="*/ 42 h 62"/>
                  <a:gd name="T22" fmla="*/ 24 w 43"/>
                  <a:gd name="T23" fmla="*/ 45 h 62"/>
                  <a:gd name="T24" fmla="*/ 22 w 43"/>
                  <a:gd name="T25" fmla="*/ 45 h 62"/>
                  <a:gd name="T26" fmla="*/ 19 w 43"/>
                  <a:gd name="T27" fmla="*/ 44 h 62"/>
                  <a:gd name="T28" fmla="*/ 12 w 43"/>
                  <a:gd name="T29" fmla="*/ 41 h 62"/>
                  <a:gd name="T30" fmla="*/ 6 w 43"/>
                  <a:gd name="T31" fmla="*/ 34 h 62"/>
                  <a:gd name="T32" fmla="*/ 0 w 43"/>
                  <a:gd name="T33" fmla="*/ 41 h 62"/>
                  <a:gd name="T34" fmla="*/ 6 w 43"/>
                  <a:gd name="T35" fmla="*/ 47 h 62"/>
                  <a:gd name="T36" fmla="*/ 13 w 43"/>
                  <a:gd name="T37" fmla="*/ 51 h 62"/>
                  <a:gd name="T38" fmla="*/ 11 w 43"/>
                  <a:gd name="T39" fmla="*/ 60 h 62"/>
                  <a:gd name="T40" fmla="*/ 18 w 43"/>
                  <a:gd name="T41" fmla="*/ 62 h 62"/>
                  <a:gd name="T42" fmla="*/ 20 w 43"/>
                  <a:gd name="T43" fmla="*/ 53 h 62"/>
                  <a:gd name="T44" fmla="*/ 23 w 43"/>
                  <a:gd name="T45" fmla="*/ 53 h 62"/>
                  <a:gd name="T46" fmla="*/ 31 w 43"/>
                  <a:gd name="T47" fmla="*/ 52 h 62"/>
                  <a:gd name="T48" fmla="*/ 37 w 43"/>
                  <a:gd name="T49" fmla="*/ 44 h 62"/>
                  <a:gd name="T50" fmla="*/ 36 w 43"/>
                  <a:gd name="T51" fmla="*/ 37 h 62"/>
                  <a:gd name="T52" fmla="*/ 33 w 43"/>
                  <a:gd name="T53" fmla="*/ 32 h 62"/>
                  <a:gd name="T54" fmla="*/ 26 w 43"/>
                  <a:gd name="T55" fmla="*/ 27 h 62"/>
                  <a:gd name="T56" fmla="*/ 20 w 43"/>
                  <a:gd name="T57" fmla="*/ 23 h 62"/>
                  <a:gd name="T58" fmla="*/ 19 w 43"/>
                  <a:gd name="T59" fmla="*/ 19 h 62"/>
                  <a:gd name="T60" fmla="*/ 21 w 43"/>
                  <a:gd name="T61" fmla="*/ 17 h 62"/>
                  <a:gd name="T62" fmla="*/ 23 w 43"/>
                  <a:gd name="T63" fmla="*/ 17 h 62"/>
                  <a:gd name="T64" fmla="*/ 26 w 43"/>
                  <a:gd name="T65" fmla="*/ 17 h 62"/>
                  <a:gd name="T66" fmla="*/ 31 w 43"/>
                  <a:gd name="T67" fmla="*/ 20 h 62"/>
                  <a:gd name="T68" fmla="*/ 38 w 43"/>
                  <a:gd name="T69" fmla="*/ 25 h 62"/>
                  <a:gd name="T70" fmla="*/ 43 w 43"/>
                  <a:gd name="T71" fmla="*/ 18 h 62"/>
                  <a:gd name="T72" fmla="*/ 38 w 43"/>
                  <a:gd name="T73" fmla="*/ 14 h 62"/>
                  <a:gd name="T74" fmla="*/ 32 w 43"/>
                  <a:gd name="T75" fmla="*/ 10 h 62"/>
                  <a:gd name="T76" fmla="*/ 34 w 43"/>
                  <a:gd name="T77" fmla="*/ 2 h 62"/>
                  <a:gd name="T78" fmla="*/ 27 w 43"/>
                  <a:gd name="T7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62">
                    <a:moveTo>
                      <a:pt x="27" y="0"/>
                    </a:moveTo>
                    <a:cubicBezTo>
                      <a:pt x="25" y="8"/>
                      <a:pt x="25" y="8"/>
                      <a:pt x="25" y="8"/>
                    </a:cubicBezTo>
                    <a:cubicBezTo>
                      <a:pt x="24" y="8"/>
                      <a:pt x="23" y="8"/>
                      <a:pt x="22" y="8"/>
                    </a:cubicBezTo>
                    <a:cubicBezTo>
                      <a:pt x="19" y="8"/>
                      <a:pt x="17" y="9"/>
                      <a:pt x="14" y="10"/>
                    </a:cubicBezTo>
                    <a:cubicBezTo>
                      <a:pt x="12" y="12"/>
                      <a:pt x="10" y="14"/>
                      <a:pt x="9" y="17"/>
                    </a:cubicBezTo>
                    <a:cubicBezTo>
                      <a:pt x="8" y="20"/>
                      <a:pt x="8" y="23"/>
                      <a:pt x="9" y="25"/>
                    </a:cubicBezTo>
                    <a:cubicBezTo>
                      <a:pt x="10" y="27"/>
                      <a:pt x="11" y="28"/>
                      <a:pt x="13" y="29"/>
                    </a:cubicBezTo>
                    <a:cubicBezTo>
                      <a:pt x="14" y="31"/>
                      <a:pt x="17" y="32"/>
                      <a:pt x="19" y="34"/>
                    </a:cubicBezTo>
                    <a:cubicBezTo>
                      <a:pt x="21" y="35"/>
                      <a:pt x="23" y="36"/>
                      <a:pt x="24" y="37"/>
                    </a:cubicBezTo>
                    <a:cubicBezTo>
                      <a:pt x="25" y="37"/>
                      <a:pt x="25" y="38"/>
                      <a:pt x="26" y="39"/>
                    </a:cubicBezTo>
                    <a:cubicBezTo>
                      <a:pt x="27" y="40"/>
                      <a:pt x="27" y="41"/>
                      <a:pt x="26" y="42"/>
                    </a:cubicBezTo>
                    <a:cubicBezTo>
                      <a:pt x="26" y="43"/>
                      <a:pt x="25" y="44"/>
                      <a:pt x="24" y="45"/>
                    </a:cubicBezTo>
                    <a:cubicBezTo>
                      <a:pt x="23" y="45"/>
                      <a:pt x="23" y="45"/>
                      <a:pt x="22" y="45"/>
                    </a:cubicBezTo>
                    <a:cubicBezTo>
                      <a:pt x="21" y="45"/>
                      <a:pt x="20" y="45"/>
                      <a:pt x="19" y="44"/>
                    </a:cubicBezTo>
                    <a:cubicBezTo>
                      <a:pt x="17" y="44"/>
                      <a:pt x="14" y="43"/>
                      <a:pt x="12" y="41"/>
                    </a:cubicBezTo>
                    <a:cubicBezTo>
                      <a:pt x="9" y="39"/>
                      <a:pt x="7" y="37"/>
                      <a:pt x="6" y="34"/>
                    </a:cubicBezTo>
                    <a:cubicBezTo>
                      <a:pt x="0" y="41"/>
                      <a:pt x="0" y="41"/>
                      <a:pt x="0" y="41"/>
                    </a:cubicBezTo>
                    <a:cubicBezTo>
                      <a:pt x="1" y="43"/>
                      <a:pt x="3" y="45"/>
                      <a:pt x="6" y="47"/>
                    </a:cubicBezTo>
                    <a:cubicBezTo>
                      <a:pt x="8" y="49"/>
                      <a:pt x="11" y="50"/>
                      <a:pt x="13" y="51"/>
                    </a:cubicBezTo>
                    <a:cubicBezTo>
                      <a:pt x="11" y="60"/>
                      <a:pt x="11" y="60"/>
                      <a:pt x="11" y="60"/>
                    </a:cubicBezTo>
                    <a:cubicBezTo>
                      <a:pt x="18" y="62"/>
                      <a:pt x="18" y="62"/>
                      <a:pt x="18" y="62"/>
                    </a:cubicBezTo>
                    <a:cubicBezTo>
                      <a:pt x="20" y="53"/>
                      <a:pt x="20" y="53"/>
                      <a:pt x="20" y="53"/>
                    </a:cubicBezTo>
                    <a:cubicBezTo>
                      <a:pt x="21" y="53"/>
                      <a:pt x="22" y="53"/>
                      <a:pt x="23" y="53"/>
                    </a:cubicBezTo>
                    <a:cubicBezTo>
                      <a:pt x="26" y="53"/>
                      <a:pt x="29" y="53"/>
                      <a:pt x="31" y="52"/>
                    </a:cubicBezTo>
                    <a:cubicBezTo>
                      <a:pt x="34" y="50"/>
                      <a:pt x="36" y="48"/>
                      <a:pt x="37" y="44"/>
                    </a:cubicBezTo>
                    <a:cubicBezTo>
                      <a:pt x="37" y="41"/>
                      <a:pt x="37" y="39"/>
                      <a:pt x="36" y="37"/>
                    </a:cubicBezTo>
                    <a:cubicBezTo>
                      <a:pt x="36" y="35"/>
                      <a:pt x="34" y="33"/>
                      <a:pt x="33" y="32"/>
                    </a:cubicBezTo>
                    <a:cubicBezTo>
                      <a:pt x="31" y="30"/>
                      <a:pt x="29" y="29"/>
                      <a:pt x="26" y="27"/>
                    </a:cubicBezTo>
                    <a:cubicBezTo>
                      <a:pt x="24" y="26"/>
                      <a:pt x="22" y="24"/>
                      <a:pt x="20" y="23"/>
                    </a:cubicBezTo>
                    <a:cubicBezTo>
                      <a:pt x="19" y="22"/>
                      <a:pt x="19" y="21"/>
                      <a:pt x="19" y="19"/>
                    </a:cubicBezTo>
                    <a:cubicBezTo>
                      <a:pt x="20" y="18"/>
                      <a:pt x="20" y="17"/>
                      <a:pt x="21" y="17"/>
                    </a:cubicBezTo>
                    <a:cubicBezTo>
                      <a:pt x="22" y="17"/>
                      <a:pt x="22" y="17"/>
                      <a:pt x="23" y="17"/>
                    </a:cubicBezTo>
                    <a:cubicBezTo>
                      <a:pt x="24" y="17"/>
                      <a:pt x="25" y="17"/>
                      <a:pt x="26" y="17"/>
                    </a:cubicBezTo>
                    <a:cubicBezTo>
                      <a:pt x="27" y="18"/>
                      <a:pt x="29" y="19"/>
                      <a:pt x="31" y="20"/>
                    </a:cubicBezTo>
                    <a:cubicBezTo>
                      <a:pt x="34" y="21"/>
                      <a:pt x="36" y="23"/>
                      <a:pt x="38" y="25"/>
                    </a:cubicBezTo>
                    <a:cubicBezTo>
                      <a:pt x="43" y="18"/>
                      <a:pt x="43" y="18"/>
                      <a:pt x="43" y="18"/>
                    </a:cubicBezTo>
                    <a:cubicBezTo>
                      <a:pt x="42" y="16"/>
                      <a:pt x="40" y="15"/>
                      <a:pt x="38" y="14"/>
                    </a:cubicBezTo>
                    <a:cubicBezTo>
                      <a:pt x="36" y="12"/>
                      <a:pt x="34" y="11"/>
                      <a:pt x="32" y="10"/>
                    </a:cubicBezTo>
                    <a:cubicBezTo>
                      <a:pt x="34" y="2"/>
                      <a:pt x="34" y="2"/>
                      <a:pt x="34" y="2"/>
                    </a:cubicBezTo>
                    <a:cubicBezTo>
                      <a:pt x="27" y="0"/>
                      <a:pt x="27" y="0"/>
                      <a:pt x="27" y="0"/>
                    </a:cubicBezTo>
                  </a:path>
                </a:pathLst>
              </a:custGeom>
              <a:solidFill>
                <a:srgbClr val="2D8F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9" name="Freeform 117">
                <a:extLst>
                  <a:ext uri="{FF2B5EF4-FFF2-40B4-BE49-F238E27FC236}">
                    <a16:creationId xmlns:a16="http://schemas.microsoft.com/office/drawing/2014/main" id="{B664E195-4903-4AB8-95EE-AA8E3467BBF6}"/>
                  </a:ext>
                </a:extLst>
              </p:cNvPr>
              <p:cNvSpPr>
                <a:spLocks/>
              </p:cNvSpPr>
              <p:nvPr/>
            </p:nvSpPr>
            <p:spPr bwMode="auto">
              <a:xfrm>
                <a:off x="7375401" y="4764897"/>
                <a:ext cx="204791" cy="68264"/>
              </a:xfrm>
              <a:custGeom>
                <a:avLst/>
                <a:gdLst>
                  <a:gd name="T0" fmla="*/ 0 w 72"/>
                  <a:gd name="T1" fmla="*/ 0 h 24"/>
                  <a:gd name="T2" fmla="*/ 9 w 72"/>
                  <a:gd name="T3" fmla="*/ 14 h 24"/>
                  <a:gd name="T4" fmla="*/ 59 w 72"/>
                  <a:gd name="T5" fmla="*/ 24 h 24"/>
                  <a:gd name="T6" fmla="*/ 72 w 72"/>
                  <a:gd name="T7" fmla="*/ 16 h 24"/>
                  <a:gd name="T8" fmla="*/ 0 w 72"/>
                  <a:gd name="T9" fmla="*/ 0 h 24"/>
                </a:gdLst>
                <a:ahLst/>
                <a:cxnLst>
                  <a:cxn ang="0">
                    <a:pos x="T0" y="T1"/>
                  </a:cxn>
                  <a:cxn ang="0">
                    <a:pos x="T2" y="T3"/>
                  </a:cxn>
                  <a:cxn ang="0">
                    <a:pos x="T4" y="T5"/>
                  </a:cxn>
                  <a:cxn ang="0">
                    <a:pos x="T6" y="T7"/>
                  </a:cxn>
                  <a:cxn ang="0">
                    <a:pos x="T8" y="T9"/>
                  </a:cxn>
                </a:cxnLst>
                <a:rect l="0" t="0" r="r" b="b"/>
                <a:pathLst>
                  <a:path w="72" h="24">
                    <a:moveTo>
                      <a:pt x="0" y="0"/>
                    </a:moveTo>
                    <a:cubicBezTo>
                      <a:pt x="3" y="4"/>
                      <a:pt x="6" y="9"/>
                      <a:pt x="9" y="14"/>
                    </a:cubicBezTo>
                    <a:cubicBezTo>
                      <a:pt x="26" y="16"/>
                      <a:pt x="42" y="20"/>
                      <a:pt x="59" y="24"/>
                    </a:cubicBezTo>
                    <a:cubicBezTo>
                      <a:pt x="72" y="16"/>
                      <a:pt x="72" y="16"/>
                      <a:pt x="72" y="16"/>
                    </a:cubicBezTo>
                    <a:cubicBezTo>
                      <a:pt x="46" y="8"/>
                      <a:pt x="23" y="4"/>
                      <a:pt x="0" y="0"/>
                    </a:cubicBezTo>
                  </a:path>
                </a:pathLst>
              </a:custGeom>
              <a:solidFill>
                <a:srgbClr val="2D8F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0" name="Freeform 118">
                <a:extLst>
                  <a:ext uri="{FF2B5EF4-FFF2-40B4-BE49-F238E27FC236}">
                    <a16:creationId xmlns:a16="http://schemas.microsoft.com/office/drawing/2014/main" id="{A888165D-E56B-4B39-9CD5-830E3E7659C9}"/>
                  </a:ext>
                </a:extLst>
              </p:cNvPr>
              <p:cNvSpPr>
                <a:spLocks/>
              </p:cNvSpPr>
              <p:nvPr/>
            </p:nvSpPr>
            <p:spPr bwMode="auto">
              <a:xfrm>
                <a:off x="7258036" y="4453519"/>
                <a:ext cx="28743" cy="171258"/>
              </a:xfrm>
              <a:custGeom>
                <a:avLst/>
                <a:gdLst>
                  <a:gd name="T0" fmla="*/ 6 w 10"/>
                  <a:gd name="T1" fmla="*/ 0 h 60"/>
                  <a:gd name="T2" fmla="*/ 0 w 10"/>
                  <a:gd name="T3" fmla="*/ 56 h 60"/>
                  <a:gd name="T4" fmla="*/ 4 w 10"/>
                  <a:gd name="T5" fmla="*/ 60 h 60"/>
                  <a:gd name="T6" fmla="*/ 10 w 10"/>
                  <a:gd name="T7" fmla="*/ 1 h 60"/>
                  <a:gd name="T8" fmla="*/ 6 w 10"/>
                  <a:gd name="T9" fmla="*/ 0 h 60"/>
                </a:gdLst>
                <a:ahLst/>
                <a:cxnLst>
                  <a:cxn ang="0">
                    <a:pos x="T0" y="T1"/>
                  </a:cxn>
                  <a:cxn ang="0">
                    <a:pos x="T2" y="T3"/>
                  </a:cxn>
                  <a:cxn ang="0">
                    <a:pos x="T4" y="T5"/>
                  </a:cxn>
                  <a:cxn ang="0">
                    <a:pos x="T6" y="T7"/>
                  </a:cxn>
                  <a:cxn ang="0">
                    <a:pos x="T8" y="T9"/>
                  </a:cxn>
                </a:cxnLst>
                <a:rect l="0" t="0" r="r" b="b"/>
                <a:pathLst>
                  <a:path w="10" h="60">
                    <a:moveTo>
                      <a:pt x="6" y="0"/>
                    </a:moveTo>
                    <a:cubicBezTo>
                      <a:pt x="0" y="56"/>
                      <a:pt x="0" y="56"/>
                      <a:pt x="0" y="56"/>
                    </a:cubicBezTo>
                    <a:cubicBezTo>
                      <a:pt x="1" y="57"/>
                      <a:pt x="3" y="59"/>
                      <a:pt x="4" y="60"/>
                    </a:cubicBezTo>
                    <a:cubicBezTo>
                      <a:pt x="10" y="1"/>
                      <a:pt x="10" y="1"/>
                      <a:pt x="10" y="1"/>
                    </a:cubicBezTo>
                    <a:cubicBezTo>
                      <a:pt x="6" y="0"/>
                      <a:pt x="6" y="0"/>
                      <a:pt x="6" y="0"/>
                    </a:cubicBezTo>
                  </a:path>
                </a:pathLst>
              </a:custGeom>
              <a:solidFill>
                <a:srgbClr val="164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1" name="Freeform 119">
                <a:extLst>
                  <a:ext uri="{FF2B5EF4-FFF2-40B4-BE49-F238E27FC236}">
                    <a16:creationId xmlns:a16="http://schemas.microsoft.com/office/drawing/2014/main" id="{95B4D5B1-95C6-4D5E-AC38-B89621EC4F41}"/>
                  </a:ext>
                </a:extLst>
              </p:cNvPr>
              <p:cNvSpPr>
                <a:spLocks/>
              </p:cNvSpPr>
              <p:nvPr/>
            </p:nvSpPr>
            <p:spPr bwMode="auto">
              <a:xfrm>
                <a:off x="7367018" y="4750525"/>
                <a:ext cx="225150" cy="59880"/>
              </a:xfrm>
              <a:custGeom>
                <a:avLst/>
                <a:gdLst>
                  <a:gd name="T0" fmla="*/ 0 w 79"/>
                  <a:gd name="T1" fmla="*/ 0 h 21"/>
                  <a:gd name="T2" fmla="*/ 3 w 79"/>
                  <a:gd name="T3" fmla="*/ 5 h 21"/>
                  <a:gd name="T4" fmla="*/ 75 w 79"/>
                  <a:gd name="T5" fmla="*/ 21 h 21"/>
                  <a:gd name="T6" fmla="*/ 79 w 79"/>
                  <a:gd name="T7" fmla="*/ 18 h 21"/>
                  <a:gd name="T8" fmla="*/ 0 w 79"/>
                  <a:gd name="T9" fmla="*/ 0 h 21"/>
                </a:gdLst>
                <a:ahLst/>
                <a:cxnLst>
                  <a:cxn ang="0">
                    <a:pos x="T0" y="T1"/>
                  </a:cxn>
                  <a:cxn ang="0">
                    <a:pos x="T2" y="T3"/>
                  </a:cxn>
                  <a:cxn ang="0">
                    <a:pos x="T4" y="T5"/>
                  </a:cxn>
                  <a:cxn ang="0">
                    <a:pos x="T6" y="T7"/>
                  </a:cxn>
                  <a:cxn ang="0">
                    <a:pos x="T8" y="T9"/>
                  </a:cxn>
                </a:cxnLst>
                <a:rect l="0" t="0" r="r" b="b"/>
                <a:pathLst>
                  <a:path w="79" h="21">
                    <a:moveTo>
                      <a:pt x="0" y="0"/>
                    </a:moveTo>
                    <a:cubicBezTo>
                      <a:pt x="1" y="2"/>
                      <a:pt x="2" y="3"/>
                      <a:pt x="3" y="5"/>
                    </a:cubicBezTo>
                    <a:cubicBezTo>
                      <a:pt x="26" y="9"/>
                      <a:pt x="49" y="13"/>
                      <a:pt x="75" y="21"/>
                    </a:cubicBezTo>
                    <a:cubicBezTo>
                      <a:pt x="79" y="18"/>
                      <a:pt x="79" y="18"/>
                      <a:pt x="79" y="18"/>
                    </a:cubicBezTo>
                    <a:cubicBezTo>
                      <a:pt x="51" y="10"/>
                      <a:pt x="25" y="4"/>
                      <a:pt x="0" y="0"/>
                    </a:cubicBezTo>
                  </a:path>
                </a:pathLst>
              </a:custGeom>
              <a:solidFill>
                <a:srgbClr val="164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2" name="Freeform 120">
                <a:extLst>
                  <a:ext uri="{FF2B5EF4-FFF2-40B4-BE49-F238E27FC236}">
                    <a16:creationId xmlns:a16="http://schemas.microsoft.com/office/drawing/2014/main" id="{688A9953-E97E-45A1-9792-93E1899CDBED}"/>
                  </a:ext>
                </a:extLst>
              </p:cNvPr>
              <p:cNvSpPr>
                <a:spLocks/>
              </p:cNvSpPr>
              <p:nvPr/>
            </p:nvSpPr>
            <p:spPr bwMode="auto">
              <a:xfrm>
                <a:off x="7363425" y="4366095"/>
                <a:ext cx="348503" cy="76647"/>
              </a:xfrm>
              <a:custGeom>
                <a:avLst/>
                <a:gdLst>
                  <a:gd name="T0" fmla="*/ 1 w 122"/>
                  <a:gd name="T1" fmla="*/ 0 h 27"/>
                  <a:gd name="T2" fmla="*/ 0 w 122"/>
                  <a:gd name="T3" fmla="*/ 4 h 27"/>
                  <a:gd name="T4" fmla="*/ 122 w 122"/>
                  <a:gd name="T5" fmla="*/ 27 h 27"/>
                  <a:gd name="T6" fmla="*/ 118 w 122"/>
                  <a:gd name="T7" fmla="*/ 22 h 27"/>
                  <a:gd name="T8" fmla="*/ 1 w 122"/>
                  <a:gd name="T9" fmla="*/ 0 h 27"/>
                </a:gdLst>
                <a:ahLst/>
                <a:cxnLst>
                  <a:cxn ang="0">
                    <a:pos x="T0" y="T1"/>
                  </a:cxn>
                  <a:cxn ang="0">
                    <a:pos x="T2" y="T3"/>
                  </a:cxn>
                  <a:cxn ang="0">
                    <a:pos x="T4" y="T5"/>
                  </a:cxn>
                  <a:cxn ang="0">
                    <a:pos x="T6" y="T7"/>
                  </a:cxn>
                  <a:cxn ang="0">
                    <a:pos x="T8" y="T9"/>
                  </a:cxn>
                </a:cxnLst>
                <a:rect l="0" t="0" r="r" b="b"/>
                <a:pathLst>
                  <a:path w="122" h="27">
                    <a:moveTo>
                      <a:pt x="1" y="0"/>
                    </a:moveTo>
                    <a:cubicBezTo>
                      <a:pt x="0" y="4"/>
                      <a:pt x="0" y="4"/>
                      <a:pt x="0" y="4"/>
                    </a:cubicBezTo>
                    <a:cubicBezTo>
                      <a:pt x="36" y="9"/>
                      <a:pt x="76" y="13"/>
                      <a:pt x="122" y="27"/>
                    </a:cubicBezTo>
                    <a:cubicBezTo>
                      <a:pt x="120" y="25"/>
                      <a:pt x="119" y="23"/>
                      <a:pt x="118" y="22"/>
                    </a:cubicBezTo>
                    <a:cubicBezTo>
                      <a:pt x="74" y="9"/>
                      <a:pt x="35" y="5"/>
                      <a:pt x="1" y="0"/>
                    </a:cubicBezTo>
                  </a:path>
                </a:pathLst>
              </a:custGeom>
              <a:solidFill>
                <a:srgbClr val="164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3" name="Freeform 121">
                <a:extLst>
                  <a:ext uri="{FF2B5EF4-FFF2-40B4-BE49-F238E27FC236}">
                    <a16:creationId xmlns:a16="http://schemas.microsoft.com/office/drawing/2014/main" id="{DDD4F5BD-C727-4001-A6BB-74622AB1C6AE}"/>
                  </a:ext>
                </a:extLst>
              </p:cNvPr>
              <p:cNvSpPr>
                <a:spLocks/>
              </p:cNvSpPr>
              <p:nvPr/>
            </p:nvSpPr>
            <p:spPr bwMode="auto">
              <a:xfrm>
                <a:off x="6961030" y="3955316"/>
                <a:ext cx="895808" cy="904192"/>
              </a:xfrm>
              <a:custGeom>
                <a:avLst/>
                <a:gdLst>
                  <a:gd name="T0" fmla="*/ 0 w 314"/>
                  <a:gd name="T1" fmla="*/ 127 h 317"/>
                  <a:gd name="T2" fmla="*/ 100 w 314"/>
                  <a:gd name="T3" fmla="*/ 0 h 317"/>
                  <a:gd name="T4" fmla="*/ 118 w 314"/>
                  <a:gd name="T5" fmla="*/ 14 h 317"/>
                  <a:gd name="T6" fmla="*/ 314 w 314"/>
                  <a:gd name="T7" fmla="*/ 232 h 317"/>
                  <a:gd name="T8" fmla="*/ 176 w 314"/>
                  <a:gd name="T9" fmla="*/ 317 h 317"/>
                  <a:gd name="T10" fmla="*/ 19 w 314"/>
                  <a:gd name="T11" fmla="*/ 141 h 317"/>
                  <a:gd name="T12" fmla="*/ 0 w 314"/>
                  <a:gd name="T13" fmla="*/ 127 h 317"/>
                </a:gdLst>
                <a:ahLst/>
                <a:cxnLst>
                  <a:cxn ang="0">
                    <a:pos x="T0" y="T1"/>
                  </a:cxn>
                  <a:cxn ang="0">
                    <a:pos x="T2" y="T3"/>
                  </a:cxn>
                  <a:cxn ang="0">
                    <a:pos x="T4" y="T5"/>
                  </a:cxn>
                  <a:cxn ang="0">
                    <a:pos x="T6" y="T7"/>
                  </a:cxn>
                  <a:cxn ang="0">
                    <a:pos x="T8" y="T9"/>
                  </a:cxn>
                  <a:cxn ang="0">
                    <a:pos x="T10" y="T11"/>
                  </a:cxn>
                  <a:cxn ang="0">
                    <a:pos x="T12" y="T13"/>
                  </a:cxn>
                </a:cxnLst>
                <a:rect l="0" t="0" r="r" b="b"/>
                <a:pathLst>
                  <a:path w="314" h="317">
                    <a:moveTo>
                      <a:pt x="0" y="127"/>
                    </a:moveTo>
                    <a:cubicBezTo>
                      <a:pt x="100" y="0"/>
                      <a:pt x="100" y="0"/>
                      <a:pt x="100" y="0"/>
                    </a:cubicBezTo>
                    <a:cubicBezTo>
                      <a:pt x="106" y="5"/>
                      <a:pt x="112" y="9"/>
                      <a:pt x="118" y="14"/>
                    </a:cubicBezTo>
                    <a:cubicBezTo>
                      <a:pt x="179" y="62"/>
                      <a:pt x="237" y="107"/>
                      <a:pt x="314" y="232"/>
                    </a:cubicBezTo>
                    <a:cubicBezTo>
                      <a:pt x="176" y="317"/>
                      <a:pt x="176" y="317"/>
                      <a:pt x="176" y="317"/>
                    </a:cubicBezTo>
                    <a:cubicBezTo>
                      <a:pt x="115" y="216"/>
                      <a:pt x="75" y="185"/>
                      <a:pt x="19" y="141"/>
                    </a:cubicBezTo>
                    <a:cubicBezTo>
                      <a:pt x="12" y="137"/>
                      <a:pt x="6" y="132"/>
                      <a:pt x="0" y="127"/>
                    </a:cubicBezTo>
                    <a:close/>
                  </a:path>
                </a:pathLst>
              </a:custGeom>
              <a:solidFill>
                <a:srgbClr val="44C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4" name="Freeform 122">
                <a:extLst>
                  <a:ext uri="{FF2B5EF4-FFF2-40B4-BE49-F238E27FC236}">
                    <a16:creationId xmlns:a16="http://schemas.microsoft.com/office/drawing/2014/main" id="{EB3612FB-7108-4DEF-B429-EF09DC3112BC}"/>
                  </a:ext>
                </a:extLst>
              </p:cNvPr>
              <p:cNvSpPr>
                <a:spLocks/>
              </p:cNvSpPr>
              <p:nvPr/>
            </p:nvSpPr>
            <p:spPr bwMode="auto">
              <a:xfrm>
                <a:off x="7255641" y="4242741"/>
                <a:ext cx="332934" cy="334132"/>
              </a:xfrm>
              <a:custGeom>
                <a:avLst/>
                <a:gdLst>
                  <a:gd name="T0" fmla="*/ 88 w 117"/>
                  <a:gd name="T1" fmla="*/ 100 h 117"/>
                  <a:gd name="T2" fmla="*/ 16 w 117"/>
                  <a:gd name="T3" fmla="*/ 89 h 117"/>
                  <a:gd name="T4" fmla="*/ 28 w 117"/>
                  <a:gd name="T5" fmla="*/ 17 h 117"/>
                  <a:gd name="T6" fmla="*/ 100 w 117"/>
                  <a:gd name="T7" fmla="*/ 29 h 117"/>
                  <a:gd name="T8" fmla="*/ 88 w 117"/>
                  <a:gd name="T9" fmla="*/ 100 h 117"/>
                </a:gdLst>
                <a:ahLst/>
                <a:cxnLst>
                  <a:cxn ang="0">
                    <a:pos x="T0" y="T1"/>
                  </a:cxn>
                  <a:cxn ang="0">
                    <a:pos x="T2" y="T3"/>
                  </a:cxn>
                  <a:cxn ang="0">
                    <a:pos x="T4" y="T5"/>
                  </a:cxn>
                  <a:cxn ang="0">
                    <a:pos x="T6" y="T7"/>
                  </a:cxn>
                  <a:cxn ang="0">
                    <a:pos x="T8" y="T9"/>
                  </a:cxn>
                </a:cxnLst>
                <a:rect l="0" t="0" r="r" b="b"/>
                <a:pathLst>
                  <a:path w="117" h="117">
                    <a:moveTo>
                      <a:pt x="88" y="100"/>
                    </a:moveTo>
                    <a:cubicBezTo>
                      <a:pt x="65" y="117"/>
                      <a:pt x="33" y="112"/>
                      <a:pt x="16" y="89"/>
                    </a:cubicBezTo>
                    <a:cubicBezTo>
                      <a:pt x="0" y="66"/>
                      <a:pt x="5" y="33"/>
                      <a:pt x="28" y="17"/>
                    </a:cubicBezTo>
                    <a:cubicBezTo>
                      <a:pt x="51" y="0"/>
                      <a:pt x="83" y="5"/>
                      <a:pt x="100" y="29"/>
                    </a:cubicBezTo>
                    <a:cubicBezTo>
                      <a:pt x="117" y="52"/>
                      <a:pt x="111" y="84"/>
                      <a:pt x="88" y="100"/>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5" name="Freeform 123">
                <a:extLst>
                  <a:ext uri="{FF2B5EF4-FFF2-40B4-BE49-F238E27FC236}">
                    <a16:creationId xmlns:a16="http://schemas.microsoft.com/office/drawing/2014/main" id="{C08887FA-4D76-4330-8CE7-D67BEC63E979}"/>
                  </a:ext>
                </a:extLst>
              </p:cNvPr>
              <p:cNvSpPr>
                <a:spLocks/>
              </p:cNvSpPr>
              <p:nvPr/>
            </p:nvSpPr>
            <p:spPr bwMode="auto">
              <a:xfrm>
                <a:off x="7212527" y="4006813"/>
                <a:ext cx="80240" cy="79042"/>
              </a:xfrm>
              <a:custGeom>
                <a:avLst/>
                <a:gdLst>
                  <a:gd name="T0" fmla="*/ 21 w 28"/>
                  <a:gd name="T1" fmla="*/ 24 h 28"/>
                  <a:gd name="T2" fmla="*/ 4 w 28"/>
                  <a:gd name="T3" fmla="*/ 21 h 28"/>
                  <a:gd name="T4" fmla="*/ 6 w 28"/>
                  <a:gd name="T5" fmla="*/ 3 h 28"/>
                  <a:gd name="T6" fmla="*/ 24 w 28"/>
                  <a:gd name="T7" fmla="*/ 6 h 28"/>
                  <a:gd name="T8" fmla="*/ 21 w 28"/>
                  <a:gd name="T9" fmla="*/ 24 h 28"/>
                </a:gdLst>
                <a:ahLst/>
                <a:cxnLst>
                  <a:cxn ang="0">
                    <a:pos x="T0" y="T1"/>
                  </a:cxn>
                  <a:cxn ang="0">
                    <a:pos x="T2" y="T3"/>
                  </a:cxn>
                  <a:cxn ang="0">
                    <a:pos x="T4" y="T5"/>
                  </a:cxn>
                  <a:cxn ang="0">
                    <a:pos x="T6" y="T7"/>
                  </a:cxn>
                  <a:cxn ang="0">
                    <a:pos x="T8" y="T9"/>
                  </a:cxn>
                </a:cxnLst>
                <a:rect l="0" t="0" r="r" b="b"/>
                <a:pathLst>
                  <a:path w="28" h="28">
                    <a:moveTo>
                      <a:pt x="21" y="24"/>
                    </a:moveTo>
                    <a:cubicBezTo>
                      <a:pt x="15" y="28"/>
                      <a:pt x="8" y="26"/>
                      <a:pt x="4" y="21"/>
                    </a:cubicBezTo>
                    <a:cubicBezTo>
                      <a:pt x="0" y="15"/>
                      <a:pt x="1" y="7"/>
                      <a:pt x="6" y="3"/>
                    </a:cubicBezTo>
                    <a:cubicBezTo>
                      <a:pt x="12" y="0"/>
                      <a:pt x="20" y="1"/>
                      <a:pt x="24" y="6"/>
                    </a:cubicBezTo>
                    <a:cubicBezTo>
                      <a:pt x="28" y="12"/>
                      <a:pt x="26" y="20"/>
                      <a:pt x="21" y="24"/>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6" name="Freeform 124">
                <a:extLst>
                  <a:ext uri="{FF2B5EF4-FFF2-40B4-BE49-F238E27FC236}">
                    <a16:creationId xmlns:a16="http://schemas.microsoft.com/office/drawing/2014/main" id="{D3795367-8DF3-48C4-A64B-4B135C065BEB}"/>
                  </a:ext>
                </a:extLst>
              </p:cNvPr>
              <p:cNvSpPr>
                <a:spLocks/>
              </p:cNvSpPr>
              <p:nvPr/>
            </p:nvSpPr>
            <p:spPr bwMode="auto">
              <a:xfrm>
                <a:off x="7006539" y="4257112"/>
                <a:ext cx="80240" cy="80240"/>
              </a:xfrm>
              <a:custGeom>
                <a:avLst/>
                <a:gdLst>
                  <a:gd name="T0" fmla="*/ 22 w 28"/>
                  <a:gd name="T1" fmla="*/ 24 h 28"/>
                  <a:gd name="T2" fmla="*/ 4 w 28"/>
                  <a:gd name="T3" fmla="*/ 22 h 28"/>
                  <a:gd name="T4" fmla="*/ 7 w 28"/>
                  <a:gd name="T5" fmla="*/ 4 h 28"/>
                  <a:gd name="T6" fmla="*/ 24 w 28"/>
                  <a:gd name="T7" fmla="*/ 7 h 28"/>
                  <a:gd name="T8" fmla="*/ 22 w 28"/>
                  <a:gd name="T9" fmla="*/ 24 h 28"/>
                </a:gdLst>
                <a:ahLst/>
                <a:cxnLst>
                  <a:cxn ang="0">
                    <a:pos x="T0" y="T1"/>
                  </a:cxn>
                  <a:cxn ang="0">
                    <a:pos x="T2" y="T3"/>
                  </a:cxn>
                  <a:cxn ang="0">
                    <a:pos x="T4" y="T5"/>
                  </a:cxn>
                  <a:cxn ang="0">
                    <a:pos x="T6" y="T7"/>
                  </a:cxn>
                  <a:cxn ang="0">
                    <a:pos x="T8" y="T9"/>
                  </a:cxn>
                </a:cxnLst>
                <a:rect l="0" t="0" r="r" b="b"/>
                <a:pathLst>
                  <a:path w="28" h="28">
                    <a:moveTo>
                      <a:pt x="22" y="24"/>
                    </a:moveTo>
                    <a:cubicBezTo>
                      <a:pt x="16" y="28"/>
                      <a:pt x="8" y="27"/>
                      <a:pt x="4" y="22"/>
                    </a:cubicBezTo>
                    <a:cubicBezTo>
                      <a:pt x="0" y="16"/>
                      <a:pt x="2" y="8"/>
                      <a:pt x="7" y="4"/>
                    </a:cubicBezTo>
                    <a:cubicBezTo>
                      <a:pt x="13" y="0"/>
                      <a:pt x="20" y="2"/>
                      <a:pt x="24" y="7"/>
                    </a:cubicBezTo>
                    <a:cubicBezTo>
                      <a:pt x="28" y="13"/>
                      <a:pt x="27" y="20"/>
                      <a:pt x="22" y="24"/>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7" name="Freeform 125">
                <a:extLst>
                  <a:ext uri="{FF2B5EF4-FFF2-40B4-BE49-F238E27FC236}">
                    <a16:creationId xmlns:a16="http://schemas.microsoft.com/office/drawing/2014/main" id="{81E37113-8F2A-4A92-8D5F-24EBB71E52FF}"/>
                  </a:ext>
                </a:extLst>
              </p:cNvPr>
              <p:cNvSpPr>
                <a:spLocks/>
              </p:cNvSpPr>
              <p:nvPr/>
            </p:nvSpPr>
            <p:spPr bwMode="auto">
              <a:xfrm>
                <a:off x="7454443" y="4731364"/>
                <a:ext cx="80240" cy="79042"/>
              </a:xfrm>
              <a:custGeom>
                <a:avLst/>
                <a:gdLst>
                  <a:gd name="T0" fmla="*/ 21 w 28"/>
                  <a:gd name="T1" fmla="*/ 24 h 28"/>
                  <a:gd name="T2" fmla="*/ 4 w 28"/>
                  <a:gd name="T3" fmla="*/ 22 h 28"/>
                  <a:gd name="T4" fmla="*/ 6 w 28"/>
                  <a:gd name="T5" fmla="*/ 4 h 28"/>
                  <a:gd name="T6" fmla="*/ 24 w 28"/>
                  <a:gd name="T7" fmla="*/ 7 h 28"/>
                  <a:gd name="T8" fmla="*/ 21 w 28"/>
                  <a:gd name="T9" fmla="*/ 24 h 28"/>
                </a:gdLst>
                <a:ahLst/>
                <a:cxnLst>
                  <a:cxn ang="0">
                    <a:pos x="T0" y="T1"/>
                  </a:cxn>
                  <a:cxn ang="0">
                    <a:pos x="T2" y="T3"/>
                  </a:cxn>
                  <a:cxn ang="0">
                    <a:pos x="T4" y="T5"/>
                  </a:cxn>
                  <a:cxn ang="0">
                    <a:pos x="T6" y="T7"/>
                  </a:cxn>
                  <a:cxn ang="0">
                    <a:pos x="T8" y="T9"/>
                  </a:cxn>
                </a:cxnLst>
                <a:rect l="0" t="0" r="r" b="b"/>
                <a:pathLst>
                  <a:path w="28" h="28">
                    <a:moveTo>
                      <a:pt x="21" y="24"/>
                    </a:moveTo>
                    <a:cubicBezTo>
                      <a:pt x="15" y="28"/>
                      <a:pt x="8" y="27"/>
                      <a:pt x="4" y="22"/>
                    </a:cubicBezTo>
                    <a:cubicBezTo>
                      <a:pt x="0" y="16"/>
                      <a:pt x="1" y="8"/>
                      <a:pt x="6" y="4"/>
                    </a:cubicBezTo>
                    <a:cubicBezTo>
                      <a:pt x="12" y="0"/>
                      <a:pt x="20" y="2"/>
                      <a:pt x="24" y="7"/>
                    </a:cubicBezTo>
                    <a:cubicBezTo>
                      <a:pt x="28" y="13"/>
                      <a:pt x="26" y="20"/>
                      <a:pt x="21" y="24"/>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8" name="Freeform 126">
                <a:extLst>
                  <a:ext uri="{FF2B5EF4-FFF2-40B4-BE49-F238E27FC236}">
                    <a16:creationId xmlns:a16="http://schemas.microsoft.com/office/drawing/2014/main" id="{1FF7EB50-2658-46DC-9659-648CFE8F28E1}"/>
                  </a:ext>
                </a:extLst>
              </p:cNvPr>
              <p:cNvSpPr>
                <a:spLocks/>
              </p:cNvSpPr>
              <p:nvPr/>
            </p:nvSpPr>
            <p:spPr bwMode="auto">
              <a:xfrm>
                <a:off x="7714324" y="4562502"/>
                <a:ext cx="80240" cy="80240"/>
              </a:xfrm>
              <a:custGeom>
                <a:avLst/>
                <a:gdLst>
                  <a:gd name="T0" fmla="*/ 21 w 28"/>
                  <a:gd name="T1" fmla="*/ 24 h 28"/>
                  <a:gd name="T2" fmla="*/ 4 w 28"/>
                  <a:gd name="T3" fmla="*/ 21 h 28"/>
                  <a:gd name="T4" fmla="*/ 7 w 28"/>
                  <a:gd name="T5" fmla="*/ 4 h 28"/>
                  <a:gd name="T6" fmla="*/ 24 w 28"/>
                  <a:gd name="T7" fmla="*/ 7 h 28"/>
                  <a:gd name="T8" fmla="*/ 21 w 28"/>
                  <a:gd name="T9" fmla="*/ 24 h 28"/>
                </a:gdLst>
                <a:ahLst/>
                <a:cxnLst>
                  <a:cxn ang="0">
                    <a:pos x="T0" y="T1"/>
                  </a:cxn>
                  <a:cxn ang="0">
                    <a:pos x="T2" y="T3"/>
                  </a:cxn>
                  <a:cxn ang="0">
                    <a:pos x="T4" y="T5"/>
                  </a:cxn>
                  <a:cxn ang="0">
                    <a:pos x="T6" y="T7"/>
                  </a:cxn>
                  <a:cxn ang="0">
                    <a:pos x="T8" y="T9"/>
                  </a:cxn>
                </a:cxnLst>
                <a:rect l="0" t="0" r="r" b="b"/>
                <a:pathLst>
                  <a:path w="28" h="28">
                    <a:moveTo>
                      <a:pt x="21" y="24"/>
                    </a:moveTo>
                    <a:cubicBezTo>
                      <a:pt x="16" y="28"/>
                      <a:pt x="8" y="27"/>
                      <a:pt x="4" y="21"/>
                    </a:cubicBezTo>
                    <a:cubicBezTo>
                      <a:pt x="0" y="16"/>
                      <a:pt x="1" y="8"/>
                      <a:pt x="7" y="4"/>
                    </a:cubicBezTo>
                    <a:cubicBezTo>
                      <a:pt x="12" y="0"/>
                      <a:pt x="20" y="1"/>
                      <a:pt x="24" y="7"/>
                    </a:cubicBezTo>
                    <a:cubicBezTo>
                      <a:pt x="28" y="13"/>
                      <a:pt x="27" y="20"/>
                      <a:pt x="21" y="24"/>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9" name="Freeform 127">
                <a:extLst>
                  <a:ext uri="{FF2B5EF4-FFF2-40B4-BE49-F238E27FC236}">
                    <a16:creationId xmlns:a16="http://schemas.microsoft.com/office/drawing/2014/main" id="{0F4E05D4-9123-4994-8919-0F2C8F3D535C}"/>
                  </a:ext>
                </a:extLst>
              </p:cNvPr>
              <p:cNvSpPr>
                <a:spLocks/>
              </p:cNvSpPr>
              <p:nvPr/>
            </p:nvSpPr>
            <p:spPr bwMode="auto">
              <a:xfrm>
                <a:off x="7355042" y="4339747"/>
                <a:ext cx="140120" cy="137725"/>
              </a:xfrm>
              <a:custGeom>
                <a:avLst/>
                <a:gdLst>
                  <a:gd name="T0" fmla="*/ 27 w 49"/>
                  <a:gd name="T1" fmla="*/ 16 h 48"/>
                  <a:gd name="T2" fmla="*/ 30 w 49"/>
                  <a:gd name="T3" fmla="*/ 23 h 48"/>
                  <a:gd name="T4" fmla="*/ 33 w 49"/>
                  <a:gd name="T5" fmla="*/ 30 h 48"/>
                  <a:gd name="T6" fmla="*/ 34 w 49"/>
                  <a:gd name="T7" fmla="*/ 36 h 48"/>
                  <a:gd name="T8" fmla="*/ 30 w 49"/>
                  <a:gd name="T9" fmla="*/ 43 h 48"/>
                  <a:gd name="T10" fmla="*/ 21 w 49"/>
                  <a:gd name="T11" fmla="*/ 46 h 48"/>
                  <a:gd name="T12" fmla="*/ 12 w 49"/>
                  <a:gd name="T13" fmla="*/ 42 h 48"/>
                  <a:gd name="T14" fmla="*/ 5 w 49"/>
                  <a:gd name="T15" fmla="*/ 48 h 48"/>
                  <a:gd name="T16" fmla="*/ 0 w 49"/>
                  <a:gd name="T17" fmla="*/ 43 h 48"/>
                  <a:gd name="T18" fmla="*/ 7 w 49"/>
                  <a:gd name="T19" fmla="*/ 37 h 48"/>
                  <a:gd name="T20" fmla="*/ 2 w 49"/>
                  <a:gd name="T21" fmla="*/ 29 h 48"/>
                  <a:gd name="T22" fmla="*/ 0 w 49"/>
                  <a:gd name="T23" fmla="*/ 21 h 48"/>
                  <a:gd name="T24" fmla="*/ 9 w 49"/>
                  <a:gd name="T25" fmla="*/ 18 h 48"/>
                  <a:gd name="T26" fmla="*/ 11 w 49"/>
                  <a:gd name="T27" fmla="*/ 27 h 48"/>
                  <a:gd name="T28" fmla="*/ 15 w 49"/>
                  <a:gd name="T29" fmla="*/ 34 h 48"/>
                  <a:gd name="T30" fmla="*/ 19 w 49"/>
                  <a:gd name="T31" fmla="*/ 37 h 48"/>
                  <a:gd name="T32" fmla="*/ 23 w 49"/>
                  <a:gd name="T33" fmla="*/ 35 h 48"/>
                  <a:gd name="T34" fmla="*/ 24 w 49"/>
                  <a:gd name="T35" fmla="*/ 33 h 48"/>
                  <a:gd name="T36" fmla="*/ 23 w 49"/>
                  <a:gd name="T37" fmla="*/ 29 h 48"/>
                  <a:gd name="T38" fmla="*/ 21 w 49"/>
                  <a:gd name="T39" fmla="*/ 25 h 48"/>
                  <a:gd name="T40" fmla="*/ 17 w 49"/>
                  <a:gd name="T41" fmla="*/ 18 h 48"/>
                  <a:gd name="T42" fmla="*/ 17 w 49"/>
                  <a:gd name="T43" fmla="*/ 12 h 48"/>
                  <a:gd name="T44" fmla="*/ 20 w 49"/>
                  <a:gd name="T45" fmla="*/ 5 h 48"/>
                  <a:gd name="T46" fmla="*/ 29 w 49"/>
                  <a:gd name="T47" fmla="*/ 2 h 48"/>
                  <a:gd name="T48" fmla="*/ 38 w 49"/>
                  <a:gd name="T49" fmla="*/ 6 h 48"/>
                  <a:gd name="T50" fmla="*/ 44 w 49"/>
                  <a:gd name="T51" fmla="*/ 0 h 48"/>
                  <a:gd name="T52" fmla="*/ 49 w 49"/>
                  <a:gd name="T53" fmla="*/ 5 h 48"/>
                  <a:gd name="T54" fmla="*/ 43 w 49"/>
                  <a:gd name="T55" fmla="*/ 11 h 48"/>
                  <a:gd name="T56" fmla="*/ 47 w 49"/>
                  <a:gd name="T57" fmla="*/ 17 h 48"/>
                  <a:gd name="T58" fmla="*/ 49 w 49"/>
                  <a:gd name="T59" fmla="*/ 24 h 48"/>
                  <a:gd name="T60" fmla="*/ 41 w 49"/>
                  <a:gd name="T61" fmla="*/ 27 h 48"/>
                  <a:gd name="T62" fmla="*/ 38 w 49"/>
                  <a:gd name="T63" fmla="*/ 19 h 48"/>
                  <a:gd name="T64" fmla="*/ 35 w 49"/>
                  <a:gd name="T65" fmla="*/ 14 h 48"/>
                  <a:gd name="T66" fmla="*/ 31 w 49"/>
                  <a:gd name="T67" fmla="*/ 12 h 48"/>
                  <a:gd name="T68" fmla="*/ 28 w 49"/>
                  <a:gd name="T69" fmla="*/ 12 h 48"/>
                  <a:gd name="T70" fmla="*/ 27 w 49"/>
                  <a:gd name="T71"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48">
                    <a:moveTo>
                      <a:pt x="27" y="16"/>
                    </a:moveTo>
                    <a:cubicBezTo>
                      <a:pt x="28" y="18"/>
                      <a:pt x="28" y="20"/>
                      <a:pt x="30" y="23"/>
                    </a:cubicBezTo>
                    <a:cubicBezTo>
                      <a:pt x="31" y="26"/>
                      <a:pt x="32" y="28"/>
                      <a:pt x="33" y="30"/>
                    </a:cubicBezTo>
                    <a:cubicBezTo>
                      <a:pt x="34" y="32"/>
                      <a:pt x="34" y="34"/>
                      <a:pt x="34" y="36"/>
                    </a:cubicBezTo>
                    <a:cubicBezTo>
                      <a:pt x="34" y="38"/>
                      <a:pt x="32" y="41"/>
                      <a:pt x="30" y="43"/>
                    </a:cubicBezTo>
                    <a:cubicBezTo>
                      <a:pt x="28" y="45"/>
                      <a:pt x="25" y="46"/>
                      <a:pt x="21" y="46"/>
                    </a:cubicBezTo>
                    <a:cubicBezTo>
                      <a:pt x="18" y="46"/>
                      <a:pt x="15" y="45"/>
                      <a:pt x="12" y="42"/>
                    </a:cubicBezTo>
                    <a:cubicBezTo>
                      <a:pt x="5" y="48"/>
                      <a:pt x="5" y="48"/>
                      <a:pt x="5" y="48"/>
                    </a:cubicBezTo>
                    <a:cubicBezTo>
                      <a:pt x="0" y="43"/>
                      <a:pt x="0" y="43"/>
                      <a:pt x="0" y="43"/>
                    </a:cubicBezTo>
                    <a:cubicBezTo>
                      <a:pt x="7" y="37"/>
                      <a:pt x="7" y="37"/>
                      <a:pt x="7" y="37"/>
                    </a:cubicBezTo>
                    <a:cubicBezTo>
                      <a:pt x="5" y="35"/>
                      <a:pt x="3" y="32"/>
                      <a:pt x="2" y="29"/>
                    </a:cubicBezTo>
                    <a:cubicBezTo>
                      <a:pt x="1" y="26"/>
                      <a:pt x="1" y="24"/>
                      <a:pt x="0" y="21"/>
                    </a:cubicBezTo>
                    <a:cubicBezTo>
                      <a:pt x="9" y="18"/>
                      <a:pt x="9" y="18"/>
                      <a:pt x="9" y="18"/>
                    </a:cubicBezTo>
                    <a:cubicBezTo>
                      <a:pt x="9" y="21"/>
                      <a:pt x="10" y="24"/>
                      <a:pt x="11" y="27"/>
                    </a:cubicBezTo>
                    <a:cubicBezTo>
                      <a:pt x="12" y="30"/>
                      <a:pt x="13" y="32"/>
                      <a:pt x="15" y="34"/>
                    </a:cubicBezTo>
                    <a:cubicBezTo>
                      <a:pt x="16" y="35"/>
                      <a:pt x="18" y="36"/>
                      <a:pt x="19" y="37"/>
                    </a:cubicBezTo>
                    <a:cubicBezTo>
                      <a:pt x="20" y="37"/>
                      <a:pt x="22" y="36"/>
                      <a:pt x="23" y="35"/>
                    </a:cubicBezTo>
                    <a:cubicBezTo>
                      <a:pt x="23" y="35"/>
                      <a:pt x="24" y="34"/>
                      <a:pt x="24" y="33"/>
                    </a:cubicBezTo>
                    <a:cubicBezTo>
                      <a:pt x="24" y="32"/>
                      <a:pt x="24" y="31"/>
                      <a:pt x="23" y="29"/>
                    </a:cubicBezTo>
                    <a:cubicBezTo>
                      <a:pt x="23" y="28"/>
                      <a:pt x="22" y="27"/>
                      <a:pt x="21" y="25"/>
                    </a:cubicBezTo>
                    <a:cubicBezTo>
                      <a:pt x="19" y="22"/>
                      <a:pt x="18" y="20"/>
                      <a:pt x="17" y="18"/>
                    </a:cubicBezTo>
                    <a:cubicBezTo>
                      <a:pt x="17" y="16"/>
                      <a:pt x="16" y="14"/>
                      <a:pt x="17" y="12"/>
                    </a:cubicBezTo>
                    <a:cubicBezTo>
                      <a:pt x="17" y="9"/>
                      <a:pt x="18" y="7"/>
                      <a:pt x="20" y="5"/>
                    </a:cubicBezTo>
                    <a:cubicBezTo>
                      <a:pt x="23" y="3"/>
                      <a:pt x="25" y="2"/>
                      <a:pt x="29" y="2"/>
                    </a:cubicBezTo>
                    <a:cubicBezTo>
                      <a:pt x="32" y="2"/>
                      <a:pt x="35" y="3"/>
                      <a:pt x="38" y="6"/>
                    </a:cubicBezTo>
                    <a:cubicBezTo>
                      <a:pt x="44" y="0"/>
                      <a:pt x="44" y="0"/>
                      <a:pt x="44" y="0"/>
                    </a:cubicBezTo>
                    <a:cubicBezTo>
                      <a:pt x="49" y="5"/>
                      <a:pt x="49" y="5"/>
                      <a:pt x="49" y="5"/>
                    </a:cubicBezTo>
                    <a:cubicBezTo>
                      <a:pt x="43" y="11"/>
                      <a:pt x="43" y="11"/>
                      <a:pt x="43" y="11"/>
                    </a:cubicBezTo>
                    <a:cubicBezTo>
                      <a:pt x="45" y="13"/>
                      <a:pt x="46" y="15"/>
                      <a:pt x="47" y="17"/>
                    </a:cubicBezTo>
                    <a:cubicBezTo>
                      <a:pt x="48" y="19"/>
                      <a:pt x="49" y="22"/>
                      <a:pt x="49" y="24"/>
                    </a:cubicBezTo>
                    <a:cubicBezTo>
                      <a:pt x="41" y="27"/>
                      <a:pt x="41" y="27"/>
                      <a:pt x="41" y="27"/>
                    </a:cubicBezTo>
                    <a:cubicBezTo>
                      <a:pt x="40" y="24"/>
                      <a:pt x="39" y="22"/>
                      <a:pt x="38" y="19"/>
                    </a:cubicBezTo>
                    <a:cubicBezTo>
                      <a:pt x="37" y="17"/>
                      <a:pt x="36" y="15"/>
                      <a:pt x="35" y="14"/>
                    </a:cubicBezTo>
                    <a:cubicBezTo>
                      <a:pt x="33" y="13"/>
                      <a:pt x="32" y="12"/>
                      <a:pt x="31" y="12"/>
                    </a:cubicBezTo>
                    <a:cubicBezTo>
                      <a:pt x="30" y="11"/>
                      <a:pt x="29" y="12"/>
                      <a:pt x="28" y="12"/>
                    </a:cubicBezTo>
                    <a:cubicBezTo>
                      <a:pt x="27" y="13"/>
                      <a:pt x="27" y="15"/>
                      <a:pt x="27" y="16"/>
                    </a:cubicBezTo>
                    <a:close/>
                  </a:path>
                </a:pathLst>
              </a:custGeom>
              <a:solidFill>
                <a:srgbClr val="44C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40" name="Freeform 128">
                <a:extLst>
                  <a:ext uri="{FF2B5EF4-FFF2-40B4-BE49-F238E27FC236}">
                    <a16:creationId xmlns:a16="http://schemas.microsoft.com/office/drawing/2014/main" id="{4E0EB359-FE3E-4BDA-B44E-C5C6ECEF47AE}"/>
                  </a:ext>
                </a:extLst>
              </p:cNvPr>
              <p:cNvSpPr>
                <a:spLocks/>
              </p:cNvSpPr>
              <p:nvPr/>
            </p:nvSpPr>
            <p:spPr bwMode="auto">
              <a:xfrm>
                <a:off x="7078395" y="4083460"/>
                <a:ext cx="128144" cy="167665"/>
              </a:xfrm>
              <a:custGeom>
                <a:avLst/>
                <a:gdLst>
                  <a:gd name="T0" fmla="*/ 7 w 107"/>
                  <a:gd name="T1" fmla="*/ 140 h 140"/>
                  <a:gd name="T2" fmla="*/ 107 w 107"/>
                  <a:gd name="T3" fmla="*/ 7 h 140"/>
                  <a:gd name="T4" fmla="*/ 100 w 107"/>
                  <a:gd name="T5" fmla="*/ 0 h 140"/>
                  <a:gd name="T6" fmla="*/ 0 w 107"/>
                  <a:gd name="T7" fmla="*/ 136 h 140"/>
                  <a:gd name="T8" fmla="*/ 7 w 107"/>
                  <a:gd name="T9" fmla="*/ 140 h 140"/>
                </a:gdLst>
                <a:ahLst/>
                <a:cxnLst>
                  <a:cxn ang="0">
                    <a:pos x="T0" y="T1"/>
                  </a:cxn>
                  <a:cxn ang="0">
                    <a:pos x="T2" y="T3"/>
                  </a:cxn>
                  <a:cxn ang="0">
                    <a:pos x="T4" y="T5"/>
                  </a:cxn>
                  <a:cxn ang="0">
                    <a:pos x="T6" y="T7"/>
                  </a:cxn>
                  <a:cxn ang="0">
                    <a:pos x="T8" y="T9"/>
                  </a:cxn>
                </a:cxnLst>
                <a:rect l="0" t="0" r="r" b="b"/>
                <a:pathLst>
                  <a:path w="107" h="140">
                    <a:moveTo>
                      <a:pt x="7" y="140"/>
                    </a:moveTo>
                    <a:lnTo>
                      <a:pt x="107" y="7"/>
                    </a:lnTo>
                    <a:lnTo>
                      <a:pt x="100" y="0"/>
                    </a:lnTo>
                    <a:lnTo>
                      <a:pt x="0" y="136"/>
                    </a:lnTo>
                    <a:lnTo>
                      <a:pt x="7" y="140"/>
                    </a:ln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41" name="Freeform 129">
                <a:extLst>
                  <a:ext uri="{FF2B5EF4-FFF2-40B4-BE49-F238E27FC236}">
                    <a16:creationId xmlns:a16="http://schemas.microsoft.com/office/drawing/2014/main" id="{19BC160C-B705-458A-802F-AFAF1D22B2EC}"/>
                  </a:ext>
                </a:extLst>
              </p:cNvPr>
              <p:cNvSpPr>
                <a:spLocks/>
              </p:cNvSpPr>
              <p:nvPr/>
            </p:nvSpPr>
            <p:spPr bwMode="auto">
              <a:xfrm>
                <a:off x="7078395" y="4083460"/>
                <a:ext cx="128144" cy="167665"/>
              </a:xfrm>
              <a:custGeom>
                <a:avLst/>
                <a:gdLst>
                  <a:gd name="T0" fmla="*/ 7 w 107"/>
                  <a:gd name="T1" fmla="*/ 140 h 140"/>
                  <a:gd name="T2" fmla="*/ 107 w 107"/>
                  <a:gd name="T3" fmla="*/ 7 h 140"/>
                  <a:gd name="T4" fmla="*/ 100 w 107"/>
                  <a:gd name="T5" fmla="*/ 0 h 140"/>
                  <a:gd name="T6" fmla="*/ 0 w 107"/>
                  <a:gd name="T7" fmla="*/ 136 h 140"/>
                </a:gdLst>
                <a:ahLst/>
                <a:cxnLst>
                  <a:cxn ang="0">
                    <a:pos x="T0" y="T1"/>
                  </a:cxn>
                  <a:cxn ang="0">
                    <a:pos x="T2" y="T3"/>
                  </a:cxn>
                  <a:cxn ang="0">
                    <a:pos x="T4" y="T5"/>
                  </a:cxn>
                  <a:cxn ang="0">
                    <a:pos x="T6" y="T7"/>
                  </a:cxn>
                </a:cxnLst>
                <a:rect l="0" t="0" r="r" b="b"/>
                <a:pathLst>
                  <a:path w="107" h="140">
                    <a:moveTo>
                      <a:pt x="7" y="140"/>
                    </a:moveTo>
                    <a:lnTo>
                      <a:pt x="107" y="7"/>
                    </a:lnTo>
                    <a:lnTo>
                      <a:pt x="100" y="0"/>
                    </a:lnTo>
                    <a:lnTo>
                      <a:pt x="0" y="1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42" name="Freeform 130">
                <a:extLst>
                  <a:ext uri="{FF2B5EF4-FFF2-40B4-BE49-F238E27FC236}">
                    <a16:creationId xmlns:a16="http://schemas.microsoft.com/office/drawing/2014/main" id="{40EC26C8-4C29-4C68-98CF-ABF76637E833}"/>
                  </a:ext>
                </a:extLst>
              </p:cNvPr>
              <p:cNvSpPr>
                <a:spLocks/>
              </p:cNvSpPr>
              <p:nvPr/>
            </p:nvSpPr>
            <p:spPr bwMode="auto">
              <a:xfrm>
                <a:off x="7072408" y="4348130"/>
                <a:ext cx="373653" cy="408384"/>
              </a:xfrm>
              <a:custGeom>
                <a:avLst/>
                <a:gdLst>
                  <a:gd name="T0" fmla="*/ 131 w 131"/>
                  <a:gd name="T1" fmla="*/ 140 h 143"/>
                  <a:gd name="T2" fmla="*/ 3 w 131"/>
                  <a:gd name="T3" fmla="*/ 0 h 143"/>
                  <a:gd name="T4" fmla="*/ 0 w 131"/>
                  <a:gd name="T5" fmla="*/ 3 h 143"/>
                  <a:gd name="T6" fmla="*/ 128 w 131"/>
                  <a:gd name="T7" fmla="*/ 143 h 143"/>
                  <a:gd name="T8" fmla="*/ 131 w 131"/>
                  <a:gd name="T9" fmla="*/ 140 h 143"/>
                </a:gdLst>
                <a:ahLst/>
                <a:cxnLst>
                  <a:cxn ang="0">
                    <a:pos x="T0" y="T1"/>
                  </a:cxn>
                  <a:cxn ang="0">
                    <a:pos x="T2" y="T3"/>
                  </a:cxn>
                  <a:cxn ang="0">
                    <a:pos x="T4" y="T5"/>
                  </a:cxn>
                  <a:cxn ang="0">
                    <a:pos x="T6" y="T7"/>
                  </a:cxn>
                  <a:cxn ang="0">
                    <a:pos x="T8" y="T9"/>
                  </a:cxn>
                </a:cxnLst>
                <a:rect l="0" t="0" r="r" b="b"/>
                <a:pathLst>
                  <a:path w="131" h="143">
                    <a:moveTo>
                      <a:pt x="131" y="140"/>
                    </a:moveTo>
                    <a:cubicBezTo>
                      <a:pt x="85" y="70"/>
                      <a:pt x="46" y="35"/>
                      <a:pt x="3" y="0"/>
                    </a:cubicBezTo>
                    <a:cubicBezTo>
                      <a:pt x="0" y="3"/>
                      <a:pt x="0" y="3"/>
                      <a:pt x="0" y="3"/>
                    </a:cubicBezTo>
                    <a:cubicBezTo>
                      <a:pt x="43" y="38"/>
                      <a:pt x="82" y="73"/>
                      <a:pt x="128" y="143"/>
                    </a:cubicBezTo>
                    <a:cubicBezTo>
                      <a:pt x="131" y="140"/>
                      <a:pt x="131" y="140"/>
                      <a:pt x="131" y="140"/>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43" name="Freeform 131">
                <a:extLst>
                  <a:ext uri="{FF2B5EF4-FFF2-40B4-BE49-F238E27FC236}">
                    <a16:creationId xmlns:a16="http://schemas.microsoft.com/office/drawing/2014/main" id="{F676FF49-1A7E-40AD-A03A-F3C89E8A5F05}"/>
                  </a:ext>
                </a:extLst>
              </p:cNvPr>
              <p:cNvSpPr>
                <a:spLocks/>
              </p:cNvSpPr>
              <p:nvPr/>
            </p:nvSpPr>
            <p:spPr bwMode="auto">
              <a:xfrm>
                <a:off x="7540671" y="4645136"/>
                <a:ext cx="168863" cy="105389"/>
              </a:xfrm>
              <a:custGeom>
                <a:avLst/>
                <a:gdLst>
                  <a:gd name="T0" fmla="*/ 133 w 141"/>
                  <a:gd name="T1" fmla="*/ 0 h 88"/>
                  <a:gd name="T2" fmla="*/ 0 w 141"/>
                  <a:gd name="T3" fmla="*/ 81 h 88"/>
                  <a:gd name="T4" fmla="*/ 5 w 141"/>
                  <a:gd name="T5" fmla="*/ 88 h 88"/>
                  <a:gd name="T6" fmla="*/ 141 w 141"/>
                  <a:gd name="T7" fmla="*/ 7 h 88"/>
                  <a:gd name="T8" fmla="*/ 133 w 141"/>
                  <a:gd name="T9" fmla="*/ 0 h 88"/>
                </a:gdLst>
                <a:ahLst/>
                <a:cxnLst>
                  <a:cxn ang="0">
                    <a:pos x="T0" y="T1"/>
                  </a:cxn>
                  <a:cxn ang="0">
                    <a:pos x="T2" y="T3"/>
                  </a:cxn>
                  <a:cxn ang="0">
                    <a:pos x="T4" y="T5"/>
                  </a:cxn>
                  <a:cxn ang="0">
                    <a:pos x="T6" y="T7"/>
                  </a:cxn>
                  <a:cxn ang="0">
                    <a:pos x="T8" y="T9"/>
                  </a:cxn>
                </a:cxnLst>
                <a:rect l="0" t="0" r="r" b="b"/>
                <a:pathLst>
                  <a:path w="141" h="88">
                    <a:moveTo>
                      <a:pt x="133" y="0"/>
                    </a:moveTo>
                    <a:lnTo>
                      <a:pt x="0" y="81"/>
                    </a:lnTo>
                    <a:lnTo>
                      <a:pt x="5" y="88"/>
                    </a:lnTo>
                    <a:lnTo>
                      <a:pt x="141" y="7"/>
                    </a:lnTo>
                    <a:lnTo>
                      <a:pt x="133" y="0"/>
                    </a:ln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44" name="Freeform 132">
                <a:extLst>
                  <a:ext uri="{FF2B5EF4-FFF2-40B4-BE49-F238E27FC236}">
                    <a16:creationId xmlns:a16="http://schemas.microsoft.com/office/drawing/2014/main" id="{D30146F4-449B-49E1-AB40-753DF0189880}"/>
                  </a:ext>
                </a:extLst>
              </p:cNvPr>
              <p:cNvSpPr>
                <a:spLocks/>
              </p:cNvSpPr>
              <p:nvPr/>
            </p:nvSpPr>
            <p:spPr bwMode="auto">
              <a:xfrm>
                <a:off x="7540671" y="4645136"/>
                <a:ext cx="168863" cy="105389"/>
              </a:xfrm>
              <a:custGeom>
                <a:avLst/>
                <a:gdLst>
                  <a:gd name="T0" fmla="*/ 133 w 141"/>
                  <a:gd name="T1" fmla="*/ 0 h 88"/>
                  <a:gd name="T2" fmla="*/ 0 w 141"/>
                  <a:gd name="T3" fmla="*/ 81 h 88"/>
                  <a:gd name="T4" fmla="*/ 5 w 141"/>
                  <a:gd name="T5" fmla="*/ 88 h 88"/>
                  <a:gd name="T6" fmla="*/ 141 w 141"/>
                  <a:gd name="T7" fmla="*/ 7 h 88"/>
                </a:gdLst>
                <a:ahLst/>
                <a:cxnLst>
                  <a:cxn ang="0">
                    <a:pos x="T0" y="T1"/>
                  </a:cxn>
                  <a:cxn ang="0">
                    <a:pos x="T2" y="T3"/>
                  </a:cxn>
                  <a:cxn ang="0">
                    <a:pos x="T4" y="T5"/>
                  </a:cxn>
                  <a:cxn ang="0">
                    <a:pos x="T6" y="T7"/>
                  </a:cxn>
                </a:cxnLst>
                <a:rect l="0" t="0" r="r" b="b"/>
                <a:pathLst>
                  <a:path w="141" h="88">
                    <a:moveTo>
                      <a:pt x="133" y="0"/>
                    </a:moveTo>
                    <a:lnTo>
                      <a:pt x="0" y="81"/>
                    </a:lnTo>
                    <a:lnTo>
                      <a:pt x="5" y="88"/>
                    </a:lnTo>
                    <a:lnTo>
                      <a:pt x="141"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45" name="Freeform 133">
                <a:extLst>
                  <a:ext uri="{FF2B5EF4-FFF2-40B4-BE49-F238E27FC236}">
                    <a16:creationId xmlns:a16="http://schemas.microsoft.com/office/drawing/2014/main" id="{2815F4EE-7450-4336-A9ED-75F5C094ED96}"/>
                  </a:ext>
                </a:extLst>
              </p:cNvPr>
              <p:cNvSpPr>
                <a:spLocks/>
              </p:cNvSpPr>
              <p:nvPr/>
            </p:nvSpPr>
            <p:spPr bwMode="auto">
              <a:xfrm>
                <a:off x="7315521" y="4054718"/>
                <a:ext cx="453893" cy="493413"/>
              </a:xfrm>
              <a:custGeom>
                <a:avLst/>
                <a:gdLst>
                  <a:gd name="T0" fmla="*/ 0 w 159"/>
                  <a:gd name="T1" fmla="*/ 3 h 173"/>
                  <a:gd name="T2" fmla="*/ 156 w 159"/>
                  <a:gd name="T3" fmla="*/ 173 h 173"/>
                  <a:gd name="T4" fmla="*/ 159 w 159"/>
                  <a:gd name="T5" fmla="*/ 171 h 173"/>
                  <a:gd name="T6" fmla="*/ 3 w 159"/>
                  <a:gd name="T7" fmla="*/ 0 h 173"/>
                  <a:gd name="T8" fmla="*/ 0 w 159"/>
                  <a:gd name="T9" fmla="*/ 3 h 173"/>
                </a:gdLst>
                <a:ahLst/>
                <a:cxnLst>
                  <a:cxn ang="0">
                    <a:pos x="T0" y="T1"/>
                  </a:cxn>
                  <a:cxn ang="0">
                    <a:pos x="T2" y="T3"/>
                  </a:cxn>
                  <a:cxn ang="0">
                    <a:pos x="T4" y="T5"/>
                  </a:cxn>
                  <a:cxn ang="0">
                    <a:pos x="T6" y="T7"/>
                  </a:cxn>
                  <a:cxn ang="0">
                    <a:pos x="T8" y="T9"/>
                  </a:cxn>
                </a:cxnLst>
                <a:rect l="0" t="0" r="r" b="b"/>
                <a:pathLst>
                  <a:path w="159" h="173">
                    <a:moveTo>
                      <a:pt x="0" y="3"/>
                    </a:moveTo>
                    <a:cubicBezTo>
                      <a:pt x="47" y="41"/>
                      <a:pt x="106" y="83"/>
                      <a:pt x="156" y="173"/>
                    </a:cubicBezTo>
                    <a:cubicBezTo>
                      <a:pt x="159" y="171"/>
                      <a:pt x="159" y="171"/>
                      <a:pt x="159" y="171"/>
                    </a:cubicBezTo>
                    <a:cubicBezTo>
                      <a:pt x="109" y="80"/>
                      <a:pt x="49" y="37"/>
                      <a:pt x="3" y="0"/>
                    </a:cubicBezTo>
                    <a:cubicBezTo>
                      <a:pt x="0" y="3"/>
                      <a:pt x="0" y="3"/>
                      <a:pt x="0" y="3"/>
                    </a:cubicBezTo>
                    <a:close/>
                  </a:path>
                </a:pathLst>
              </a:custGeom>
              <a:solidFill>
                <a:srgbClr val="226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grpSp>
      <p:grpSp>
        <p:nvGrpSpPr>
          <p:cNvPr id="153" name="Group 152">
            <a:extLst>
              <a:ext uri="{FF2B5EF4-FFF2-40B4-BE49-F238E27FC236}">
                <a16:creationId xmlns:a16="http://schemas.microsoft.com/office/drawing/2014/main" id="{D8AC65C7-11C9-4746-80B6-BE96A732D8CE}"/>
              </a:ext>
            </a:extLst>
          </p:cNvPr>
          <p:cNvGrpSpPr/>
          <p:nvPr/>
        </p:nvGrpSpPr>
        <p:grpSpPr>
          <a:xfrm>
            <a:off x="3287006" y="1485951"/>
            <a:ext cx="2354748" cy="1409599"/>
            <a:chOff x="3287006" y="1319760"/>
            <a:chExt cx="2354748" cy="1409599"/>
          </a:xfrm>
        </p:grpSpPr>
        <p:sp>
          <p:nvSpPr>
            <p:cNvPr id="97" name="Rectangle 96">
              <a:extLst>
                <a:ext uri="{FF2B5EF4-FFF2-40B4-BE49-F238E27FC236}">
                  <a16:creationId xmlns:a16="http://schemas.microsoft.com/office/drawing/2014/main" id="{1F3218A4-1B11-4A0E-9729-8AF9B8BF607A}"/>
                </a:ext>
              </a:extLst>
            </p:cNvPr>
            <p:cNvSpPr/>
            <p:nvPr/>
          </p:nvSpPr>
          <p:spPr>
            <a:xfrm>
              <a:off x="3287006" y="1652141"/>
              <a:ext cx="2354748" cy="1077218"/>
            </a:xfrm>
            <a:prstGeom prst="rect">
              <a:avLst/>
            </a:prstGeom>
          </p:spPr>
          <p:txBody>
            <a:bodyPr wrap="square" lIns="0" tIns="0" rIns="0" bIns="0" anchor="ctr">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149" name="Rectangle 148">
              <a:extLst>
                <a:ext uri="{FF2B5EF4-FFF2-40B4-BE49-F238E27FC236}">
                  <a16:creationId xmlns:a16="http://schemas.microsoft.com/office/drawing/2014/main" id="{5848FDD5-6984-4E21-89E0-D8EB899A6DC1}"/>
                </a:ext>
              </a:extLst>
            </p:cNvPr>
            <p:cNvSpPr/>
            <p:nvPr/>
          </p:nvSpPr>
          <p:spPr>
            <a:xfrm>
              <a:off x="3287006" y="1319760"/>
              <a:ext cx="2354748" cy="276999"/>
            </a:xfrm>
            <a:prstGeom prst="rect">
              <a:avLst/>
            </a:prstGeom>
          </p:spPr>
          <p:txBody>
            <a:bodyPr wrap="square" lIns="0" tIns="0" rIns="0" bIns="0" anchor="t">
              <a:spAutoFit/>
            </a:bodyPr>
            <a:lstStyle/>
            <a:p>
              <a:r>
                <a:rPr lang="en-ID" b="1" dirty="0">
                  <a:solidFill>
                    <a:schemeClr val="tx1">
                      <a:lumMod val="75000"/>
                      <a:lumOff val="25000"/>
                    </a:schemeClr>
                  </a:solidFill>
                </a:rPr>
                <a:t>DESKTOP</a:t>
              </a:r>
            </a:p>
          </p:txBody>
        </p:sp>
      </p:grpSp>
      <p:grpSp>
        <p:nvGrpSpPr>
          <p:cNvPr id="155" name="Group 154">
            <a:extLst>
              <a:ext uri="{FF2B5EF4-FFF2-40B4-BE49-F238E27FC236}">
                <a16:creationId xmlns:a16="http://schemas.microsoft.com/office/drawing/2014/main" id="{024E0BC0-79C8-4351-823B-28D07FB8BA87}"/>
              </a:ext>
            </a:extLst>
          </p:cNvPr>
          <p:cNvGrpSpPr/>
          <p:nvPr/>
        </p:nvGrpSpPr>
        <p:grpSpPr>
          <a:xfrm>
            <a:off x="9066608" y="1493909"/>
            <a:ext cx="2354748" cy="1409599"/>
            <a:chOff x="9066608" y="1319760"/>
            <a:chExt cx="2354748" cy="1409599"/>
          </a:xfrm>
        </p:grpSpPr>
        <p:sp>
          <p:nvSpPr>
            <p:cNvPr id="147" name="Rectangle 146">
              <a:extLst>
                <a:ext uri="{FF2B5EF4-FFF2-40B4-BE49-F238E27FC236}">
                  <a16:creationId xmlns:a16="http://schemas.microsoft.com/office/drawing/2014/main" id="{9D46889B-368F-44D6-9E05-3520BF0B39DE}"/>
                </a:ext>
              </a:extLst>
            </p:cNvPr>
            <p:cNvSpPr/>
            <p:nvPr/>
          </p:nvSpPr>
          <p:spPr>
            <a:xfrm>
              <a:off x="9066608" y="1652141"/>
              <a:ext cx="2354748" cy="1077218"/>
            </a:xfrm>
            <a:prstGeom prst="rect">
              <a:avLst/>
            </a:prstGeom>
          </p:spPr>
          <p:txBody>
            <a:bodyPr wrap="square" lIns="0" tIns="0" rIns="0" bIns="0" anchor="ctr">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150" name="Rectangle 149">
              <a:extLst>
                <a:ext uri="{FF2B5EF4-FFF2-40B4-BE49-F238E27FC236}">
                  <a16:creationId xmlns:a16="http://schemas.microsoft.com/office/drawing/2014/main" id="{74C24D40-920B-48E8-AE9C-F04DA3B12B8B}"/>
                </a:ext>
              </a:extLst>
            </p:cNvPr>
            <p:cNvSpPr/>
            <p:nvPr/>
          </p:nvSpPr>
          <p:spPr>
            <a:xfrm>
              <a:off x="9066608" y="1319760"/>
              <a:ext cx="2354748" cy="276999"/>
            </a:xfrm>
            <a:prstGeom prst="rect">
              <a:avLst/>
            </a:prstGeom>
          </p:spPr>
          <p:txBody>
            <a:bodyPr wrap="square" lIns="0" tIns="0" rIns="0" bIns="0" anchor="t">
              <a:spAutoFit/>
            </a:bodyPr>
            <a:lstStyle/>
            <a:p>
              <a:r>
                <a:rPr lang="en-ID" b="1" dirty="0">
                  <a:solidFill>
                    <a:schemeClr val="tx1">
                      <a:lumMod val="75000"/>
                      <a:lumOff val="25000"/>
                    </a:schemeClr>
                  </a:solidFill>
                </a:rPr>
                <a:t>ELEVATOR BUTTONS</a:t>
              </a:r>
            </a:p>
          </p:txBody>
        </p:sp>
      </p:grpSp>
      <p:grpSp>
        <p:nvGrpSpPr>
          <p:cNvPr id="154" name="Group 153">
            <a:extLst>
              <a:ext uri="{FF2B5EF4-FFF2-40B4-BE49-F238E27FC236}">
                <a16:creationId xmlns:a16="http://schemas.microsoft.com/office/drawing/2014/main" id="{DF17ADF8-3BE0-46F2-B463-5805509AC61E}"/>
              </a:ext>
            </a:extLst>
          </p:cNvPr>
          <p:cNvGrpSpPr/>
          <p:nvPr/>
        </p:nvGrpSpPr>
        <p:grpSpPr>
          <a:xfrm>
            <a:off x="3287006" y="4153425"/>
            <a:ext cx="2354748" cy="1403783"/>
            <a:chOff x="3287006" y="3990142"/>
            <a:chExt cx="2354748" cy="1403783"/>
          </a:xfrm>
        </p:grpSpPr>
        <p:sp>
          <p:nvSpPr>
            <p:cNvPr id="98" name="Rectangle 97">
              <a:extLst>
                <a:ext uri="{FF2B5EF4-FFF2-40B4-BE49-F238E27FC236}">
                  <a16:creationId xmlns:a16="http://schemas.microsoft.com/office/drawing/2014/main" id="{3DB7CBC4-D1F9-4080-8117-E5AF4252DFCE}"/>
                </a:ext>
              </a:extLst>
            </p:cNvPr>
            <p:cNvSpPr/>
            <p:nvPr/>
          </p:nvSpPr>
          <p:spPr>
            <a:xfrm>
              <a:off x="3287006" y="4316707"/>
              <a:ext cx="2354748" cy="1077218"/>
            </a:xfrm>
            <a:prstGeom prst="rect">
              <a:avLst/>
            </a:prstGeom>
          </p:spPr>
          <p:txBody>
            <a:bodyPr wrap="square" lIns="0" tIns="0" rIns="0" bIns="0" anchor="ctr">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151" name="Rectangle 150">
              <a:extLst>
                <a:ext uri="{FF2B5EF4-FFF2-40B4-BE49-F238E27FC236}">
                  <a16:creationId xmlns:a16="http://schemas.microsoft.com/office/drawing/2014/main" id="{76947ED9-2259-45CA-BDDF-B6681687867E}"/>
                </a:ext>
              </a:extLst>
            </p:cNvPr>
            <p:cNvSpPr/>
            <p:nvPr/>
          </p:nvSpPr>
          <p:spPr>
            <a:xfrm>
              <a:off x="3287006" y="3990142"/>
              <a:ext cx="2354748" cy="276999"/>
            </a:xfrm>
            <a:prstGeom prst="rect">
              <a:avLst/>
            </a:prstGeom>
          </p:spPr>
          <p:txBody>
            <a:bodyPr wrap="square" lIns="0" tIns="0" rIns="0" bIns="0" anchor="t">
              <a:spAutoFit/>
            </a:bodyPr>
            <a:lstStyle/>
            <a:p>
              <a:r>
                <a:rPr lang="en-ID" b="1" dirty="0">
                  <a:solidFill>
                    <a:schemeClr val="tx1">
                      <a:lumMod val="75000"/>
                      <a:lumOff val="25000"/>
                    </a:schemeClr>
                  </a:solidFill>
                </a:rPr>
                <a:t>DOOR HANDLES</a:t>
              </a:r>
            </a:p>
          </p:txBody>
        </p:sp>
      </p:grpSp>
      <p:grpSp>
        <p:nvGrpSpPr>
          <p:cNvPr id="156" name="Group 155">
            <a:extLst>
              <a:ext uri="{FF2B5EF4-FFF2-40B4-BE49-F238E27FC236}">
                <a16:creationId xmlns:a16="http://schemas.microsoft.com/office/drawing/2014/main" id="{8C6681C9-C770-4965-9C7D-C6EC4EBE0B27}"/>
              </a:ext>
            </a:extLst>
          </p:cNvPr>
          <p:cNvGrpSpPr/>
          <p:nvPr/>
        </p:nvGrpSpPr>
        <p:grpSpPr>
          <a:xfrm>
            <a:off x="9066608" y="4153425"/>
            <a:ext cx="2354748" cy="1403783"/>
            <a:chOff x="9066608" y="3990142"/>
            <a:chExt cx="2354748" cy="1403783"/>
          </a:xfrm>
        </p:grpSpPr>
        <p:sp>
          <p:nvSpPr>
            <p:cNvPr id="148" name="Rectangle 147">
              <a:extLst>
                <a:ext uri="{FF2B5EF4-FFF2-40B4-BE49-F238E27FC236}">
                  <a16:creationId xmlns:a16="http://schemas.microsoft.com/office/drawing/2014/main" id="{E72658F8-818A-44F6-B673-74F092638A1E}"/>
                </a:ext>
              </a:extLst>
            </p:cNvPr>
            <p:cNvSpPr/>
            <p:nvPr/>
          </p:nvSpPr>
          <p:spPr>
            <a:xfrm>
              <a:off x="9066608" y="4316707"/>
              <a:ext cx="2354748" cy="1077218"/>
            </a:xfrm>
            <a:prstGeom prst="rect">
              <a:avLst/>
            </a:prstGeom>
          </p:spPr>
          <p:txBody>
            <a:bodyPr wrap="square" lIns="0" tIns="0" rIns="0" bIns="0" anchor="ctr">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152" name="Rectangle 151">
              <a:extLst>
                <a:ext uri="{FF2B5EF4-FFF2-40B4-BE49-F238E27FC236}">
                  <a16:creationId xmlns:a16="http://schemas.microsoft.com/office/drawing/2014/main" id="{A0E591D4-54D7-4936-B28A-ECFD9B0AD802}"/>
                </a:ext>
              </a:extLst>
            </p:cNvPr>
            <p:cNvSpPr/>
            <p:nvPr/>
          </p:nvSpPr>
          <p:spPr>
            <a:xfrm>
              <a:off x="9066608" y="3990142"/>
              <a:ext cx="2354748" cy="276999"/>
            </a:xfrm>
            <a:prstGeom prst="rect">
              <a:avLst/>
            </a:prstGeom>
          </p:spPr>
          <p:txBody>
            <a:bodyPr wrap="square" lIns="0" tIns="0" rIns="0" bIns="0" anchor="t">
              <a:spAutoFit/>
            </a:bodyPr>
            <a:lstStyle/>
            <a:p>
              <a:r>
                <a:rPr lang="en-ID" b="1" dirty="0">
                  <a:solidFill>
                    <a:schemeClr val="tx1">
                      <a:lumMod val="75000"/>
                      <a:lumOff val="25000"/>
                    </a:schemeClr>
                  </a:solidFill>
                </a:rPr>
                <a:t>MONEY</a:t>
              </a:r>
            </a:p>
          </p:txBody>
        </p:sp>
      </p:grpSp>
    </p:spTree>
    <p:extLst>
      <p:ext uri="{BB962C8B-B14F-4D97-AF65-F5344CB8AC3E}">
        <p14:creationId xmlns:p14="http://schemas.microsoft.com/office/powerpoint/2010/main" val="38032568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CD899E36-A76E-4627-8875-053F3A270912}"/>
              </a:ext>
            </a:extLst>
          </p:cNvPr>
          <p:cNvSpPr/>
          <p:nvPr/>
        </p:nvSpPr>
        <p:spPr>
          <a:xfrm>
            <a:off x="2832100" y="1971309"/>
            <a:ext cx="8564563" cy="2997198"/>
          </a:xfrm>
          <a:prstGeom prst="ellipse">
            <a:avLst/>
          </a:prstGeom>
          <a:no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5" name="Graphic 4">
            <a:extLst>
              <a:ext uri="{FF2B5EF4-FFF2-40B4-BE49-F238E27FC236}">
                <a16:creationId xmlns:a16="http://schemas.microsoft.com/office/drawing/2014/main" id="{0229A222-2448-40D4-964F-26B97E3332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77825" y="2693299"/>
            <a:ext cx="4835525" cy="4164701"/>
          </a:xfrm>
          <a:prstGeom prst="rect">
            <a:avLst/>
          </a:prstGeom>
        </p:spPr>
      </p:pic>
      <p:sp>
        <p:nvSpPr>
          <p:cNvPr id="2" name="TextBox 1">
            <a:extLst>
              <a:ext uri="{FF2B5EF4-FFF2-40B4-BE49-F238E27FC236}">
                <a16:creationId xmlns:a16="http://schemas.microsoft.com/office/drawing/2014/main" id="{BA1AD9AA-C66B-4384-8A00-886FC99DFC4D}"/>
              </a:ext>
            </a:extLst>
          </p:cNvPr>
          <p:cNvSpPr txBox="1"/>
          <p:nvPr/>
        </p:nvSpPr>
        <p:spPr>
          <a:xfrm>
            <a:off x="338920" y="824443"/>
            <a:ext cx="2640034" cy="2492990"/>
          </a:xfrm>
          <a:prstGeom prst="rect">
            <a:avLst/>
          </a:prstGeom>
          <a:noFill/>
        </p:spPr>
        <p:txBody>
          <a:bodyPr wrap="square" lIns="0" tIns="0" rIns="0" bIns="0" rtlCol="0">
            <a:spAutoFit/>
          </a:bodyPr>
          <a:lstStyle/>
          <a:p>
            <a:pPr algn="ctr"/>
            <a:r>
              <a:rPr lang="en-US" sz="5400" dirty="0">
                <a:solidFill>
                  <a:schemeClr val="tx1">
                    <a:lumMod val="65000"/>
                    <a:lumOff val="35000"/>
                  </a:schemeClr>
                </a:solidFill>
                <a:latin typeface="+mj-lt"/>
              </a:rPr>
              <a:t>HAND HYGIENE</a:t>
            </a:r>
          </a:p>
          <a:p>
            <a:pPr algn="ctr"/>
            <a:r>
              <a:rPr lang="en-US" sz="5400" dirty="0">
                <a:solidFill>
                  <a:schemeClr val="tx1">
                    <a:lumMod val="65000"/>
                    <a:lumOff val="35000"/>
                  </a:schemeClr>
                </a:solidFill>
                <a:latin typeface="+mj-lt"/>
              </a:rPr>
              <a:t>PROCESS</a:t>
            </a:r>
            <a:endParaRPr lang="en-ID" sz="5400" dirty="0">
              <a:solidFill>
                <a:schemeClr val="tx1">
                  <a:lumMod val="65000"/>
                  <a:lumOff val="35000"/>
                </a:schemeClr>
              </a:solidFill>
              <a:latin typeface="+mj-lt"/>
            </a:endParaRPr>
          </a:p>
        </p:txBody>
      </p:sp>
      <p:sp>
        <p:nvSpPr>
          <p:cNvPr id="94" name="Date Placeholder 93">
            <a:extLst>
              <a:ext uri="{FF2B5EF4-FFF2-40B4-BE49-F238E27FC236}">
                <a16:creationId xmlns:a16="http://schemas.microsoft.com/office/drawing/2014/main" id="{BCC2DCF0-FB96-4C2E-9EC4-8CD96373D16A}"/>
              </a:ext>
            </a:extLst>
          </p:cNvPr>
          <p:cNvSpPr>
            <a:spLocks noGrp="1"/>
          </p:cNvSpPr>
          <p:nvPr>
            <p:ph type="dt" sz="half" idx="10"/>
          </p:nvPr>
        </p:nvSpPr>
        <p:spPr/>
        <p:txBody>
          <a:bodyPr/>
          <a:lstStyle/>
          <a:p>
            <a:fld id="{F2C2D1CA-6386-445E-BDE7-06F7821C4B90}" type="datetime1">
              <a:rPr lang="en-ID" smtClean="0"/>
              <a:t>17/08/2020</a:t>
            </a:fld>
            <a:endParaRPr lang="en-ID"/>
          </a:p>
        </p:txBody>
      </p:sp>
      <p:sp>
        <p:nvSpPr>
          <p:cNvPr id="95" name="Slide Number Placeholder 94">
            <a:extLst>
              <a:ext uri="{FF2B5EF4-FFF2-40B4-BE49-F238E27FC236}">
                <a16:creationId xmlns:a16="http://schemas.microsoft.com/office/drawing/2014/main" id="{8623473B-0949-4B77-8D9A-C5AC3A8F0FD6}"/>
              </a:ext>
            </a:extLst>
          </p:cNvPr>
          <p:cNvSpPr>
            <a:spLocks noGrp="1"/>
          </p:cNvSpPr>
          <p:nvPr>
            <p:ph type="sldNum" sz="quarter" idx="12"/>
          </p:nvPr>
        </p:nvSpPr>
        <p:spPr/>
        <p:txBody>
          <a:bodyPr/>
          <a:lstStyle/>
          <a:p>
            <a:fld id="{B4ED1D1F-D87B-42C2-8EF4-C3A68D402B1D}" type="slidenum">
              <a:rPr lang="en-ID" smtClean="0"/>
              <a:t>5</a:t>
            </a:fld>
            <a:endParaRPr lang="en-ID"/>
          </a:p>
        </p:txBody>
      </p:sp>
      <p:sp>
        <p:nvSpPr>
          <p:cNvPr id="25" name="Oval 24">
            <a:extLst>
              <a:ext uri="{FF2B5EF4-FFF2-40B4-BE49-F238E27FC236}">
                <a16:creationId xmlns:a16="http://schemas.microsoft.com/office/drawing/2014/main" id="{CA2E54F2-A766-42CA-95B7-9AB6FBFA49B1}"/>
              </a:ext>
            </a:extLst>
          </p:cNvPr>
          <p:cNvSpPr/>
          <p:nvPr/>
        </p:nvSpPr>
        <p:spPr>
          <a:xfrm>
            <a:off x="4711700" y="1766199"/>
            <a:ext cx="825500" cy="825500"/>
          </a:xfrm>
          <a:prstGeom prst="ellipse">
            <a:avLst/>
          </a:prstGeom>
          <a:solidFill>
            <a:schemeClr val="accent1"/>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9" name="Oval 158">
            <a:extLst>
              <a:ext uri="{FF2B5EF4-FFF2-40B4-BE49-F238E27FC236}">
                <a16:creationId xmlns:a16="http://schemas.microsoft.com/office/drawing/2014/main" id="{3296C0B7-C123-4D82-A23B-61AF5EB35862}"/>
              </a:ext>
            </a:extLst>
          </p:cNvPr>
          <p:cNvSpPr/>
          <p:nvPr/>
        </p:nvSpPr>
        <p:spPr>
          <a:xfrm>
            <a:off x="8133556" y="1558559"/>
            <a:ext cx="825500" cy="825500"/>
          </a:xfrm>
          <a:prstGeom prst="ellipse">
            <a:avLst/>
          </a:prstGeom>
          <a:solidFill>
            <a:schemeClr val="accent2"/>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4" name="Oval 163">
            <a:extLst>
              <a:ext uri="{FF2B5EF4-FFF2-40B4-BE49-F238E27FC236}">
                <a16:creationId xmlns:a16="http://schemas.microsoft.com/office/drawing/2014/main" id="{2A5A3889-C9BB-46EC-8783-E2E5E43E07A0}"/>
              </a:ext>
            </a:extLst>
          </p:cNvPr>
          <p:cNvSpPr/>
          <p:nvPr/>
        </p:nvSpPr>
        <p:spPr>
          <a:xfrm>
            <a:off x="10909300" y="3057158"/>
            <a:ext cx="825500" cy="825500"/>
          </a:xfrm>
          <a:prstGeom prst="ellipse">
            <a:avLst/>
          </a:prstGeom>
          <a:solidFill>
            <a:schemeClr val="accent3"/>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5" name="Oval 164">
            <a:extLst>
              <a:ext uri="{FF2B5EF4-FFF2-40B4-BE49-F238E27FC236}">
                <a16:creationId xmlns:a16="http://schemas.microsoft.com/office/drawing/2014/main" id="{D8B2939D-0C71-477B-899E-75A2AABAB483}"/>
              </a:ext>
            </a:extLst>
          </p:cNvPr>
          <p:cNvSpPr/>
          <p:nvPr/>
        </p:nvSpPr>
        <p:spPr>
          <a:xfrm>
            <a:off x="4711700" y="4269109"/>
            <a:ext cx="825500" cy="825500"/>
          </a:xfrm>
          <a:prstGeom prst="ellipse">
            <a:avLst/>
          </a:prstGeom>
          <a:solidFill>
            <a:schemeClr val="accent2"/>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6" name="Oval 165">
            <a:extLst>
              <a:ext uri="{FF2B5EF4-FFF2-40B4-BE49-F238E27FC236}">
                <a16:creationId xmlns:a16="http://schemas.microsoft.com/office/drawing/2014/main" id="{59E0CCAF-EDCF-4314-ACD9-360544ABE5A1}"/>
              </a:ext>
            </a:extLst>
          </p:cNvPr>
          <p:cNvSpPr/>
          <p:nvPr/>
        </p:nvSpPr>
        <p:spPr>
          <a:xfrm>
            <a:off x="8133556" y="4473941"/>
            <a:ext cx="825500" cy="825500"/>
          </a:xfrm>
          <a:prstGeom prst="ellipse">
            <a:avLst/>
          </a:prstGeom>
          <a:solidFill>
            <a:schemeClr val="accent1"/>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7" name="Rectangle 166">
            <a:extLst>
              <a:ext uri="{FF2B5EF4-FFF2-40B4-BE49-F238E27FC236}">
                <a16:creationId xmlns:a16="http://schemas.microsoft.com/office/drawing/2014/main" id="{321AB990-F8F5-4BD9-81B1-77F92D298BFD}"/>
              </a:ext>
            </a:extLst>
          </p:cNvPr>
          <p:cNvSpPr/>
          <p:nvPr/>
        </p:nvSpPr>
        <p:spPr>
          <a:xfrm>
            <a:off x="3771899" y="839646"/>
            <a:ext cx="2705102" cy="861774"/>
          </a:xfrm>
          <a:prstGeom prst="rect">
            <a:avLst/>
          </a:prstGeom>
        </p:spPr>
        <p:txBody>
          <a:bodyPr wrap="square" lIns="0" tIns="0" rIns="0" bIns="0" anchor="ctr">
            <a:spAutoFit/>
          </a:bodyPr>
          <a:lstStyle/>
          <a:p>
            <a:pPr algn="ctr"/>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168" name="Rectangle 167">
            <a:extLst>
              <a:ext uri="{FF2B5EF4-FFF2-40B4-BE49-F238E27FC236}">
                <a16:creationId xmlns:a16="http://schemas.microsoft.com/office/drawing/2014/main" id="{5E3CB274-FA15-4878-ADDF-30EF7129B7AE}"/>
              </a:ext>
            </a:extLst>
          </p:cNvPr>
          <p:cNvSpPr/>
          <p:nvPr/>
        </p:nvSpPr>
        <p:spPr>
          <a:xfrm>
            <a:off x="7193755" y="599217"/>
            <a:ext cx="2705102" cy="861774"/>
          </a:xfrm>
          <a:prstGeom prst="rect">
            <a:avLst/>
          </a:prstGeom>
        </p:spPr>
        <p:txBody>
          <a:bodyPr wrap="square" lIns="0" tIns="0" rIns="0" bIns="0" anchor="ctr">
            <a:spAutoFit/>
          </a:bodyPr>
          <a:lstStyle/>
          <a:p>
            <a:pPr algn="ctr"/>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169" name="Rectangle 168">
            <a:extLst>
              <a:ext uri="{FF2B5EF4-FFF2-40B4-BE49-F238E27FC236}">
                <a16:creationId xmlns:a16="http://schemas.microsoft.com/office/drawing/2014/main" id="{73C363BA-0F2D-4835-9817-700E5F7FC7F6}"/>
              </a:ext>
            </a:extLst>
          </p:cNvPr>
          <p:cNvSpPr/>
          <p:nvPr/>
        </p:nvSpPr>
        <p:spPr>
          <a:xfrm>
            <a:off x="3771899" y="5215298"/>
            <a:ext cx="2705102" cy="861774"/>
          </a:xfrm>
          <a:prstGeom prst="rect">
            <a:avLst/>
          </a:prstGeom>
        </p:spPr>
        <p:txBody>
          <a:bodyPr wrap="square" lIns="0" tIns="0" rIns="0" bIns="0" anchor="ctr">
            <a:spAutoFit/>
          </a:bodyPr>
          <a:lstStyle/>
          <a:p>
            <a:pPr algn="ctr"/>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170" name="Rectangle 169">
            <a:extLst>
              <a:ext uri="{FF2B5EF4-FFF2-40B4-BE49-F238E27FC236}">
                <a16:creationId xmlns:a16="http://schemas.microsoft.com/office/drawing/2014/main" id="{6788EB67-E66F-42F8-B65A-73EDB5557880}"/>
              </a:ext>
            </a:extLst>
          </p:cNvPr>
          <p:cNvSpPr/>
          <p:nvPr/>
        </p:nvSpPr>
        <p:spPr>
          <a:xfrm>
            <a:off x="7193755" y="5397008"/>
            <a:ext cx="2705102" cy="861774"/>
          </a:xfrm>
          <a:prstGeom prst="rect">
            <a:avLst/>
          </a:prstGeom>
        </p:spPr>
        <p:txBody>
          <a:bodyPr wrap="square" lIns="0" tIns="0" rIns="0" bIns="0" anchor="ctr">
            <a:spAutoFit/>
          </a:bodyPr>
          <a:lstStyle/>
          <a:p>
            <a:pPr algn="ctr"/>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171" name="Rectangle 170">
            <a:extLst>
              <a:ext uri="{FF2B5EF4-FFF2-40B4-BE49-F238E27FC236}">
                <a16:creationId xmlns:a16="http://schemas.microsoft.com/office/drawing/2014/main" id="{C7DCCE78-7B4A-4162-9EC8-EDB66261385B}"/>
              </a:ext>
            </a:extLst>
          </p:cNvPr>
          <p:cNvSpPr/>
          <p:nvPr/>
        </p:nvSpPr>
        <p:spPr>
          <a:xfrm>
            <a:off x="7951787" y="2998113"/>
            <a:ext cx="2705102" cy="861774"/>
          </a:xfrm>
          <a:prstGeom prst="rect">
            <a:avLst/>
          </a:prstGeom>
        </p:spPr>
        <p:txBody>
          <a:bodyPr wrap="square" lIns="0" tIns="0" rIns="0" bIns="0" anchor="ctr">
            <a:spAutoFit/>
          </a:bodyPr>
          <a:lstStyle/>
          <a:p>
            <a:pPr algn="r"/>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pic>
        <p:nvPicPr>
          <p:cNvPr id="172" name="Graphic 171">
            <a:extLst>
              <a:ext uri="{FF2B5EF4-FFF2-40B4-BE49-F238E27FC236}">
                <a16:creationId xmlns:a16="http://schemas.microsoft.com/office/drawing/2014/main" id="{177B0A89-DF7D-47FF-8EDC-27547123393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870450" y="1924949"/>
            <a:ext cx="508000" cy="508000"/>
          </a:xfrm>
          <a:prstGeom prst="rect">
            <a:avLst/>
          </a:prstGeom>
        </p:spPr>
      </p:pic>
      <p:pic>
        <p:nvPicPr>
          <p:cNvPr id="173" name="Graphic 172">
            <a:extLst>
              <a:ext uri="{FF2B5EF4-FFF2-40B4-BE49-F238E27FC236}">
                <a16:creationId xmlns:a16="http://schemas.microsoft.com/office/drawing/2014/main" id="{01A179D2-0931-4950-BB68-D9838519EAF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870450" y="4427859"/>
            <a:ext cx="508000" cy="508000"/>
          </a:xfrm>
          <a:prstGeom prst="rect">
            <a:avLst/>
          </a:prstGeom>
        </p:spPr>
      </p:pic>
      <p:pic>
        <p:nvPicPr>
          <p:cNvPr id="174" name="Graphic 173">
            <a:extLst>
              <a:ext uri="{FF2B5EF4-FFF2-40B4-BE49-F238E27FC236}">
                <a16:creationId xmlns:a16="http://schemas.microsoft.com/office/drawing/2014/main" id="{CCF93058-FC4D-4F0D-9C26-5B8B44F6C92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92306" y="1717309"/>
            <a:ext cx="508000" cy="508000"/>
          </a:xfrm>
          <a:prstGeom prst="rect">
            <a:avLst/>
          </a:prstGeom>
        </p:spPr>
      </p:pic>
      <p:pic>
        <p:nvPicPr>
          <p:cNvPr id="175" name="Graphic 174">
            <a:extLst>
              <a:ext uri="{FF2B5EF4-FFF2-40B4-BE49-F238E27FC236}">
                <a16:creationId xmlns:a16="http://schemas.microsoft.com/office/drawing/2014/main" id="{CCBAA0B2-D357-4B4F-9BDA-BD16830EBFB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92306" y="4632691"/>
            <a:ext cx="508000" cy="508000"/>
          </a:xfrm>
          <a:prstGeom prst="rect">
            <a:avLst/>
          </a:prstGeom>
        </p:spPr>
      </p:pic>
      <p:pic>
        <p:nvPicPr>
          <p:cNvPr id="176" name="Graphic 175">
            <a:extLst>
              <a:ext uri="{FF2B5EF4-FFF2-40B4-BE49-F238E27FC236}">
                <a16:creationId xmlns:a16="http://schemas.microsoft.com/office/drawing/2014/main" id="{AE5264AE-6218-4D53-9E4F-52B38398ECA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068050" y="3215908"/>
            <a:ext cx="508000" cy="508000"/>
          </a:xfrm>
          <a:prstGeom prst="rect">
            <a:avLst/>
          </a:prstGeom>
        </p:spPr>
      </p:pic>
    </p:spTree>
    <p:extLst>
      <p:ext uri="{BB962C8B-B14F-4D97-AF65-F5344CB8AC3E}">
        <p14:creationId xmlns:p14="http://schemas.microsoft.com/office/powerpoint/2010/main" val="17331069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A1AD9AA-C66B-4384-8A00-886FC99DFC4D}"/>
              </a:ext>
            </a:extLst>
          </p:cNvPr>
          <p:cNvSpPr txBox="1"/>
          <p:nvPr/>
        </p:nvSpPr>
        <p:spPr>
          <a:xfrm>
            <a:off x="941366" y="146050"/>
            <a:ext cx="10309268" cy="830997"/>
          </a:xfrm>
          <a:prstGeom prst="rect">
            <a:avLst/>
          </a:prstGeom>
          <a:noFill/>
        </p:spPr>
        <p:txBody>
          <a:bodyPr wrap="square" lIns="0" tIns="0" rIns="0" bIns="0" rtlCol="0">
            <a:spAutoFit/>
          </a:bodyPr>
          <a:lstStyle/>
          <a:p>
            <a:pPr algn="ctr"/>
            <a:r>
              <a:rPr lang="en-US" sz="5400" dirty="0">
                <a:solidFill>
                  <a:schemeClr val="tx1">
                    <a:lumMod val="65000"/>
                    <a:lumOff val="35000"/>
                  </a:schemeClr>
                </a:solidFill>
                <a:latin typeface="+mj-lt"/>
              </a:rPr>
              <a:t>TYPES OF BACTERIA</a:t>
            </a:r>
            <a:endParaRPr lang="en-ID" sz="5400" dirty="0">
              <a:solidFill>
                <a:schemeClr val="tx1">
                  <a:lumMod val="65000"/>
                  <a:lumOff val="35000"/>
                </a:schemeClr>
              </a:solidFill>
              <a:latin typeface="+mj-lt"/>
            </a:endParaRPr>
          </a:p>
        </p:txBody>
      </p:sp>
      <p:sp>
        <p:nvSpPr>
          <p:cNvPr id="94" name="Date Placeholder 93">
            <a:extLst>
              <a:ext uri="{FF2B5EF4-FFF2-40B4-BE49-F238E27FC236}">
                <a16:creationId xmlns:a16="http://schemas.microsoft.com/office/drawing/2014/main" id="{BCC2DCF0-FB96-4C2E-9EC4-8CD96373D16A}"/>
              </a:ext>
            </a:extLst>
          </p:cNvPr>
          <p:cNvSpPr>
            <a:spLocks noGrp="1"/>
          </p:cNvSpPr>
          <p:nvPr>
            <p:ph type="dt" sz="half" idx="10"/>
          </p:nvPr>
        </p:nvSpPr>
        <p:spPr/>
        <p:txBody>
          <a:bodyPr/>
          <a:lstStyle/>
          <a:p>
            <a:fld id="{F2C2D1CA-6386-445E-BDE7-06F7821C4B90}" type="datetime1">
              <a:rPr lang="en-ID" smtClean="0"/>
              <a:t>17/08/2020</a:t>
            </a:fld>
            <a:endParaRPr lang="en-ID"/>
          </a:p>
        </p:txBody>
      </p:sp>
      <p:sp>
        <p:nvSpPr>
          <p:cNvPr id="95" name="Slide Number Placeholder 94">
            <a:extLst>
              <a:ext uri="{FF2B5EF4-FFF2-40B4-BE49-F238E27FC236}">
                <a16:creationId xmlns:a16="http://schemas.microsoft.com/office/drawing/2014/main" id="{8623473B-0949-4B77-8D9A-C5AC3A8F0FD6}"/>
              </a:ext>
            </a:extLst>
          </p:cNvPr>
          <p:cNvSpPr>
            <a:spLocks noGrp="1"/>
          </p:cNvSpPr>
          <p:nvPr>
            <p:ph type="sldNum" sz="quarter" idx="12"/>
          </p:nvPr>
        </p:nvSpPr>
        <p:spPr/>
        <p:txBody>
          <a:bodyPr/>
          <a:lstStyle/>
          <a:p>
            <a:fld id="{B4ED1D1F-D87B-42C2-8EF4-C3A68D402B1D}" type="slidenum">
              <a:rPr lang="en-ID" smtClean="0"/>
              <a:t>6</a:t>
            </a:fld>
            <a:endParaRPr lang="en-ID"/>
          </a:p>
        </p:txBody>
      </p:sp>
      <p:sp>
        <p:nvSpPr>
          <p:cNvPr id="176" name="Rectangle 175">
            <a:extLst>
              <a:ext uri="{FF2B5EF4-FFF2-40B4-BE49-F238E27FC236}">
                <a16:creationId xmlns:a16="http://schemas.microsoft.com/office/drawing/2014/main" id="{AEFB8823-D3F4-4716-A187-3E9974395253}"/>
              </a:ext>
            </a:extLst>
          </p:cNvPr>
          <p:cNvSpPr/>
          <p:nvPr/>
        </p:nvSpPr>
        <p:spPr>
          <a:xfrm>
            <a:off x="10867705" y="5189316"/>
            <a:ext cx="700068" cy="615553"/>
          </a:xfrm>
          <a:prstGeom prst="rect">
            <a:avLst/>
          </a:prstGeom>
        </p:spPr>
        <p:txBody>
          <a:bodyPr wrap="square" lIns="0" tIns="0" rIns="0" bIns="0" anchor="ctr">
            <a:spAutoFit/>
          </a:bodyPr>
          <a:lstStyle/>
          <a:p>
            <a:pPr algn="ctr"/>
            <a:r>
              <a:rPr lang="en-ID" sz="4000" dirty="0">
                <a:solidFill>
                  <a:schemeClr val="accent1"/>
                </a:solidFill>
                <a:latin typeface="+mj-lt"/>
              </a:rPr>
              <a:t>05</a:t>
            </a:r>
          </a:p>
        </p:txBody>
      </p:sp>
      <p:sp>
        <p:nvSpPr>
          <p:cNvPr id="175" name="Rectangle 174">
            <a:extLst>
              <a:ext uri="{FF2B5EF4-FFF2-40B4-BE49-F238E27FC236}">
                <a16:creationId xmlns:a16="http://schemas.microsoft.com/office/drawing/2014/main" id="{D6320430-2671-485F-8B8E-42EA3E4C59C7}"/>
              </a:ext>
            </a:extLst>
          </p:cNvPr>
          <p:cNvSpPr/>
          <p:nvPr/>
        </p:nvSpPr>
        <p:spPr>
          <a:xfrm>
            <a:off x="10867705" y="3577451"/>
            <a:ext cx="700068" cy="615553"/>
          </a:xfrm>
          <a:prstGeom prst="rect">
            <a:avLst/>
          </a:prstGeom>
        </p:spPr>
        <p:txBody>
          <a:bodyPr wrap="square" lIns="0" tIns="0" rIns="0" bIns="0" anchor="ctr">
            <a:spAutoFit/>
          </a:bodyPr>
          <a:lstStyle/>
          <a:p>
            <a:pPr algn="ctr"/>
            <a:r>
              <a:rPr lang="en-ID" sz="4000" dirty="0">
                <a:solidFill>
                  <a:schemeClr val="accent1"/>
                </a:solidFill>
                <a:latin typeface="+mj-lt"/>
              </a:rPr>
              <a:t>04</a:t>
            </a:r>
          </a:p>
        </p:txBody>
      </p:sp>
      <p:sp>
        <p:nvSpPr>
          <p:cNvPr id="174" name="Rectangle 173">
            <a:extLst>
              <a:ext uri="{FF2B5EF4-FFF2-40B4-BE49-F238E27FC236}">
                <a16:creationId xmlns:a16="http://schemas.microsoft.com/office/drawing/2014/main" id="{3F3BC8B2-7A14-48BA-836B-61E47B00B58A}"/>
              </a:ext>
            </a:extLst>
          </p:cNvPr>
          <p:cNvSpPr/>
          <p:nvPr/>
        </p:nvSpPr>
        <p:spPr>
          <a:xfrm>
            <a:off x="10867705" y="1965586"/>
            <a:ext cx="700068" cy="615553"/>
          </a:xfrm>
          <a:prstGeom prst="rect">
            <a:avLst/>
          </a:prstGeom>
        </p:spPr>
        <p:txBody>
          <a:bodyPr wrap="square" lIns="0" tIns="0" rIns="0" bIns="0" anchor="ctr">
            <a:spAutoFit/>
          </a:bodyPr>
          <a:lstStyle/>
          <a:p>
            <a:pPr algn="ctr"/>
            <a:r>
              <a:rPr lang="en-ID" sz="4000" dirty="0">
                <a:solidFill>
                  <a:schemeClr val="accent3"/>
                </a:solidFill>
                <a:latin typeface="+mj-lt"/>
              </a:rPr>
              <a:t>03</a:t>
            </a:r>
          </a:p>
        </p:txBody>
      </p:sp>
      <p:sp>
        <p:nvSpPr>
          <p:cNvPr id="173" name="Rectangle 172">
            <a:extLst>
              <a:ext uri="{FF2B5EF4-FFF2-40B4-BE49-F238E27FC236}">
                <a16:creationId xmlns:a16="http://schemas.microsoft.com/office/drawing/2014/main" id="{A793CF76-6E78-4726-95F0-821899653F9A}"/>
              </a:ext>
            </a:extLst>
          </p:cNvPr>
          <p:cNvSpPr/>
          <p:nvPr/>
        </p:nvSpPr>
        <p:spPr>
          <a:xfrm>
            <a:off x="624227" y="4276862"/>
            <a:ext cx="700068" cy="615553"/>
          </a:xfrm>
          <a:prstGeom prst="rect">
            <a:avLst/>
          </a:prstGeom>
        </p:spPr>
        <p:txBody>
          <a:bodyPr wrap="square" lIns="0" tIns="0" rIns="0" bIns="0" anchor="ctr">
            <a:spAutoFit/>
          </a:bodyPr>
          <a:lstStyle/>
          <a:p>
            <a:pPr algn="ctr"/>
            <a:r>
              <a:rPr lang="en-ID" sz="4000" dirty="0">
                <a:solidFill>
                  <a:schemeClr val="accent2"/>
                </a:solidFill>
                <a:latin typeface="+mj-lt"/>
              </a:rPr>
              <a:t>02</a:t>
            </a:r>
          </a:p>
        </p:txBody>
      </p:sp>
      <p:sp>
        <p:nvSpPr>
          <p:cNvPr id="172" name="Rectangle 171">
            <a:extLst>
              <a:ext uri="{FF2B5EF4-FFF2-40B4-BE49-F238E27FC236}">
                <a16:creationId xmlns:a16="http://schemas.microsoft.com/office/drawing/2014/main" id="{4716B6DF-377C-436D-A0DD-8C846FEC94E6}"/>
              </a:ext>
            </a:extLst>
          </p:cNvPr>
          <p:cNvSpPr/>
          <p:nvPr/>
        </p:nvSpPr>
        <p:spPr>
          <a:xfrm>
            <a:off x="624227" y="1965586"/>
            <a:ext cx="700068" cy="615553"/>
          </a:xfrm>
          <a:prstGeom prst="rect">
            <a:avLst/>
          </a:prstGeom>
        </p:spPr>
        <p:txBody>
          <a:bodyPr wrap="square" lIns="0" tIns="0" rIns="0" bIns="0" anchor="ctr">
            <a:spAutoFit/>
          </a:bodyPr>
          <a:lstStyle/>
          <a:p>
            <a:pPr algn="ctr"/>
            <a:r>
              <a:rPr lang="en-ID" sz="4000" dirty="0">
                <a:solidFill>
                  <a:schemeClr val="accent1"/>
                </a:solidFill>
                <a:latin typeface="+mj-lt"/>
              </a:rPr>
              <a:t>01</a:t>
            </a:r>
          </a:p>
        </p:txBody>
      </p:sp>
      <p:pic>
        <p:nvPicPr>
          <p:cNvPr id="146" name="Graphic 145">
            <a:extLst>
              <a:ext uri="{FF2B5EF4-FFF2-40B4-BE49-F238E27FC236}">
                <a16:creationId xmlns:a16="http://schemas.microsoft.com/office/drawing/2014/main" id="{FDE728A4-4ACA-494D-87A9-15D452F2A50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150625" y="2022076"/>
            <a:ext cx="3630200" cy="3225800"/>
          </a:xfrm>
          <a:prstGeom prst="rect">
            <a:avLst/>
          </a:prstGeom>
        </p:spPr>
      </p:pic>
      <p:cxnSp>
        <p:nvCxnSpPr>
          <p:cNvPr id="4" name="Connector: Elbow 3">
            <a:extLst>
              <a:ext uri="{FF2B5EF4-FFF2-40B4-BE49-F238E27FC236}">
                <a16:creationId xmlns:a16="http://schemas.microsoft.com/office/drawing/2014/main" id="{EE4031C3-2CD3-4C66-8076-E57EFBA2A865}"/>
              </a:ext>
            </a:extLst>
          </p:cNvPr>
          <p:cNvCxnSpPr>
            <a:cxnSpLocks/>
          </p:cNvCxnSpPr>
          <p:nvPr/>
        </p:nvCxnSpPr>
        <p:spPr>
          <a:xfrm flipV="1">
            <a:off x="3698275" y="3200400"/>
            <a:ext cx="1219200" cy="635000"/>
          </a:xfrm>
          <a:prstGeom prst="bentConnector3">
            <a:avLst/>
          </a:prstGeom>
          <a:ln>
            <a:solidFill>
              <a:schemeClr val="bg2">
                <a:lumMod val="5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59" name="Connector: Elbow 158">
            <a:extLst>
              <a:ext uri="{FF2B5EF4-FFF2-40B4-BE49-F238E27FC236}">
                <a16:creationId xmlns:a16="http://schemas.microsoft.com/office/drawing/2014/main" id="{04E86AF0-DA93-45A1-9D09-10748DA9E44D}"/>
              </a:ext>
            </a:extLst>
          </p:cNvPr>
          <p:cNvCxnSpPr>
            <a:cxnSpLocks/>
          </p:cNvCxnSpPr>
          <p:nvPr/>
        </p:nvCxnSpPr>
        <p:spPr>
          <a:xfrm flipV="1">
            <a:off x="7292375" y="1482298"/>
            <a:ext cx="1219200" cy="635000"/>
          </a:xfrm>
          <a:prstGeom prst="bentConnector3">
            <a:avLst/>
          </a:prstGeom>
          <a:ln>
            <a:solidFill>
              <a:schemeClr val="bg2">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64" name="Connector: Elbow 163">
            <a:extLst>
              <a:ext uri="{FF2B5EF4-FFF2-40B4-BE49-F238E27FC236}">
                <a16:creationId xmlns:a16="http://schemas.microsoft.com/office/drawing/2014/main" id="{DFDDC84D-44C8-4864-8E9F-2C8228F9CE83}"/>
              </a:ext>
            </a:extLst>
          </p:cNvPr>
          <p:cNvCxnSpPr>
            <a:cxnSpLocks/>
          </p:cNvCxnSpPr>
          <p:nvPr/>
        </p:nvCxnSpPr>
        <p:spPr>
          <a:xfrm flipV="1">
            <a:off x="5996975" y="3086100"/>
            <a:ext cx="2514600" cy="342900"/>
          </a:xfrm>
          <a:prstGeom prst="bentConnector3">
            <a:avLst/>
          </a:prstGeom>
          <a:ln>
            <a:solidFill>
              <a:schemeClr val="bg2">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65" name="Rectangle 164">
            <a:extLst>
              <a:ext uri="{FF2B5EF4-FFF2-40B4-BE49-F238E27FC236}">
                <a16:creationId xmlns:a16="http://schemas.microsoft.com/office/drawing/2014/main" id="{2DB3C94A-EE96-460D-8F52-4C604A4DF7DE}"/>
              </a:ext>
            </a:extLst>
          </p:cNvPr>
          <p:cNvSpPr/>
          <p:nvPr/>
        </p:nvSpPr>
        <p:spPr>
          <a:xfrm>
            <a:off x="8687807" y="1482298"/>
            <a:ext cx="2705102" cy="861774"/>
          </a:xfrm>
          <a:prstGeom prst="rect">
            <a:avLst/>
          </a:prstGeom>
        </p:spPr>
        <p:txBody>
          <a:bodyPr wrap="square" lIns="0" tIns="0" rIns="0" bIns="0" anchor="ctr">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166" name="Rectangle 165">
            <a:extLst>
              <a:ext uri="{FF2B5EF4-FFF2-40B4-BE49-F238E27FC236}">
                <a16:creationId xmlns:a16="http://schemas.microsoft.com/office/drawing/2014/main" id="{3464689F-5911-4FAE-818F-53928D6DA0CB}"/>
              </a:ext>
            </a:extLst>
          </p:cNvPr>
          <p:cNvSpPr/>
          <p:nvPr/>
        </p:nvSpPr>
        <p:spPr>
          <a:xfrm>
            <a:off x="8687807" y="3086100"/>
            <a:ext cx="2705102" cy="861774"/>
          </a:xfrm>
          <a:prstGeom prst="rect">
            <a:avLst/>
          </a:prstGeom>
        </p:spPr>
        <p:txBody>
          <a:bodyPr wrap="square" lIns="0" tIns="0" rIns="0" bIns="0" anchor="ctr">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167" name="Rectangle 166">
            <a:extLst>
              <a:ext uri="{FF2B5EF4-FFF2-40B4-BE49-F238E27FC236}">
                <a16:creationId xmlns:a16="http://schemas.microsoft.com/office/drawing/2014/main" id="{2E6DB77D-3D8A-4369-8485-E97E84804B65}"/>
              </a:ext>
            </a:extLst>
          </p:cNvPr>
          <p:cNvSpPr/>
          <p:nvPr/>
        </p:nvSpPr>
        <p:spPr>
          <a:xfrm>
            <a:off x="842341" y="3835400"/>
            <a:ext cx="2705102" cy="861774"/>
          </a:xfrm>
          <a:prstGeom prst="rect">
            <a:avLst/>
          </a:prstGeom>
        </p:spPr>
        <p:txBody>
          <a:bodyPr wrap="square" lIns="0" tIns="0" rIns="0" bIns="0" anchor="ctr">
            <a:spAutoFit/>
          </a:bodyPr>
          <a:lstStyle/>
          <a:p>
            <a:pPr algn="r"/>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168" name="Rectangle 167">
            <a:extLst>
              <a:ext uri="{FF2B5EF4-FFF2-40B4-BE49-F238E27FC236}">
                <a16:creationId xmlns:a16="http://schemas.microsoft.com/office/drawing/2014/main" id="{6E4B1116-61FB-4FC1-A96A-09713C849BB0}"/>
              </a:ext>
            </a:extLst>
          </p:cNvPr>
          <p:cNvSpPr/>
          <p:nvPr/>
        </p:nvSpPr>
        <p:spPr>
          <a:xfrm>
            <a:off x="842341" y="1480532"/>
            <a:ext cx="2705102" cy="861774"/>
          </a:xfrm>
          <a:prstGeom prst="rect">
            <a:avLst/>
          </a:prstGeom>
        </p:spPr>
        <p:txBody>
          <a:bodyPr wrap="square" lIns="0" tIns="0" rIns="0" bIns="0" anchor="ctr">
            <a:spAutoFit/>
          </a:bodyPr>
          <a:lstStyle/>
          <a:p>
            <a:pPr algn="r"/>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cxnSp>
        <p:nvCxnSpPr>
          <p:cNvPr id="169" name="Connector: Elbow 168">
            <a:extLst>
              <a:ext uri="{FF2B5EF4-FFF2-40B4-BE49-F238E27FC236}">
                <a16:creationId xmlns:a16="http://schemas.microsoft.com/office/drawing/2014/main" id="{BE6C8594-5A2A-4B79-B192-DC6993357856}"/>
              </a:ext>
            </a:extLst>
          </p:cNvPr>
          <p:cNvCxnSpPr>
            <a:cxnSpLocks/>
          </p:cNvCxnSpPr>
          <p:nvPr/>
        </p:nvCxnSpPr>
        <p:spPr>
          <a:xfrm>
            <a:off x="3698275" y="1480532"/>
            <a:ext cx="2094932" cy="1336611"/>
          </a:xfrm>
          <a:prstGeom prst="bentConnector3">
            <a:avLst/>
          </a:prstGeom>
          <a:ln>
            <a:solidFill>
              <a:schemeClr val="bg2">
                <a:lumMod val="50000"/>
              </a:schemeClr>
            </a:solidFill>
            <a:headEnd type="oval"/>
          </a:ln>
        </p:spPr>
        <p:style>
          <a:lnRef idx="1">
            <a:schemeClr val="accent1"/>
          </a:lnRef>
          <a:fillRef idx="0">
            <a:schemeClr val="accent1"/>
          </a:fillRef>
          <a:effectRef idx="0">
            <a:schemeClr val="accent1"/>
          </a:effectRef>
          <a:fontRef idx="minor">
            <a:schemeClr val="tx1"/>
          </a:fontRef>
        </p:style>
      </p:cxnSp>
      <p:sp>
        <p:nvSpPr>
          <p:cNvPr id="170" name="Rectangle 169">
            <a:extLst>
              <a:ext uri="{FF2B5EF4-FFF2-40B4-BE49-F238E27FC236}">
                <a16:creationId xmlns:a16="http://schemas.microsoft.com/office/drawing/2014/main" id="{2EE9701B-C5B6-42BD-AE5B-5C225B91D5B8}"/>
              </a:ext>
            </a:extLst>
          </p:cNvPr>
          <p:cNvSpPr/>
          <p:nvPr/>
        </p:nvSpPr>
        <p:spPr>
          <a:xfrm>
            <a:off x="8687807" y="4689902"/>
            <a:ext cx="2705102" cy="861774"/>
          </a:xfrm>
          <a:prstGeom prst="rect">
            <a:avLst/>
          </a:prstGeom>
        </p:spPr>
        <p:txBody>
          <a:bodyPr wrap="square" lIns="0" tIns="0" rIns="0" bIns="0" anchor="ctr">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cxnSp>
        <p:nvCxnSpPr>
          <p:cNvPr id="171" name="Connector: Elbow 170">
            <a:extLst>
              <a:ext uri="{FF2B5EF4-FFF2-40B4-BE49-F238E27FC236}">
                <a16:creationId xmlns:a16="http://schemas.microsoft.com/office/drawing/2014/main" id="{C8DFC9B9-8C1A-4407-9149-D7D12433A5A8}"/>
              </a:ext>
            </a:extLst>
          </p:cNvPr>
          <p:cNvCxnSpPr>
            <a:cxnSpLocks/>
          </p:cNvCxnSpPr>
          <p:nvPr/>
        </p:nvCxnSpPr>
        <p:spPr>
          <a:xfrm>
            <a:off x="6611641" y="4065374"/>
            <a:ext cx="1899934" cy="624528"/>
          </a:xfrm>
          <a:prstGeom prst="bentConnector3">
            <a:avLst/>
          </a:prstGeom>
          <a:ln>
            <a:solidFill>
              <a:schemeClr val="bg2">
                <a:lumMod val="50000"/>
              </a:schemeClr>
            </a:solidFil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620020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A1AD9AA-C66B-4384-8A00-886FC99DFC4D}"/>
              </a:ext>
            </a:extLst>
          </p:cNvPr>
          <p:cNvSpPr txBox="1"/>
          <p:nvPr/>
        </p:nvSpPr>
        <p:spPr>
          <a:xfrm>
            <a:off x="941366" y="146050"/>
            <a:ext cx="10309268" cy="830997"/>
          </a:xfrm>
          <a:prstGeom prst="rect">
            <a:avLst/>
          </a:prstGeom>
          <a:noFill/>
        </p:spPr>
        <p:txBody>
          <a:bodyPr wrap="square" lIns="0" tIns="0" rIns="0" bIns="0" rtlCol="0">
            <a:spAutoFit/>
          </a:bodyPr>
          <a:lstStyle/>
          <a:p>
            <a:pPr algn="ctr"/>
            <a:r>
              <a:rPr lang="en-US" sz="5400" dirty="0">
                <a:solidFill>
                  <a:schemeClr val="tx1">
                    <a:lumMod val="65000"/>
                    <a:lumOff val="35000"/>
                  </a:schemeClr>
                </a:solidFill>
                <a:latin typeface="+mj-lt"/>
              </a:rPr>
              <a:t>HOW TO USE HAND SANITIZER</a:t>
            </a:r>
            <a:endParaRPr lang="en-ID" sz="5400" dirty="0">
              <a:solidFill>
                <a:schemeClr val="tx1">
                  <a:lumMod val="65000"/>
                  <a:lumOff val="35000"/>
                </a:schemeClr>
              </a:solidFill>
              <a:latin typeface="+mj-lt"/>
            </a:endParaRPr>
          </a:p>
        </p:txBody>
      </p:sp>
      <p:sp>
        <p:nvSpPr>
          <p:cNvPr id="94" name="Date Placeholder 93">
            <a:extLst>
              <a:ext uri="{FF2B5EF4-FFF2-40B4-BE49-F238E27FC236}">
                <a16:creationId xmlns:a16="http://schemas.microsoft.com/office/drawing/2014/main" id="{BCC2DCF0-FB96-4C2E-9EC4-8CD96373D16A}"/>
              </a:ext>
            </a:extLst>
          </p:cNvPr>
          <p:cNvSpPr>
            <a:spLocks noGrp="1"/>
          </p:cNvSpPr>
          <p:nvPr>
            <p:ph type="dt" sz="half" idx="10"/>
          </p:nvPr>
        </p:nvSpPr>
        <p:spPr/>
        <p:txBody>
          <a:bodyPr/>
          <a:lstStyle/>
          <a:p>
            <a:fld id="{F2C2D1CA-6386-445E-BDE7-06F7821C4B90}" type="datetime1">
              <a:rPr lang="en-ID" smtClean="0"/>
              <a:t>17/08/2020</a:t>
            </a:fld>
            <a:endParaRPr lang="en-ID"/>
          </a:p>
        </p:txBody>
      </p:sp>
      <p:sp>
        <p:nvSpPr>
          <p:cNvPr id="95" name="Slide Number Placeholder 94">
            <a:extLst>
              <a:ext uri="{FF2B5EF4-FFF2-40B4-BE49-F238E27FC236}">
                <a16:creationId xmlns:a16="http://schemas.microsoft.com/office/drawing/2014/main" id="{8623473B-0949-4B77-8D9A-C5AC3A8F0FD6}"/>
              </a:ext>
            </a:extLst>
          </p:cNvPr>
          <p:cNvSpPr>
            <a:spLocks noGrp="1"/>
          </p:cNvSpPr>
          <p:nvPr>
            <p:ph type="sldNum" sz="quarter" idx="12"/>
          </p:nvPr>
        </p:nvSpPr>
        <p:spPr/>
        <p:txBody>
          <a:bodyPr/>
          <a:lstStyle/>
          <a:p>
            <a:fld id="{B4ED1D1F-D87B-42C2-8EF4-C3A68D402B1D}" type="slidenum">
              <a:rPr lang="en-ID" smtClean="0"/>
              <a:t>7</a:t>
            </a:fld>
            <a:endParaRPr lang="en-ID"/>
          </a:p>
        </p:txBody>
      </p:sp>
      <p:pic>
        <p:nvPicPr>
          <p:cNvPr id="31" name="Graphic 30">
            <a:extLst>
              <a:ext uri="{FF2B5EF4-FFF2-40B4-BE49-F238E27FC236}">
                <a16:creationId xmlns:a16="http://schemas.microsoft.com/office/drawing/2014/main" id="{FDE27665-02C8-4FE2-85D7-1AE37727E71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409340" y="1565595"/>
            <a:ext cx="2247900" cy="2819400"/>
          </a:xfrm>
          <a:prstGeom prst="rect">
            <a:avLst/>
          </a:prstGeom>
        </p:spPr>
      </p:pic>
      <p:pic>
        <p:nvPicPr>
          <p:cNvPr id="32" name="Graphic 31">
            <a:extLst>
              <a:ext uri="{FF2B5EF4-FFF2-40B4-BE49-F238E27FC236}">
                <a16:creationId xmlns:a16="http://schemas.microsoft.com/office/drawing/2014/main" id="{66D29433-D879-4E34-8F67-AC26D295262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095875" y="1565595"/>
            <a:ext cx="2000250" cy="2819400"/>
          </a:xfrm>
          <a:prstGeom prst="rect">
            <a:avLst/>
          </a:prstGeom>
        </p:spPr>
      </p:pic>
      <p:pic>
        <p:nvPicPr>
          <p:cNvPr id="33" name="Graphic 32">
            <a:extLst>
              <a:ext uri="{FF2B5EF4-FFF2-40B4-BE49-F238E27FC236}">
                <a16:creationId xmlns:a16="http://schemas.microsoft.com/office/drawing/2014/main" id="{93E77236-6500-4D7C-83F1-91F9B5311C1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854420" y="1565595"/>
            <a:ext cx="2000250" cy="2828925"/>
          </a:xfrm>
          <a:prstGeom prst="rect">
            <a:avLst/>
          </a:prstGeom>
        </p:spPr>
      </p:pic>
      <p:sp>
        <p:nvSpPr>
          <p:cNvPr id="29" name="Oval 28">
            <a:extLst>
              <a:ext uri="{FF2B5EF4-FFF2-40B4-BE49-F238E27FC236}">
                <a16:creationId xmlns:a16="http://schemas.microsoft.com/office/drawing/2014/main" id="{896DD97D-F076-496E-B734-EEEA4B4FAC95}"/>
              </a:ext>
            </a:extLst>
          </p:cNvPr>
          <p:cNvSpPr/>
          <p:nvPr/>
        </p:nvSpPr>
        <p:spPr>
          <a:xfrm>
            <a:off x="2064078" y="4055156"/>
            <a:ext cx="678729" cy="678729"/>
          </a:xfrm>
          <a:prstGeom prst="ellipse">
            <a:avLst/>
          </a:prstGeom>
          <a:solidFill>
            <a:schemeClr val="accent1"/>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01</a:t>
            </a:r>
            <a:endParaRPr lang="en-ID" dirty="0"/>
          </a:p>
        </p:txBody>
      </p:sp>
      <p:sp>
        <p:nvSpPr>
          <p:cNvPr id="47" name="Oval 46">
            <a:extLst>
              <a:ext uri="{FF2B5EF4-FFF2-40B4-BE49-F238E27FC236}">
                <a16:creationId xmlns:a16="http://schemas.microsoft.com/office/drawing/2014/main" id="{495C77EF-2EBE-4099-8879-3A67CC26C4F2}"/>
              </a:ext>
            </a:extLst>
          </p:cNvPr>
          <p:cNvSpPr/>
          <p:nvPr/>
        </p:nvSpPr>
        <p:spPr>
          <a:xfrm>
            <a:off x="5756636" y="4055156"/>
            <a:ext cx="678729" cy="678729"/>
          </a:xfrm>
          <a:prstGeom prst="ellipse">
            <a:avLst/>
          </a:prstGeom>
          <a:solidFill>
            <a:schemeClr val="accent2"/>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02</a:t>
            </a:r>
            <a:endParaRPr lang="en-ID" dirty="0"/>
          </a:p>
        </p:txBody>
      </p:sp>
      <p:sp>
        <p:nvSpPr>
          <p:cNvPr id="49" name="Oval 48">
            <a:extLst>
              <a:ext uri="{FF2B5EF4-FFF2-40B4-BE49-F238E27FC236}">
                <a16:creationId xmlns:a16="http://schemas.microsoft.com/office/drawing/2014/main" id="{2F228739-BD47-40A3-869C-D0DC22C864F9}"/>
              </a:ext>
            </a:extLst>
          </p:cNvPr>
          <p:cNvSpPr/>
          <p:nvPr/>
        </p:nvSpPr>
        <p:spPr>
          <a:xfrm>
            <a:off x="9515181" y="4055156"/>
            <a:ext cx="678729" cy="678729"/>
          </a:xfrm>
          <a:prstGeom prst="ellipse">
            <a:avLst/>
          </a:prstGeom>
          <a:solidFill>
            <a:schemeClr val="accent3"/>
          </a:solidFill>
          <a:ln w="317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03</a:t>
            </a:r>
            <a:endParaRPr lang="en-ID" dirty="0"/>
          </a:p>
        </p:txBody>
      </p:sp>
      <p:sp>
        <p:nvSpPr>
          <p:cNvPr id="54" name="Rectangle 53">
            <a:extLst>
              <a:ext uri="{FF2B5EF4-FFF2-40B4-BE49-F238E27FC236}">
                <a16:creationId xmlns:a16="http://schemas.microsoft.com/office/drawing/2014/main" id="{E6AB6918-88B9-45F3-81D3-9E828AB26AB2}"/>
              </a:ext>
            </a:extLst>
          </p:cNvPr>
          <p:cNvSpPr/>
          <p:nvPr/>
        </p:nvSpPr>
        <p:spPr>
          <a:xfrm>
            <a:off x="1050891" y="4880627"/>
            <a:ext cx="2705102" cy="861774"/>
          </a:xfrm>
          <a:prstGeom prst="rect">
            <a:avLst/>
          </a:prstGeom>
        </p:spPr>
        <p:txBody>
          <a:bodyPr wrap="square" lIns="0" tIns="0" rIns="0" bIns="0" anchor="t">
            <a:spAutoFit/>
          </a:bodyPr>
          <a:lstStyle/>
          <a:p>
            <a:pPr algn="ctr"/>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55" name="Rectangle 54">
            <a:extLst>
              <a:ext uri="{FF2B5EF4-FFF2-40B4-BE49-F238E27FC236}">
                <a16:creationId xmlns:a16="http://schemas.microsoft.com/office/drawing/2014/main" id="{647560F3-1642-409C-A84C-FA59ED679FC6}"/>
              </a:ext>
            </a:extLst>
          </p:cNvPr>
          <p:cNvSpPr/>
          <p:nvPr/>
        </p:nvSpPr>
        <p:spPr>
          <a:xfrm>
            <a:off x="4743449" y="4880627"/>
            <a:ext cx="2705102" cy="861774"/>
          </a:xfrm>
          <a:prstGeom prst="rect">
            <a:avLst/>
          </a:prstGeom>
        </p:spPr>
        <p:txBody>
          <a:bodyPr wrap="square" lIns="0" tIns="0" rIns="0" bIns="0" anchor="t">
            <a:spAutoFit/>
          </a:bodyPr>
          <a:lstStyle/>
          <a:p>
            <a:pPr algn="ctr"/>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
        <p:nvSpPr>
          <p:cNvPr id="56" name="Rectangle 55">
            <a:extLst>
              <a:ext uri="{FF2B5EF4-FFF2-40B4-BE49-F238E27FC236}">
                <a16:creationId xmlns:a16="http://schemas.microsoft.com/office/drawing/2014/main" id="{02F8FDE0-D2FB-4756-B22A-978C4D414AEC}"/>
              </a:ext>
            </a:extLst>
          </p:cNvPr>
          <p:cNvSpPr/>
          <p:nvPr/>
        </p:nvSpPr>
        <p:spPr>
          <a:xfrm>
            <a:off x="8501994" y="4880627"/>
            <a:ext cx="2705102" cy="861774"/>
          </a:xfrm>
          <a:prstGeom prst="rect">
            <a:avLst/>
          </a:prstGeom>
        </p:spPr>
        <p:txBody>
          <a:bodyPr wrap="square" lIns="0" tIns="0" rIns="0" bIns="0" anchor="t">
            <a:spAutoFit/>
          </a:bodyPr>
          <a:lstStyle/>
          <a:p>
            <a:pPr algn="ctr"/>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Quisque</a:t>
            </a:r>
            <a:r>
              <a:rPr lang="en-ID" sz="1400" dirty="0">
                <a:solidFill>
                  <a:schemeClr val="tx1">
                    <a:lumMod val="75000"/>
                    <a:lumOff val="25000"/>
                  </a:schemeClr>
                </a:solidFill>
              </a:rPr>
              <a:t> dictum </a:t>
            </a:r>
            <a:r>
              <a:rPr lang="en-ID" sz="1400" dirty="0" err="1">
                <a:solidFill>
                  <a:schemeClr val="tx1">
                    <a:lumMod val="75000"/>
                    <a:lumOff val="25000"/>
                  </a:schemeClr>
                </a:solidFill>
              </a:rPr>
              <a:t>augue</a:t>
            </a:r>
            <a:r>
              <a:rPr lang="en-ID" sz="1400" dirty="0">
                <a:solidFill>
                  <a:schemeClr val="tx1">
                    <a:lumMod val="75000"/>
                    <a:lumOff val="25000"/>
                  </a:schemeClr>
                </a:solidFill>
              </a:rPr>
              <a:t> dui, </a:t>
            </a:r>
            <a:r>
              <a:rPr lang="en-ID" sz="1400" dirty="0" err="1">
                <a:solidFill>
                  <a:schemeClr val="tx1">
                    <a:lumMod val="75000"/>
                    <a:lumOff val="25000"/>
                  </a:schemeClr>
                </a:solidFill>
              </a:rPr>
              <a:t>sed</a:t>
            </a:r>
            <a:r>
              <a:rPr lang="en-ID" sz="1400" dirty="0">
                <a:solidFill>
                  <a:schemeClr val="tx1">
                    <a:lumMod val="75000"/>
                    <a:lumOff val="25000"/>
                  </a:schemeClr>
                </a:solidFill>
              </a:rPr>
              <a:t> </a:t>
            </a:r>
            <a:r>
              <a:rPr lang="en-ID" sz="1400" dirty="0" err="1">
                <a:solidFill>
                  <a:schemeClr val="tx1">
                    <a:lumMod val="75000"/>
                    <a:lumOff val="25000"/>
                  </a:schemeClr>
                </a:solidFill>
              </a:rPr>
              <a:t>euismod</a:t>
            </a:r>
            <a:r>
              <a:rPr lang="en-ID" sz="1400" dirty="0">
                <a:solidFill>
                  <a:schemeClr val="tx1">
                    <a:lumMod val="75000"/>
                    <a:lumOff val="25000"/>
                  </a:schemeClr>
                </a:solidFill>
              </a:rPr>
              <a:t> </a:t>
            </a:r>
            <a:r>
              <a:rPr lang="en-ID" sz="1400" dirty="0" err="1">
                <a:solidFill>
                  <a:schemeClr val="tx1">
                    <a:lumMod val="75000"/>
                    <a:lumOff val="25000"/>
                  </a:schemeClr>
                </a:solidFill>
              </a:rPr>
              <a:t>tortor</a:t>
            </a:r>
            <a:r>
              <a:rPr lang="en-ID" sz="1400" dirty="0">
                <a:solidFill>
                  <a:schemeClr val="tx1">
                    <a:lumMod val="75000"/>
                    <a:lumOff val="25000"/>
                  </a:schemeClr>
                </a:solidFill>
              </a:rPr>
              <a:t> </a:t>
            </a:r>
            <a:r>
              <a:rPr lang="en-ID" sz="1400" dirty="0" err="1">
                <a:solidFill>
                  <a:schemeClr val="tx1">
                    <a:lumMod val="75000"/>
                    <a:lumOff val="25000"/>
                  </a:schemeClr>
                </a:solidFill>
              </a:rPr>
              <a:t>molestie</a:t>
            </a:r>
            <a:r>
              <a:rPr lang="en-ID" sz="1400" dirty="0">
                <a:solidFill>
                  <a:schemeClr val="tx1">
                    <a:lumMod val="75000"/>
                    <a:lumOff val="25000"/>
                  </a:schemeClr>
                </a:solidFill>
              </a:rPr>
              <a:t> </a:t>
            </a:r>
            <a:r>
              <a:rPr lang="en-ID" sz="1400" dirty="0" err="1">
                <a:solidFill>
                  <a:schemeClr val="tx1">
                    <a:lumMod val="75000"/>
                    <a:lumOff val="25000"/>
                  </a:schemeClr>
                </a:solidFill>
              </a:rPr>
              <a:t>rhoncus</a:t>
            </a:r>
            <a:r>
              <a:rPr lang="en-ID" sz="1400" dirty="0">
                <a:solidFill>
                  <a:schemeClr val="tx1">
                    <a:lumMod val="75000"/>
                    <a:lumOff val="25000"/>
                  </a:schemeClr>
                </a:solidFill>
              </a:rPr>
              <a:t>.</a:t>
            </a:r>
          </a:p>
        </p:txBody>
      </p:sp>
    </p:spTree>
    <p:extLst>
      <p:ext uri="{BB962C8B-B14F-4D97-AF65-F5344CB8AC3E}">
        <p14:creationId xmlns:p14="http://schemas.microsoft.com/office/powerpoint/2010/main" val="385571105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A1AD9AA-C66B-4384-8A00-886FC99DFC4D}"/>
              </a:ext>
            </a:extLst>
          </p:cNvPr>
          <p:cNvSpPr txBox="1"/>
          <p:nvPr/>
        </p:nvSpPr>
        <p:spPr>
          <a:xfrm>
            <a:off x="941366" y="146050"/>
            <a:ext cx="10309268" cy="830997"/>
          </a:xfrm>
          <a:prstGeom prst="rect">
            <a:avLst/>
          </a:prstGeom>
          <a:noFill/>
        </p:spPr>
        <p:txBody>
          <a:bodyPr wrap="square" lIns="0" tIns="0" rIns="0" bIns="0" rtlCol="0">
            <a:spAutoFit/>
          </a:bodyPr>
          <a:lstStyle/>
          <a:p>
            <a:pPr algn="ctr"/>
            <a:r>
              <a:rPr lang="en-US" sz="5400" dirty="0">
                <a:solidFill>
                  <a:schemeClr val="tx1">
                    <a:lumMod val="65000"/>
                    <a:lumOff val="35000"/>
                  </a:schemeClr>
                </a:solidFill>
                <a:latin typeface="+mj-lt"/>
              </a:rPr>
              <a:t>AREAS OFTEN MISSED DURING HAND WASH</a:t>
            </a:r>
            <a:endParaRPr lang="en-ID" sz="5400" dirty="0">
              <a:solidFill>
                <a:schemeClr val="tx1">
                  <a:lumMod val="65000"/>
                  <a:lumOff val="35000"/>
                </a:schemeClr>
              </a:solidFill>
              <a:latin typeface="+mj-lt"/>
            </a:endParaRPr>
          </a:p>
        </p:txBody>
      </p:sp>
      <p:sp>
        <p:nvSpPr>
          <p:cNvPr id="94" name="Date Placeholder 93">
            <a:extLst>
              <a:ext uri="{FF2B5EF4-FFF2-40B4-BE49-F238E27FC236}">
                <a16:creationId xmlns:a16="http://schemas.microsoft.com/office/drawing/2014/main" id="{BCC2DCF0-FB96-4C2E-9EC4-8CD96373D16A}"/>
              </a:ext>
            </a:extLst>
          </p:cNvPr>
          <p:cNvSpPr>
            <a:spLocks noGrp="1"/>
          </p:cNvSpPr>
          <p:nvPr>
            <p:ph type="dt" sz="half" idx="10"/>
          </p:nvPr>
        </p:nvSpPr>
        <p:spPr/>
        <p:txBody>
          <a:bodyPr/>
          <a:lstStyle/>
          <a:p>
            <a:fld id="{F2C2D1CA-6386-445E-BDE7-06F7821C4B90}" type="datetime1">
              <a:rPr lang="en-ID" smtClean="0"/>
              <a:t>17/08/2020</a:t>
            </a:fld>
            <a:endParaRPr lang="en-ID"/>
          </a:p>
        </p:txBody>
      </p:sp>
      <p:sp>
        <p:nvSpPr>
          <p:cNvPr id="95" name="Slide Number Placeholder 94">
            <a:extLst>
              <a:ext uri="{FF2B5EF4-FFF2-40B4-BE49-F238E27FC236}">
                <a16:creationId xmlns:a16="http://schemas.microsoft.com/office/drawing/2014/main" id="{8623473B-0949-4B77-8D9A-C5AC3A8F0FD6}"/>
              </a:ext>
            </a:extLst>
          </p:cNvPr>
          <p:cNvSpPr>
            <a:spLocks noGrp="1"/>
          </p:cNvSpPr>
          <p:nvPr>
            <p:ph type="sldNum" sz="quarter" idx="12"/>
          </p:nvPr>
        </p:nvSpPr>
        <p:spPr/>
        <p:txBody>
          <a:bodyPr/>
          <a:lstStyle/>
          <a:p>
            <a:fld id="{B4ED1D1F-D87B-42C2-8EF4-C3A68D402B1D}" type="slidenum">
              <a:rPr lang="en-ID" smtClean="0"/>
              <a:t>8</a:t>
            </a:fld>
            <a:endParaRPr lang="en-ID"/>
          </a:p>
        </p:txBody>
      </p:sp>
      <p:pic>
        <p:nvPicPr>
          <p:cNvPr id="3" name="Graphic 2">
            <a:extLst>
              <a:ext uri="{FF2B5EF4-FFF2-40B4-BE49-F238E27FC236}">
                <a16:creationId xmlns:a16="http://schemas.microsoft.com/office/drawing/2014/main" id="{3B052F53-84F6-40DE-9884-EA85299CF09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96264" y="1326208"/>
            <a:ext cx="4292600" cy="4680980"/>
          </a:xfrm>
          <a:prstGeom prst="rect">
            <a:avLst/>
          </a:prstGeom>
        </p:spPr>
      </p:pic>
      <p:sp>
        <p:nvSpPr>
          <p:cNvPr id="4" name="Oval 3">
            <a:extLst>
              <a:ext uri="{FF2B5EF4-FFF2-40B4-BE49-F238E27FC236}">
                <a16:creationId xmlns:a16="http://schemas.microsoft.com/office/drawing/2014/main" id="{CD6841B9-8244-421E-8201-7AEC0F186EDA}"/>
              </a:ext>
            </a:extLst>
          </p:cNvPr>
          <p:cNvSpPr/>
          <p:nvPr/>
        </p:nvSpPr>
        <p:spPr>
          <a:xfrm>
            <a:off x="924830" y="3405166"/>
            <a:ext cx="479468" cy="479468"/>
          </a:xfrm>
          <a:prstGeom prst="ellipse">
            <a:avLst/>
          </a:prstGeom>
          <a:no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 name="Oval 16">
            <a:extLst>
              <a:ext uri="{FF2B5EF4-FFF2-40B4-BE49-F238E27FC236}">
                <a16:creationId xmlns:a16="http://schemas.microsoft.com/office/drawing/2014/main" id="{6C730C7F-51D8-4EF2-A660-1891101FCAB3}"/>
              </a:ext>
            </a:extLst>
          </p:cNvPr>
          <p:cNvSpPr/>
          <p:nvPr/>
        </p:nvSpPr>
        <p:spPr>
          <a:xfrm>
            <a:off x="2205964" y="4635500"/>
            <a:ext cx="736600" cy="736600"/>
          </a:xfrm>
          <a:prstGeom prst="ellipse">
            <a:avLst/>
          </a:prstGeom>
          <a:noFill/>
          <a:ln w="28575">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 name="Oval 17">
            <a:extLst>
              <a:ext uri="{FF2B5EF4-FFF2-40B4-BE49-F238E27FC236}">
                <a16:creationId xmlns:a16="http://schemas.microsoft.com/office/drawing/2014/main" id="{01B30FD3-9052-47E1-8F72-4CD1EB956D2E}"/>
              </a:ext>
            </a:extLst>
          </p:cNvPr>
          <p:cNvSpPr/>
          <p:nvPr/>
        </p:nvSpPr>
        <p:spPr>
          <a:xfrm>
            <a:off x="3399764" y="3666698"/>
            <a:ext cx="736600" cy="736600"/>
          </a:xfrm>
          <a:prstGeom prst="ellipse">
            <a:avLst/>
          </a:prstGeom>
          <a:noFill/>
          <a:ln w="2857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Oval 19">
            <a:extLst>
              <a:ext uri="{FF2B5EF4-FFF2-40B4-BE49-F238E27FC236}">
                <a16:creationId xmlns:a16="http://schemas.microsoft.com/office/drawing/2014/main" id="{8C449C45-0561-4D01-B0F3-CD8D2891F5C0}"/>
              </a:ext>
            </a:extLst>
          </p:cNvPr>
          <p:cNvSpPr/>
          <p:nvPr/>
        </p:nvSpPr>
        <p:spPr>
          <a:xfrm>
            <a:off x="1404298" y="2333582"/>
            <a:ext cx="479468" cy="479468"/>
          </a:xfrm>
          <a:prstGeom prst="ellipse">
            <a:avLst/>
          </a:prstGeom>
          <a:no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1" name="Oval 20">
            <a:extLst>
              <a:ext uri="{FF2B5EF4-FFF2-40B4-BE49-F238E27FC236}">
                <a16:creationId xmlns:a16="http://schemas.microsoft.com/office/drawing/2014/main" id="{60AB7CD2-8F48-4F80-ABD0-7C9C62688A95}"/>
              </a:ext>
            </a:extLst>
          </p:cNvPr>
          <p:cNvSpPr/>
          <p:nvPr/>
        </p:nvSpPr>
        <p:spPr>
          <a:xfrm>
            <a:off x="2205964" y="2333582"/>
            <a:ext cx="479468" cy="479468"/>
          </a:xfrm>
          <a:prstGeom prst="ellipse">
            <a:avLst/>
          </a:prstGeom>
          <a:no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 name="Oval 21">
            <a:extLst>
              <a:ext uri="{FF2B5EF4-FFF2-40B4-BE49-F238E27FC236}">
                <a16:creationId xmlns:a16="http://schemas.microsoft.com/office/drawing/2014/main" id="{5C0666D1-DF43-4957-B984-B14A57399B83}"/>
              </a:ext>
            </a:extLst>
          </p:cNvPr>
          <p:cNvSpPr/>
          <p:nvPr/>
        </p:nvSpPr>
        <p:spPr>
          <a:xfrm>
            <a:off x="2502805" y="2868120"/>
            <a:ext cx="479468" cy="479468"/>
          </a:xfrm>
          <a:prstGeom prst="ellipse">
            <a:avLst/>
          </a:prstGeom>
          <a:no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5">
            <a:extLst>
              <a:ext uri="{FF2B5EF4-FFF2-40B4-BE49-F238E27FC236}">
                <a16:creationId xmlns:a16="http://schemas.microsoft.com/office/drawing/2014/main" id="{BDB7276D-B5FD-4DBB-9501-1FD272D95944}"/>
              </a:ext>
            </a:extLst>
          </p:cNvPr>
          <p:cNvSpPr/>
          <p:nvPr/>
        </p:nvSpPr>
        <p:spPr>
          <a:xfrm>
            <a:off x="5411062" y="1628552"/>
            <a:ext cx="444705" cy="4447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23">
            <a:extLst>
              <a:ext uri="{FF2B5EF4-FFF2-40B4-BE49-F238E27FC236}">
                <a16:creationId xmlns:a16="http://schemas.microsoft.com/office/drawing/2014/main" id="{D9D7D789-30FB-4E1B-9746-589BC6531EDB}"/>
              </a:ext>
            </a:extLst>
          </p:cNvPr>
          <p:cNvSpPr/>
          <p:nvPr/>
        </p:nvSpPr>
        <p:spPr>
          <a:xfrm>
            <a:off x="6052187" y="1971540"/>
            <a:ext cx="5343549" cy="646331"/>
          </a:xfrm>
          <a:prstGeom prst="rect">
            <a:avLst/>
          </a:prstGeom>
        </p:spPr>
        <p:txBody>
          <a:bodyPr wrap="square" lIns="0" tIns="0" rIns="0" bIns="0" anchor="t">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Phasellus</a:t>
            </a:r>
            <a:r>
              <a:rPr lang="en-ID" sz="1400" dirty="0">
                <a:solidFill>
                  <a:schemeClr val="tx1">
                    <a:lumMod val="75000"/>
                    <a:lumOff val="25000"/>
                  </a:schemeClr>
                </a:solidFill>
              </a:rPr>
              <a:t> libero ante, </a:t>
            </a:r>
            <a:r>
              <a:rPr lang="en-ID" sz="1400" dirty="0" err="1">
                <a:solidFill>
                  <a:schemeClr val="tx1">
                    <a:lumMod val="75000"/>
                    <a:lumOff val="25000"/>
                  </a:schemeClr>
                </a:solidFill>
              </a:rPr>
              <a:t>egestas</a:t>
            </a:r>
            <a:r>
              <a:rPr lang="en-ID" sz="1400" dirty="0">
                <a:solidFill>
                  <a:schemeClr val="tx1">
                    <a:lumMod val="75000"/>
                    <a:lumOff val="25000"/>
                  </a:schemeClr>
                </a:solidFill>
              </a:rPr>
              <a:t> </a:t>
            </a:r>
            <a:r>
              <a:rPr lang="en-ID" sz="1400" dirty="0" err="1">
                <a:solidFill>
                  <a:schemeClr val="tx1">
                    <a:lumMod val="75000"/>
                    <a:lumOff val="25000"/>
                  </a:schemeClr>
                </a:solidFill>
              </a:rPr>
              <a:t>vel</a:t>
            </a:r>
            <a:r>
              <a:rPr lang="en-ID" sz="1400" dirty="0">
                <a:solidFill>
                  <a:schemeClr val="tx1">
                    <a:lumMod val="75000"/>
                    <a:lumOff val="25000"/>
                  </a:schemeClr>
                </a:solidFill>
              </a:rPr>
              <a:t> </a:t>
            </a:r>
            <a:r>
              <a:rPr lang="en-ID" sz="1400" dirty="0" err="1">
                <a:solidFill>
                  <a:schemeClr val="tx1">
                    <a:lumMod val="75000"/>
                    <a:lumOff val="25000"/>
                  </a:schemeClr>
                </a:solidFill>
              </a:rPr>
              <a:t>nulla</a:t>
            </a:r>
            <a:r>
              <a:rPr lang="en-ID" sz="1400" dirty="0">
                <a:solidFill>
                  <a:schemeClr val="tx1">
                    <a:lumMod val="75000"/>
                    <a:lumOff val="25000"/>
                  </a:schemeClr>
                </a:solidFill>
              </a:rPr>
              <a:t> ac, </a:t>
            </a:r>
            <a:r>
              <a:rPr lang="en-ID" sz="1400" dirty="0" err="1">
                <a:solidFill>
                  <a:schemeClr val="tx1">
                    <a:lumMod val="75000"/>
                    <a:lumOff val="25000"/>
                  </a:schemeClr>
                </a:solidFill>
              </a:rPr>
              <a:t>condimentum</a:t>
            </a:r>
            <a:r>
              <a:rPr lang="en-ID" sz="1400" dirty="0">
                <a:solidFill>
                  <a:schemeClr val="tx1">
                    <a:lumMod val="75000"/>
                    <a:lumOff val="25000"/>
                  </a:schemeClr>
                </a:solidFill>
              </a:rPr>
              <a:t> </a:t>
            </a:r>
            <a:r>
              <a:rPr lang="en-ID" sz="1400" dirty="0" err="1">
                <a:solidFill>
                  <a:schemeClr val="tx1">
                    <a:lumMod val="75000"/>
                    <a:lumOff val="25000"/>
                  </a:schemeClr>
                </a:solidFill>
              </a:rPr>
              <a:t>vehicula</a:t>
            </a:r>
            <a:r>
              <a:rPr lang="en-ID" sz="1400" dirty="0">
                <a:solidFill>
                  <a:schemeClr val="tx1">
                    <a:lumMod val="75000"/>
                    <a:lumOff val="25000"/>
                  </a:schemeClr>
                </a:solidFill>
              </a:rPr>
              <a:t> lorem. </a:t>
            </a:r>
            <a:r>
              <a:rPr lang="en-ID" sz="1400" dirty="0" err="1">
                <a:solidFill>
                  <a:schemeClr val="tx1">
                    <a:lumMod val="75000"/>
                    <a:lumOff val="25000"/>
                  </a:schemeClr>
                </a:solidFill>
              </a:rPr>
              <a:t>Curabitur</a:t>
            </a:r>
            <a:r>
              <a:rPr lang="en-ID" sz="1400" dirty="0">
                <a:solidFill>
                  <a:schemeClr val="tx1">
                    <a:lumMod val="75000"/>
                    <a:lumOff val="25000"/>
                  </a:schemeClr>
                </a:solidFill>
              </a:rPr>
              <a:t> lorem ligula, </a:t>
            </a:r>
            <a:r>
              <a:rPr lang="en-ID" sz="1400" dirty="0" err="1">
                <a:solidFill>
                  <a:schemeClr val="tx1">
                    <a:lumMod val="75000"/>
                    <a:lumOff val="25000"/>
                  </a:schemeClr>
                </a:solidFill>
              </a:rPr>
              <a:t>pellentesque</a:t>
            </a:r>
            <a:r>
              <a:rPr lang="en-ID" sz="1400" dirty="0">
                <a:solidFill>
                  <a:schemeClr val="tx1">
                    <a:lumMod val="75000"/>
                    <a:lumOff val="25000"/>
                  </a:schemeClr>
                </a:solidFill>
              </a:rPr>
              <a:t> </a:t>
            </a:r>
            <a:r>
              <a:rPr lang="en-ID" sz="1400" dirty="0" err="1">
                <a:solidFill>
                  <a:schemeClr val="tx1">
                    <a:lumMod val="75000"/>
                    <a:lumOff val="25000"/>
                  </a:schemeClr>
                </a:solidFill>
              </a:rPr>
              <a:t>eu</a:t>
            </a:r>
            <a:r>
              <a:rPr lang="en-ID" sz="1400" dirty="0">
                <a:solidFill>
                  <a:schemeClr val="tx1">
                    <a:lumMod val="75000"/>
                    <a:lumOff val="25000"/>
                  </a:schemeClr>
                </a:solidFill>
              </a:rPr>
              <a:t> </a:t>
            </a:r>
            <a:r>
              <a:rPr lang="en-ID" sz="1400" dirty="0" err="1">
                <a:solidFill>
                  <a:schemeClr val="tx1">
                    <a:lumMod val="75000"/>
                    <a:lumOff val="25000"/>
                  </a:schemeClr>
                </a:solidFill>
              </a:rPr>
              <a:t>diam</a:t>
            </a:r>
            <a:r>
              <a:rPr lang="en-ID" sz="1400" dirty="0">
                <a:solidFill>
                  <a:schemeClr val="tx1">
                    <a:lumMod val="75000"/>
                    <a:lumOff val="25000"/>
                  </a:schemeClr>
                </a:solidFill>
              </a:rPr>
              <a:t> a.</a:t>
            </a:r>
          </a:p>
        </p:txBody>
      </p:sp>
      <p:sp>
        <p:nvSpPr>
          <p:cNvPr id="25" name="Rectangle 24">
            <a:extLst>
              <a:ext uri="{FF2B5EF4-FFF2-40B4-BE49-F238E27FC236}">
                <a16:creationId xmlns:a16="http://schemas.microsoft.com/office/drawing/2014/main" id="{CD918171-8EB1-4F34-BCD2-1664A4A43F5F}"/>
              </a:ext>
            </a:extLst>
          </p:cNvPr>
          <p:cNvSpPr/>
          <p:nvPr/>
        </p:nvSpPr>
        <p:spPr>
          <a:xfrm>
            <a:off x="6052187" y="1628552"/>
            <a:ext cx="5343549" cy="276999"/>
          </a:xfrm>
          <a:prstGeom prst="rect">
            <a:avLst/>
          </a:prstGeom>
        </p:spPr>
        <p:txBody>
          <a:bodyPr wrap="square" lIns="0" tIns="0" rIns="0" bIns="0" anchor="ctr">
            <a:spAutoFit/>
          </a:bodyPr>
          <a:lstStyle/>
          <a:p>
            <a:r>
              <a:rPr lang="en-US" b="1" dirty="0">
                <a:solidFill>
                  <a:schemeClr val="accent1"/>
                </a:solidFill>
              </a:rPr>
              <a:t>M</a:t>
            </a:r>
            <a:r>
              <a:rPr lang="en-ID" b="1" dirty="0">
                <a:solidFill>
                  <a:schemeClr val="accent1"/>
                </a:solidFill>
              </a:rPr>
              <a:t>OST OFTEN MISSED</a:t>
            </a:r>
          </a:p>
        </p:txBody>
      </p:sp>
      <p:sp>
        <p:nvSpPr>
          <p:cNvPr id="28" name="Rectangle 27">
            <a:extLst>
              <a:ext uri="{FF2B5EF4-FFF2-40B4-BE49-F238E27FC236}">
                <a16:creationId xmlns:a16="http://schemas.microsoft.com/office/drawing/2014/main" id="{AC28887E-4A0C-424A-9B90-8228265740E9}"/>
              </a:ext>
            </a:extLst>
          </p:cNvPr>
          <p:cNvSpPr/>
          <p:nvPr/>
        </p:nvSpPr>
        <p:spPr>
          <a:xfrm>
            <a:off x="5411062" y="3150240"/>
            <a:ext cx="444705" cy="4447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Rectangle 29">
            <a:extLst>
              <a:ext uri="{FF2B5EF4-FFF2-40B4-BE49-F238E27FC236}">
                <a16:creationId xmlns:a16="http://schemas.microsoft.com/office/drawing/2014/main" id="{CD66BDFC-B1BF-4C87-A0A6-224E140BD3B5}"/>
              </a:ext>
            </a:extLst>
          </p:cNvPr>
          <p:cNvSpPr/>
          <p:nvPr/>
        </p:nvSpPr>
        <p:spPr>
          <a:xfrm>
            <a:off x="6052187" y="3493228"/>
            <a:ext cx="5343549" cy="646331"/>
          </a:xfrm>
          <a:prstGeom prst="rect">
            <a:avLst/>
          </a:prstGeom>
        </p:spPr>
        <p:txBody>
          <a:bodyPr wrap="square" lIns="0" tIns="0" rIns="0" bIns="0" anchor="t">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Phasellus</a:t>
            </a:r>
            <a:r>
              <a:rPr lang="en-ID" sz="1400" dirty="0">
                <a:solidFill>
                  <a:schemeClr val="tx1">
                    <a:lumMod val="75000"/>
                    <a:lumOff val="25000"/>
                  </a:schemeClr>
                </a:solidFill>
              </a:rPr>
              <a:t> libero ante, </a:t>
            </a:r>
            <a:r>
              <a:rPr lang="en-ID" sz="1400" dirty="0" err="1">
                <a:solidFill>
                  <a:schemeClr val="tx1">
                    <a:lumMod val="75000"/>
                    <a:lumOff val="25000"/>
                  </a:schemeClr>
                </a:solidFill>
              </a:rPr>
              <a:t>egestas</a:t>
            </a:r>
            <a:r>
              <a:rPr lang="en-ID" sz="1400" dirty="0">
                <a:solidFill>
                  <a:schemeClr val="tx1">
                    <a:lumMod val="75000"/>
                    <a:lumOff val="25000"/>
                  </a:schemeClr>
                </a:solidFill>
              </a:rPr>
              <a:t> </a:t>
            </a:r>
            <a:r>
              <a:rPr lang="en-ID" sz="1400" dirty="0" err="1">
                <a:solidFill>
                  <a:schemeClr val="tx1">
                    <a:lumMod val="75000"/>
                    <a:lumOff val="25000"/>
                  </a:schemeClr>
                </a:solidFill>
              </a:rPr>
              <a:t>vel</a:t>
            </a:r>
            <a:r>
              <a:rPr lang="en-ID" sz="1400" dirty="0">
                <a:solidFill>
                  <a:schemeClr val="tx1">
                    <a:lumMod val="75000"/>
                    <a:lumOff val="25000"/>
                  </a:schemeClr>
                </a:solidFill>
              </a:rPr>
              <a:t> </a:t>
            </a:r>
            <a:r>
              <a:rPr lang="en-ID" sz="1400" dirty="0" err="1">
                <a:solidFill>
                  <a:schemeClr val="tx1">
                    <a:lumMod val="75000"/>
                    <a:lumOff val="25000"/>
                  </a:schemeClr>
                </a:solidFill>
              </a:rPr>
              <a:t>nulla</a:t>
            </a:r>
            <a:r>
              <a:rPr lang="en-ID" sz="1400" dirty="0">
                <a:solidFill>
                  <a:schemeClr val="tx1">
                    <a:lumMod val="75000"/>
                    <a:lumOff val="25000"/>
                  </a:schemeClr>
                </a:solidFill>
              </a:rPr>
              <a:t> ac, </a:t>
            </a:r>
            <a:r>
              <a:rPr lang="en-ID" sz="1400" dirty="0" err="1">
                <a:solidFill>
                  <a:schemeClr val="tx1">
                    <a:lumMod val="75000"/>
                    <a:lumOff val="25000"/>
                  </a:schemeClr>
                </a:solidFill>
              </a:rPr>
              <a:t>condimentum</a:t>
            </a:r>
            <a:r>
              <a:rPr lang="en-ID" sz="1400" dirty="0">
                <a:solidFill>
                  <a:schemeClr val="tx1">
                    <a:lumMod val="75000"/>
                    <a:lumOff val="25000"/>
                  </a:schemeClr>
                </a:solidFill>
              </a:rPr>
              <a:t> </a:t>
            </a:r>
            <a:r>
              <a:rPr lang="en-ID" sz="1400" dirty="0" err="1">
                <a:solidFill>
                  <a:schemeClr val="tx1">
                    <a:lumMod val="75000"/>
                    <a:lumOff val="25000"/>
                  </a:schemeClr>
                </a:solidFill>
              </a:rPr>
              <a:t>vehicula</a:t>
            </a:r>
            <a:r>
              <a:rPr lang="en-ID" sz="1400" dirty="0">
                <a:solidFill>
                  <a:schemeClr val="tx1">
                    <a:lumMod val="75000"/>
                    <a:lumOff val="25000"/>
                  </a:schemeClr>
                </a:solidFill>
              </a:rPr>
              <a:t> lorem. </a:t>
            </a:r>
            <a:r>
              <a:rPr lang="en-ID" sz="1400" dirty="0" err="1">
                <a:solidFill>
                  <a:schemeClr val="tx1">
                    <a:lumMod val="75000"/>
                    <a:lumOff val="25000"/>
                  </a:schemeClr>
                </a:solidFill>
              </a:rPr>
              <a:t>Curabitur</a:t>
            </a:r>
            <a:r>
              <a:rPr lang="en-ID" sz="1400" dirty="0">
                <a:solidFill>
                  <a:schemeClr val="tx1">
                    <a:lumMod val="75000"/>
                    <a:lumOff val="25000"/>
                  </a:schemeClr>
                </a:solidFill>
              </a:rPr>
              <a:t> lorem ligula, </a:t>
            </a:r>
            <a:r>
              <a:rPr lang="en-ID" sz="1400" dirty="0" err="1">
                <a:solidFill>
                  <a:schemeClr val="tx1">
                    <a:lumMod val="75000"/>
                    <a:lumOff val="25000"/>
                  </a:schemeClr>
                </a:solidFill>
              </a:rPr>
              <a:t>pellentesque</a:t>
            </a:r>
            <a:r>
              <a:rPr lang="en-ID" sz="1400" dirty="0">
                <a:solidFill>
                  <a:schemeClr val="tx1">
                    <a:lumMod val="75000"/>
                    <a:lumOff val="25000"/>
                  </a:schemeClr>
                </a:solidFill>
              </a:rPr>
              <a:t> </a:t>
            </a:r>
            <a:r>
              <a:rPr lang="en-ID" sz="1400" dirty="0" err="1">
                <a:solidFill>
                  <a:schemeClr val="tx1">
                    <a:lumMod val="75000"/>
                    <a:lumOff val="25000"/>
                  </a:schemeClr>
                </a:solidFill>
              </a:rPr>
              <a:t>eu</a:t>
            </a:r>
            <a:r>
              <a:rPr lang="en-ID" sz="1400" dirty="0">
                <a:solidFill>
                  <a:schemeClr val="tx1">
                    <a:lumMod val="75000"/>
                    <a:lumOff val="25000"/>
                  </a:schemeClr>
                </a:solidFill>
              </a:rPr>
              <a:t> </a:t>
            </a:r>
            <a:r>
              <a:rPr lang="en-ID" sz="1400" dirty="0" err="1">
                <a:solidFill>
                  <a:schemeClr val="tx1">
                    <a:lumMod val="75000"/>
                    <a:lumOff val="25000"/>
                  </a:schemeClr>
                </a:solidFill>
              </a:rPr>
              <a:t>diam</a:t>
            </a:r>
            <a:r>
              <a:rPr lang="en-ID" sz="1400" dirty="0">
                <a:solidFill>
                  <a:schemeClr val="tx1">
                    <a:lumMod val="75000"/>
                    <a:lumOff val="25000"/>
                  </a:schemeClr>
                </a:solidFill>
              </a:rPr>
              <a:t> a.</a:t>
            </a:r>
          </a:p>
        </p:txBody>
      </p:sp>
      <p:sp>
        <p:nvSpPr>
          <p:cNvPr id="34" name="Rectangle 33">
            <a:extLst>
              <a:ext uri="{FF2B5EF4-FFF2-40B4-BE49-F238E27FC236}">
                <a16:creationId xmlns:a16="http://schemas.microsoft.com/office/drawing/2014/main" id="{453B2F34-6D16-4F71-8062-3A8E234AC233}"/>
              </a:ext>
            </a:extLst>
          </p:cNvPr>
          <p:cNvSpPr/>
          <p:nvPr/>
        </p:nvSpPr>
        <p:spPr>
          <a:xfrm>
            <a:off x="6052187" y="3150240"/>
            <a:ext cx="5343549" cy="276999"/>
          </a:xfrm>
          <a:prstGeom prst="rect">
            <a:avLst/>
          </a:prstGeom>
        </p:spPr>
        <p:txBody>
          <a:bodyPr wrap="square" lIns="0" tIns="0" rIns="0" bIns="0" anchor="ctr">
            <a:spAutoFit/>
          </a:bodyPr>
          <a:lstStyle/>
          <a:p>
            <a:r>
              <a:rPr lang="en-ID" b="1" dirty="0">
                <a:solidFill>
                  <a:schemeClr val="accent2"/>
                </a:solidFill>
              </a:rPr>
              <a:t>OFTEN MISSED</a:t>
            </a:r>
          </a:p>
        </p:txBody>
      </p:sp>
      <p:sp>
        <p:nvSpPr>
          <p:cNvPr id="36" name="Rectangle 35">
            <a:extLst>
              <a:ext uri="{FF2B5EF4-FFF2-40B4-BE49-F238E27FC236}">
                <a16:creationId xmlns:a16="http://schemas.microsoft.com/office/drawing/2014/main" id="{D7F6B183-22FD-4D5A-83D0-E2E6F980475E}"/>
              </a:ext>
            </a:extLst>
          </p:cNvPr>
          <p:cNvSpPr/>
          <p:nvPr/>
        </p:nvSpPr>
        <p:spPr>
          <a:xfrm>
            <a:off x="5411062" y="4671928"/>
            <a:ext cx="444705" cy="4447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7" name="Rectangle 36">
            <a:extLst>
              <a:ext uri="{FF2B5EF4-FFF2-40B4-BE49-F238E27FC236}">
                <a16:creationId xmlns:a16="http://schemas.microsoft.com/office/drawing/2014/main" id="{5AEA8E84-4E21-4EFC-A66F-5B34339B318B}"/>
              </a:ext>
            </a:extLst>
          </p:cNvPr>
          <p:cNvSpPr/>
          <p:nvPr/>
        </p:nvSpPr>
        <p:spPr>
          <a:xfrm>
            <a:off x="6052187" y="5014916"/>
            <a:ext cx="5343549" cy="646331"/>
          </a:xfrm>
          <a:prstGeom prst="rect">
            <a:avLst/>
          </a:prstGeom>
        </p:spPr>
        <p:txBody>
          <a:bodyPr wrap="square" lIns="0" tIns="0" rIns="0" bIns="0" anchor="t">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Phasellus</a:t>
            </a:r>
            <a:r>
              <a:rPr lang="en-ID" sz="1400" dirty="0">
                <a:solidFill>
                  <a:schemeClr val="tx1">
                    <a:lumMod val="75000"/>
                    <a:lumOff val="25000"/>
                  </a:schemeClr>
                </a:solidFill>
              </a:rPr>
              <a:t> libero ante, </a:t>
            </a:r>
            <a:r>
              <a:rPr lang="en-ID" sz="1400" dirty="0" err="1">
                <a:solidFill>
                  <a:schemeClr val="tx1">
                    <a:lumMod val="75000"/>
                    <a:lumOff val="25000"/>
                  </a:schemeClr>
                </a:solidFill>
              </a:rPr>
              <a:t>egestas</a:t>
            </a:r>
            <a:r>
              <a:rPr lang="en-ID" sz="1400" dirty="0">
                <a:solidFill>
                  <a:schemeClr val="tx1">
                    <a:lumMod val="75000"/>
                    <a:lumOff val="25000"/>
                  </a:schemeClr>
                </a:solidFill>
              </a:rPr>
              <a:t> </a:t>
            </a:r>
            <a:r>
              <a:rPr lang="en-ID" sz="1400" dirty="0" err="1">
                <a:solidFill>
                  <a:schemeClr val="tx1">
                    <a:lumMod val="75000"/>
                    <a:lumOff val="25000"/>
                  </a:schemeClr>
                </a:solidFill>
              </a:rPr>
              <a:t>vel</a:t>
            </a:r>
            <a:r>
              <a:rPr lang="en-ID" sz="1400" dirty="0">
                <a:solidFill>
                  <a:schemeClr val="tx1">
                    <a:lumMod val="75000"/>
                    <a:lumOff val="25000"/>
                  </a:schemeClr>
                </a:solidFill>
              </a:rPr>
              <a:t> </a:t>
            </a:r>
            <a:r>
              <a:rPr lang="en-ID" sz="1400" dirty="0" err="1">
                <a:solidFill>
                  <a:schemeClr val="tx1">
                    <a:lumMod val="75000"/>
                    <a:lumOff val="25000"/>
                  </a:schemeClr>
                </a:solidFill>
              </a:rPr>
              <a:t>nulla</a:t>
            </a:r>
            <a:r>
              <a:rPr lang="en-ID" sz="1400" dirty="0">
                <a:solidFill>
                  <a:schemeClr val="tx1">
                    <a:lumMod val="75000"/>
                    <a:lumOff val="25000"/>
                  </a:schemeClr>
                </a:solidFill>
              </a:rPr>
              <a:t> ac, </a:t>
            </a:r>
            <a:r>
              <a:rPr lang="en-ID" sz="1400" dirty="0" err="1">
                <a:solidFill>
                  <a:schemeClr val="tx1">
                    <a:lumMod val="75000"/>
                    <a:lumOff val="25000"/>
                  </a:schemeClr>
                </a:solidFill>
              </a:rPr>
              <a:t>condimentum</a:t>
            </a:r>
            <a:r>
              <a:rPr lang="en-ID" sz="1400" dirty="0">
                <a:solidFill>
                  <a:schemeClr val="tx1">
                    <a:lumMod val="75000"/>
                    <a:lumOff val="25000"/>
                  </a:schemeClr>
                </a:solidFill>
              </a:rPr>
              <a:t> </a:t>
            </a:r>
            <a:r>
              <a:rPr lang="en-ID" sz="1400" dirty="0" err="1">
                <a:solidFill>
                  <a:schemeClr val="tx1">
                    <a:lumMod val="75000"/>
                    <a:lumOff val="25000"/>
                  </a:schemeClr>
                </a:solidFill>
              </a:rPr>
              <a:t>vehicula</a:t>
            </a:r>
            <a:r>
              <a:rPr lang="en-ID" sz="1400" dirty="0">
                <a:solidFill>
                  <a:schemeClr val="tx1">
                    <a:lumMod val="75000"/>
                    <a:lumOff val="25000"/>
                  </a:schemeClr>
                </a:solidFill>
              </a:rPr>
              <a:t> lorem. </a:t>
            </a:r>
            <a:r>
              <a:rPr lang="en-ID" sz="1400" dirty="0" err="1">
                <a:solidFill>
                  <a:schemeClr val="tx1">
                    <a:lumMod val="75000"/>
                    <a:lumOff val="25000"/>
                  </a:schemeClr>
                </a:solidFill>
              </a:rPr>
              <a:t>Curabitur</a:t>
            </a:r>
            <a:r>
              <a:rPr lang="en-ID" sz="1400" dirty="0">
                <a:solidFill>
                  <a:schemeClr val="tx1">
                    <a:lumMod val="75000"/>
                    <a:lumOff val="25000"/>
                  </a:schemeClr>
                </a:solidFill>
              </a:rPr>
              <a:t> lorem ligula, </a:t>
            </a:r>
            <a:r>
              <a:rPr lang="en-ID" sz="1400" dirty="0" err="1">
                <a:solidFill>
                  <a:schemeClr val="tx1">
                    <a:lumMod val="75000"/>
                    <a:lumOff val="25000"/>
                  </a:schemeClr>
                </a:solidFill>
              </a:rPr>
              <a:t>pellentesque</a:t>
            </a:r>
            <a:r>
              <a:rPr lang="en-ID" sz="1400" dirty="0">
                <a:solidFill>
                  <a:schemeClr val="tx1">
                    <a:lumMod val="75000"/>
                    <a:lumOff val="25000"/>
                  </a:schemeClr>
                </a:solidFill>
              </a:rPr>
              <a:t> </a:t>
            </a:r>
            <a:r>
              <a:rPr lang="en-ID" sz="1400" dirty="0" err="1">
                <a:solidFill>
                  <a:schemeClr val="tx1">
                    <a:lumMod val="75000"/>
                    <a:lumOff val="25000"/>
                  </a:schemeClr>
                </a:solidFill>
              </a:rPr>
              <a:t>eu</a:t>
            </a:r>
            <a:r>
              <a:rPr lang="en-ID" sz="1400" dirty="0">
                <a:solidFill>
                  <a:schemeClr val="tx1">
                    <a:lumMod val="75000"/>
                    <a:lumOff val="25000"/>
                  </a:schemeClr>
                </a:solidFill>
              </a:rPr>
              <a:t> </a:t>
            </a:r>
            <a:r>
              <a:rPr lang="en-ID" sz="1400" dirty="0" err="1">
                <a:solidFill>
                  <a:schemeClr val="tx1">
                    <a:lumMod val="75000"/>
                    <a:lumOff val="25000"/>
                  </a:schemeClr>
                </a:solidFill>
              </a:rPr>
              <a:t>diam</a:t>
            </a:r>
            <a:r>
              <a:rPr lang="en-ID" sz="1400" dirty="0">
                <a:solidFill>
                  <a:schemeClr val="tx1">
                    <a:lumMod val="75000"/>
                    <a:lumOff val="25000"/>
                  </a:schemeClr>
                </a:solidFill>
              </a:rPr>
              <a:t> a.</a:t>
            </a:r>
          </a:p>
        </p:txBody>
      </p:sp>
      <p:sp>
        <p:nvSpPr>
          <p:cNvPr id="38" name="Rectangle 37">
            <a:extLst>
              <a:ext uri="{FF2B5EF4-FFF2-40B4-BE49-F238E27FC236}">
                <a16:creationId xmlns:a16="http://schemas.microsoft.com/office/drawing/2014/main" id="{9CD0A89A-F866-4E57-8B62-B7339D9491C3}"/>
              </a:ext>
            </a:extLst>
          </p:cNvPr>
          <p:cNvSpPr/>
          <p:nvPr/>
        </p:nvSpPr>
        <p:spPr>
          <a:xfrm>
            <a:off x="6052187" y="4671928"/>
            <a:ext cx="5343549" cy="276999"/>
          </a:xfrm>
          <a:prstGeom prst="rect">
            <a:avLst/>
          </a:prstGeom>
        </p:spPr>
        <p:txBody>
          <a:bodyPr wrap="square" lIns="0" tIns="0" rIns="0" bIns="0" anchor="ctr">
            <a:spAutoFit/>
          </a:bodyPr>
          <a:lstStyle/>
          <a:p>
            <a:r>
              <a:rPr lang="en-US" b="1" dirty="0">
                <a:solidFill>
                  <a:schemeClr val="accent3"/>
                </a:solidFill>
              </a:rPr>
              <a:t>LESS </a:t>
            </a:r>
            <a:r>
              <a:rPr lang="en-ID" b="1" dirty="0">
                <a:solidFill>
                  <a:schemeClr val="accent3"/>
                </a:solidFill>
              </a:rPr>
              <a:t>OFTEN MISSED</a:t>
            </a:r>
          </a:p>
        </p:txBody>
      </p:sp>
    </p:spTree>
    <p:extLst>
      <p:ext uri="{BB962C8B-B14F-4D97-AF65-F5344CB8AC3E}">
        <p14:creationId xmlns:p14="http://schemas.microsoft.com/office/powerpoint/2010/main" val="301690834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A1AD9AA-C66B-4384-8A00-886FC99DFC4D}"/>
              </a:ext>
            </a:extLst>
          </p:cNvPr>
          <p:cNvSpPr txBox="1"/>
          <p:nvPr/>
        </p:nvSpPr>
        <p:spPr>
          <a:xfrm>
            <a:off x="941366" y="146050"/>
            <a:ext cx="10309268" cy="830997"/>
          </a:xfrm>
          <a:prstGeom prst="rect">
            <a:avLst/>
          </a:prstGeom>
          <a:noFill/>
        </p:spPr>
        <p:txBody>
          <a:bodyPr wrap="square" lIns="0" tIns="0" rIns="0" bIns="0" rtlCol="0">
            <a:spAutoFit/>
          </a:bodyPr>
          <a:lstStyle/>
          <a:p>
            <a:pPr algn="ctr"/>
            <a:r>
              <a:rPr lang="en-US" sz="5400" dirty="0">
                <a:solidFill>
                  <a:schemeClr val="tx1">
                    <a:lumMod val="65000"/>
                    <a:lumOff val="35000"/>
                  </a:schemeClr>
                </a:solidFill>
                <a:latin typeface="+mj-lt"/>
              </a:rPr>
              <a:t>HAND HYGIENE IN INTENSIVE CARE UNITS</a:t>
            </a:r>
            <a:endParaRPr lang="en-ID" sz="5400" dirty="0">
              <a:solidFill>
                <a:schemeClr val="tx1">
                  <a:lumMod val="65000"/>
                  <a:lumOff val="35000"/>
                </a:schemeClr>
              </a:solidFill>
              <a:latin typeface="+mj-lt"/>
            </a:endParaRPr>
          </a:p>
        </p:txBody>
      </p:sp>
      <p:sp>
        <p:nvSpPr>
          <p:cNvPr id="94" name="Date Placeholder 93">
            <a:extLst>
              <a:ext uri="{FF2B5EF4-FFF2-40B4-BE49-F238E27FC236}">
                <a16:creationId xmlns:a16="http://schemas.microsoft.com/office/drawing/2014/main" id="{BCC2DCF0-FB96-4C2E-9EC4-8CD96373D16A}"/>
              </a:ext>
            </a:extLst>
          </p:cNvPr>
          <p:cNvSpPr>
            <a:spLocks noGrp="1"/>
          </p:cNvSpPr>
          <p:nvPr>
            <p:ph type="dt" sz="half" idx="10"/>
          </p:nvPr>
        </p:nvSpPr>
        <p:spPr/>
        <p:txBody>
          <a:bodyPr/>
          <a:lstStyle/>
          <a:p>
            <a:fld id="{F2C2D1CA-6386-445E-BDE7-06F7821C4B90}" type="datetime1">
              <a:rPr lang="en-ID" smtClean="0"/>
              <a:t>17/08/2020</a:t>
            </a:fld>
            <a:endParaRPr lang="en-ID"/>
          </a:p>
        </p:txBody>
      </p:sp>
      <p:sp>
        <p:nvSpPr>
          <p:cNvPr id="95" name="Slide Number Placeholder 94">
            <a:extLst>
              <a:ext uri="{FF2B5EF4-FFF2-40B4-BE49-F238E27FC236}">
                <a16:creationId xmlns:a16="http://schemas.microsoft.com/office/drawing/2014/main" id="{8623473B-0949-4B77-8D9A-C5AC3A8F0FD6}"/>
              </a:ext>
            </a:extLst>
          </p:cNvPr>
          <p:cNvSpPr>
            <a:spLocks noGrp="1"/>
          </p:cNvSpPr>
          <p:nvPr>
            <p:ph type="sldNum" sz="quarter" idx="12"/>
          </p:nvPr>
        </p:nvSpPr>
        <p:spPr/>
        <p:txBody>
          <a:bodyPr/>
          <a:lstStyle/>
          <a:p>
            <a:fld id="{B4ED1D1F-D87B-42C2-8EF4-C3A68D402B1D}" type="slidenum">
              <a:rPr lang="en-ID" smtClean="0"/>
              <a:t>9</a:t>
            </a:fld>
            <a:endParaRPr lang="en-ID"/>
          </a:p>
        </p:txBody>
      </p:sp>
      <p:sp>
        <p:nvSpPr>
          <p:cNvPr id="5" name="Rectangle 4">
            <a:extLst>
              <a:ext uri="{FF2B5EF4-FFF2-40B4-BE49-F238E27FC236}">
                <a16:creationId xmlns:a16="http://schemas.microsoft.com/office/drawing/2014/main" id="{7A7EF7E8-54E6-4082-AF59-9FC31B0CA006}"/>
              </a:ext>
            </a:extLst>
          </p:cNvPr>
          <p:cNvSpPr/>
          <p:nvPr/>
        </p:nvSpPr>
        <p:spPr>
          <a:xfrm>
            <a:off x="192088" y="1193799"/>
            <a:ext cx="3821112" cy="495300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3" name="Rectangle 22">
            <a:extLst>
              <a:ext uri="{FF2B5EF4-FFF2-40B4-BE49-F238E27FC236}">
                <a16:creationId xmlns:a16="http://schemas.microsoft.com/office/drawing/2014/main" id="{1195BDC7-D014-4D83-99A1-ADEFF2661A66}"/>
              </a:ext>
            </a:extLst>
          </p:cNvPr>
          <p:cNvSpPr/>
          <p:nvPr/>
        </p:nvSpPr>
        <p:spPr>
          <a:xfrm>
            <a:off x="4185444" y="1193799"/>
            <a:ext cx="3821112" cy="4953001"/>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 name="Rectangle 25">
            <a:extLst>
              <a:ext uri="{FF2B5EF4-FFF2-40B4-BE49-F238E27FC236}">
                <a16:creationId xmlns:a16="http://schemas.microsoft.com/office/drawing/2014/main" id="{4A90FB5F-4164-4D4C-A41C-E4B4F5E63E50}"/>
              </a:ext>
            </a:extLst>
          </p:cNvPr>
          <p:cNvSpPr/>
          <p:nvPr/>
        </p:nvSpPr>
        <p:spPr>
          <a:xfrm>
            <a:off x="8178800" y="1193799"/>
            <a:ext cx="3821112" cy="4953001"/>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19" name="Graphic 18">
            <a:extLst>
              <a:ext uri="{FF2B5EF4-FFF2-40B4-BE49-F238E27FC236}">
                <a16:creationId xmlns:a16="http://schemas.microsoft.com/office/drawing/2014/main" id="{8C31FA60-CF36-47BA-94A4-126E27D9AAA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189356" y="1491504"/>
            <a:ext cx="1800000" cy="1800000"/>
          </a:xfrm>
          <a:prstGeom prst="rect">
            <a:avLst/>
          </a:prstGeom>
        </p:spPr>
      </p:pic>
      <p:pic>
        <p:nvPicPr>
          <p:cNvPr id="29" name="Graphic 28">
            <a:extLst>
              <a:ext uri="{FF2B5EF4-FFF2-40B4-BE49-F238E27FC236}">
                <a16:creationId xmlns:a16="http://schemas.microsoft.com/office/drawing/2014/main" id="{E7B27D57-8FD0-4FA5-8466-7DD06182E76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02644" y="1491504"/>
            <a:ext cx="1800000" cy="1800000"/>
          </a:xfrm>
          <a:prstGeom prst="rect">
            <a:avLst/>
          </a:prstGeom>
        </p:spPr>
      </p:pic>
      <p:pic>
        <p:nvPicPr>
          <p:cNvPr id="50" name="Graphic 49">
            <a:extLst>
              <a:ext uri="{FF2B5EF4-FFF2-40B4-BE49-F238E27FC236}">
                <a16:creationId xmlns:a16="http://schemas.microsoft.com/office/drawing/2014/main" id="{A43385AD-2744-42C0-9EAD-F1B02CBA68A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196000" y="1474041"/>
            <a:ext cx="1800000" cy="1800000"/>
          </a:xfrm>
          <a:prstGeom prst="rect">
            <a:avLst/>
          </a:prstGeom>
        </p:spPr>
      </p:pic>
      <p:grpSp>
        <p:nvGrpSpPr>
          <p:cNvPr id="51" name="Group 50">
            <a:extLst>
              <a:ext uri="{FF2B5EF4-FFF2-40B4-BE49-F238E27FC236}">
                <a16:creationId xmlns:a16="http://schemas.microsoft.com/office/drawing/2014/main" id="{AB5C8247-D444-496E-B7DB-824CD07579A8}"/>
              </a:ext>
            </a:extLst>
          </p:cNvPr>
          <p:cNvGrpSpPr/>
          <p:nvPr/>
        </p:nvGrpSpPr>
        <p:grpSpPr>
          <a:xfrm>
            <a:off x="502287" y="3492881"/>
            <a:ext cx="3180713" cy="2388072"/>
            <a:chOff x="502287" y="3492881"/>
            <a:chExt cx="3180713" cy="2388072"/>
          </a:xfrm>
        </p:grpSpPr>
        <p:sp>
          <p:nvSpPr>
            <p:cNvPr id="54" name="Rectangle 53">
              <a:extLst>
                <a:ext uri="{FF2B5EF4-FFF2-40B4-BE49-F238E27FC236}">
                  <a16:creationId xmlns:a16="http://schemas.microsoft.com/office/drawing/2014/main" id="{2AEDDC64-2E0B-4A75-9399-A33B516B18D8}"/>
                </a:ext>
              </a:extLst>
            </p:cNvPr>
            <p:cNvSpPr/>
            <p:nvPr/>
          </p:nvSpPr>
          <p:spPr>
            <a:xfrm>
              <a:off x="502287" y="3919611"/>
              <a:ext cx="3180713" cy="646331"/>
            </a:xfrm>
            <a:prstGeom prst="rect">
              <a:avLst/>
            </a:prstGeom>
          </p:spPr>
          <p:txBody>
            <a:bodyPr wrap="square" lIns="0" tIns="0" rIns="0" bIns="0" anchor="t">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Phasellus</a:t>
              </a:r>
              <a:r>
                <a:rPr lang="en-ID" sz="1400" dirty="0">
                  <a:solidFill>
                    <a:schemeClr val="tx1">
                      <a:lumMod val="75000"/>
                      <a:lumOff val="25000"/>
                    </a:schemeClr>
                  </a:solidFill>
                </a:rPr>
                <a:t> libero ante, </a:t>
              </a:r>
              <a:r>
                <a:rPr lang="en-ID" sz="1400" dirty="0" err="1">
                  <a:solidFill>
                    <a:schemeClr val="tx1">
                      <a:lumMod val="75000"/>
                      <a:lumOff val="25000"/>
                    </a:schemeClr>
                  </a:solidFill>
                </a:rPr>
                <a:t>egestas</a:t>
              </a:r>
              <a:r>
                <a:rPr lang="en-ID" sz="1400" dirty="0">
                  <a:solidFill>
                    <a:schemeClr val="tx1">
                      <a:lumMod val="75000"/>
                      <a:lumOff val="25000"/>
                    </a:schemeClr>
                  </a:solidFill>
                </a:rPr>
                <a:t> </a:t>
              </a:r>
              <a:r>
                <a:rPr lang="en-ID" sz="1400" dirty="0" err="1">
                  <a:solidFill>
                    <a:schemeClr val="tx1">
                      <a:lumMod val="75000"/>
                      <a:lumOff val="25000"/>
                    </a:schemeClr>
                  </a:solidFill>
                </a:rPr>
                <a:t>vel</a:t>
              </a:r>
              <a:r>
                <a:rPr lang="en-ID" sz="1400" dirty="0">
                  <a:solidFill>
                    <a:schemeClr val="tx1">
                      <a:lumMod val="75000"/>
                      <a:lumOff val="25000"/>
                    </a:schemeClr>
                  </a:solidFill>
                </a:rPr>
                <a:t> </a:t>
              </a:r>
              <a:r>
                <a:rPr lang="en-ID" sz="1400" dirty="0" err="1">
                  <a:solidFill>
                    <a:schemeClr val="tx1">
                      <a:lumMod val="75000"/>
                      <a:lumOff val="25000"/>
                    </a:schemeClr>
                  </a:solidFill>
                </a:rPr>
                <a:t>nulla</a:t>
              </a:r>
              <a:r>
                <a:rPr lang="en-ID" sz="1400" dirty="0">
                  <a:solidFill>
                    <a:schemeClr val="tx1">
                      <a:lumMod val="75000"/>
                      <a:lumOff val="25000"/>
                    </a:schemeClr>
                  </a:solidFill>
                </a:rPr>
                <a:t> ac, </a:t>
              </a:r>
            </a:p>
          </p:txBody>
        </p:sp>
        <p:sp>
          <p:nvSpPr>
            <p:cNvPr id="55" name="Rectangle 54">
              <a:extLst>
                <a:ext uri="{FF2B5EF4-FFF2-40B4-BE49-F238E27FC236}">
                  <a16:creationId xmlns:a16="http://schemas.microsoft.com/office/drawing/2014/main" id="{20BB6913-5D70-479F-91B7-BA0BE4295E0C}"/>
                </a:ext>
              </a:extLst>
            </p:cNvPr>
            <p:cNvSpPr/>
            <p:nvPr/>
          </p:nvSpPr>
          <p:spPr>
            <a:xfrm>
              <a:off x="502287" y="3492881"/>
              <a:ext cx="3180713" cy="369332"/>
            </a:xfrm>
            <a:prstGeom prst="rect">
              <a:avLst/>
            </a:prstGeom>
          </p:spPr>
          <p:txBody>
            <a:bodyPr wrap="square" lIns="0" tIns="0" rIns="0" bIns="0" anchor="ctr">
              <a:spAutoFit/>
            </a:bodyPr>
            <a:lstStyle/>
            <a:p>
              <a:r>
                <a:rPr lang="en-US" sz="2400" dirty="0">
                  <a:solidFill>
                    <a:schemeClr val="accent1"/>
                  </a:solidFill>
                  <a:latin typeface="+mj-lt"/>
                </a:rPr>
                <a:t>7.6 sec.</a:t>
              </a:r>
              <a:endParaRPr lang="en-ID" sz="2400" dirty="0">
                <a:solidFill>
                  <a:schemeClr val="accent1"/>
                </a:solidFill>
                <a:latin typeface="+mj-lt"/>
              </a:endParaRPr>
            </a:p>
          </p:txBody>
        </p:sp>
        <p:sp>
          <p:nvSpPr>
            <p:cNvPr id="56" name="Rectangle 55">
              <a:extLst>
                <a:ext uri="{FF2B5EF4-FFF2-40B4-BE49-F238E27FC236}">
                  <a16:creationId xmlns:a16="http://schemas.microsoft.com/office/drawing/2014/main" id="{1C7607BA-F5DA-4950-A792-E07A21D11B8A}"/>
                </a:ext>
              </a:extLst>
            </p:cNvPr>
            <p:cNvSpPr/>
            <p:nvPr/>
          </p:nvSpPr>
          <p:spPr>
            <a:xfrm>
              <a:off x="502287" y="5234622"/>
              <a:ext cx="3180713" cy="646331"/>
            </a:xfrm>
            <a:prstGeom prst="rect">
              <a:avLst/>
            </a:prstGeom>
          </p:spPr>
          <p:txBody>
            <a:bodyPr wrap="square" lIns="0" tIns="0" rIns="0" bIns="0" anchor="t">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Phasellus</a:t>
              </a:r>
              <a:r>
                <a:rPr lang="en-ID" sz="1400" dirty="0">
                  <a:solidFill>
                    <a:schemeClr val="tx1">
                      <a:lumMod val="75000"/>
                      <a:lumOff val="25000"/>
                    </a:schemeClr>
                  </a:solidFill>
                </a:rPr>
                <a:t> libero ante, </a:t>
              </a:r>
              <a:r>
                <a:rPr lang="en-ID" sz="1400" dirty="0" err="1">
                  <a:solidFill>
                    <a:schemeClr val="tx1">
                      <a:lumMod val="75000"/>
                      <a:lumOff val="25000"/>
                    </a:schemeClr>
                  </a:solidFill>
                </a:rPr>
                <a:t>egestas</a:t>
              </a:r>
              <a:r>
                <a:rPr lang="en-ID" sz="1400" dirty="0">
                  <a:solidFill>
                    <a:schemeClr val="tx1">
                      <a:lumMod val="75000"/>
                      <a:lumOff val="25000"/>
                    </a:schemeClr>
                  </a:solidFill>
                </a:rPr>
                <a:t> </a:t>
              </a:r>
              <a:r>
                <a:rPr lang="en-ID" sz="1400" dirty="0" err="1">
                  <a:solidFill>
                    <a:schemeClr val="tx1">
                      <a:lumMod val="75000"/>
                      <a:lumOff val="25000"/>
                    </a:schemeClr>
                  </a:solidFill>
                </a:rPr>
                <a:t>vel</a:t>
              </a:r>
              <a:r>
                <a:rPr lang="en-ID" sz="1400" dirty="0">
                  <a:solidFill>
                    <a:schemeClr val="tx1">
                      <a:lumMod val="75000"/>
                      <a:lumOff val="25000"/>
                    </a:schemeClr>
                  </a:solidFill>
                </a:rPr>
                <a:t> </a:t>
              </a:r>
              <a:r>
                <a:rPr lang="en-ID" sz="1400" dirty="0" err="1">
                  <a:solidFill>
                    <a:schemeClr val="tx1">
                      <a:lumMod val="75000"/>
                      <a:lumOff val="25000"/>
                    </a:schemeClr>
                  </a:solidFill>
                </a:rPr>
                <a:t>nulla</a:t>
              </a:r>
              <a:r>
                <a:rPr lang="en-ID" sz="1400" dirty="0">
                  <a:solidFill>
                    <a:schemeClr val="tx1">
                      <a:lumMod val="75000"/>
                      <a:lumOff val="25000"/>
                    </a:schemeClr>
                  </a:solidFill>
                </a:rPr>
                <a:t> ac, </a:t>
              </a:r>
            </a:p>
          </p:txBody>
        </p:sp>
        <p:sp>
          <p:nvSpPr>
            <p:cNvPr id="57" name="Rectangle 56">
              <a:extLst>
                <a:ext uri="{FF2B5EF4-FFF2-40B4-BE49-F238E27FC236}">
                  <a16:creationId xmlns:a16="http://schemas.microsoft.com/office/drawing/2014/main" id="{F119138B-D7F5-4264-BD41-FB104A0811EE}"/>
                </a:ext>
              </a:extLst>
            </p:cNvPr>
            <p:cNvSpPr/>
            <p:nvPr/>
          </p:nvSpPr>
          <p:spPr>
            <a:xfrm>
              <a:off x="502287" y="4807892"/>
              <a:ext cx="3180713" cy="369332"/>
            </a:xfrm>
            <a:prstGeom prst="rect">
              <a:avLst/>
            </a:prstGeom>
          </p:spPr>
          <p:txBody>
            <a:bodyPr wrap="square" lIns="0" tIns="0" rIns="0" bIns="0" anchor="ctr">
              <a:spAutoFit/>
            </a:bodyPr>
            <a:lstStyle/>
            <a:p>
              <a:r>
                <a:rPr lang="en-US" sz="2400" dirty="0">
                  <a:solidFill>
                    <a:schemeClr val="accent1"/>
                  </a:solidFill>
                  <a:latin typeface="+mj-lt"/>
                </a:rPr>
                <a:t>30 sec.</a:t>
              </a:r>
              <a:endParaRPr lang="en-ID" sz="2400" dirty="0">
                <a:solidFill>
                  <a:schemeClr val="accent1"/>
                </a:solidFill>
                <a:latin typeface="+mj-lt"/>
              </a:endParaRPr>
            </a:p>
          </p:txBody>
        </p:sp>
      </p:grpSp>
      <p:grpSp>
        <p:nvGrpSpPr>
          <p:cNvPr id="65" name="Group 64">
            <a:extLst>
              <a:ext uri="{FF2B5EF4-FFF2-40B4-BE49-F238E27FC236}">
                <a16:creationId xmlns:a16="http://schemas.microsoft.com/office/drawing/2014/main" id="{6B5B3B5D-FB8D-4FAB-8456-855276C04C59}"/>
              </a:ext>
            </a:extLst>
          </p:cNvPr>
          <p:cNvGrpSpPr/>
          <p:nvPr/>
        </p:nvGrpSpPr>
        <p:grpSpPr>
          <a:xfrm>
            <a:off x="4505644" y="3492881"/>
            <a:ext cx="3180713" cy="2388072"/>
            <a:chOff x="502287" y="3492881"/>
            <a:chExt cx="3180713" cy="2388072"/>
          </a:xfrm>
        </p:grpSpPr>
        <p:sp>
          <p:nvSpPr>
            <p:cNvPr id="66" name="Rectangle 65">
              <a:extLst>
                <a:ext uri="{FF2B5EF4-FFF2-40B4-BE49-F238E27FC236}">
                  <a16:creationId xmlns:a16="http://schemas.microsoft.com/office/drawing/2014/main" id="{FFD8642B-1C2A-4858-AE17-E88BEC56F109}"/>
                </a:ext>
              </a:extLst>
            </p:cNvPr>
            <p:cNvSpPr/>
            <p:nvPr/>
          </p:nvSpPr>
          <p:spPr>
            <a:xfrm>
              <a:off x="502287" y="3919611"/>
              <a:ext cx="3180713" cy="646331"/>
            </a:xfrm>
            <a:prstGeom prst="rect">
              <a:avLst/>
            </a:prstGeom>
          </p:spPr>
          <p:txBody>
            <a:bodyPr wrap="square" lIns="0" tIns="0" rIns="0" bIns="0" anchor="t">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Phasellus</a:t>
              </a:r>
              <a:r>
                <a:rPr lang="en-ID" sz="1400" dirty="0">
                  <a:solidFill>
                    <a:schemeClr val="tx1">
                      <a:lumMod val="75000"/>
                      <a:lumOff val="25000"/>
                    </a:schemeClr>
                  </a:solidFill>
                </a:rPr>
                <a:t> libero ante, </a:t>
              </a:r>
              <a:r>
                <a:rPr lang="en-ID" sz="1400" dirty="0" err="1">
                  <a:solidFill>
                    <a:schemeClr val="tx1">
                      <a:lumMod val="75000"/>
                      <a:lumOff val="25000"/>
                    </a:schemeClr>
                  </a:solidFill>
                </a:rPr>
                <a:t>egestas</a:t>
              </a:r>
              <a:r>
                <a:rPr lang="en-ID" sz="1400" dirty="0">
                  <a:solidFill>
                    <a:schemeClr val="tx1">
                      <a:lumMod val="75000"/>
                      <a:lumOff val="25000"/>
                    </a:schemeClr>
                  </a:solidFill>
                </a:rPr>
                <a:t> </a:t>
              </a:r>
              <a:r>
                <a:rPr lang="en-ID" sz="1400" dirty="0" err="1">
                  <a:solidFill>
                    <a:schemeClr val="tx1">
                      <a:lumMod val="75000"/>
                      <a:lumOff val="25000"/>
                    </a:schemeClr>
                  </a:solidFill>
                </a:rPr>
                <a:t>vel</a:t>
              </a:r>
              <a:r>
                <a:rPr lang="en-ID" sz="1400" dirty="0">
                  <a:solidFill>
                    <a:schemeClr val="tx1">
                      <a:lumMod val="75000"/>
                      <a:lumOff val="25000"/>
                    </a:schemeClr>
                  </a:solidFill>
                </a:rPr>
                <a:t> </a:t>
              </a:r>
              <a:r>
                <a:rPr lang="en-ID" sz="1400" dirty="0" err="1">
                  <a:solidFill>
                    <a:schemeClr val="tx1">
                      <a:lumMod val="75000"/>
                      <a:lumOff val="25000"/>
                    </a:schemeClr>
                  </a:solidFill>
                </a:rPr>
                <a:t>nulla</a:t>
              </a:r>
              <a:r>
                <a:rPr lang="en-ID" sz="1400" dirty="0">
                  <a:solidFill>
                    <a:schemeClr val="tx1">
                      <a:lumMod val="75000"/>
                      <a:lumOff val="25000"/>
                    </a:schemeClr>
                  </a:solidFill>
                </a:rPr>
                <a:t> ac, </a:t>
              </a:r>
            </a:p>
          </p:txBody>
        </p:sp>
        <p:sp>
          <p:nvSpPr>
            <p:cNvPr id="67" name="Rectangle 66">
              <a:extLst>
                <a:ext uri="{FF2B5EF4-FFF2-40B4-BE49-F238E27FC236}">
                  <a16:creationId xmlns:a16="http://schemas.microsoft.com/office/drawing/2014/main" id="{EF15F604-9223-442B-A310-B92A72DF8A81}"/>
                </a:ext>
              </a:extLst>
            </p:cNvPr>
            <p:cNvSpPr/>
            <p:nvPr/>
          </p:nvSpPr>
          <p:spPr>
            <a:xfrm>
              <a:off x="502287" y="3492881"/>
              <a:ext cx="3180713" cy="369332"/>
            </a:xfrm>
            <a:prstGeom prst="rect">
              <a:avLst/>
            </a:prstGeom>
          </p:spPr>
          <p:txBody>
            <a:bodyPr wrap="square" lIns="0" tIns="0" rIns="0" bIns="0" anchor="ctr">
              <a:spAutoFit/>
            </a:bodyPr>
            <a:lstStyle/>
            <a:p>
              <a:r>
                <a:rPr lang="en-US" sz="2400" dirty="0">
                  <a:solidFill>
                    <a:schemeClr val="accent2"/>
                  </a:solidFill>
                  <a:latin typeface="+mj-lt"/>
                </a:rPr>
                <a:t>48%</a:t>
              </a:r>
              <a:endParaRPr lang="en-ID" sz="2400" dirty="0">
                <a:solidFill>
                  <a:schemeClr val="accent2"/>
                </a:solidFill>
                <a:latin typeface="+mj-lt"/>
              </a:endParaRPr>
            </a:p>
          </p:txBody>
        </p:sp>
        <p:sp>
          <p:nvSpPr>
            <p:cNvPr id="68" name="Rectangle 67">
              <a:extLst>
                <a:ext uri="{FF2B5EF4-FFF2-40B4-BE49-F238E27FC236}">
                  <a16:creationId xmlns:a16="http://schemas.microsoft.com/office/drawing/2014/main" id="{FD78255C-0765-4539-9726-E2CE68FC0715}"/>
                </a:ext>
              </a:extLst>
            </p:cNvPr>
            <p:cNvSpPr/>
            <p:nvPr/>
          </p:nvSpPr>
          <p:spPr>
            <a:xfrm>
              <a:off x="502287" y="5234622"/>
              <a:ext cx="3180713" cy="646331"/>
            </a:xfrm>
            <a:prstGeom prst="rect">
              <a:avLst/>
            </a:prstGeom>
          </p:spPr>
          <p:txBody>
            <a:bodyPr wrap="square" lIns="0" tIns="0" rIns="0" bIns="0" anchor="t">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Phasellus</a:t>
              </a:r>
              <a:r>
                <a:rPr lang="en-ID" sz="1400" dirty="0">
                  <a:solidFill>
                    <a:schemeClr val="tx1">
                      <a:lumMod val="75000"/>
                      <a:lumOff val="25000"/>
                    </a:schemeClr>
                  </a:solidFill>
                </a:rPr>
                <a:t> libero ante, </a:t>
              </a:r>
              <a:r>
                <a:rPr lang="en-ID" sz="1400" dirty="0" err="1">
                  <a:solidFill>
                    <a:schemeClr val="tx1">
                      <a:lumMod val="75000"/>
                      <a:lumOff val="25000"/>
                    </a:schemeClr>
                  </a:solidFill>
                </a:rPr>
                <a:t>egestas</a:t>
              </a:r>
              <a:r>
                <a:rPr lang="en-ID" sz="1400" dirty="0">
                  <a:solidFill>
                    <a:schemeClr val="tx1">
                      <a:lumMod val="75000"/>
                      <a:lumOff val="25000"/>
                    </a:schemeClr>
                  </a:solidFill>
                </a:rPr>
                <a:t> </a:t>
              </a:r>
              <a:r>
                <a:rPr lang="en-ID" sz="1400" dirty="0" err="1">
                  <a:solidFill>
                    <a:schemeClr val="tx1">
                      <a:lumMod val="75000"/>
                      <a:lumOff val="25000"/>
                    </a:schemeClr>
                  </a:solidFill>
                </a:rPr>
                <a:t>vel</a:t>
              </a:r>
              <a:r>
                <a:rPr lang="en-ID" sz="1400" dirty="0">
                  <a:solidFill>
                    <a:schemeClr val="tx1">
                      <a:lumMod val="75000"/>
                      <a:lumOff val="25000"/>
                    </a:schemeClr>
                  </a:solidFill>
                </a:rPr>
                <a:t> </a:t>
              </a:r>
              <a:r>
                <a:rPr lang="en-ID" sz="1400" dirty="0" err="1">
                  <a:solidFill>
                    <a:schemeClr val="tx1">
                      <a:lumMod val="75000"/>
                      <a:lumOff val="25000"/>
                    </a:schemeClr>
                  </a:solidFill>
                </a:rPr>
                <a:t>nulla</a:t>
              </a:r>
              <a:r>
                <a:rPr lang="en-ID" sz="1400" dirty="0">
                  <a:solidFill>
                    <a:schemeClr val="tx1">
                      <a:lumMod val="75000"/>
                      <a:lumOff val="25000"/>
                    </a:schemeClr>
                  </a:solidFill>
                </a:rPr>
                <a:t> ac, </a:t>
              </a:r>
            </a:p>
          </p:txBody>
        </p:sp>
        <p:sp>
          <p:nvSpPr>
            <p:cNvPr id="69" name="Rectangle 68">
              <a:extLst>
                <a:ext uri="{FF2B5EF4-FFF2-40B4-BE49-F238E27FC236}">
                  <a16:creationId xmlns:a16="http://schemas.microsoft.com/office/drawing/2014/main" id="{7D7C033B-8B04-483C-92A7-254721C0B913}"/>
                </a:ext>
              </a:extLst>
            </p:cNvPr>
            <p:cNvSpPr/>
            <p:nvPr/>
          </p:nvSpPr>
          <p:spPr>
            <a:xfrm>
              <a:off x="502287" y="4807892"/>
              <a:ext cx="3180713" cy="369332"/>
            </a:xfrm>
            <a:prstGeom prst="rect">
              <a:avLst/>
            </a:prstGeom>
          </p:spPr>
          <p:txBody>
            <a:bodyPr wrap="square" lIns="0" tIns="0" rIns="0" bIns="0" anchor="ctr">
              <a:spAutoFit/>
            </a:bodyPr>
            <a:lstStyle/>
            <a:p>
              <a:r>
                <a:rPr lang="en-US" sz="2400" dirty="0">
                  <a:solidFill>
                    <a:schemeClr val="accent2"/>
                  </a:solidFill>
                  <a:latin typeface="+mj-lt"/>
                </a:rPr>
                <a:t>16%</a:t>
              </a:r>
              <a:endParaRPr lang="en-ID" sz="2400" dirty="0">
                <a:solidFill>
                  <a:schemeClr val="accent2"/>
                </a:solidFill>
                <a:latin typeface="+mj-lt"/>
              </a:endParaRPr>
            </a:p>
          </p:txBody>
        </p:sp>
      </p:grpSp>
      <p:grpSp>
        <p:nvGrpSpPr>
          <p:cNvPr id="76" name="Group 75">
            <a:extLst>
              <a:ext uri="{FF2B5EF4-FFF2-40B4-BE49-F238E27FC236}">
                <a16:creationId xmlns:a16="http://schemas.microsoft.com/office/drawing/2014/main" id="{F362234A-3EE3-49A9-883D-D8BCFFCE9CAD}"/>
              </a:ext>
            </a:extLst>
          </p:cNvPr>
          <p:cNvGrpSpPr/>
          <p:nvPr/>
        </p:nvGrpSpPr>
        <p:grpSpPr>
          <a:xfrm>
            <a:off x="8499000" y="3492881"/>
            <a:ext cx="3180713" cy="1503948"/>
            <a:chOff x="502287" y="3492881"/>
            <a:chExt cx="3180713" cy="1503948"/>
          </a:xfrm>
        </p:grpSpPr>
        <p:sp>
          <p:nvSpPr>
            <p:cNvPr id="77" name="Rectangle 76">
              <a:extLst>
                <a:ext uri="{FF2B5EF4-FFF2-40B4-BE49-F238E27FC236}">
                  <a16:creationId xmlns:a16="http://schemas.microsoft.com/office/drawing/2014/main" id="{3467FAF3-5ECD-48B4-8A73-F30EB9BF2887}"/>
                </a:ext>
              </a:extLst>
            </p:cNvPr>
            <p:cNvSpPr/>
            <p:nvPr/>
          </p:nvSpPr>
          <p:spPr>
            <a:xfrm>
              <a:off x="502287" y="3919611"/>
              <a:ext cx="3180713" cy="1077218"/>
            </a:xfrm>
            <a:prstGeom prst="rect">
              <a:avLst/>
            </a:prstGeom>
          </p:spPr>
          <p:txBody>
            <a:bodyPr wrap="square" lIns="0" tIns="0" rIns="0" bIns="0" anchor="t">
              <a:spAutoFit/>
            </a:bodyPr>
            <a:lstStyle/>
            <a:p>
              <a:r>
                <a:rPr lang="en-ID" sz="1400" dirty="0">
                  <a:solidFill>
                    <a:schemeClr val="tx1">
                      <a:lumMod val="75000"/>
                      <a:lumOff val="25000"/>
                    </a:schemeClr>
                  </a:solidFill>
                </a:rPr>
                <a:t>Lorem ipsum </a:t>
              </a:r>
              <a:r>
                <a:rPr lang="en-ID" sz="1400" dirty="0" err="1">
                  <a:solidFill>
                    <a:schemeClr val="tx1">
                      <a:lumMod val="75000"/>
                      <a:lumOff val="25000"/>
                    </a:schemeClr>
                  </a:solidFill>
                </a:rPr>
                <a:t>dolor</a:t>
              </a:r>
              <a:r>
                <a:rPr lang="en-ID" sz="1400" dirty="0">
                  <a:solidFill>
                    <a:schemeClr val="tx1">
                      <a:lumMod val="75000"/>
                      <a:lumOff val="25000"/>
                    </a:schemeClr>
                  </a:solidFill>
                </a:rPr>
                <a:t> sit </a:t>
              </a:r>
              <a:r>
                <a:rPr lang="en-ID" sz="1400" dirty="0" err="1">
                  <a:solidFill>
                    <a:schemeClr val="tx1">
                      <a:lumMod val="75000"/>
                      <a:lumOff val="25000"/>
                    </a:schemeClr>
                  </a:solidFill>
                </a:rPr>
                <a:t>amet</a:t>
              </a:r>
              <a:r>
                <a:rPr lang="en-ID" sz="1400" dirty="0">
                  <a:solidFill>
                    <a:schemeClr val="tx1">
                      <a:lumMod val="75000"/>
                      <a:lumOff val="25000"/>
                    </a:schemeClr>
                  </a:solidFill>
                </a:rPr>
                <a:t>, </a:t>
              </a:r>
              <a:r>
                <a:rPr lang="en-ID" sz="1400" dirty="0" err="1">
                  <a:solidFill>
                    <a:schemeClr val="tx1">
                      <a:lumMod val="75000"/>
                      <a:lumOff val="25000"/>
                    </a:schemeClr>
                  </a:solidFill>
                </a:rPr>
                <a:t>consectetur</a:t>
              </a:r>
              <a:r>
                <a:rPr lang="en-ID" sz="1400" dirty="0">
                  <a:solidFill>
                    <a:schemeClr val="tx1">
                      <a:lumMod val="75000"/>
                      <a:lumOff val="25000"/>
                    </a:schemeClr>
                  </a:solidFill>
                </a:rPr>
                <a:t> </a:t>
              </a:r>
              <a:r>
                <a:rPr lang="en-ID" sz="1400" dirty="0" err="1">
                  <a:solidFill>
                    <a:schemeClr val="tx1">
                      <a:lumMod val="75000"/>
                      <a:lumOff val="25000"/>
                    </a:schemeClr>
                  </a:solidFill>
                </a:rPr>
                <a:t>adipiscing</a:t>
              </a:r>
              <a:r>
                <a:rPr lang="en-ID" sz="1400" dirty="0">
                  <a:solidFill>
                    <a:schemeClr val="tx1">
                      <a:lumMod val="75000"/>
                      <a:lumOff val="25000"/>
                    </a:schemeClr>
                  </a:solidFill>
                </a:rPr>
                <a:t> </a:t>
              </a:r>
              <a:r>
                <a:rPr lang="en-ID" sz="1400" dirty="0" err="1">
                  <a:solidFill>
                    <a:schemeClr val="tx1">
                      <a:lumMod val="75000"/>
                      <a:lumOff val="25000"/>
                    </a:schemeClr>
                  </a:solidFill>
                </a:rPr>
                <a:t>elit</a:t>
              </a:r>
              <a:r>
                <a:rPr lang="en-ID" sz="1400" dirty="0">
                  <a:solidFill>
                    <a:schemeClr val="tx1">
                      <a:lumMod val="75000"/>
                      <a:lumOff val="25000"/>
                    </a:schemeClr>
                  </a:solidFill>
                </a:rPr>
                <a:t>. </a:t>
              </a:r>
              <a:r>
                <a:rPr lang="en-ID" sz="1400" dirty="0" err="1">
                  <a:solidFill>
                    <a:schemeClr val="tx1">
                      <a:lumMod val="75000"/>
                      <a:lumOff val="25000"/>
                    </a:schemeClr>
                  </a:solidFill>
                </a:rPr>
                <a:t>Phasellus</a:t>
              </a:r>
              <a:r>
                <a:rPr lang="en-ID" sz="1400" dirty="0">
                  <a:solidFill>
                    <a:schemeClr val="tx1">
                      <a:lumMod val="75000"/>
                      <a:lumOff val="25000"/>
                    </a:schemeClr>
                  </a:solidFill>
                </a:rPr>
                <a:t> libero ante, </a:t>
              </a:r>
              <a:r>
                <a:rPr lang="en-ID" sz="1400" dirty="0" err="1">
                  <a:solidFill>
                    <a:schemeClr val="tx1">
                      <a:lumMod val="75000"/>
                      <a:lumOff val="25000"/>
                    </a:schemeClr>
                  </a:solidFill>
                </a:rPr>
                <a:t>egestas</a:t>
              </a:r>
              <a:r>
                <a:rPr lang="en-ID" sz="1400" dirty="0">
                  <a:solidFill>
                    <a:schemeClr val="tx1">
                      <a:lumMod val="75000"/>
                      <a:lumOff val="25000"/>
                    </a:schemeClr>
                  </a:solidFill>
                </a:rPr>
                <a:t> </a:t>
              </a:r>
              <a:r>
                <a:rPr lang="en-ID" sz="1400" dirty="0" err="1">
                  <a:solidFill>
                    <a:schemeClr val="tx1">
                      <a:lumMod val="75000"/>
                      <a:lumOff val="25000"/>
                    </a:schemeClr>
                  </a:solidFill>
                </a:rPr>
                <a:t>vel</a:t>
              </a:r>
              <a:r>
                <a:rPr lang="en-ID" sz="1400" dirty="0">
                  <a:solidFill>
                    <a:schemeClr val="tx1">
                      <a:lumMod val="75000"/>
                      <a:lumOff val="25000"/>
                    </a:schemeClr>
                  </a:solidFill>
                </a:rPr>
                <a:t> </a:t>
              </a:r>
              <a:r>
                <a:rPr lang="en-ID" sz="1400" dirty="0" err="1">
                  <a:solidFill>
                    <a:schemeClr val="tx1">
                      <a:lumMod val="75000"/>
                      <a:lumOff val="25000"/>
                    </a:schemeClr>
                  </a:solidFill>
                </a:rPr>
                <a:t>nulla</a:t>
              </a:r>
              <a:r>
                <a:rPr lang="en-ID" sz="1400" dirty="0">
                  <a:solidFill>
                    <a:schemeClr val="tx1">
                      <a:lumMod val="75000"/>
                      <a:lumOff val="25000"/>
                    </a:schemeClr>
                  </a:solidFill>
                </a:rPr>
                <a:t> ac, </a:t>
              </a:r>
              <a:r>
                <a:rPr lang="en-ID" sz="1400" dirty="0" err="1">
                  <a:solidFill>
                    <a:schemeClr val="tx1">
                      <a:lumMod val="75000"/>
                      <a:lumOff val="25000"/>
                    </a:schemeClr>
                  </a:solidFill>
                </a:rPr>
                <a:t>condimentum</a:t>
              </a:r>
              <a:r>
                <a:rPr lang="en-ID" sz="1400" dirty="0">
                  <a:solidFill>
                    <a:schemeClr val="tx1">
                      <a:lumMod val="75000"/>
                      <a:lumOff val="25000"/>
                    </a:schemeClr>
                  </a:solidFill>
                </a:rPr>
                <a:t> </a:t>
              </a:r>
              <a:r>
                <a:rPr lang="en-ID" sz="1400" dirty="0" err="1">
                  <a:solidFill>
                    <a:schemeClr val="tx1">
                      <a:lumMod val="75000"/>
                      <a:lumOff val="25000"/>
                    </a:schemeClr>
                  </a:solidFill>
                </a:rPr>
                <a:t>vehicula</a:t>
              </a:r>
              <a:r>
                <a:rPr lang="en-ID" sz="1400" dirty="0">
                  <a:solidFill>
                    <a:schemeClr val="tx1">
                      <a:lumMod val="75000"/>
                      <a:lumOff val="25000"/>
                    </a:schemeClr>
                  </a:solidFill>
                </a:rPr>
                <a:t> lorem. </a:t>
              </a:r>
              <a:r>
                <a:rPr lang="en-ID" sz="1400" dirty="0" err="1">
                  <a:solidFill>
                    <a:schemeClr val="tx1">
                      <a:lumMod val="75000"/>
                      <a:lumOff val="25000"/>
                    </a:schemeClr>
                  </a:solidFill>
                </a:rPr>
                <a:t>Curabitur</a:t>
              </a:r>
              <a:r>
                <a:rPr lang="en-ID" sz="1400" dirty="0">
                  <a:solidFill>
                    <a:schemeClr val="tx1">
                      <a:lumMod val="75000"/>
                      <a:lumOff val="25000"/>
                    </a:schemeClr>
                  </a:solidFill>
                </a:rPr>
                <a:t> lorem ligula, </a:t>
              </a:r>
              <a:r>
                <a:rPr lang="en-ID" sz="1400" dirty="0" err="1">
                  <a:solidFill>
                    <a:schemeClr val="tx1">
                      <a:lumMod val="75000"/>
                      <a:lumOff val="25000"/>
                    </a:schemeClr>
                  </a:solidFill>
                </a:rPr>
                <a:t>pellentesque</a:t>
              </a:r>
              <a:r>
                <a:rPr lang="en-ID" sz="1400" dirty="0">
                  <a:solidFill>
                    <a:schemeClr val="tx1">
                      <a:lumMod val="75000"/>
                      <a:lumOff val="25000"/>
                    </a:schemeClr>
                  </a:solidFill>
                </a:rPr>
                <a:t> </a:t>
              </a:r>
              <a:r>
                <a:rPr lang="en-ID" sz="1400" dirty="0" err="1">
                  <a:solidFill>
                    <a:schemeClr val="tx1">
                      <a:lumMod val="75000"/>
                      <a:lumOff val="25000"/>
                    </a:schemeClr>
                  </a:solidFill>
                </a:rPr>
                <a:t>eu</a:t>
              </a:r>
              <a:r>
                <a:rPr lang="en-ID" sz="1400" dirty="0">
                  <a:solidFill>
                    <a:schemeClr val="tx1">
                      <a:lumMod val="75000"/>
                      <a:lumOff val="25000"/>
                    </a:schemeClr>
                  </a:solidFill>
                </a:rPr>
                <a:t> </a:t>
              </a:r>
              <a:r>
                <a:rPr lang="en-ID" sz="1400" dirty="0" err="1">
                  <a:solidFill>
                    <a:schemeClr val="tx1">
                      <a:lumMod val="75000"/>
                      <a:lumOff val="25000"/>
                    </a:schemeClr>
                  </a:solidFill>
                </a:rPr>
                <a:t>diam</a:t>
              </a:r>
              <a:r>
                <a:rPr lang="en-ID" sz="1400" dirty="0">
                  <a:solidFill>
                    <a:schemeClr val="tx1">
                      <a:lumMod val="75000"/>
                      <a:lumOff val="25000"/>
                    </a:schemeClr>
                  </a:solidFill>
                </a:rPr>
                <a:t> a.</a:t>
              </a:r>
            </a:p>
          </p:txBody>
        </p:sp>
        <p:sp>
          <p:nvSpPr>
            <p:cNvPr id="78" name="Rectangle 77">
              <a:extLst>
                <a:ext uri="{FF2B5EF4-FFF2-40B4-BE49-F238E27FC236}">
                  <a16:creationId xmlns:a16="http://schemas.microsoft.com/office/drawing/2014/main" id="{E08C9E39-B162-4F16-BB2B-44E9015C37A8}"/>
                </a:ext>
              </a:extLst>
            </p:cNvPr>
            <p:cNvSpPr/>
            <p:nvPr/>
          </p:nvSpPr>
          <p:spPr>
            <a:xfrm>
              <a:off x="502287" y="3492881"/>
              <a:ext cx="3180713" cy="369332"/>
            </a:xfrm>
            <a:prstGeom prst="rect">
              <a:avLst/>
            </a:prstGeom>
          </p:spPr>
          <p:txBody>
            <a:bodyPr wrap="square" lIns="0" tIns="0" rIns="0" bIns="0" anchor="ctr">
              <a:spAutoFit/>
            </a:bodyPr>
            <a:lstStyle/>
            <a:p>
              <a:r>
                <a:rPr lang="en-US" sz="2400" dirty="0">
                  <a:solidFill>
                    <a:schemeClr val="accent3"/>
                  </a:solidFill>
                  <a:latin typeface="+mj-lt"/>
                </a:rPr>
                <a:t>81%</a:t>
              </a:r>
              <a:endParaRPr lang="en-ID" sz="2400" dirty="0">
                <a:solidFill>
                  <a:schemeClr val="accent3"/>
                </a:solidFill>
                <a:latin typeface="+mj-lt"/>
              </a:endParaRPr>
            </a:p>
          </p:txBody>
        </p:sp>
      </p:grpSp>
    </p:spTree>
    <p:extLst>
      <p:ext uri="{BB962C8B-B14F-4D97-AF65-F5344CB8AC3E}">
        <p14:creationId xmlns:p14="http://schemas.microsoft.com/office/powerpoint/2010/main" val="3018974699"/>
      </p:ext>
    </p:extLst>
  </p:cSld>
  <p:clrMapOvr>
    <a:masterClrMapping/>
  </p:clrMapOvr>
</p:sld>
</file>

<file path=ppt/theme/theme1.xml><?xml version="1.0" encoding="utf-8"?>
<a:theme xmlns:a="http://schemas.openxmlformats.org/drawingml/2006/main" name="Office Theme">
  <a:themeElements>
    <a:clrScheme name="Blue II">
      <a:dk1>
        <a:sysClr val="windowText" lastClr="000000"/>
      </a:dk1>
      <a:lt1>
        <a:sysClr val="window" lastClr="FFFFFF"/>
      </a:lt1>
      <a:dk2>
        <a:srgbClr val="335B74"/>
      </a:dk2>
      <a:lt2>
        <a:srgbClr val="DFE3E5"/>
      </a:lt2>
      <a:accent1>
        <a:srgbClr val="1CADE4"/>
      </a:accent1>
      <a:accent2>
        <a:srgbClr val="2683C6"/>
      </a:accent2>
      <a:accent3>
        <a:srgbClr val="27CED7"/>
      </a:accent3>
      <a:accent4>
        <a:srgbClr val="42BA97"/>
      </a:accent4>
      <a:accent5>
        <a:srgbClr val="3E8853"/>
      </a:accent5>
      <a:accent6>
        <a:srgbClr val="62A39F"/>
      </a:accent6>
      <a:hlink>
        <a:srgbClr val="6EAC1C"/>
      </a:hlink>
      <a:folHlink>
        <a:srgbClr val="B26B02"/>
      </a:folHlink>
    </a:clrScheme>
    <a:fontScheme name="Custom 1">
      <a:majorFont>
        <a:latin typeface="Bahnschrift Condensed"/>
        <a:ea typeface=""/>
        <a:cs typeface=""/>
      </a:majorFont>
      <a:minorFont>
        <a:latin typeface="Bahnschrift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1219</TotalTime>
  <Words>1019</Words>
  <Application>Microsoft Office PowerPoint</Application>
  <PresentationFormat>宽屏</PresentationFormat>
  <Paragraphs>127</Paragraphs>
  <Slides>24</Slides>
  <Notes>16</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24</vt:i4>
      </vt:variant>
    </vt:vector>
  </HeadingPairs>
  <TitlesOfParts>
    <vt:vector size="34" baseType="lpstr">
      <vt:lpstr>Amatic SC</vt:lpstr>
      <vt:lpstr>Proxima Nova</vt:lpstr>
      <vt:lpstr>Proxima Nova Semibold</vt:lpstr>
      <vt:lpstr>Roboto Medium</vt:lpstr>
      <vt:lpstr>Arial</vt:lpstr>
      <vt:lpstr>Bahnschrift Condensed</vt:lpstr>
      <vt:lpstr>Bahnschrift Light</vt:lpstr>
      <vt:lpstr>Calibri</vt:lpstr>
      <vt:lpstr>Office Theme</vt:lpstr>
      <vt:lpstr>Slidesgo Final Pages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PowerPoint 演示文稿</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Nugroho</dc:creator>
  <cp:lastModifiedBy>刘 龙</cp:lastModifiedBy>
  <cp:revision>44</cp:revision>
  <dcterms:created xsi:type="dcterms:W3CDTF">2020-04-27T09:27:11Z</dcterms:created>
  <dcterms:modified xsi:type="dcterms:W3CDTF">2020-08-17T15:55:22Z</dcterms:modified>
</cp:coreProperties>
</file>