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  <p:sldMasterId id="2147483661" r:id="rId2"/>
  </p:sldMasterIdLst>
  <p:notesMasterIdLst>
    <p:notesMasterId r:id="rId3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309" r:id="rId3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a211d91f7b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a211d91f7b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gab2357f0e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1" name="Google Shape;491;gab2357f0e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gab2357f0e0_0_4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4" name="Google Shape;564;gab2357f0e0_0_4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g9fc66a3c21_0_5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7" name="Google Shape;647;g9fc66a3c21_0_5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Google Shape;692;g9fc66a3c21_0_24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3" name="Google Shape;693;g9fc66a3c21_0_24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Google Shape;766;ga211d91f7b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7" name="Google Shape;767;ga211d91f7b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Google Shape;823;g9fc66a3c21_0_3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4" name="Google Shape;824;g9fc66a3c21_0_3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ga211d91f7b_7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5" name="Google Shape;865;ga211d91f7b_7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ga211d91f7b_2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9" name="Google Shape;909;ga211d91f7b_2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" name="Google Shape;976;ga211d91f7b_2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7" name="Google Shape;977;ga211d91f7b_2_1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ga211d91f7b_0_3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7" name="Google Shape;1007;ga211d91f7b_0_3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9fc66a3c21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9fc66a3c21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Google Shape;1046;gad77b7310e_0_10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7" name="Google Shape;1047;gad77b7310e_0_10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4" name="Google Shape;1224;gab2357f0e0_0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5" name="Google Shape;1225;gab2357f0e0_0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7" name="Google Shape;1267;ga211d91f7b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8" name="Google Shape;1268;ga211d91f7b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3" name="Google Shape;1363;gab2357f0e0_0_5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4" name="Google Shape;1364;gab2357f0e0_0_5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" name="Google Shape;1433;gad77b7310e_0_21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4" name="Google Shape;1434;gad77b7310e_0_21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" name="Google Shape;1587;ga211d91f7b_0_3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8" name="Google Shape;1588;ga211d91f7b_0_3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9" name="Google Shape;1609;gab2357f0e0_0_3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0" name="Google Shape;1610;gab2357f0e0_0_3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" name="Google Shape;1689;gab2357f0e0_0_3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0" name="Google Shape;1690;gab2357f0e0_0_3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1" name="Google Shape;1821;gad77b7310e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2" name="Google Shape;1822;gad77b7310e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9" name="Google Shape;1929;gad77b7310e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0" name="Google Shape;1930;gad77b7310e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9fc66a3c21_0_26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9fc66a3c21_0_26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4" name="Google Shape;2014;ga211d91f7b_0_4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5" name="Google Shape;2015;ga211d91f7b_0_4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9" name="Google Shape;9829;g5ee62ca137_2_93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30" name="Google Shape;9830;g5ee62ca137_2_93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3306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9fc66a3c21_0_4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9fc66a3c21_0_4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a211d91f7b_2_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a211d91f7b_2_1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ab2357f0e0_0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ab2357f0e0_0_1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93a6d5b970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93a6d5b970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g93a6d5b970_0_4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9" name="Google Shape;379;g93a6d5b970_0_4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g9fc66a3c21_0_5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1" name="Google Shape;461;g9fc66a3c21_0_5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 slide">
    <p:spTree>
      <p:nvGrpSpPr>
        <p:cNvPr id="1" name="Shape 6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228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Fira Sans Extra Condensed"/>
              <a:buNone/>
              <a:defRPr sz="2000" b="1"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9">
          <p15:clr>
            <a:srgbClr val="FA7B17"/>
          </p15:clr>
        </p15:guide>
        <p15:guide id="2" pos="288">
          <p15:clr>
            <a:srgbClr val="FA7B17"/>
          </p15:clr>
        </p15:guide>
        <p15:guide id="3" pos="5472">
          <p15:clr>
            <a:srgbClr val="FA7B17"/>
          </p15:clr>
        </p15:guide>
        <p15:guide id="4" orient="horz" pos="2971">
          <p15:clr>
            <a:srgbClr val="FA7B17"/>
          </p15:clr>
        </p15:guide>
        <p15:guide id="5" orient="horz" pos="507">
          <p15:clr>
            <a:srgbClr val="FA7B17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Shape 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Google Shape;670;p30"/>
          <p:cNvSpPr txBox="1">
            <a:spLocks noGrp="1"/>
          </p:cNvSpPr>
          <p:nvPr>
            <p:ph type="title"/>
          </p:nvPr>
        </p:nvSpPr>
        <p:spPr>
          <a:xfrm>
            <a:off x="1068100" y="9334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671" name="Google Shape;671;p30"/>
          <p:cNvSpPr txBox="1">
            <a:spLocks noGrp="1"/>
          </p:cNvSpPr>
          <p:nvPr>
            <p:ph type="body" idx="1"/>
          </p:nvPr>
        </p:nvSpPr>
        <p:spPr>
          <a:xfrm>
            <a:off x="1068100" y="1695450"/>
            <a:ext cx="7047300" cy="2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6007906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greatppt.com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/>
          <p:nvPr/>
        </p:nvSpPr>
        <p:spPr>
          <a:xfrm>
            <a:off x="660534" y="497850"/>
            <a:ext cx="4090200" cy="17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5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Christmas</a:t>
            </a:r>
            <a:endParaRPr sz="55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infographics</a:t>
            </a:r>
            <a:endParaRPr sz="3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59" name="Google Shape;59;p15"/>
          <p:cNvSpPr txBox="1"/>
          <p:nvPr/>
        </p:nvSpPr>
        <p:spPr>
          <a:xfrm>
            <a:off x="660525" y="2307150"/>
            <a:ext cx="2668500" cy="76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Here is where your template begins</a:t>
            </a:r>
            <a:endParaRPr sz="210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888888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60" name="Google Shape;60;p15"/>
          <p:cNvGrpSpPr/>
          <p:nvPr/>
        </p:nvGrpSpPr>
        <p:grpSpPr>
          <a:xfrm>
            <a:off x="4560699" y="261374"/>
            <a:ext cx="3990171" cy="4702818"/>
            <a:chOff x="457200" y="885350"/>
            <a:chExt cx="3257549" cy="3839349"/>
          </a:xfrm>
        </p:grpSpPr>
        <p:sp>
          <p:nvSpPr>
            <p:cNvPr id="61" name="Google Shape;61;p15"/>
            <p:cNvSpPr/>
            <p:nvPr/>
          </p:nvSpPr>
          <p:spPr>
            <a:xfrm>
              <a:off x="508706" y="4320090"/>
              <a:ext cx="2354564" cy="404609"/>
            </a:xfrm>
            <a:custGeom>
              <a:avLst/>
              <a:gdLst/>
              <a:ahLst/>
              <a:cxnLst/>
              <a:rect l="l" t="t" r="r" b="b"/>
              <a:pathLst>
                <a:path w="38949" h="6693" extrusionOk="0">
                  <a:moveTo>
                    <a:pt x="19424" y="6692"/>
                  </a:moveTo>
                  <a:cubicBezTo>
                    <a:pt x="30176" y="6692"/>
                    <a:pt x="38948" y="5214"/>
                    <a:pt x="38948" y="3334"/>
                  </a:cubicBezTo>
                  <a:cubicBezTo>
                    <a:pt x="38948" y="1454"/>
                    <a:pt x="30176" y="1"/>
                    <a:pt x="19424" y="1"/>
                  </a:cubicBezTo>
                  <a:cubicBezTo>
                    <a:pt x="8773" y="1"/>
                    <a:pt x="1" y="1454"/>
                    <a:pt x="1" y="3334"/>
                  </a:cubicBezTo>
                  <a:cubicBezTo>
                    <a:pt x="1" y="5214"/>
                    <a:pt x="8773" y="6692"/>
                    <a:pt x="19424" y="6692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15"/>
            <p:cNvSpPr/>
            <p:nvPr/>
          </p:nvSpPr>
          <p:spPr>
            <a:xfrm>
              <a:off x="2143526" y="3020116"/>
              <a:ext cx="757591" cy="542501"/>
            </a:xfrm>
            <a:custGeom>
              <a:avLst/>
              <a:gdLst/>
              <a:ahLst/>
              <a:cxnLst/>
              <a:rect l="l" t="t" r="r" b="b"/>
              <a:pathLst>
                <a:path w="12532" h="8974" extrusionOk="0">
                  <a:moveTo>
                    <a:pt x="3233" y="3334"/>
                  </a:moveTo>
                  <a:lnTo>
                    <a:pt x="10226" y="1"/>
                  </a:lnTo>
                  <a:cubicBezTo>
                    <a:pt x="11805" y="928"/>
                    <a:pt x="12532" y="2382"/>
                    <a:pt x="12206" y="4261"/>
                  </a:cubicBezTo>
                  <a:lnTo>
                    <a:pt x="5314" y="7520"/>
                  </a:lnTo>
                  <a:cubicBezTo>
                    <a:pt x="2081" y="8973"/>
                    <a:pt x="0" y="4888"/>
                    <a:pt x="3233" y="3334"/>
                  </a:cubicBezTo>
                  <a:close/>
                </a:path>
              </a:pathLst>
            </a:custGeom>
            <a:solidFill>
              <a:srgbClr val="C61C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15"/>
            <p:cNvSpPr/>
            <p:nvPr/>
          </p:nvSpPr>
          <p:spPr>
            <a:xfrm>
              <a:off x="2775316" y="2868621"/>
              <a:ext cx="484890" cy="353103"/>
            </a:xfrm>
            <a:custGeom>
              <a:avLst/>
              <a:gdLst/>
              <a:ahLst/>
              <a:cxnLst/>
              <a:rect l="l" t="t" r="r" b="b"/>
              <a:pathLst>
                <a:path w="8021" h="5841" extrusionOk="0">
                  <a:moveTo>
                    <a:pt x="2281" y="1254"/>
                  </a:moveTo>
                  <a:cubicBezTo>
                    <a:pt x="3635" y="101"/>
                    <a:pt x="4888" y="0"/>
                    <a:pt x="4387" y="1655"/>
                  </a:cubicBezTo>
                  <a:cubicBezTo>
                    <a:pt x="5013" y="1254"/>
                    <a:pt x="6667" y="827"/>
                    <a:pt x="7093" y="1880"/>
                  </a:cubicBezTo>
                  <a:cubicBezTo>
                    <a:pt x="8021" y="3960"/>
                    <a:pt x="5740" y="5414"/>
                    <a:pt x="3133" y="5640"/>
                  </a:cubicBezTo>
                  <a:cubicBezTo>
                    <a:pt x="1554" y="5840"/>
                    <a:pt x="1" y="3133"/>
                    <a:pt x="2281" y="1254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15"/>
            <p:cNvSpPr/>
            <p:nvPr/>
          </p:nvSpPr>
          <p:spPr>
            <a:xfrm>
              <a:off x="2737412" y="2956519"/>
              <a:ext cx="245558" cy="346997"/>
            </a:xfrm>
            <a:custGeom>
              <a:avLst/>
              <a:gdLst/>
              <a:ahLst/>
              <a:cxnLst/>
              <a:rect l="l" t="t" r="r" b="b"/>
              <a:pathLst>
                <a:path w="4062" h="5740" extrusionOk="0">
                  <a:moveTo>
                    <a:pt x="2181" y="5439"/>
                  </a:moveTo>
                  <a:cubicBezTo>
                    <a:pt x="1981" y="3960"/>
                    <a:pt x="1029" y="1980"/>
                    <a:pt x="201" y="1153"/>
                  </a:cubicBezTo>
                  <a:cubicBezTo>
                    <a:pt x="1" y="927"/>
                    <a:pt x="302" y="627"/>
                    <a:pt x="402" y="526"/>
                  </a:cubicBezTo>
                  <a:cubicBezTo>
                    <a:pt x="1029" y="301"/>
                    <a:pt x="1655" y="0"/>
                    <a:pt x="2081" y="426"/>
                  </a:cubicBezTo>
                  <a:cubicBezTo>
                    <a:pt x="3009" y="1454"/>
                    <a:pt x="3861" y="3133"/>
                    <a:pt x="3961" y="4486"/>
                  </a:cubicBezTo>
                  <a:cubicBezTo>
                    <a:pt x="4061" y="5013"/>
                    <a:pt x="3334" y="5439"/>
                    <a:pt x="2808" y="5639"/>
                  </a:cubicBezTo>
                  <a:cubicBezTo>
                    <a:pt x="2608" y="5739"/>
                    <a:pt x="2282" y="5639"/>
                    <a:pt x="2181" y="5439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5"/>
            <p:cNvSpPr/>
            <p:nvPr/>
          </p:nvSpPr>
          <p:spPr>
            <a:xfrm>
              <a:off x="893547" y="3979197"/>
              <a:ext cx="472799" cy="422744"/>
            </a:xfrm>
            <a:custGeom>
              <a:avLst/>
              <a:gdLst/>
              <a:ahLst/>
              <a:cxnLst/>
              <a:rect l="l" t="t" r="r" b="b"/>
              <a:pathLst>
                <a:path w="7821" h="6993" extrusionOk="0">
                  <a:moveTo>
                    <a:pt x="3559" y="828"/>
                  </a:moveTo>
                  <a:cubicBezTo>
                    <a:pt x="3133" y="1053"/>
                    <a:pt x="2081" y="527"/>
                    <a:pt x="1354" y="1254"/>
                  </a:cubicBezTo>
                  <a:cubicBezTo>
                    <a:pt x="527" y="1980"/>
                    <a:pt x="1" y="3033"/>
                    <a:pt x="2306" y="5113"/>
                  </a:cubicBezTo>
                  <a:cubicBezTo>
                    <a:pt x="4387" y="6993"/>
                    <a:pt x="5840" y="6166"/>
                    <a:pt x="6893" y="4687"/>
                  </a:cubicBezTo>
                  <a:cubicBezTo>
                    <a:pt x="7820" y="3133"/>
                    <a:pt x="4913" y="0"/>
                    <a:pt x="3559" y="828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15"/>
            <p:cNvSpPr/>
            <p:nvPr/>
          </p:nvSpPr>
          <p:spPr>
            <a:xfrm>
              <a:off x="1170843" y="3448907"/>
              <a:ext cx="809096" cy="751545"/>
            </a:xfrm>
            <a:custGeom>
              <a:avLst/>
              <a:gdLst/>
              <a:ahLst/>
              <a:cxnLst/>
              <a:rect l="l" t="t" r="r" b="b"/>
              <a:pathLst>
                <a:path w="13384" h="12432" extrusionOk="0">
                  <a:moveTo>
                    <a:pt x="10025" y="0"/>
                  </a:moveTo>
                  <a:lnTo>
                    <a:pt x="0" y="8572"/>
                  </a:lnTo>
                  <a:lnTo>
                    <a:pt x="3233" y="12432"/>
                  </a:lnTo>
                  <a:lnTo>
                    <a:pt x="13384" y="3960"/>
                  </a:lnTo>
                  <a:close/>
                </a:path>
              </a:pathLst>
            </a:custGeom>
            <a:solidFill>
              <a:srgbClr val="C628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15"/>
            <p:cNvSpPr/>
            <p:nvPr/>
          </p:nvSpPr>
          <p:spPr>
            <a:xfrm>
              <a:off x="1082945" y="3909496"/>
              <a:ext cx="340952" cy="372811"/>
            </a:xfrm>
            <a:custGeom>
              <a:avLst/>
              <a:gdLst/>
              <a:ahLst/>
              <a:cxnLst/>
              <a:rect l="l" t="t" r="r" b="b"/>
              <a:pathLst>
                <a:path w="5640" h="6167" extrusionOk="0">
                  <a:moveTo>
                    <a:pt x="5439" y="4286"/>
                  </a:moveTo>
                  <a:cubicBezTo>
                    <a:pt x="4061" y="3334"/>
                    <a:pt x="2607" y="1454"/>
                    <a:pt x="2081" y="326"/>
                  </a:cubicBezTo>
                  <a:cubicBezTo>
                    <a:pt x="1980" y="1"/>
                    <a:pt x="1554" y="101"/>
                    <a:pt x="1454" y="326"/>
                  </a:cubicBezTo>
                  <a:cubicBezTo>
                    <a:pt x="1254" y="326"/>
                    <a:pt x="1153" y="427"/>
                    <a:pt x="1053" y="527"/>
                  </a:cubicBezTo>
                  <a:cubicBezTo>
                    <a:pt x="527" y="1053"/>
                    <a:pt x="0" y="1454"/>
                    <a:pt x="201" y="2081"/>
                  </a:cubicBezTo>
                  <a:cubicBezTo>
                    <a:pt x="727" y="3559"/>
                    <a:pt x="2081" y="5013"/>
                    <a:pt x="3434" y="5840"/>
                  </a:cubicBezTo>
                  <a:cubicBezTo>
                    <a:pt x="3960" y="6166"/>
                    <a:pt x="4587" y="5640"/>
                    <a:pt x="5013" y="5214"/>
                  </a:cubicBezTo>
                  <a:cubicBezTo>
                    <a:pt x="5113" y="5113"/>
                    <a:pt x="5213" y="5013"/>
                    <a:pt x="5314" y="4913"/>
                  </a:cubicBezTo>
                  <a:cubicBezTo>
                    <a:pt x="5539" y="4712"/>
                    <a:pt x="5640" y="4387"/>
                    <a:pt x="5439" y="4286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15"/>
            <p:cNvSpPr/>
            <p:nvPr/>
          </p:nvSpPr>
          <p:spPr>
            <a:xfrm>
              <a:off x="1707179" y="4200394"/>
              <a:ext cx="416699" cy="434895"/>
            </a:xfrm>
            <a:custGeom>
              <a:avLst/>
              <a:gdLst/>
              <a:ahLst/>
              <a:cxnLst/>
              <a:rect l="l" t="t" r="r" b="b"/>
              <a:pathLst>
                <a:path w="6893" h="7194" extrusionOk="0">
                  <a:moveTo>
                    <a:pt x="6065" y="3033"/>
                  </a:moveTo>
                  <a:cubicBezTo>
                    <a:pt x="5965" y="3434"/>
                    <a:pt x="6893" y="4161"/>
                    <a:pt x="6592" y="5214"/>
                  </a:cubicBezTo>
                  <a:cubicBezTo>
                    <a:pt x="6166" y="6266"/>
                    <a:pt x="5439" y="7194"/>
                    <a:pt x="2632" y="5941"/>
                  </a:cubicBezTo>
                  <a:cubicBezTo>
                    <a:pt x="0" y="4687"/>
                    <a:pt x="226" y="3033"/>
                    <a:pt x="1153" y="1555"/>
                  </a:cubicBezTo>
                  <a:cubicBezTo>
                    <a:pt x="2206" y="1"/>
                    <a:pt x="6166" y="1454"/>
                    <a:pt x="6065" y="3033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15"/>
            <p:cNvSpPr/>
            <p:nvPr/>
          </p:nvSpPr>
          <p:spPr>
            <a:xfrm>
              <a:off x="1808679" y="3448907"/>
              <a:ext cx="524305" cy="851534"/>
            </a:xfrm>
            <a:custGeom>
              <a:avLst/>
              <a:gdLst/>
              <a:ahLst/>
              <a:cxnLst/>
              <a:rect l="l" t="t" r="r" b="b"/>
              <a:pathLst>
                <a:path w="8673" h="14086" extrusionOk="0">
                  <a:moveTo>
                    <a:pt x="8672" y="1454"/>
                  </a:moveTo>
                  <a:lnTo>
                    <a:pt x="4913" y="14086"/>
                  </a:lnTo>
                  <a:lnTo>
                    <a:pt x="0" y="12632"/>
                  </a:lnTo>
                  <a:lnTo>
                    <a:pt x="3660" y="0"/>
                  </a:lnTo>
                  <a:close/>
                </a:path>
              </a:pathLst>
            </a:custGeom>
            <a:solidFill>
              <a:srgbClr val="C628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15"/>
            <p:cNvSpPr/>
            <p:nvPr/>
          </p:nvSpPr>
          <p:spPr>
            <a:xfrm>
              <a:off x="1758685" y="4156445"/>
              <a:ext cx="384901" cy="245498"/>
            </a:xfrm>
            <a:custGeom>
              <a:avLst/>
              <a:gdLst/>
              <a:ahLst/>
              <a:cxnLst/>
              <a:rect l="l" t="t" r="r" b="b"/>
              <a:pathLst>
                <a:path w="6367" h="4061" extrusionOk="0">
                  <a:moveTo>
                    <a:pt x="1028" y="101"/>
                  </a:moveTo>
                  <a:cubicBezTo>
                    <a:pt x="2406" y="928"/>
                    <a:pt x="4687" y="1555"/>
                    <a:pt x="5940" y="1555"/>
                  </a:cubicBezTo>
                  <a:cubicBezTo>
                    <a:pt x="6366" y="1555"/>
                    <a:pt x="6366" y="1881"/>
                    <a:pt x="6366" y="2181"/>
                  </a:cubicBezTo>
                  <a:cubicBezTo>
                    <a:pt x="6266" y="2282"/>
                    <a:pt x="6266" y="2382"/>
                    <a:pt x="6166" y="2607"/>
                  </a:cubicBezTo>
                  <a:cubicBezTo>
                    <a:pt x="6041" y="3234"/>
                    <a:pt x="5740" y="3961"/>
                    <a:pt x="5213" y="3961"/>
                  </a:cubicBezTo>
                  <a:cubicBezTo>
                    <a:pt x="3534" y="4061"/>
                    <a:pt x="1655" y="3535"/>
                    <a:pt x="401" y="2607"/>
                  </a:cubicBezTo>
                  <a:cubicBezTo>
                    <a:pt x="0" y="2181"/>
                    <a:pt x="101" y="1454"/>
                    <a:pt x="301" y="828"/>
                  </a:cubicBezTo>
                  <a:cubicBezTo>
                    <a:pt x="401" y="728"/>
                    <a:pt x="401" y="502"/>
                    <a:pt x="401" y="402"/>
                  </a:cubicBezTo>
                  <a:cubicBezTo>
                    <a:pt x="527" y="101"/>
                    <a:pt x="827" y="1"/>
                    <a:pt x="1028" y="10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15"/>
            <p:cNvSpPr/>
            <p:nvPr/>
          </p:nvSpPr>
          <p:spPr>
            <a:xfrm>
              <a:off x="805649" y="2962565"/>
              <a:ext cx="725793" cy="612142"/>
            </a:xfrm>
            <a:custGeom>
              <a:avLst/>
              <a:gdLst/>
              <a:ahLst/>
              <a:cxnLst/>
              <a:rect l="l" t="t" r="r" b="b"/>
              <a:pathLst>
                <a:path w="12006" h="10126" extrusionOk="0">
                  <a:moveTo>
                    <a:pt x="8973" y="4286"/>
                  </a:moveTo>
                  <a:lnTo>
                    <a:pt x="2607" y="0"/>
                  </a:lnTo>
                  <a:cubicBezTo>
                    <a:pt x="828" y="727"/>
                    <a:pt x="1" y="1980"/>
                    <a:pt x="1" y="3860"/>
                  </a:cubicBezTo>
                  <a:lnTo>
                    <a:pt x="6267" y="8146"/>
                  </a:lnTo>
                  <a:cubicBezTo>
                    <a:pt x="9274" y="10126"/>
                    <a:pt x="12006" y="6366"/>
                    <a:pt x="8973" y="4286"/>
                  </a:cubicBezTo>
                  <a:close/>
                </a:path>
              </a:pathLst>
            </a:custGeom>
            <a:solidFill>
              <a:srgbClr val="C61C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5"/>
            <p:cNvSpPr/>
            <p:nvPr/>
          </p:nvSpPr>
          <p:spPr>
            <a:xfrm>
              <a:off x="457200" y="2767121"/>
              <a:ext cx="486401" cy="372750"/>
            </a:xfrm>
            <a:custGeom>
              <a:avLst/>
              <a:gdLst/>
              <a:ahLst/>
              <a:cxnLst/>
              <a:rect l="l" t="t" r="r" b="b"/>
              <a:pathLst>
                <a:path w="8046" h="6166" extrusionOk="0">
                  <a:moveTo>
                    <a:pt x="6066" y="1554"/>
                  </a:moveTo>
                  <a:cubicBezTo>
                    <a:pt x="4913" y="301"/>
                    <a:pt x="3660" y="0"/>
                    <a:pt x="3885" y="1679"/>
                  </a:cubicBezTo>
                  <a:cubicBezTo>
                    <a:pt x="3359" y="1153"/>
                    <a:pt x="1780" y="527"/>
                    <a:pt x="1153" y="1554"/>
                  </a:cubicBezTo>
                  <a:cubicBezTo>
                    <a:pt x="0" y="3434"/>
                    <a:pt x="2106" y="5213"/>
                    <a:pt x="4612" y="5840"/>
                  </a:cubicBezTo>
                  <a:cubicBezTo>
                    <a:pt x="6066" y="6166"/>
                    <a:pt x="8046" y="3860"/>
                    <a:pt x="6066" y="1554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5"/>
            <p:cNvSpPr/>
            <p:nvPr/>
          </p:nvSpPr>
          <p:spPr>
            <a:xfrm>
              <a:off x="710194" y="2886817"/>
              <a:ext cx="277356" cy="334907"/>
            </a:xfrm>
            <a:custGeom>
              <a:avLst/>
              <a:gdLst/>
              <a:ahLst/>
              <a:cxnLst/>
              <a:rect l="l" t="t" r="r" b="b"/>
              <a:pathLst>
                <a:path w="4588" h="5540" extrusionOk="0">
                  <a:moveTo>
                    <a:pt x="1680" y="5213"/>
                  </a:moveTo>
                  <a:cubicBezTo>
                    <a:pt x="2206" y="3860"/>
                    <a:pt x="3460" y="2080"/>
                    <a:pt x="4287" y="1354"/>
                  </a:cubicBezTo>
                  <a:cubicBezTo>
                    <a:pt x="4587" y="1153"/>
                    <a:pt x="4387" y="827"/>
                    <a:pt x="4186" y="727"/>
                  </a:cubicBezTo>
                  <a:cubicBezTo>
                    <a:pt x="3660" y="426"/>
                    <a:pt x="3134" y="0"/>
                    <a:pt x="2607" y="426"/>
                  </a:cubicBezTo>
                  <a:cubicBezTo>
                    <a:pt x="1455" y="1253"/>
                    <a:pt x="427" y="2832"/>
                    <a:pt x="101" y="4186"/>
                  </a:cubicBezTo>
                  <a:cubicBezTo>
                    <a:pt x="1" y="4712"/>
                    <a:pt x="628" y="5113"/>
                    <a:pt x="1054" y="5439"/>
                  </a:cubicBezTo>
                  <a:cubicBezTo>
                    <a:pt x="1354" y="5539"/>
                    <a:pt x="1680" y="5539"/>
                    <a:pt x="1680" y="5213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5"/>
            <p:cNvSpPr/>
            <p:nvPr/>
          </p:nvSpPr>
          <p:spPr>
            <a:xfrm>
              <a:off x="1214732" y="2798919"/>
              <a:ext cx="1471232" cy="1262127"/>
            </a:xfrm>
            <a:custGeom>
              <a:avLst/>
              <a:gdLst/>
              <a:ahLst/>
              <a:cxnLst/>
              <a:rect l="l" t="t" r="r" b="b"/>
              <a:pathLst>
                <a:path w="24337" h="20878" extrusionOk="0">
                  <a:moveTo>
                    <a:pt x="12232" y="20878"/>
                  </a:moveTo>
                  <a:cubicBezTo>
                    <a:pt x="18923" y="20878"/>
                    <a:pt x="24337" y="16191"/>
                    <a:pt x="24337" y="10427"/>
                  </a:cubicBezTo>
                  <a:cubicBezTo>
                    <a:pt x="24337" y="4687"/>
                    <a:pt x="18923" y="1"/>
                    <a:pt x="12232" y="1"/>
                  </a:cubicBezTo>
                  <a:cubicBezTo>
                    <a:pt x="5540" y="1"/>
                    <a:pt x="1" y="4687"/>
                    <a:pt x="1" y="10427"/>
                  </a:cubicBezTo>
                  <a:cubicBezTo>
                    <a:pt x="1" y="16191"/>
                    <a:pt x="5540" y="20878"/>
                    <a:pt x="12232" y="20878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5"/>
            <p:cNvSpPr/>
            <p:nvPr/>
          </p:nvSpPr>
          <p:spPr>
            <a:xfrm>
              <a:off x="1272343" y="3676148"/>
              <a:ext cx="1357582" cy="328862"/>
            </a:xfrm>
            <a:custGeom>
              <a:avLst/>
              <a:gdLst/>
              <a:ahLst/>
              <a:cxnLst/>
              <a:rect l="l" t="t" r="r" b="b"/>
              <a:pathLst>
                <a:path w="22457" h="5440" extrusionOk="0">
                  <a:moveTo>
                    <a:pt x="20050" y="3234"/>
                  </a:moveTo>
                  <a:cubicBezTo>
                    <a:pt x="14837" y="5440"/>
                    <a:pt x="7720" y="5440"/>
                    <a:pt x="2406" y="3134"/>
                  </a:cubicBezTo>
                  <a:cubicBezTo>
                    <a:pt x="1454" y="2181"/>
                    <a:pt x="627" y="1154"/>
                    <a:pt x="0" y="1"/>
                  </a:cubicBezTo>
                  <a:cubicBezTo>
                    <a:pt x="6366" y="3961"/>
                    <a:pt x="16191" y="3961"/>
                    <a:pt x="22457" y="1"/>
                  </a:cubicBezTo>
                  <a:cubicBezTo>
                    <a:pt x="21830" y="1154"/>
                    <a:pt x="21103" y="2307"/>
                    <a:pt x="20050" y="3234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5"/>
            <p:cNvSpPr/>
            <p:nvPr/>
          </p:nvSpPr>
          <p:spPr>
            <a:xfrm>
              <a:off x="1814724" y="3801950"/>
              <a:ext cx="271250" cy="221256"/>
            </a:xfrm>
            <a:custGeom>
              <a:avLst/>
              <a:gdLst/>
              <a:ahLst/>
              <a:cxnLst/>
              <a:rect l="l" t="t" r="r" b="b"/>
              <a:pathLst>
                <a:path w="4487" h="3660" extrusionOk="0">
                  <a:moveTo>
                    <a:pt x="3560" y="952"/>
                  </a:moveTo>
                  <a:lnTo>
                    <a:pt x="3660" y="1053"/>
                  </a:lnTo>
                  <a:lnTo>
                    <a:pt x="3660" y="2607"/>
                  </a:lnTo>
                  <a:cubicBezTo>
                    <a:pt x="3660" y="2607"/>
                    <a:pt x="3660" y="2732"/>
                    <a:pt x="3560" y="2732"/>
                  </a:cubicBezTo>
                  <a:lnTo>
                    <a:pt x="953" y="2732"/>
                  </a:lnTo>
                  <a:lnTo>
                    <a:pt x="953" y="2607"/>
                  </a:lnTo>
                  <a:lnTo>
                    <a:pt x="953" y="1053"/>
                  </a:lnTo>
                  <a:lnTo>
                    <a:pt x="953" y="952"/>
                  </a:lnTo>
                  <a:close/>
                  <a:moveTo>
                    <a:pt x="1053" y="0"/>
                  </a:moveTo>
                  <a:cubicBezTo>
                    <a:pt x="728" y="0"/>
                    <a:pt x="527" y="100"/>
                    <a:pt x="327" y="326"/>
                  </a:cubicBezTo>
                  <a:cubicBezTo>
                    <a:pt x="101" y="526"/>
                    <a:pt x="1" y="852"/>
                    <a:pt x="1" y="1053"/>
                  </a:cubicBezTo>
                  <a:lnTo>
                    <a:pt x="1" y="2607"/>
                  </a:lnTo>
                  <a:cubicBezTo>
                    <a:pt x="1" y="2932"/>
                    <a:pt x="101" y="3133"/>
                    <a:pt x="327" y="3359"/>
                  </a:cubicBezTo>
                  <a:cubicBezTo>
                    <a:pt x="527" y="3559"/>
                    <a:pt x="728" y="3659"/>
                    <a:pt x="1053" y="3659"/>
                  </a:cubicBezTo>
                  <a:lnTo>
                    <a:pt x="3459" y="3659"/>
                  </a:lnTo>
                  <a:cubicBezTo>
                    <a:pt x="3760" y="3659"/>
                    <a:pt x="4086" y="3559"/>
                    <a:pt x="4186" y="3359"/>
                  </a:cubicBezTo>
                  <a:cubicBezTo>
                    <a:pt x="4387" y="3133"/>
                    <a:pt x="4487" y="2932"/>
                    <a:pt x="4487" y="2607"/>
                  </a:cubicBezTo>
                  <a:lnTo>
                    <a:pt x="4487" y="1053"/>
                  </a:lnTo>
                  <a:cubicBezTo>
                    <a:pt x="4487" y="852"/>
                    <a:pt x="4387" y="526"/>
                    <a:pt x="4186" y="326"/>
                  </a:cubicBezTo>
                  <a:cubicBezTo>
                    <a:pt x="4086" y="100"/>
                    <a:pt x="3760" y="0"/>
                    <a:pt x="3459" y="0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5"/>
            <p:cNvSpPr/>
            <p:nvPr/>
          </p:nvSpPr>
          <p:spPr>
            <a:xfrm>
              <a:off x="931451" y="2154977"/>
              <a:ext cx="1768175" cy="1224284"/>
            </a:xfrm>
            <a:custGeom>
              <a:avLst/>
              <a:gdLst/>
              <a:ahLst/>
              <a:cxnLst/>
              <a:rect l="l" t="t" r="r" b="b"/>
              <a:pathLst>
                <a:path w="29249" h="20252" extrusionOk="0">
                  <a:moveTo>
                    <a:pt x="12431" y="2081"/>
                  </a:moveTo>
                  <a:cubicBezTo>
                    <a:pt x="5013" y="4061"/>
                    <a:pt x="0" y="9299"/>
                    <a:pt x="1153" y="13785"/>
                  </a:cubicBezTo>
                  <a:cubicBezTo>
                    <a:pt x="2406" y="18272"/>
                    <a:pt x="9399" y="20252"/>
                    <a:pt x="16817" y="18272"/>
                  </a:cubicBezTo>
                  <a:cubicBezTo>
                    <a:pt x="24236" y="16191"/>
                    <a:pt x="29248" y="10953"/>
                    <a:pt x="27995" y="6467"/>
                  </a:cubicBezTo>
                  <a:cubicBezTo>
                    <a:pt x="26842" y="1981"/>
                    <a:pt x="19850" y="1"/>
                    <a:pt x="12431" y="208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5"/>
            <p:cNvSpPr/>
            <p:nvPr/>
          </p:nvSpPr>
          <p:spPr>
            <a:xfrm>
              <a:off x="963249" y="2571678"/>
              <a:ext cx="725793" cy="681844"/>
            </a:xfrm>
            <a:custGeom>
              <a:avLst/>
              <a:gdLst/>
              <a:ahLst/>
              <a:cxnLst/>
              <a:rect l="l" t="t" r="r" b="b"/>
              <a:pathLst>
                <a:path w="12006" h="11279" extrusionOk="0">
                  <a:moveTo>
                    <a:pt x="4587" y="727"/>
                  </a:moveTo>
                  <a:cubicBezTo>
                    <a:pt x="7519" y="0"/>
                    <a:pt x="10552" y="1454"/>
                    <a:pt x="11279" y="4161"/>
                  </a:cubicBezTo>
                  <a:cubicBezTo>
                    <a:pt x="12006" y="6892"/>
                    <a:pt x="10226" y="9699"/>
                    <a:pt x="7294" y="10552"/>
                  </a:cubicBezTo>
                  <a:cubicBezTo>
                    <a:pt x="4386" y="11278"/>
                    <a:pt x="1454" y="9800"/>
                    <a:pt x="727" y="7093"/>
                  </a:cubicBezTo>
                  <a:cubicBezTo>
                    <a:pt x="0" y="4386"/>
                    <a:pt x="1780" y="1554"/>
                    <a:pt x="4587" y="727"/>
                  </a:cubicBezTo>
                  <a:close/>
                </a:path>
              </a:pathLst>
            </a:custGeom>
            <a:solidFill>
              <a:srgbClr val="E1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5"/>
            <p:cNvSpPr/>
            <p:nvPr/>
          </p:nvSpPr>
          <p:spPr>
            <a:xfrm>
              <a:off x="1146602" y="2117134"/>
              <a:ext cx="1293925" cy="1168184"/>
            </a:xfrm>
            <a:custGeom>
              <a:avLst/>
              <a:gdLst/>
              <a:ahLst/>
              <a:cxnLst/>
              <a:rect l="l" t="t" r="r" b="b"/>
              <a:pathLst>
                <a:path w="21404" h="19324" extrusionOk="0">
                  <a:moveTo>
                    <a:pt x="8446" y="1454"/>
                  </a:moveTo>
                  <a:cubicBezTo>
                    <a:pt x="13659" y="0"/>
                    <a:pt x="18998" y="2507"/>
                    <a:pt x="20151" y="7093"/>
                  </a:cubicBezTo>
                  <a:cubicBezTo>
                    <a:pt x="21404" y="11579"/>
                    <a:pt x="18171" y="16391"/>
                    <a:pt x="12932" y="17845"/>
                  </a:cubicBezTo>
                  <a:cubicBezTo>
                    <a:pt x="7719" y="19324"/>
                    <a:pt x="2506" y="16817"/>
                    <a:pt x="1253" y="12206"/>
                  </a:cubicBezTo>
                  <a:cubicBezTo>
                    <a:pt x="0" y="7720"/>
                    <a:pt x="3233" y="2807"/>
                    <a:pt x="8446" y="1454"/>
                  </a:cubicBezTo>
                  <a:close/>
                </a:path>
              </a:pathLst>
            </a:custGeom>
            <a:solidFill>
              <a:srgbClr val="FFC2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5"/>
            <p:cNvSpPr/>
            <p:nvPr/>
          </p:nvSpPr>
          <p:spPr>
            <a:xfrm>
              <a:off x="1214732" y="2671666"/>
              <a:ext cx="765208" cy="689400"/>
            </a:xfrm>
            <a:custGeom>
              <a:avLst/>
              <a:gdLst/>
              <a:ahLst/>
              <a:cxnLst/>
              <a:rect l="l" t="t" r="r" b="b"/>
              <a:pathLst>
                <a:path w="12658" h="11404" extrusionOk="0">
                  <a:moveTo>
                    <a:pt x="5013" y="852"/>
                  </a:moveTo>
                  <a:cubicBezTo>
                    <a:pt x="8046" y="0"/>
                    <a:pt x="11179" y="1479"/>
                    <a:pt x="11906" y="4186"/>
                  </a:cubicBezTo>
                  <a:cubicBezTo>
                    <a:pt x="12658" y="6893"/>
                    <a:pt x="10778" y="9725"/>
                    <a:pt x="7645" y="10552"/>
                  </a:cubicBezTo>
                  <a:cubicBezTo>
                    <a:pt x="4612" y="11404"/>
                    <a:pt x="1480" y="9925"/>
                    <a:pt x="753" y="7218"/>
                  </a:cubicBezTo>
                  <a:cubicBezTo>
                    <a:pt x="1" y="4512"/>
                    <a:pt x="1881" y="1679"/>
                    <a:pt x="5013" y="852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15"/>
            <p:cNvSpPr/>
            <p:nvPr/>
          </p:nvSpPr>
          <p:spPr>
            <a:xfrm>
              <a:off x="1745022" y="2527729"/>
              <a:ext cx="765208" cy="687889"/>
            </a:xfrm>
            <a:custGeom>
              <a:avLst/>
              <a:gdLst/>
              <a:ahLst/>
              <a:cxnLst/>
              <a:rect l="l" t="t" r="r" b="b"/>
              <a:pathLst>
                <a:path w="12658" h="11379" extrusionOk="0">
                  <a:moveTo>
                    <a:pt x="5013" y="827"/>
                  </a:moveTo>
                  <a:cubicBezTo>
                    <a:pt x="1881" y="1654"/>
                    <a:pt x="1" y="4487"/>
                    <a:pt x="753" y="7193"/>
                  </a:cubicBezTo>
                  <a:cubicBezTo>
                    <a:pt x="1480" y="9900"/>
                    <a:pt x="4612" y="11379"/>
                    <a:pt x="7645" y="10527"/>
                  </a:cubicBezTo>
                  <a:cubicBezTo>
                    <a:pt x="10778" y="9700"/>
                    <a:pt x="12658" y="6893"/>
                    <a:pt x="11906" y="4161"/>
                  </a:cubicBezTo>
                  <a:cubicBezTo>
                    <a:pt x="11179" y="1454"/>
                    <a:pt x="8046" y="0"/>
                    <a:pt x="5013" y="827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15"/>
            <p:cNvSpPr/>
            <p:nvPr/>
          </p:nvSpPr>
          <p:spPr>
            <a:xfrm>
              <a:off x="1063238" y="2880712"/>
              <a:ext cx="733349" cy="737944"/>
            </a:xfrm>
            <a:custGeom>
              <a:avLst/>
              <a:gdLst/>
              <a:ahLst/>
              <a:cxnLst/>
              <a:rect l="l" t="t" r="r" b="b"/>
              <a:pathLst>
                <a:path w="12131" h="12207" extrusionOk="0">
                  <a:moveTo>
                    <a:pt x="4612" y="828"/>
                  </a:moveTo>
                  <a:cubicBezTo>
                    <a:pt x="7519" y="1"/>
                    <a:pt x="10552" y="1780"/>
                    <a:pt x="11279" y="4688"/>
                  </a:cubicBezTo>
                  <a:cubicBezTo>
                    <a:pt x="12131" y="7620"/>
                    <a:pt x="10452" y="10653"/>
                    <a:pt x="7519" y="11379"/>
                  </a:cubicBezTo>
                  <a:cubicBezTo>
                    <a:pt x="4612" y="12207"/>
                    <a:pt x="1580" y="10452"/>
                    <a:pt x="752" y="7520"/>
                  </a:cubicBezTo>
                  <a:cubicBezTo>
                    <a:pt x="1" y="4587"/>
                    <a:pt x="1680" y="1555"/>
                    <a:pt x="4612" y="828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15"/>
            <p:cNvSpPr/>
            <p:nvPr/>
          </p:nvSpPr>
          <p:spPr>
            <a:xfrm>
              <a:off x="2010167" y="2717127"/>
              <a:ext cx="733410" cy="737883"/>
            </a:xfrm>
            <a:custGeom>
              <a:avLst/>
              <a:gdLst/>
              <a:ahLst/>
              <a:cxnLst/>
              <a:rect l="l" t="t" r="r" b="b"/>
              <a:pathLst>
                <a:path w="12132" h="12206" extrusionOk="0">
                  <a:moveTo>
                    <a:pt x="4612" y="727"/>
                  </a:moveTo>
                  <a:cubicBezTo>
                    <a:pt x="1680" y="1554"/>
                    <a:pt x="1" y="4587"/>
                    <a:pt x="753" y="7519"/>
                  </a:cubicBezTo>
                  <a:cubicBezTo>
                    <a:pt x="1580" y="10426"/>
                    <a:pt x="4612" y="12206"/>
                    <a:pt x="7520" y="11379"/>
                  </a:cubicBezTo>
                  <a:cubicBezTo>
                    <a:pt x="10452" y="10527"/>
                    <a:pt x="12131" y="7519"/>
                    <a:pt x="11279" y="4587"/>
                  </a:cubicBezTo>
                  <a:cubicBezTo>
                    <a:pt x="10552" y="1654"/>
                    <a:pt x="7520" y="0"/>
                    <a:pt x="4612" y="727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15"/>
            <p:cNvSpPr/>
            <p:nvPr/>
          </p:nvSpPr>
          <p:spPr>
            <a:xfrm>
              <a:off x="1619281" y="3038312"/>
              <a:ext cx="739455" cy="739455"/>
            </a:xfrm>
            <a:custGeom>
              <a:avLst/>
              <a:gdLst/>
              <a:ahLst/>
              <a:cxnLst/>
              <a:rect l="l" t="t" r="r" b="b"/>
              <a:pathLst>
                <a:path w="12232" h="12232" extrusionOk="0">
                  <a:moveTo>
                    <a:pt x="4712" y="828"/>
                  </a:moveTo>
                  <a:cubicBezTo>
                    <a:pt x="1780" y="1680"/>
                    <a:pt x="1" y="4712"/>
                    <a:pt x="828" y="7620"/>
                  </a:cubicBezTo>
                  <a:cubicBezTo>
                    <a:pt x="1680" y="10552"/>
                    <a:pt x="4587" y="12231"/>
                    <a:pt x="7519" y="11479"/>
                  </a:cubicBezTo>
                  <a:cubicBezTo>
                    <a:pt x="10452" y="10652"/>
                    <a:pt x="12231" y="7620"/>
                    <a:pt x="11379" y="4712"/>
                  </a:cubicBezTo>
                  <a:cubicBezTo>
                    <a:pt x="10552" y="1780"/>
                    <a:pt x="7620" y="0"/>
                    <a:pt x="4712" y="828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15"/>
            <p:cNvSpPr/>
            <p:nvPr/>
          </p:nvSpPr>
          <p:spPr>
            <a:xfrm>
              <a:off x="1417792" y="2549612"/>
              <a:ext cx="213700" cy="103918"/>
            </a:xfrm>
            <a:custGeom>
              <a:avLst/>
              <a:gdLst/>
              <a:ahLst/>
              <a:cxnLst/>
              <a:rect l="l" t="t" r="r" b="b"/>
              <a:pathLst>
                <a:path w="3535" h="1719" extrusionOk="0">
                  <a:moveTo>
                    <a:pt x="2373" y="0"/>
                  </a:moveTo>
                  <a:cubicBezTo>
                    <a:pt x="2061" y="0"/>
                    <a:pt x="1742" y="99"/>
                    <a:pt x="1354" y="265"/>
                  </a:cubicBezTo>
                  <a:cubicBezTo>
                    <a:pt x="928" y="365"/>
                    <a:pt x="527" y="666"/>
                    <a:pt x="301" y="891"/>
                  </a:cubicBezTo>
                  <a:cubicBezTo>
                    <a:pt x="201" y="1092"/>
                    <a:pt x="101" y="1292"/>
                    <a:pt x="0" y="1393"/>
                  </a:cubicBezTo>
                  <a:cubicBezTo>
                    <a:pt x="0" y="1618"/>
                    <a:pt x="101" y="1719"/>
                    <a:pt x="201" y="1719"/>
                  </a:cubicBezTo>
                  <a:cubicBezTo>
                    <a:pt x="301" y="1719"/>
                    <a:pt x="401" y="1618"/>
                    <a:pt x="401" y="1518"/>
                  </a:cubicBezTo>
                  <a:cubicBezTo>
                    <a:pt x="527" y="1393"/>
                    <a:pt x="527" y="1292"/>
                    <a:pt x="627" y="1192"/>
                  </a:cubicBezTo>
                  <a:cubicBezTo>
                    <a:pt x="827" y="992"/>
                    <a:pt x="1153" y="766"/>
                    <a:pt x="1554" y="566"/>
                  </a:cubicBezTo>
                  <a:cubicBezTo>
                    <a:pt x="1785" y="495"/>
                    <a:pt x="2053" y="424"/>
                    <a:pt x="2340" y="424"/>
                  </a:cubicBezTo>
                  <a:cubicBezTo>
                    <a:pt x="2460" y="424"/>
                    <a:pt x="2582" y="436"/>
                    <a:pt x="2707" y="465"/>
                  </a:cubicBezTo>
                  <a:cubicBezTo>
                    <a:pt x="2908" y="465"/>
                    <a:pt x="3033" y="566"/>
                    <a:pt x="3233" y="666"/>
                  </a:cubicBezTo>
                  <a:cubicBezTo>
                    <a:pt x="3334" y="666"/>
                    <a:pt x="3434" y="666"/>
                    <a:pt x="3534" y="566"/>
                  </a:cubicBezTo>
                  <a:cubicBezTo>
                    <a:pt x="3534" y="566"/>
                    <a:pt x="3534" y="365"/>
                    <a:pt x="3434" y="365"/>
                  </a:cubicBezTo>
                  <a:cubicBezTo>
                    <a:pt x="3233" y="140"/>
                    <a:pt x="3033" y="39"/>
                    <a:pt x="2707" y="39"/>
                  </a:cubicBezTo>
                  <a:cubicBezTo>
                    <a:pt x="2595" y="13"/>
                    <a:pt x="2485" y="0"/>
                    <a:pt x="2373" y="0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15"/>
            <p:cNvSpPr/>
            <p:nvPr/>
          </p:nvSpPr>
          <p:spPr>
            <a:xfrm>
              <a:off x="1613235" y="2508021"/>
              <a:ext cx="359148" cy="360660"/>
            </a:xfrm>
            <a:custGeom>
              <a:avLst/>
              <a:gdLst/>
              <a:ahLst/>
              <a:cxnLst/>
              <a:rect l="l" t="t" r="r" b="b"/>
              <a:pathLst>
                <a:path w="5941" h="5966" extrusionOk="0">
                  <a:moveTo>
                    <a:pt x="2306" y="427"/>
                  </a:moveTo>
                  <a:cubicBezTo>
                    <a:pt x="3660" y="0"/>
                    <a:pt x="5113" y="828"/>
                    <a:pt x="5539" y="2306"/>
                  </a:cubicBezTo>
                  <a:cubicBezTo>
                    <a:pt x="5940" y="3660"/>
                    <a:pt x="5113" y="5214"/>
                    <a:pt x="3660" y="5539"/>
                  </a:cubicBezTo>
                  <a:cubicBezTo>
                    <a:pt x="2181" y="5965"/>
                    <a:pt x="727" y="5113"/>
                    <a:pt x="426" y="3660"/>
                  </a:cubicBezTo>
                  <a:cubicBezTo>
                    <a:pt x="0" y="2306"/>
                    <a:pt x="827" y="828"/>
                    <a:pt x="2306" y="427"/>
                  </a:cubicBezTo>
                  <a:close/>
                </a:path>
              </a:pathLst>
            </a:custGeom>
            <a:solidFill>
              <a:srgbClr val="C628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15"/>
            <p:cNvSpPr/>
            <p:nvPr/>
          </p:nvSpPr>
          <p:spPr>
            <a:xfrm>
              <a:off x="1808679" y="2312577"/>
              <a:ext cx="309154" cy="113711"/>
            </a:xfrm>
            <a:custGeom>
              <a:avLst/>
              <a:gdLst/>
              <a:ahLst/>
              <a:cxnLst/>
              <a:rect l="l" t="t" r="r" b="b"/>
              <a:pathLst>
                <a:path w="5114" h="1881" extrusionOk="0">
                  <a:moveTo>
                    <a:pt x="2507" y="0"/>
                  </a:moveTo>
                  <a:cubicBezTo>
                    <a:pt x="1153" y="0"/>
                    <a:pt x="0" y="527"/>
                    <a:pt x="0" y="1153"/>
                  </a:cubicBezTo>
                  <a:cubicBezTo>
                    <a:pt x="0" y="1780"/>
                    <a:pt x="1254" y="1153"/>
                    <a:pt x="2607" y="1153"/>
                  </a:cubicBezTo>
                  <a:cubicBezTo>
                    <a:pt x="3960" y="1153"/>
                    <a:pt x="5013" y="1880"/>
                    <a:pt x="5013" y="1254"/>
                  </a:cubicBezTo>
                  <a:cubicBezTo>
                    <a:pt x="5113" y="527"/>
                    <a:pt x="3960" y="0"/>
                    <a:pt x="2507" y="0"/>
                  </a:cubicBezTo>
                  <a:close/>
                </a:path>
              </a:pathLst>
            </a:custGeom>
            <a:solidFill>
              <a:srgbClr val="E1EAED"/>
            </a:solidFill>
            <a:ln w="9525" cap="flat" cmpd="sng">
              <a:solidFill>
                <a:srgbClr val="E1EAE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15"/>
            <p:cNvSpPr/>
            <p:nvPr/>
          </p:nvSpPr>
          <p:spPr>
            <a:xfrm>
              <a:off x="1348090" y="2394370"/>
              <a:ext cx="303048" cy="227362"/>
            </a:xfrm>
            <a:custGeom>
              <a:avLst/>
              <a:gdLst/>
              <a:ahLst/>
              <a:cxnLst/>
              <a:rect l="l" t="t" r="r" b="b"/>
              <a:pathLst>
                <a:path w="5013" h="3761" extrusionOk="0">
                  <a:moveTo>
                    <a:pt x="1880" y="953"/>
                  </a:moveTo>
                  <a:cubicBezTo>
                    <a:pt x="3033" y="201"/>
                    <a:pt x="4286" y="1"/>
                    <a:pt x="4687" y="627"/>
                  </a:cubicBezTo>
                  <a:cubicBezTo>
                    <a:pt x="5013" y="1154"/>
                    <a:pt x="3660" y="1254"/>
                    <a:pt x="2406" y="1981"/>
                  </a:cubicBezTo>
                  <a:cubicBezTo>
                    <a:pt x="1254" y="2708"/>
                    <a:pt x="727" y="3760"/>
                    <a:pt x="301" y="3234"/>
                  </a:cubicBezTo>
                  <a:cubicBezTo>
                    <a:pt x="0" y="2708"/>
                    <a:pt x="727" y="1680"/>
                    <a:pt x="1880" y="953"/>
                  </a:cubicBezTo>
                  <a:close/>
                </a:path>
              </a:pathLst>
            </a:custGeom>
            <a:solidFill>
              <a:srgbClr val="E1EAED"/>
            </a:solidFill>
            <a:ln w="9525" cap="flat" cmpd="sng">
              <a:solidFill>
                <a:srgbClr val="E1EAE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5"/>
            <p:cNvSpPr/>
            <p:nvPr/>
          </p:nvSpPr>
          <p:spPr>
            <a:xfrm>
              <a:off x="1688983" y="2814577"/>
              <a:ext cx="303109" cy="127373"/>
            </a:xfrm>
            <a:custGeom>
              <a:avLst/>
              <a:gdLst/>
              <a:ahLst/>
              <a:cxnLst/>
              <a:rect l="l" t="t" r="r" b="b"/>
              <a:pathLst>
                <a:path w="5014" h="2107" extrusionOk="0">
                  <a:moveTo>
                    <a:pt x="4711" y="1"/>
                  </a:moveTo>
                  <a:cubicBezTo>
                    <a:pt x="4637" y="1"/>
                    <a:pt x="4587" y="72"/>
                    <a:pt x="4587" y="143"/>
                  </a:cubicBezTo>
                  <a:cubicBezTo>
                    <a:pt x="4487" y="368"/>
                    <a:pt x="4387" y="569"/>
                    <a:pt x="4286" y="769"/>
                  </a:cubicBezTo>
                  <a:cubicBezTo>
                    <a:pt x="3860" y="1095"/>
                    <a:pt x="3334" y="1396"/>
                    <a:pt x="2707" y="1521"/>
                  </a:cubicBezTo>
                  <a:cubicBezTo>
                    <a:pt x="2340" y="1638"/>
                    <a:pt x="1973" y="1687"/>
                    <a:pt x="1626" y="1687"/>
                  </a:cubicBezTo>
                  <a:cubicBezTo>
                    <a:pt x="1381" y="1687"/>
                    <a:pt x="1146" y="1663"/>
                    <a:pt x="928" y="1621"/>
                  </a:cubicBezTo>
                  <a:cubicBezTo>
                    <a:pt x="727" y="1521"/>
                    <a:pt x="527" y="1396"/>
                    <a:pt x="427" y="1295"/>
                  </a:cubicBezTo>
                  <a:cubicBezTo>
                    <a:pt x="364" y="1245"/>
                    <a:pt x="282" y="1220"/>
                    <a:pt x="217" y="1220"/>
                  </a:cubicBezTo>
                  <a:cubicBezTo>
                    <a:pt x="151" y="1220"/>
                    <a:pt x="101" y="1245"/>
                    <a:pt x="101" y="1295"/>
                  </a:cubicBezTo>
                  <a:cubicBezTo>
                    <a:pt x="1" y="1396"/>
                    <a:pt x="1" y="1521"/>
                    <a:pt x="101" y="1621"/>
                  </a:cubicBezTo>
                  <a:cubicBezTo>
                    <a:pt x="301" y="1822"/>
                    <a:pt x="527" y="1922"/>
                    <a:pt x="828" y="2022"/>
                  </a:cubicBezTo>
                  <a:cubicBezTo>
                    <a:pt x="1052" y="2076"/>
                    <a:pt x="1314" y="2106"/>
                    <a:pt x="1596" y="2106"/>
                  </a:cubicBezTo>
                  <a:cubicBezTo>
                    <a:pt x="1975" y="2106"/>
                    <a:pt x="2391" y="2051"/>
                    <a:pt x="2808" y="1922"/>
                  </a:cubicBezTo>
                  <a:cubicBezTo>
                    <a:pt x="3434" y="1822"/>
                    <a:pt x="4186" y="1521"/>
                    <a:pt x="4587" y="995"/>
                  </a:cubicBezTo>
                  <a:cubicBezTo>
                    <a:pt x="4813" y="769"/>
                    <a:pt x="4913" y="569"/>
                    <a:pt x="5013" y="268"/>
                  </a:cubicBezTo>
                  <a:cubicBezTo>
                    <a:pt x="5013" y="143"/>
                    <a:pt x="4913" y="42"/>
                    <a:pt x="4813" y="42"/>
                  </a:cubicBezTo>
                  <a:cubicBezTo>
                    <a:pt x="4776" y="13"/>
                    <a:pt x="4741" y="1"/>
                    <a:pt x="4711" y="1"/>
                  </a:cubicBezTo>
                  <a:close/>
                </a:path>
              </a:pathLst>
            </a:custGeom>
            <a:solidFill>
              <a:srgbClr val="C628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15"/>
            <p:cNvSpPr/>
            <p:nvPr/>
          </p:nvSpPr>
          <p:spPr>
            <a:xfrm>
              <a:off x="754143" y="1365647"/>
              <a:ext cx="1345491" cy="865136"/>
            </a:xfrm>
            <a:custGeom>
              <a:avLst/>
              <a:gdLst/>
              <a:ahLst/>
              <a:cxnLst/>
              <a:rect l="l" t="t" r="r" b="b"/>
              <a:pathLst>
                <a:path w="22257" h="14311" extrusionOk="0">
                  <a:moveTo>
                    <a:pt x="22257" y="10451"/>
                  </a:moveTo>
                  <a:cubicBezTo>
                    <a:pt x="19650" y="4286"/>
                    <a:pt x="14938" y="0"/>
                    <a:pt x="8572" y="5740"/>
                  </a:cubicBezTo>
                  <a:cubicBezTo>
                    <a:pt x="2106" y="11479"/>
                    <a:pt x="1" y="14311"/>
                    <a:pt x="7319" y="12832"/>
                  </a:cubicBezTo>
                  <a:cubicBezTo>
                    <a:pt x="14738" y="11379"/>
                    <a:pt x="17344" y="11905"/>
                    <a:pt x="22257" y="1045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15"/>
            <p:cNvSpPr/>
            <p:nvPr/>
          </p:nvSpPr>
          <p:spPr>
            <a:xfrm>
              <a:off x="1278388" y="1718630"/>
              <a:ext cx="428850" cy="392518"/>
            </a:xfrm>
            <a:custGeom>
              <a:avLst/>
              <a:gdLst/>
              <a:ahLst/>
              <a:cxnLst/>
              <a:rect l="l" t="t" r="r" b="b"/>
              <a:pathLst>
                <a:path w="7094" h="6493" extrusionOk="0">
                  <a:moveTo>
                    <a:pt x="427" y="6492"/>
                  </a:moveTo>
                  <a:cubicBezTo>
                    <a:pt x="1" y="5114"/>
                    <a:pt x="1354" y="1354"/>
                    <a:pt x="4186" y="728"/>
                  </a:cubicBezTo>
                  <a:cubicBezTo>
                    <a:pt x="7093" y="1"/>
                    <a:pt x="1254" y="1254"/>
                    <a:pt x="427" y="6492"/>
                  </a:cubicBezTo>
                  <a:close/>
                </a:path>
              </a:pathLst>
            </a:custGeom>
            <a:solidFill>
              <a:srgbClr val="B83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15"/>
            <p:cNvSpPr/>
            <p:nvPr/>
          </p:nvSpPr>
          <p:spPr>
            <a:xfrm>
              <a:off x="634447" y="1814085"/>
              <a:ext cx="536455" cy="536395"/>
            </a:xfrm>
            <a:custGeom>
              <a:avLst/>
              <a:gdLst/>
              <a:ahLst/>
              <a:cxnLst/>
              <a:rect l="l" t="t" r="r" b="b"/>
              <a:pathLst>
                <a:path w="8874" h="8873" extrusionOk="0">
                  <a:moveTo>
                    <a:pt x="3334" y="527"/>
                  </a:moveTo>
                  <a:cubicBezTo>
                    <a:pt x="5540" y="1"/>
                    <a:pt x="7720" y="1254"/>
                    <a:pt x="8246" y="3334"/>
                  </a:cubicBezTo>
                  <a:cubicBezTo>
                    <a:pt x="8873" y="5540"/>
                    <a:pt x="7620" y="7720"/>
                    <a:pt x="5540" y="8246"/>
                  </a:cubicBezTo>
                  <a:cubicBezTo>
                    <a:pt x="3334" y="8873"/>
                    <a:pt x="1154" y="7620"/>
                    <a:pt x="627" y="5414"/>
                  </a:cubicBezTo>
                  <a:cubicBezTo>
                    <a:pt x="1" y="3334"/>
                    <a:pt x="1254" y="1154"/>
                    <a:pt x="3334" y="527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15"/>
            <p:cNvSpPr/>
            <p:nvPr/>
          </p:nvSpPr>
          <p:spPr>
            <a:xfrm>
              <a:off x="1001153" y="1800483"/>
              <a:ext cx="1387868" cy="1016690"/>
            </a:xfrm>
            <a:custGeom>
              <a:avLst/>
              <a:gdLst/>
              <a:ahLst/>
              <a:cxnLst/>
              <a:rect l="l" t="t" r="r" b="b"/>
              <a:pathLst>
                <a:path w="22958" h="16818" extrusionOk="0">
                  <a:moveTo>
                    <a:pt x="9499" y="1579"/>
                  </a:moveTo>
                  <a:cubicBezTo>
                    <a:pt x="15338" y="0"/>
                    <a:pt x="21203" y="2832"/>
                    <a:pt x="22657" y="7845"/>
                  </a:cubicBezTo>
                  <a:cubicBezTo>
                    <a:pt x="22958" y="8998"/>
                    <a:pt x="22958" y="10251"/>
                    <a:pt x="22757" y="11404"/>
                  </a:cubicBezTo>
                  <a:cubicBezTo>
                    <a:pt x="20351" y="8371"/>
                    <a:pt x="15765" y="7018"/>
                    <a:pt x="11278" y="8271"/>
                  </a:cubicBezTo>
                  <a:cubicBezTo>
                    <a:pt x="6792" y="9399"/>
                    <a:pt x="3659" y="12958"/>
                    <a:pt x="3033" y="16817"/>
                  </a:cubicBezTo>
                  <a:cubicBezTo>
                    <a:pt x="2281" y="15890"/>
                    <a:pt x="1779" y="14837"/>
                    <a:pt x="1353" y="13684"/>
                  </a:cubicBezTo>
                  <a:cubicBezTo>
                    <a:pt x="0" y="8572"/>
                    <a:pt x="3659" y="3133"/>
                    <a:pt x="9499" y="1579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15"/>
            <p:cNvSpPr/>
            <p:nvPr/>
          </p:nvSpPr>
          <p:spPr>
            <a:xfrm>
              <a:off x="1878381" y="2427740"/>
              <a:ext cx="221256" cy="88926"/>
            </a:xfrm>
            <a:custGeom>
              <a:avLst/>
              <a:gdLst/>
              <a:ahLst/>
              <a:cxnLst/>
              <a:rect l="l" t="t" r="r" b="b"/>
              <a:pathLst>
                <a:path w="3660" h="1471" extrusionOk="0">
                  <a:moveTo>
                    <a:pt x="2494" y="0"/>
                  </a:moveTo>
                  <a:cubicBezTo>
                    <a:pt x="2275" y="0"/>
                    <a:pt x="2043" y="25"/>
                    <a:pt x="1780" y="75"/>
                  </a:cubicBezTo>
                  <a:cubicBezTo>
                    <a:pt x="1354" y="75"/>
                    <a:pt x="827" y="276"/>
                    <a:pt x="527" y="602"/>
                  </a:cubicBezTo>
                  <a:cubicBezTo>
                    <a:pt x="301" y="702"/>
                    <a:pt x="101" y="902"/>
                    <a:pt x="0" y="1228"/>
                  </a:cubicBezTo>
                  <a:cubicBezTo>
                    <a:pt x="0" y="1328"/>
                    <a:pt x="101" y="1429"/>
                    <a:pt x="201" y="1429"/>
                  </a:cubicBezTo>
                  <a:cubicBezTo>
                    <a:pt x="230" y="1458"/>
                    <a:pt x="262" y="1470"/>
                    <a:pt x="292" y="1470"/>
                  </a:cubicBezTo>
                  <a:cubicBezTo>
                    <a:pt x="364" y="1470"/>
                    <a:pt x="426" y="1399"/>
                    <a:pt x="426" y="1328"/>
                  </a:cubicBezTo>
                  <a:cubicBezTo>
                    <a:pt x="527" y="1128"/>
                    <a:pt x="627" y="1028"/>
                    <a:pt x="827" y="902"/>
                  </a:cubicBezTo>
                  <a:cubicBezTo>
                    <a:pt x="1053" y="702"/>
                    <a:pt x="1454" y="501"/>
                    <a:pt x="1880" y="501"/>
                  </a:cubicBezTo>
                  <a:cubicBezTo>
                    <a:pt x="2093" y="451"/>
                    <a:pt x="2300" y="426"/>
                    <a:pt x="2482" y="426"/>
                  </a:cubicBezTo>
                  <a:cubicBezTo>
                    <a:pt x="2663" y="426"/>
                    <a:pt x="2820" y="451"/>
                    <a:pt x="2933" y="501"/>
                  </a:cubicBezTo>
                  <a:cubicBezTo>
                    <a:pt x="3133" y="501"/>
                    <a:pt x="3233" y="602"/>
                    <a:pt x="3233" y="702"/>
                  </a:cubicBezTo>
                  <a:cubicBezTo>
                    <a:pt x="3284" y="752"/>
                    <a:pt x="3334" y="777"/>
                    <a:pt x="3387" y="777"/>
                  </a:cubicBezTo>
                  <a:cubicBezTo>
                    <a:pt x="3440" y="777"/>
                    <a:pt x="3497" y="752"/>
                    <a:pt x="3559" y="702"/>
                  </a:cubicBezTo>
                  <a:cubicBezTo>
                    <a:pt x="3660" y="602"/>
                    <a:pt x="3660" y="501"/>
                    <a:pt x="3559" y="401"/>
                  </a:cubicBezTo>
                  <a:cubicBezTo>
                    <a:pt x="3434" y="276"/>
                    <a:pt x="3334" y="176"/>
                    <a:pt x="3133" y="75"/>
                  </a:cubicBezTo>
                  <a:cubicBezTo>
                    <a:pt x="2920" y="25"/>
                    <a:pt x="2713" y="0"/>
                    <a:pt x="2494" y="0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15"/>
            <p:cNvSpPr/>
            <p:nvPr/>
          </p:nvSpPr>
          <p:spPr>
            <a:xfrm>
              <a:off x="3431348" y="2400476"/>
              <a:ext cx="177368" cy="127313"/>
            </a:xfrm>
            <a:custGeom>
              <a:avLst/>
              <a:gdLst/>
              <a:ahLst/>
              <a:cxnLst/>
              <a:rect l="l" t="t" r="r" b="b"/>
              <a:pathLst>
                <a:path w="2934" h="2106" extrusionOk="0">
                  <a:moveTo>
                    <a:pt x="427" y="526"/>
                  </a:moveTo>
                  <a:cubicBezTo>
                    <a:pt x="728" y="326"/>
                    <a:pt x="2307" y="0"/>
                    <a:pt x="2607" y="100"/>
                  </a:cubicBezTo>
                  <a:cubicBezTo>
                    <a:pt x="2933" y="226"/>
                    <a:pt x="2708" y="1880"/>
                    <a:pt x="2407" y="1980"/>
                  </a:cubicBezTo>
                  <a:cubicBezTo>
                    <a:pt x="2081" y="2105"/>
                    <a:pt x="527" y="1579"/>
                    <a:pt x="201" y="1253"/>
                  </a:cubicBezTo>
                  <a:cubicBezTo>
                    <a:pt x="1" y="1053"/>
                    <a:pt x="101" y="727"/>
                    <a:pt x="427" y="526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15"/>
            <p:cNvSpPr/>
            <p:nvPr/>
          </p:nvSpPr>
          <p:spPr>
            <a:xfrm>
              <a:off x="3437393" y="2420123"/>
              <a:ext cx="69762" cy="75807"/>
            </a:xfrm>
            <a:custGeom>
              <a:avLst/>
              <a:gdLst/>
              <a:ahLst/>
              <a:cxnLst/>
              <a:rect l="l" t="t" r="r" b="b"/>
              <a:pathLst>
                <a:path w="1154" h="1254" extrusionOk="0">
                  <a:moveTo>
                    <a:pt x="101" y="527"/>
                  </a:moveTo>
                  <a:cubicBezTo>
                    <a:pt x="201" y="201"/>
                    <a:pt x="1054" y="1"/>
                    <a:pt x="1154" y="302"/>
                  </a:cubicBezTo>
                  <a:cubicBezTo>
                    <a:pt x="1154" y="527"/>
                    <a:pt x="327" y="302"/>
                    <a:pt x="327" y="527"/>
                  </a:cubicBezTo>
                  <a:cubicBezTo>
                    <a:pt x="201" y="728"/>
                    <a:pt x="828" y="728"/>
                    <a:pt x="728" y="1028"/>
                  </a:cubicBezTo>
                  <a:cubicBezTo>
                    <a:pt x="527" y="1254"/>
                    <a:pt x="1" y="828"/>
                    <a:pt x="101" y="527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15"/>
            <p:cNvSpPr/>
            <p:nvPr/>
          </p:nvSpPr>
          <p:spPr>
            <a:xfrm>
              <a:off x="3248056" y="2262583"/>
              <a:ext cx="151554" cy="169751"/>
            </a:xfrm>
            <a:custGeom>
              <a:avLst/>
              <a:gdLst/>
              <a:ahLst/>
              <a:cxnLst/>
              <a:rect l="l" t="t" r="r" b="b"/>
              <a:pathLst>
                <a:path w="2507" h="2808" extrusionOk="0">
                  <a:moveTo>
                    <a:pt x="2406" y="2181"/>
                  </a:moveTo>
                  <a:cubicBezTo>
                    <a:pt x="2506" y="1755"/>
                    <a:pt x="1880" y="301"/>
                    <a:pt x="1679" y="101"/>
                  </a:cubicBezTo>
                  <a:cubicBezTo>
                    <a:pt x="1354" y="0"/>
                    <a:pt x="0" y="928"/>
                    <a:pt x="100" y="1354"/>
                  </a:cubicBezTo>
                  <a:cubicBezTo>
                    <a:pt x="100" y="1654"/>
                    <a:pt x="1454" y="2607"/>
                    <a:pt x="1880" y="2707"/>
                  </a:cubicBezTo>
                  <a:cubicBezTo>
                    <a:pt x="2206" y="2807"/>
                    <a:pt x="2406" y="2607"/>
                    <a:pt x="2406" y="218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15"/>
            <p:cNvSpPr/>
            <p:nvPr/>
          </p:nvSpPr>
          <p:spPr>
            <a:xfrm>
              <a:off x="3329848" y="2350421"/>
              <a:ext cx="69762" cy="75868"/>
            </a:xfrm>
            <a:custGeom>
              <a:avLst/>
              <a:gdLst/>
              <a:ahLst/>
              <a:cxnLst/>
              <a:rect l="l" t="t" r="r" b="b"/>
              <a:pathLst>
                <a:path w="1154" h="1255" extrusionOk="0">
                  <a:moveTo>
                    <a:pt x="853" y="1054"/>
                  </a:moveTo>
                  <a:cubicBezTo>
                    <a:pt x="1153" y="828"/>
                    <a:pt x="853" y="1"/>
                    <a:pt x="627" y="101"/>
                  </a:cubicBezTo>
                  <a:cubicBezTo>
                    <a:pt x="326" y="201"/>
                    <a:pt x="1053" y="728"/>
                    <a:pt x="853" y="928"/>
                  </a:cubicBezTo>
                  <a:cubicBezTo>
                    <a:pt x="627" y="1054"/>
                    <a:pt x="326" y="628"/>
                    <a:pt x="226" y="828"/>
                  </a:cubicBezTo>
                  <a:cubicBezTo>
                    <a:pt x="1" y="1054"/>
                    <a:pt x="627" y="1254"/>
                    <a:pt x="853" y="1054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15"/>
            <p:cNvSpPr/>
            <p:nvPr/>
          </p:nvSpPr>
          <p:spPr>
            <a:xfrm>
              <a:off x="3355601" y="2394370"/>
              <a:ext cx="107666" cy="87958"/>
            </a:xfrm>
            <a:custGeom>
              <a:avLst/>
              <a:gdLst/>
              <a:ahLst/>
              <a:cxnLst/>
              <a:rect l="l" t="t" r="r" b="b"/>
              <a:pathLst>
                <a:path w="1781" h="1455" extrusionOk="0">
                  <a:moveTo>
                    <a:pt x="1254" y="327"/>
                  </a:moveTo>
                  <a:cubicBezTo>
                    <a:pt x="1554" y="627"/>
                    <a:pt x="1780" y="627"/>
                    <a:pt x="1554" y="1053"/>
                  </a:cubicBezTo>
                  <a:cubicBezTo>
                    <a:pt x="1354" y="1354"/>
                    <a:pt x="1354" y="1454"/>
                    <a:pt x="727" y="1154"/>
                  </a:cubicBezTo>
                  <a:cubicBezTo>
                    <a:pt x="101" y="828"/>
                    <a:pt x="1" y="627"/>
                    <a:pt x="301" y="427"/>
                  </a:cubicBezTo>
                  <a:cubicBezTo>
                    <a:pt x="527" y="101"/>
                    <a:pt x="627" y="1"/>
                    <a:pt x="1254" y="327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15"/>
            <p:cNvSpPr/>
            <p:nvPr/>
          </p:nvSpPr>
          <p:spPr>
            <a:xfrm>
              <a:off x="2831356" y="2324668"/>
              <a:ext cx="827353" cy="815202"/>
            </a:xfrm>
            <a:custGeom>
              <a:avLst/>
              <a:gdLst/>
              <a:ahLst/>
              <a:cxnLst/>
              <a:rect l="l" t="t" r="r" b="b"/>
              <a:pathLst>
                <a:path w="13686" h="13485" extrusionOk="0">
                  <a:moveTo>
                    <a:pt x="13685" y="5013"/>
                  </a:moveTo>
                  <a:lnTo>
                    <a:pt x="4813" y="1"/>
                  </a:lnTo>
                  <a:lnTo>
                    <a:pt x="1" y="8472"/>
                  </a:lnTo>
                  <a:lnTo>
                    <a:pt x="8873" y="13485"/>
                  </a:ln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15"/>
            <p:cNvSpPr/>
            <p:nvPr/>
          </p:nvSpPr>
          <p:spPr>
            <a:xfrm>
              <a:off x="3070748" y="2382279"/>
              <a:ext cx="556103" cy="334907"/>
            </a:xfrm>
            <a:custGeom>
              <a:avLst/>
              <a:gdLst/>
              <a:ahLst/>
              <a:cxnLst/>
              <a:rect l="l" t="t" r="r" b="b"/>
              <a:pathLst>
                <a:path w="9199" h="5540" extrusionOk="0">
                  <a:moveTo>
                    <a:pt x="9199" y="5013"/>
                  </a:moveTo>
                  <a:lnTo>
                    <a:pt x="226" y="0"/>
                  </a:lnTo>
                  <a:lnTo>
                    <a:pt x="1" y="527"/>
                  </a:lnTo>
                  <a:lnTo>
                    <a:pt x="8898" y="5539"/>
                  </a:lnTo>
                  <a:close/>
                </a:path>
              </a:pathLst>
            </a:custGeom>
            <a:solidFill>
              <a:srgbClr val="BD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15"/>
            <p:cNvSpPr/>
            <p:nvPr/>
          </p:nvSpPr>
          <p:spPr>
            <a:xfrm>
              <a:off x="3046507" y="2268628"/>
              <a:ext cx="668242" cy="440941"/>
            </a:xfrm>
            <a:custGeom>
              <a:avLst/>
              <a:gdLst/>
              <a:ahLst/>
              <a:cxnLst/>
              <a:rect l="l" t="t" r="r" b="b"/>
              <a:pathLst>
                <a:path w="11054" h="7294" extrusionOk="0">
                  <a:moveTo>
                    <a:pt x="10226" y="7294"/>
                  </a:moveTo>
                  <a:lnTo>
                    <a:pt x="1" y="1454"/>
                  </a:lnTo>
                  <a:lnTo>
                    <a:pt x="828" y="1"/>
                  </a:lnTo>
                  <a:lnTo>
                    <a:pt x="11053" y="5740"/>
                  </a:ln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15"/>
            <p:cNvSpPr/>
            <p:nvPr/>
          </p:nvSpPr>
          <p:spPr>
            <a:xfrm>
              <a:off x="3064703" y="2420123"/>
              <a:ext cx="378856" cy="586450"/>
            </a:xfrm>
            <a:custGeom>
              <a:avLst/>
              <a:gdLst/>
              <a:ahLst/>
              <a:cxnLst/>
              <a:rect l="l" t="t" r="r" b="b"/>
              <a:pathLst>
                <a:path w="6267" h="9701" extrusionOk="0">
                  <a:moveTo>
                    <a:pt x="6266" y="627"/>
                  </a:moveTo>
                  <a:lnTo>
                    <a:pt x="5113" y="1"/>
                  </a:lnTo>
                  <a:lnTo>
                    <a:pt x="1" y="9074"/>
                  </a:lnTo>
                  <a:lnTo>
                    <a:pt x="1053" y="9700"/>
                  </a:ln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15"/>
            <p:cNvSpPr/>
            <p:nvPr/>
          </p:nvSpPr>
          <p:spPr>
            <a:xfrm>
              <a:off x="3014709" y="1548939"/>
              <a:ext cx="157600" cy="163705"/>
            </a:xfrm>
            <a:custGeom>
              <a:avLst/>
              <a:gdLst/>
              <a:ahLst/>
              <a:cxnLst/>
              <a:rect l="l" t="t" r="r" b="b"/>
              <a:pathLst>
                <a:path w="2607" h="2708" extrusionOk="0">
                  <a:moveTo>
                    <a:pt x="0" y="2081"/>
                  </a:moveTo>
                  <a:cubicBezTo>
                    <a:pt x="101" y="1555"/>
                    <a:pt x="928" y="201"/>
                    <a:pt x="1254" y="101"/>
                  </a:cubicBezTo>
                  <a:cubicBezTo>
                    <a:pt x="1554" y="1"/>
                    <a:pt x="2607" y="1254"/>
                    <a:pt x="2507" y="1655"/>
                  </a:cubicBezTo>
                  <a:cubicBezTo>
                    <a:pt x="2306" y="1981"/>
                    <a:pt x="828" y="2607"/>
                    <a:pt x="427" y="2708"/>
                  </a:cubicBezTo>
                  <a:cubicBezTo>
                    <a:pt x="101" y="2708"/>
                    <a:pt x="0" y="2407"/>
                    <a:pt x="0" y="2081"/>
                  </a:cubicBezTo>
                  <a:close/>
                </a:path>
              </a:pathLst>
            </a:custGeom>
            <a:solidFill>
              <a:srgbClr val="DB47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15"/>
            <p:cNvSpPr/>
            <p:nvPr/>
          </p:nvSpPr>
          <p:spPr>
            <a:xfrm>
              <a:off x="3008663" y="1630792"/>
              <a:ext cx="62145" cy="75807"/>
            </a:xfrm>
            <a:custGeom>
              <a:avLst/>
              <a:gdLst/>
              <a:ahLst/>
              <a:cxnLst/>
              <a:rect l="l" t="t" r="r" b="b"/>
              <a:pathLst>
                <a:path w="1028" h="1254" extrusionOk="0">
                  <a:moveTo>
                    <a:pt x="201" y="1053"/>
                  </a:moveTo>
                  <a:cubicBezTo>
                    <a:pt x="0" y="727"/>
                    <a:pt x="527" y="0"/>
                    <a:pt x="727" y="100"/>
                  </a:cubicBezTo>
                  <a:cubicBezTo>
                    <a:pt x="928" y="301"/>
                    <a:pt x="201" y="727"/>
                    <a:pt x="301" y="927"/>
                  </a:cubicBezTo>
                  <a:cubicBezTo>
                    <a:pt x="527" y="1153"/>
                    <a:pt x="827" y="727"/>
                    <a:pt x="928" y="927"/>
                  </a:cubicBezTo>
                  <a:cubicBezTo>
                    <a:pt x="1028" y="1153"/>
                    <a:pt x="401" y="1253"/>
                    <a:pt x="201" y="1053"/>
                  </a:cubicBezTo>
                  <a:close/>
                </a:path>
              </a:pathLst>
            </a:custGeom>
            <a:solidFill>
              <a:srgbClr val="B83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5"/>
            <p:cNvSpPr/>
            <p:nvPr/>
          </p:nvSpPr>
          <p:spPr>
            <a:xfrm>
              <a:off x="2793512" y="1630792"/>
              <a:ext cx="171262" cy="131847"/>
            </a:xfrm>
            <a:custGeom>
              <a:avLst/>
              <a:gdLst/>
              <a:ahLst/>
              <a:cxnLst/>
              <a:rect l="l" t="t" r="r" b="b"/>
              <a:pathLst>
                <a:path w="2833" h="2181" extrusionOk="0">
                  <a:moveTo>
                    <a:pt x="2507" y="927"/>
                  </a:moveTo>
                  <a:cubicBezTo>
                    <a:pt x="2306" y="627"/>
                    <a:pt x="827" y="0"/>
                    <a:pt x="527" y="100"/>
                  </a:cubicBezTo>
                  <a:cubicBezTo>
                    <a:pt x="201" y="201"/>
                    <a:pt x="0" y="1880"/>
                    <a:pt x="326" y="2080"/>
                  </a:cubicBezTo>
                  <a:cubicBezTo>
                    <a:pt x="527" y="2181"/>
                    <a:pt x="2206" y="1980"/>
                    <a:pt x="2507" y="1780"/>
                  </a:cubicBezTo>
                  <a:cubicBezTo>
                    <a:pt x="2832" y="1554"/>
                    <a:pt x="2707" y="1253"/>
                    <a:pt x="2507" y="927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5"/>
            <p:cNvSpPr/>
            <p:nvPr/>
          </p:nvSpPr>
          <p:spPr>
            <a:xfrm>
              <a:off x="2895012" y="1668635"/>
              <a:ext cx="56100" cy="81913"/>
            </a:xfrm>
            <a:custGeom>
              <a:avLst/>
              <a:gdLst/>
              <a:ahLst/>
              <a:cxnLst/>
              <a:rect l="l" t="t" r="r" b="b"/>
              <a:pathLst>
                <a:path w="928" h="1355" extrusionOk="0">
                  <a:moveTo>
                    <a:pt x="928" y="728"/>
                  </a:moveTo>
                  <a:cubicBezTo>
                    <a:pt x="928" y="427"/>
                    <a:pt x="101" y="1"/>
                    <a:pt x="101" y="201"/>
                  </a:cubicBezTo>
                  <a:cubicBezTo>
                    <a:pt x="1" y="527"/>
                    <a:pt x="828" y="427"/>
                    <a:pt x="828" y="627"/>
                  </a:cubicBezTo>
                  <a:cubicBezTo>
                    <a:pt x="727" y="928"/>
                    <a:pt x="201" y="828"/>
                    <a:pt x="301" y="1053"/>
                  </a:cubicBezTo>
                  <a:cubicBezTo>
                    <a:pt x="301" y="1354"/>
                    <a:pt x="928" y="1053"/>
                    <a:pt x="928" y="728"/>
                  </a:cubicBezTo>
                  <a:close/>
                </a:path>
              </a:pathLst>
            </a:custGeom>
            <a:solidFill>
              <a:srgbClr val="B83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5"/>
            <p:cNvSpPr/>
            <p:nvPr/>
          </p:nvSpPr>
          <p:spPr>
            <a:xfrm>
              <a:off x="2945007" y="1668635"/>
              <a:ext cx="95515" cy="81913"/>
            </a:xfrm>
            <a:custGeom>
              <a:avLst/>
              <a:gdLst/>
              <a:ahLst/>
              <a:cxnLst/>
              <a:rect l="l" t="t" r="r" b="b"/>
              <a:pathLst>
                <a:path w="1580" h="1355" extrusionOk="0">
                  <a:moveTo>
                    <a:pt x="627" y="101"/>
                  </a:moveTo>
                  <a:cubicBezTo>
                    <a:pt x="1053" y="101"/>
                    <a:pt x="1254" y="1"/>
                    <a:pt x="1354" y="427"/>
                  </a:cubicBezTo>
                  <a:cubicBezTo>
                    <a:pt x="1454" y="728"/>
                    <a:pt x="1580" y="828"/>
                    <a:pt x="953" y="1053"/>
                  </a:cubicBezTo>
                  <a:cubicBezTo>
                    <a:pt x="201" y="1354"/>
                    <a:pt x="1" y="1254"/>
                    <a:pt x="1" y="828"/>
                  </a:cubicBezTo>
                  <a:cubicBezTo>
                    <a:pt x="1" y="527"/>
                    <a:pt x="1" y="301"/>
                    <a:pt x="627" y="101"/>
                  </a:cubicBezTo>
                  <a:close/>
                </a:path>
              </a:pathLst>
            </a:custGeom>
            <a:solidFill>
              <a:srgbClr val="B83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5"/>
            <p:cNvSpPr/>
            <p:nvPr/>
          </p:nvSpPr>
          <p:spPr>
            <a:xfrm>
              <a:off x="2951052" y="1668635"/>
              <a:ext cx="81913" cy="69762"/>
            </a:xfrm>
            <a:custGeom>
              <a:avLst/>
              <a:gdLst/>
              <a:ahLst/>
              <a:cxnLst/>
              <a:rect l="l" t="t" r="r" b="b"/>
              <a:pathLst>
                <a:path w="1355" h="1154" extrusionOk="0">
                  <a:moveTo>
                    <a:pt x="527" y="201"/>
                  </a:moveTo>
                  <a:cubicBezTo>
                    <a:pt x="953" y="101"/>
                    <a:pt x="1154" y="1"/>
                    <a:pt x="1154" y="427"/>
                  </a:cubicBezTo>
                  <a:cubicBezTo>
                    <a:pt x="1254" y="728"/>
                    <a:pt x="1354" y="728"/>
                    <a:pt x="728" y="928"/>
                  </a:cubicBezTo>
                  <a:cubicBezTo>
                    <a:pt x="101" y="1154"/>
                    <a:pt x="1" y="1154"/>
                    <a:pt x="1" y="828"/>
                  </a:cubicBezTo>
                  <a:cubicBezTo>
                    <a:pt x="1" y="527"/>
                    <a:pt x="1" y="301"/>
                    <a:pt x="527" y="201"/>
                  </a:cubicBezTo>
                  <a:close/>
                </a:path>
              </a:pathLst>
            </a:custGeom>
            <a:solidFill>
              <a:srgbClr val="DB47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5"/>
            <p:cNvSpPr/>
            <p:nvPr/>
          </p:nvSpPr>
          <p:spPr>
            <a:xfrm>
              <a:off x="2705614" y="1662590"/>
              <a:ext cx="763696" cy="743989"/>
            </a:xfrm>
            <a:custGeom>
              <a:avLst/>
              <a:gdLst/>
              <a:ahLst/>
              <a:cxnLst/>
              <a:rect l="l" t="t" r="r" b="b"/>
              <a:pathLst>
                <a:path w="12633" h="12307" extrusionOk="0">
                  <a:moveTo>
                    <a:pt x="9800" y="0"/>
                  </a:moveTo>
                  <a:lnTo>
                    <a:pt x="1" y="2908"/>
                  </a:lnTo>
                  <a:lnTo>
                    <a:pt x="2808" y="12306"/>
                  </a:lnTo>
                  <a:lnTo>
                    <a:pt x="12632" y="9399"/>
                  </a:ln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5"/>
            <p:cNvSpPr/>
            <p:nvPr/>
          </p:nvSpPr>
          <p:spPr>
            <a:xfrm>
              <a:off x="2723811" y="1724736"/>
              <a:ext cx="600052" cy="209105"/>
            </a:xfrm>
            <a:custGeom>
              <a:avLst/>
              <a:gdLst/>
              <a:ahLst/>
              <a:cxnLst/>
              <a:rect l="l" t="t" r="r" b="b"/>
              <a:pathLst>
                <a:path w="9926" h="3459" extrusionOk="0">
                  <a:moveTo>
                    <a:pt x="9825" y="0"/>
                  </a:moveTo>
                  <a:lnTo>
                    <a:pt x="0" y="2932"/>
                  </a:lnTo>
                  <a:lnTo>
                    <a:pt x="226" y="3459"/>
                  </a:lnTo>
                  <a:lnTo>
                    <a:pt x="9925" y="526"/>
                  </a:lnTo>
                  <a:close/>
                </a:path>
              </a:pathLst>
            </a:custGeom>
            <a:solidFill>
              <a:srgbClr val="1B51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5"/>
            <p:cNvSpPr/>
            <p:nvPr/>
          </p:nvSpPr>
          <p:spPr>
            <a:xfrm>
              <a:off x="2648063" y="1605039"/>
              <a:ext cx="713642" cy="309094"/>
            </a:xfrm>
            <a:custGeom>
              <a:avLst/>
              <a:gdLst/>
              <a:ahLst/>
              <a:cxnLst/>
              <a:rect l="l" t="t" r="r" b="b"/>
              <a:pathLst>
                <a:path w="11805" h="5113" extrusionOk="0">
                  <a:moveTo>
                    <a:pt x="11805" y="1780"/>
                  </a:moveTo>
                  <a:lnTo>
                    <a:pt x="527" y="5113"/>
                  </a:lnTo>
                  <a:lnTo>
                    <a:pt x="0" y="3459"/>
                  </a:lnTo>
                  <a:lnTo>
                    <a:pt x="11279" y="0"/>
                  </a:ln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5"/>
            <p:cNvSpPr/>
            <p:nvPr/>
          </p:nvSpPr>
          <p:spPr>
            <a:xfrm>
              <a:off x="2951052" y="1700494"/>
              <a:ext cx="253115" cy="624233"/>
            </a:xfrm>
            <a:custGeom>
              <a:avLst/>
              <a:gdLst/>
              <a:ahLst/>
              <a:cxnLst/>
              <a:rect l="l" t="t" r="r" b="b"/>
              <a:pathLst>
                <a:path w="4187" h="10326" extrusionOk="0">
                  <a:moveTo>
                    <a:pt x="1254" y="0"/>
                  </a:moveTo>
                  <a:lnTo>
                    <a:pt x="1" y="301"/>
                  </a:lnTo>
                  <a:lnTo>
                    <a:pt x="3033" y="10326"/>
                  </a:lnTo>
                  <a:lnTo>
                    <a:pt x="4186" y="10025"/>
                  </a:ln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5"/>
            <p:cNvSpPr/>
            <p:nvPr/>
          </p:nvSpPr>
          <p:spPr>
            <a:xfrm>
              <a:off x="3335893" y="923193"/>
              <a:ext cx="171262" cy="127373"/>
            </a:xfrm>
            <a:custGeom>
              <a:avLst/>
              <a:gdLst/>
              <a:ahLst/>
              <a:cxnLst/>
              <a:rect l="l" t="t" r="r" b="b"/>
              <a:pathLst>
                <a:path w="2833" h="2107" extrusionOk="0">
                  <a:moveTo>
                    <a:pt x="226" y="1254"/>
                  </a:moveTo>
                  <a:cubicBezTo>
                    <a:pt x="427" y="853"/>
                    <a:pt x="1780" y="1"/>
                    <a:pt x="2106" y="1"/>
                  </a:cubicBezTo>
                  <a:cubicBezTo>
                    <a:pt x="2407" y="1"/>
                    <a:pt x="2833" y="1580"/>
                    <a:pt x="2632" y="1881"/>
                  </a:cubicBezTo>
                  <a:cubicBezTo>
                    <a:pt x="2307" y="2106"/>
                    <a:pt x="627" y="2106"/>
                    <a:pt x="327" y="1981"/>
                  </a:cubicBezTo>
                  <a:cubicBezTo>
                    <a:pt x="1" y="1881"/>
                    <a:pt x="1" y="1580"/>
                    <a:pt x="226" y="1254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5"/>
            <p:cNvSpPr/>
            <p:nvPr/>
          </p:nvSpPr>
          <p:spPr>
            <a:xfrm>
              <a:off x="3343510" y="967142"/>
              <a:ext cx="56100" cy="83424"/>
            </a:xfrm>
            <a:custGeom>
              <a:avLst/>
              <a:gdLst/>
              <a:ahLst/>
              <a:cxnLst/>
              <a:rect l="l" t="t" r="r" b="b"/>
              <a:pathLst>
                <a:path w="928" h="1380" extrusionOk="0">
                  <a:moveTo>
                    <a:pt x="0" y="853"/>
                  </a:moveTo>
                  <a:cubicBezTo>
                    <a:pt x="0" y="527"/>
                    <a:pt x="727" y="1"/>
                    <a:pt x="827" y="226"/>
                  </a:cubicBezTo>
                  <a:cubicBezTo>
                    <a:pt x="927" y="527"/>
                    <a:pt x="100" y="527"/>
                    <a:pt x="201" y="753"/>
                  </a:cubicBezTo>
                  <a:cubicBezTo>
                    <a:pt x="201" y="1053"/>
                    <a:pt x="727" y="853"/>
                    <a:pt x="727" y="1053"/>
                  </a:cubicBezTo>
                  <a:cubicBezTo>
                    <a:pt x="727" y="1379"/>
                    <a:pt x="100" y="1154"/>
                    <a:pt x="0" y="853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5"/>
            <p:cNvSpPr/>
            <p:nvPr/>
          </p:nvSpPr>
          <p:spPr>
            <a:xfrm>
              <a:off x="3116209" y="885350"/>
              <a:ext cx="163705" cy="145509"/>
            </a:xfrm>
            <a:custGeom>
              <a:avLst/>
              <a:gdLst/>
              <a:ahLst/>
              <a:cxnLst/>
              <a:rect l="l" t="t" r="r" b="b"/>
              <a:pathLst>
                <a:path w="2708" h="2407" extrusionOk="0">
                  <a:moveTo>
                    <a:pt x="2707" y="1679"/>
                  </a:moveTo>
                  <a:cubicBezTo>
                    <a:pt x="2607" y="1253"/>
                    <a:pt x="1454" y="100"/>
                    <a:pt x="1129" y="0"/>
                  </a:cubicBezTo>
                  <a:cubicBezTo>
                    <a:pt x="828" y="0"/>
                    <a:pt x="1" y="1354"/>
                    <a:pt x="201" y="1679"/>
                  </a:cubicBezTo>
                  <a:cubicBezTo>
                    <a:pt x="301" y="1980"/>
                    <a:pt x="1880" y="2406"/>
                    <a:pt x="2281" y="2306"/>
                  </a:cubicBezTo>
                  <a:cubicBezTo>
                    <a:pt x="2707" y="2306"/>
                    <a:pt x="2707" y="1980"/>
                    <a:pt x="2707" y="1679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5"/>
            <p:cNvSpPr/>
            <p:nvPr/>
          </p:nvSpPr>
          <p:spPr>
            <a:xfrm>
              <a:off x="3222303" y="948946"/>
              <a:ext cx="57611" cy="75868"/>
            </a:xfrm>
            <a:custGeom>
              <a:avLst/>
              <a:gdLst/>
              <a:ahLst/>
              <a:cxnLst/>
              <a:rect l="l" t="t" r="r" b="b"/>
              <a:pathLst>
                <a:path w="953" h="1255" extrusionOk="0">
                  <a:moveTo>
                    <a:pt x="852" y="928"/>
                  </a:moveTo>
                  <a:cubicBezTo>
                    <a:pt x="952" y="627"/>
                    <a:pt x="426" y="1"/>
                    <a:pt x="226" y="201"/>
                  </a:cubicBezTo>
                  <a:cubicBezTo>
                    <a:pt x="0" y="427"/>
                    <a:pt x="852" y="627"/>
                    <a:pt x="752" y="828"/>
                  </a:cubicBezTo>
                  <a:cubicBezTo>
                    <a:pt x="526" y="1054"/>
                    <a:pt x="125" y="728"/>
                    <a:pt x="125" y="1054"/>
                  </a:cubicBezTo>
                  <a:cubicBezTo>
                    <a:pt x="0" y="1254"/>
                    <a:pt x="752" y="1254"/>
                    <a:pt x="852" y="928"/>
                  </a:cubicBezTo>
                  <a:close/>
                </a:path>
              </a:pathLst>
            </a:custGeom>
            <a:solidFill>
              <a:srgbClr val="B83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5"/>
            <p:cNvSpPr/>
            <p:nvPr/>
          </p:nvSpPr>
          <p:spPr>
            <a:xfrm>
              <a:off x="3254101" y="980805"/>
              <a:ext cx="101560" cy="69762"/>
            </a:xfrm>
            <a:custGeom>
              <a:avLst/>
              <a:gdLst/>
              <a:ahLst/>
              <a:cxnLst/>
              <a:rect l="l" t="t" r="r" b="b"/>
              <a:pathLst>
                <a:path w="1680" h="1154" extrusionOk="0">
                  <a:moveTo>
                    <a:pt x="1053" y="100"/>
                  </a:moveTo>
                  <a:cubicBezTo>
                    <a:pt x="1479" y="201"/>
                    <a:pt x="1680" y="201"/>
                    <a:pt x="1579" y="627"/>
                  </a:cubicBezTo>
                  <a:cubicBezTo>
                    <a:pt x="1579" y="1028"/>
                    <a:pt x="1579" y="1153"/>
                    <a:pt x="853" y="1153"/>
                  </a:cubicBezTo>
                  <a:cubicBezTo>
                    <a:pt x="101" y="1028"/>
                    <a:pt x="0" y="928"/>
                    <a:pt x="226" y="527"/>
                  </a:cubicBezTo>
                  <a:cubicBezTo>
                    <a:pt x="326" y="201"/>
                    <a:pt x="326" y="0"/>
                    <a:pt x="1053" y="100"/>
                  </a:cubicBezTo>
                  <a:close/>
                </a:path>
              </a:pathLst>
            </a:custGeom>
            <a:solidFill>
              <a:srgbClr val="B83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5"/>
            <p:cNvSpPr/>
            <p:nvPr/>
          </p:nvSpPr>
          <p:spPr>
            <a:xfrm>
              <a:off x="3260146" y="986850"/>
              <a:ext cx="89470" cy="56100"/>
            </a:xfrm>
            <a:custGeom>
              <a:avLst/>
              <a:gdLst/>
              <a:ahLst/>
              <a:cxnLst/>
              <a:rect l="l" t="t" r="r" b="b"/>
              <a:pathLst>
                <a:path w="1480" h="928" extrusionOk="0">
                  <a:moveTo>
                    <a:pt x="953" y="101"/>
                  </a:moveTo>
                  <a:cubicBezTo>
                    <a:pt x="1254" y="201"/>
                    <a:pt x="1479" y="201"/>
                    <a:pt x="1479" y="527"/>
                  </a:cubicBezTo>
                  <a:cubicBezTo>
                    <a:pt x="1379" y="828"/>
                    <a:pt x="1479" y="928"/>
                    <a:pt x="753" y="828"/>
                  </a:cubicBezTo>
                  <a:cubicBezTo>
                    <a:pt x="126" y="828"/>
                    <a:pt x="1" y="727"/>
                    <a:pt x="126" y="427"/>
                  </a:cubicBezTo>
                  <a:cubicBezTo>
                    <a:pt x="226" y="101"/>
                    <a:pt x="326" y="0"/>
                    <a:pt x="953" y="101"/>
                  </a:cubicBezTo>
                  <a:close/>
                </a:path>
              </a:pathLst>
            </a:custGeom>
            <a:solidFill>
              <a:srgbClr val="DB47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5"/>
            <p:cNvSpPr/>
            <p:nvPr/>
          </p:nvSpPr>
          <p:spPr>
            <a:xfrm>
              <a:off x="2919254" y="1024754"/>
              <a:ext cx="689461" cy="662136"/>
            </a:xfrm>
            <a:custGeom>
              <a:avLst/>
              <a:gdLst/>
              <a:ahLst/>
              <a:cxnLst/>
              <a:rect l="l" t="t" r="r" b="b"/>
              <a:pathLst>
                <a:path w="11405" h="10953" extrusionOk="0">
                  <a:moveTo>
                    <a:pt x="11404" y="1353"/>
                  </a:moveTo>
                  <a:lnTo>
                    <a:pt x="1254" y="0"/>
                  </a:lnTo>
                  <a:lnTo>
                    <a:pt x="1" y="9599"/>
                  </a:lnTo>
                  <a:lnTo>
                    <a:pt x="10026" y="10952"/>
                  </a:ln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5"/>
            <p:cNvSpPr/>
            <p:nvPr/>
          </p:nvSpPr>
          <p:spPr>
            <a:xfrm>
              <a:off x="2982911" y="1088350"/>
              <a:ext cx="612142" cy="113711"/>
            </a:xfrm>
            <a:custGeom>
              <a:avLst/>
              <a:gdLst/>
              <a:ahLst/>
              <a:cxnLst/>
              <a:rect l="l" t="t" r="r" b="b"/>
              <a:pathLst>
                <a:path w="10126" h="1881" extrusionOk="0">
                  <a:moveTo>
                    <a:pt x="10126" y="1354"/>
                  </a:moveTo>
                  <a:lnTo>
                    <a:pt x="0" y="1"/>
                  </a:lnTo>
                  <a:lnTo>
                    <a:pt x="0" y="502"/>
                  </a:lnTo>
                  <a:lnTo>
                    <a:pt x="10126" y="1880"/>
                  </a:lnTo>
                  <a:close/>
                </a:path>
              </a:pathLst>
            </a:custGeom>
            <a:solidFill>
              <a:srgbClr val="DD9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5"/>
            <p:cNvSpPr/>
            <p:nvPr/>
          </p:nvSpPr>
          <p:spPr>
            <a:xfrm>
              <a:off x="2938962" y="974699"/>
              <a:ext cx="719747" cy="201609"/>
            </a:xfrm>
            <a:custGeom>
              <a:avLst/>
              <a:gdLst/>
              <a:ahLst/>
              <a:cxnLst/>
              <a:rect l="l" t="t" r="r" b="b"/>
              <a:pathLst>
                <a:path w="11906" h="3335" extrusionOk="0">
                  <a:moveTo>
                    <a:pt x="11705" y="3334"/>
                  </a:moveTo>
                  <a:lnTo>
                    <a:pt x="0" y="1755"/>
                  </a:lnTo>
                  <a:lnTo>
                    <a:pt x="201" y="1"/>
                  </a:lnTo>
                  <a:lnTo>
                    <a:pt x="11905" y="1555"/>
                  </a:ln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5"/>
            <p:cNvSpPr/>
            <p:nvPr/>
          </p:nvSpPr>
          <p:spPr>
            <a:xfrm>
              <a:off x="3184399" y="1018648"/>
              <a:ext cx="159171" cy="637955"/>
            </a:xfrm>
            <a:custGeom>
              <a:avLst/>
              <a:gdLst/>
              <a:ahLst/>
              <a:cxnLst/>
              <a:rect l="l" t="t" r="r" b="b"/>
              <a:pathLst>
                <a:path w="2633" h="10553" extrusionOk="0">
                  <a:moveTo>
                    <a:pt x="2632" y="101"/>
                  </a:moveTo>
                  <a:lnTo>
                    <a:pt x="1379" y="1"/>
                  </a:lnTo>
                  <a:lnTo>
                    <a:pt x="1" y="10327"/>
                  </a:lnTo>
                  <a:lnTo>
                    <a:pt x="1254" y="10552"/>
                  </a:ln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24"/>
          <p:cNvSpPr/>
          <p:nvPr/>
        </p:nvSpPr>
        <p:spPr>
          <a:xfrm rot="10800000">
            <a:off x="3243460" y="2077463"/>
            <a:ext cx="144852" cy="24412"/>
          </a:xfrm>
          <a:custGeom>
            <a:avLst/>
            <a:gdLst/>
            <a:ahLst/>
            <a:cxnLst/>
            <a:rect l="l" t="t" r="r" b="b"/>
            <a:pathLst>
              <a:path w="12407" h="2091" extrusionOk="0">
                <a:moveTo>
                  <a:pt x="12049" y="0"/>
                </a:moveTo>
                <a:cubicBezTo>
                  <a:pt x="12001" y="0"/>
                  <a:pt x="11952" y="12"/>
                  <a:pt x="11906" y="35"/>
                </a:cubicBezTo>
                <a:cubicBezTo>
                  <a:pt x="9729" y="1229"/>
                  <a:pt x="6003" y="1466"/>
                  <a:pt x="3372" y="1466"/>
                </a:cubicBezTo>
                <a:cubicBezTo>
                  <a:pt x="1639" y="1466"/>
                  <a:pt x="381" y="1363"/>
                  <a:pt x="352" y="1363"/>
                </a:cubicBezTo>
                <a:cubicBezTo>
                  <a:pt x="337" y="1361"/>
                  <a:pt x="322" y="1360"/>
                  <a:pt x="307" y="1360"/>
                </a:cubicBezTo>
                <a:cubicBezTo>
                  <a:pt x="151" y="1360"/>
                  <a:pt x="24" y="1479"/>
                  <a:pt x="1" y="1639"/>
                </a:cubicBezTo>
                <a:cubicBezTo>
                  <a:pt x="1" y="1814"/>
                  <a:pt x="126" y="1965"/>
                  <a:pt x="276" y="1965"/>
                </a:cubicBezTo>
                <a:cubicBezTo>
                  <a:pt x="427" y="1990"/>
                  <a:pt x="1705" y="2090"/>
                  <a:pt x="3434" y="2090"/>
                </a:cubicBezTo>
                <a:cubicBezTo>
                  <a:pt x="6116" y="2090"/>
                  <a:pt x="9901" y="1839"/>
                  <a:pt x="12206" y="586"/>
                </a:cubicBezTo>
                <a:cubicBezTo>
                  <a:pt x="12357" y="511"/>
                  <a:pt x="12407" y="311"/>
                  <a:pt x="12307" y="160"/>
                </a:cubicBezTo>
                <a:cubicBezTo>
                  <a:pt x="12255" y="56"/>
                  <a:pt x="12155" y="0"/>
                  <a:pt x="12049" y="0"/>
                </a:cubicBezTo>
                <a:close/>
              </a:path>
            </a:pathLst>
          </a:custGeom>
          <a:solidFill>
            <a:srgbClr val="1236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4" name="Google Shape;494;p24"/>
          <p:cNvSpPr/>
          <p:nvPr/>
        </p:nvSpPr>
        <p:spPr>
          <a:xfrm rot="10800000">
            <a:off x="3401470" y="2057569"/>
            <a:ext cx="20782" cy="213361"/>
          </a:xfrm>
          <a:custGeom>
            <a:avLst/>
            <a:gdLst/>
            <a:ahLst/>
            <a:cxnLst/>
            <a:rect l="l" t="t" r="r" b="b"/>
            <a:pathLst>
              <a:path w="1780" h="18275" extrusionOk="0">
                <a:moveTo>
                  <a:pt x="1234" y="0"/>
                </a:moveTo>
                <a:cubicBezTo>
                  <a:pt x="1078" y="0"/>
                  <a:pt x="951" y="119"/>
                  <a:pt x="928" y="279"/>
                </a:cubicBezTo>
                <a:cubicBezTo>
                  <a:pt x="0" y="7297"/>
                  <a:pt x="1128" y="17898"/>
                  <a:pt x="1153" y="17999"/>
                </a:cubicBezTo>
                <a:cubicBezTo>
                  <a:pt x="1178" y="18174"/>
                  <a:pt x="1304" y="18274"/>
                  <a:pt x="1454" y="18274"/>
                </a:cubicBezTo>
                <a:lnTo>
                  <a:pt x="1504" y="18274"/>
                </a:lnTo>
                <a:cubicBezTo>
                  <a:pt x="1655" y="18249"/>
                  <a:pt x="1780" y="18099"/>
                  <a:pt x="1780" y="17923"/>
                </a:cubicBezTo>
                <a:cubicBezTo>
                  <a:pt x="1755" y="17823"/>
                  <a:pt x="627" y="7322"/>
                  <a:pt x="1554" y="354"/>
                </a:cubicBezTo>
                <a:cubicBezTo>
                  <a:pt x="1579" y="179"/>
                  <a:pt x="1454" y="29"/>
                  <a:pt x="1279" y="4"/>
                </a:cubicBezTo>
                <a:cubicBezTo>
                  <a:pt x="1264" y="1"/>
                  <a:pt x="1249" y="0"/>
                  <a:pt x="1234" y="0"/>
                </a:cubicBezTo>
                <a:close/>
              </a:path>
            </a:pathLst>
          </a:custGeom>
          <a:solidFill>
            <a:srgbClr val="12364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5" name="Google Shape;495;p24"/>
          <p:cNvGrpSpPr/>
          <p:nvPr/>
        </p:nvGrpSpPr>
        <p:grpSpPr>
          <a:xfrm>
            <a:off x="658656" y="1236688"/>
            <a:ext cx="7826689" cy="2139575"/>
            <a:chOff x="658656" y="1236688"/>
            <a:chExt cx="7826689" cy="2139575"/>
          </a:xfrm>
        </p:grpSpPr>
        <p:sp>
          <p:nvSpPr>
            <p:cNvPr id="496" name="Google Shape;496;p24"/>
            <p:cNvSpPr/>
            <p:nvPr/>
          </p:nvSpPr>
          <p:spPr>
            <a:xfrm>
              <a:off x="715205" y="1445913"/>
              <a:ext cx="7572597" cy="504700"/>
            </a:xfrm>
            <a:custGeom>
              <a:avLst/>
              <a:gdLst/>
              <a:ahLst/>
              <a:cxnLst/>
              <a:rect l="l" t="t" r="r" b="b"/>
              <a:pathLst>
                <a:path w="308991" h="20188" extrusionOk="0">
                  <a:moveTo>
                    <a:pt x="0" y="10901"/>
                  </a:moveTo>
                  <a:cubicBezTo>
                    <a:pt x="10931" y="13243"/>
                    <a:pt x="23822" y="17209"/>
                    <a:pt x="33528" y="11663"/>
                  </a:cubicBezTo>
                  <a:cubicBezTo>
                    <a:pt x="35725" y="10408"/>
                    <a:pt x="37603" y="6213"/>
                    <a:pt x="35814" y="4424"/>
                  </a:cubicBezTo>
                  <a:cubicBezTo>
                    <a:pt x="35073" y="3683"/>
                    <a:pt x="33604" y="4558"/>
                    <a:pt x="32766" y="5186"/>
                  </a:cubicBezTo>
                  <a:cubicBezTo>
                    <a:pt x="30531" y="6862"/>
                    <a:pt x="30531" y="11892"/>
                    <a:pt x="32766" y="13568"/>
                  </a:cubicBezTo>
                  <a:cubicBezTo>
                    <a:pt x="35691" y="15762"/>
                    <a:pt x="39446" y="16777"/>
                    <a:pt x="43053" y="17378"/>
                  </a:cubicBezTo>
                  <a:cubicBezTo>
                    <a:pt x="48070" y="18214"/>
                    <a:pt x="53468" y="19748"/>
                    <a:pt x="58293" y="18140"/>
                  </a:cubicBezTo>
                  <a:cubicBezTo>
                    <a:pt x="65381" y="15777"/>
                    <a:pt x="70049" y="7950"/>
                    <a:pt x="77343" y="6329"/>
                  </a:cubicBezTo>
                  <a:cubicBezTo>
                    <a:pt x="81943" y="5307"/>
                    <a:pt x="89404" y="5345"/>
                    <a:pt x="91059" y="9758"/>
                  </a:cubicBezTo>
                  <a:cubicBezTo>
                    <a:pt x="91734" y="11557"/>
                    <a:pt x="92974" y="13936"/>
                    <a:pt x="91821" y="15473"/>
                  </a:cubicBezTo>
                  <a:cubicBezTo>
                    <a:pt x="90506" y="17227"/>
                    <a:pt x="85736" y="16487"/>
                    <a:pt x="85344" y="14330"/>
                  </a:cubicBezTo>
                  <a:cubicBezTo>
                    <a:pt x="82577" y="-890"/>
                    <a:pt x="116010" y="18635"/>
                    <a:pt x="131445" y="19664"/>
                  </a:cubicBezTo>
                  <a:cubicBezTo>
                    <a:pt x="137140" y="20044"/>
                    <a:pt x="146328" y="19165"/>
                    <a:pt x="147447" y="13568"/>
                  </a:cubicBezTo>
                  <a:cubicBezTo>
                    <a:pt x="147926" y="11173"/>
                    <a:pt x="146286" y="7998"/>
                    <a:pt x="144018" y="7091"/>
                  </a:cubicBezTo>
                  <a:cubicBezTo>
                    <a:pt x="141400" y="6044"/>
                    <a:pt x="137713" y="9279"/>
                    <a:pt x="137160" y="12044"/>
                  </a:cubicBezTo>
                  <a:cubicBezTo>
                    <a:pt x="136524" y="15226"/>
                    <a:pt x="142639" y="15546"/>
                    <a:pt x="145542" y="16997"/>
                  </a:cubicBezTo>
                  <a:cubicBezTo>
                    <a:pt x="152065" y="20259"/>
                    <a:pt x="161005" y="18082"/>
                    <a:pt x="167259" y="14330"/>
                  </a:cubicBezTo>
                  <a:cubicBezTo>
                    <a:pt x="171406" y="11842"/>
                    <a:pt x="175045" y="7775"/>
                    <a:pt x="179832" y="7091"/>
                  </a:cubicBezTo>
                  <a:cubicBezTo>
                    <a:pt x="183886" y="6512"/>
                    <a:pt x="190048" y="9116"/>
                    <a:pt x="190500" y="13187"/>
                  </a:cubicBezTo>
                  <a:cubicBezTo>
                    <a:pt x="190809" y="15967"/>
                    <a:pt x="186844" y="21902"/>
                    <a:pt x="185166" y="19664"/>
                  </a:cubicBezTo>
                  <a:cubicBezTo>
                    <a:pt x="183058" y="16854"/>
                    <a:pt x="184120" y="10488"/>
                    <a:pt x="187452" y="9377"/>
                  </a:cubicBezTo>
                  <a:cubicBezTo>
                    <a:pt x="193573" y="7337"/>
                    <a:pt x="200193" y="11454"/>
                    <a:pt x="206502" y="12806"/>
                  </a:cubicBezTo>
                  <a:cubicBezTo>
                    <a:pt x="216580" y="14966"/>
                    <a:pt x="227257" y="16732"/>
                    <a:pt x="237363" y="14711"/>
                  </a:cubicBezTo>
                  <a:cubicBezTo>
                    <a:pt x="243621" y="13459"/>
                    <a:pt x="254314" y="7465"/>
                    <a:pt x="251460" y="1757"/>
                  </a:cubicBezTo>
                  <a:cubicBezTo>
                    <a:pt x="250036" y="-1092"/>
                    <a:pt x="243846" y="-29"/>
                    <a:pt x="241935" y="2519"/>
                  </a:cubicBezTo>
                  <a:cubicBezTo>
                    <a:pt x="240868" y="3941"/>
                    <a:pt x="241140" y="6263"/>
                    <a:pt x="241935" y="7853"/>
                  </a:cubicBezTo>
                  <a:cubicBezTo>
                    <a:pt x="243233" y="10448"/>
                    <a:pt x="247219" y="10263"/>
                    <a:pt x="249936" y="11282"/>
                  </a:cubicBezTo>
                  <a:cubicBezTo>
                    <a:pt x="254361" y="12942"/>
                    <a:pt x="259645" y="14561"/>
                    <a:pt x="264033" y="12806"/>
                  </a:cubicBezTo>
                  <a:cubicBezTo>
                    <a:pt x="269840" y="10483"/>
                    <a:pt x="275009" y="6214"/>
                    <a:pt x="281178" y="5186"/>
                  </a:cubicBezTo>
                  <a:cubicBezTo>
                    <a:pt x="290392" y="3650"/>
                    <a:pt x="300636" y="4437"/>
                    <a:pt x="308991" y="8615"/>
                  </a:cubicBezTo>
                </a:path>
              </a:pathLst>
            </a:custGeom>
            <a:noFill/>
            <a:ln w="9525" cap="flat" cmpd="sng">
              <a:solidFill>
                <a:srgbClr val="133C28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497" name="Google Shape;497;p24"/>
            <p:cNvSpPr/>
            <p:nvPr/>
          </p:nvSpPr>
          <p:spPr>
            <a:xfrm>
              <a:off x="658656" y="1563037"/>
              <a:ext cx="268869" cy="270456"/>
            </a:xfrm>
            <a:custGeom>
              <a:avLst/>
              <a:gdLst/>
              <a:ahLst/>
              <a:cxnLst/>
              <a:rect l="l" t="t" r="r" b="b"/>
              <a:pathLst>
                <a:path w="4237" h="4262" extrusionOk="0">
                  <a:moveTo>
                    <a:pt x="2131" y="1"/>
                  </a:moveTo>
                  <a:cubicBezTo>
                    <a:pt x="953" y="1"/>
                    <a:pt x="1" y="953"/>
                    <a:pt x="1" y="2131"/>
                  </a:cubicBezTo>
                  <a:cubicBezTo>
                    <a:pt x="1" y="3309"/>
                    <a:pt x="953" y="4261"/>
                    <a:pt x="2131" y="4261"/>
                  </a:cubicBezTo>
                  <a:cubicBezTo>
                    <a:pt x="3309" y="4261"/>
                    <a:pt x="4236" y="3309"/>
                    <a:pt x="4236" y="2131"/>
                  </a:cubicBezTo>
                  <a:cubicBezTo>
                    <a:pt x="4236" y="953"/>
                    <a:pt x="3309" y="1"/>
                    <a:pt x="213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4"/>
            <p:cNvSpPr/>
            <p:nvPr/>
          </p:nvSpPr>
          <p:spPr>
            <a:xfrm>
              <a:off x="8216475" y="1563037"/>
              <a:ext cx="268869" cy="270456"/>
            </a:xfrm>
            <a:custGeom>
              <a:avLst/>
              <a:gdLst/>
              <a:ahLst/>
              <a:cxnLst/>
              <a:rect l="l" t="t" r="r" b="b"/>
              <a:pathLst>
                <a:path w="4237" h="4262" extrusionOk="0">
                  <a:moveTo>
                    <a:pt x="2131" y="1"/>
                  </a:moveTo>
                  <a:cubicBezTo>
                    <a:pt x="953" y="1"/>
                    <a:pt x="1" y="953"/>
                    <a:pt x="1" y="2131"/>
                  </a:cubicBezTo>
                  <a:cubicBezTo>
                    <a:pt x="1" y="3309"/>
                    <a:pt x="953" y="4261"/>
                    <a:pt x="2131" y="4261"/>
                  </a:cubicBezTo>
                  <a:cubicBezTo>
                    <a:pt x="3284" y="4261"/>
                    <a:pt x="4236" y="3309"/>
                    <a:pt x="4236" y="2131"/>
                  </a:cubicBezTo>
                  <a:cubicBezTo>
                    <a:pt x="4236" y="953"/>
                    <a:pt x="3284" y="1"/>
                    <a:pt x="213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4"/>
            <p:cNvSpPr/>
            <p:nvPr/>
          </p:nvSpPr>
          <p:spPr>
            <a:xfrm>
              <a:off x="1623522" y="1387288"/>
              <a:ext cx="400884" cy="421549"/>
            </a:xfrm>
            <a:custGeom>
              <a:avLst/>
              <a:gdLst/>
              <a:ahLst/>
              <a:cxnLst/>
              <a:rect l="l" t="t" r="r" b="b"/>
              <a:pathLst>
                <a:path w="34337" h="36107" extrusionOk="0">
                  <a:moveTo>
                    <a:pt x="30708" y="0"/>
                  </a:moveTo>
                  <a:cubicBezTo>
                    <a:pt x="27471" y="0"/>
                    <a:pt x="21055" y="4956"/>
                    <a:pt x="18497" y="10718"/>
                  </a:cubicBezTo>
                  <a:cubicBezTo>
                    <a:pt x="17644" y="4038"/>
                    <a:pt x="15640" y="878"/>
                    <a:pt x="13871" y="878"/>
                  </a:cubicBezTo>
                  <a:cubicBezTo>
                    <a:pt x="13456" y="878"/>
                    <a:pt x="13054" y="1052"/>
                    <a:pt x="12682" y="1395"/>
                  </a:cubicBezTo>
                  <a:cubicBezTo>
                    <a:pt x="10703" y="3174"/>
                    <a:pt x="10753" y="12247"/>
                    <a:pt x="10452" y="16132"/>
                  </a:cubicBezTo>
                  <a:cubicBezTo>
                    <a:pt x="9007" y="11999"/>
                    <a:pt x="7110" y="9867"/>
                    <a:pt x="5390" y="9867"/>
                  </a:cubicBezTo>
                  <a:cubicBezTo>
                    <a:pt x="3918" y="9867"/>
                    <a:pt x="2576" y="11427"/>
                    <a:pt x="1755" y="14628"/>
                  </a:cubicBezTo>
                  <a:cubicBezTo>
                    <a:pt x="1" y="21595"/>
                    <a:pt x="1204" y="34202"/>
                    <a:pt x="1204" y="34202"/>
                  </a:cubicBezTo>
                  <a:cubicBezTo>
                    <a:pt x="1204" y="34202"/>
                    <a:pt x="8204" y="36107"/>
                    <a:pt x="14153" y="36107"/>
                  </a:cubicBezTo>
                  <a:cubicBezTo>
                    <a:pt x="17074" y="36107"/>
                    <a:pt x="19743" y="35647"/>
                    <a:pt x="21204" y="34277"/>
                  </a:cubicBezTo>
                  <a:cubicBezTo>
                    <a:pt x="25665" y="30092"/>
                    <a:pt x="19500" y="27385"/>
                    <a:pt x="17820" y="27360"/>
                  </a:cubicBezTo>
                  <a:cubicBezTo>
                    <a:pt x="29149" y="25104"/>
                    <a:pt x="32106" y="20618"/>
                    <a:pt x="31079" y="18162"/>
                  </a:cubicBezTo>
                  <a:cubicBezTo>
                    <a:pt x="30045" y="15750"/>
                    <a:pt x="27103" y="15078"/>
                    <a:pt x="25953" y="15078"/>
                  </a:cubicBezTo>
                  <a:cubicBezTo>
                    <a:pt x="25931" y="15078"/>
                    <a:pt x="25911" y="15079"/>
                    <a:pt x="25891" y="15079"/>
                  </a:cubicBezTo>
                  <a:cubicBezTo>
                    <a:pt x="34236" y="5530"/>
                    <a:pt x="34337" y="1094"/>
                    <a:pt x="31480" y="117"/>
                  </a:cubicBezTo>
                  <a:cubicBezTo>
                    <a:pt x="31250" y="38"/>
                    <a:pt x="30991" y="0"/>
                    <a:pt x="307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4"/>
            <p:cNvSpPr/>
            <p:nvPr/>
          </p:nvSpPr>
          <p:spPr>
            <a:xfrm>
              <a:off x="1592805" y="1423737"/>
              <a:ext cx="382450" cy="405881"/>
            </a:xfrm>
            <a:custGeom>
              <a:avLst/>
              <a:gdLst/>
              <a:ahLst/>
              <a:cxnLst/>
              <a:rect l="l" t="t" r="r" b="b"/>
              <a:pathLst>
                <a:path w="32758" h="34765" extrusionOk="0">
                  <a:moveTo>
                    <a:pt x="32403" y="0"/>
                  </a:moveTo>
                  <a:cubicBezTo>
                    <a:pt x="32302" y="0"/>
                    <a:pt x="32195" y="55"/>
                    <a:pt x="32131" y="153"/>
                  </a:cubicBezTo>
                  <a:cubicBezTo>
                    <a:pt x="21705" y="16619"/>
                    <a:pt x="376" y="34037"/>
                    <a:pt x="151" y="34213"/>
                  </a:cubicBezTo>
                  <a:cubicBezTo>
                    <a:pt x="25" y="34313"/>
                    <a:pt x="0" y="34514"/>
                    <a:pt x="100" y="34664"/>
                  </a:cubicBezTo>
                  <a:cubicBezTo>
                    <a:pt x="176" y="34739"/>
                    <a:pt x="251" y="34764"/>
                    <a:pt x="351" y="34764"/>
                  </a:cubicBezTo>
                  <a:cubicBezTo>
                    <a:pt x="426" y="34764"/>
                    <a:pt x="501" y="34739"/>
                    <a:pt x="552" y="34689"/>
                  </a:cubicBezTo>
                  <a:cubicBezTo>
                    <a:pt x="752" y="34514"/>
                    <a:pt x="22156" y="17045"/>
                    <a:pt x="32657" y="478"/>
                  </a:cubicBezTo>
                  <a:cubicBezTo>
                    <a:pt x="32757" y="328"/>
                    <a:pt x="32707" y="153"/>
                    <a:pt x="32557" y="52"/>
                  </a:cubicBezTo>
                  <a:cubicBezTo>
                    <a:pt x="32512" y="17"/>
                    <a:pt x="32458" y="0"/>
                    <a:pt x="32403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4"/>
            <p:cNvSpPr/>
            <p:nvPr/>
          </p:nvSpPr>
          <p:spPr>
            <a:xfrm>
              <a:off x="1805232" y="1608867"/>
              <a:ext cx="144852" cy="24412"/>
            </a:xfrm>
            <a:custGeom>
              <a:avLst/>
              <a:gdLst/>
              <a:ahLst/>
              <a:cxnLst/>
              <a:rect l="l" t="t" r="r" b="b"/>
              <a:pathLst>
                <a:path w="12407" h="2091" extrusionOk="0">
                  <a:moveTo>
                    <a:pt x="12049" y="0"/>
                  </a:moveTo>
                  <a:cubicBezTo>
                    <a:pt x="12001" y="0"/>
                    <a:pt x="11952" y="12"/>
                    <a:pt x="11906" y="35"/>
                  </a:cubicBezTo>
                  <a:cubicBezTo>
                    <a:pt x="9729" y="1229"/>
                    <a:pt x="6003" y="1466"/>
                    <a:pt x="3372" y="1466"/>
                  </a:cubicBezTo>
                  <a:cubicBezTo>
                    <a:pt x="1639" y="1466"/>
                    <a:pt x="381" y="1363"/>
                    <a:pt x="352" y="1363"/>
                  </a:cubicBezTo>
                  <a:cubicBezTo>
                    <a:pt x="337" y="1361"/>
                    <a:pt x="322" y="1360"/>
                    <a:pt x="307" y="1360"/>
                  </a:cubicBezTo>
                  <a:cubicBezTo>
                    <a:pt x="151" y="1360"/>
                    <a:pt x="24" y="1479"/>
                    <a:pt x="1" y="1639"/>
                  </a:cubicBezTo>
                  <a:cubicBezTo>
                    <a:pt x="1" y="1814"/>
                    <a:pt x="126" y="1965"/>
                    <a:pt x="276" y="1965"/>
                  </a:cubicBezTo>
                  <a:cubicBezTo>
                    <a:pt x="427" y="1990"/>
                    <a:pt x="1705" y="2090"/>
                    <a:pt x="3434" y="2090"/>
                  </a:cubicBezTo>
                  <a:cubicBezTo>
                    <a:pt x="6116" y="2090"/>
                    <a:pt x="9901" y="1839"/>
                    <a:pt x="12206" y="586"/>
                  </a:cubicBezTo>
                  <a:cubicBezTo>
                    <a:pt x="12357" y="511"/>
                    <a:pt x="12407" y="311"/>
                    <a:pt x="12307" y="160"/>
                  </a:cubicBezTo>
                  <a:cubicBezTo>
                    <a:pt x="12255" y="56"/>
                    <a:pt x="12155" y="0"/>
                    <a:pt x="12049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4"/>
            <p:cNvSpPr/>
            <p:nvPr/>
          </p:nvSpPr>
          <p:spPr>
            <a:xfrm>
              <a:off x="1771292" y="1439813"/>
              <a:ext cx="20781" cy="213361"/>
            </a:xfrm>
            <a:custGeom>
              <a:avLst/>
              <a:gdLst/>
              <a:ahLst/>
              <a:cxnLst/>
              <a:rect l="l" t="t" r="r" b="b"/>
              <a:pathLst>
                <a:path w="1780" h="18275" extrusionOk="0">
                  <a:moveTo>
                    <a:pt x="1234" y="0"/>
                  </a:moveTo>
                  <a:cubicBezTo>
                    <a:pt x="1078" y="0"/>
                    <a:pt x="951" y="119"/>
                    <a:pt x="928" y="279"/>
                  </a:cubicBezTo>
                  <a:cubicBezTo>
                    <a:pt x="0" y="7297"/>
                    <a:pt x="1128" y="17898"/>
                    <a:pt x="1153" y="17999"/>
                  </a:cubicBezTo>
                  <a:cubicBezTo>
                    <a:pt x="1178" y="18174"/>
                    <a:pt x="1304" y="18274"/>
                    <a:pt x="1454" y="18274"/>
                  </a:cubicBezTo>
                  <a:lnTo>
                    <a:pt x="1504" y="18274"/>
                  </a:lnTo>
                  <a:cubicBezTo>
                    <a:pt x="1655" y="18249"/>
                    <a:pt x="1780" y="18099"/>
                    <a:pt x="1780" y="17923"/>
                  </a:cubicBezTo>
                  <a:cubicBezTo>
                    <a:pt x="1755" y="17823"/>
                    <a:pt x="627" y="7322"/>
                    <a:pt x="1554" y="354"/>
                  </a:cubicBezTo>
                  <a:cubicBezTo>
                    <a:pt x="1579" y="179"/>
                    <a:pt x="1454" y="29"/>
                    <a:pt x="1279" y="4"/>
                  </a:cubicBezTo>
                  <a:cubicBezTo>
                    <a:pt x="1264" y="1"/>
                    <a:pt x="1249" y="0"/>
                    <a:pt x="1234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4"/>
            <p:cNvSpPr/>
            <p:nvPr/>
          </p:nvSpPr>
          <p:spPr>
            <a:xfrm>
              <a:off x="1677075" y="1749037"/>
              <a:ext cx="188154" cy="24401"/>
            </a:xfrm>
            <a:custGeom>
              <a:avLst/>
              <a:gdLst/>
              <a:ahLst/>
              <a:cxnLst/>
              <a:rect l="l" t="t" r="r" b="b"/>
              <a:pathLst>
                <a:path w="16116" h="2090" extrusionOk="0">
                  <a:moveTo>
                    <a:pt x="346" y="0"/>
                  </a:moveTo>
                  <a:cubicBezTo>
                    <a:pt x="230" y="0"/>
                    <a:pt x="128" y="62"/>
                    <a:pt x="75" y="184"/>
                  </a:cubicBezTo>
                  <a:cubicBezTo>
                    <a:pt x="0" y="335"/>
                    <a:pt x="75" y="510"/>
                    <a:pt x="226" y="585"/>
                  </a:cubicBezTo>
                  <a:cubicBezTo>
                    <a:pt x="276" y="610"/>
                    <a:pt x="3584" y="2089"/>
                    <a:pt x="8396" y="2089"/>
                  </a:cubicBezTo>
                  <a:cubicBezTo>
                    <a:pt x="10627" y="2089"/>
                    <a:pt x="13158" y="1763"/>
                    <a:pt x="15865" y="861"/>
                  </a:cubicBezTo>
                  <a:cubicBezTo>
                    <a:pt x="16015" y="811"/>
                    <a:pt x="16116" y="636"/>
                    <a:pt x="16065" y="485"/>
                  </a:cubicBezTo>
                  <a:cubicBezTo>
                    <a:pt x="16006" y="346"/>
                    <a:pt x="15882" y="269"/>
                    <a:pt x="15759" y="269"/>
                  </a:cubicBezTo>
                  <a:cubicBezTo>
                    <a:pt x="15727" y="269"/>
                    <a:pt x="15695" y="274"/>
                    <a:pt x="15664" y="285"/>
                  </a:cubicBezTo>
                  <a:cubicBezTo>
                    <a:pt x="13029" y="1163"/>
                    <a:pt x="10550" y="1464"/>
                    <a:pt x="8391" y="1464"/>
                  </a:cubicBezTo>
                  <a:cubicBezTo>
                    <a:pt x="3714" y="1464"/>
                    <a:pt x="536" y="51"/>
                    <a:pt x="501" y="34"/>
                  </a:cubicBezTo>
                  <a:cubicBezTo>
                    <a:pt x="449" y="11"/>
                    <a:pt x="396" y="0"/>
                    <a:pt x="346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24"/>
            <p:cNvSpPr/>
            <p:nvPr/>
          </p:nvSpPr>
          <p:spPr>
            <a:xfrm>
              <a:off x="1682924" y="1554263"/>
              <a:ext cx="31324" cy="174985"/>
            </a:xfrm>
            <a:custGeom>
              <a:avLst/>
              <a:gdLst/>
              <a:ahLst/>
              <a:cxnLst/>
              <a:rect l="l" t="t" r="r" b="b"/>
              <a:pathLst>
                <a:path w="2683" h="14988" extrusionOk="0">
                  <a:moveTo>
                    <a:pt x="627" y="0"/>
                  </a:moveTo>
                  <a:cubicBezTo>
                    <a:pt x="452" y="0"/>
                    <a:pt x="301" y="125"/>
                    <a:pt x="301" y="301"/>
                  </a:cubicBezTo>
                  <a:cubicBezTo>
                    <a:pt x="0" y="4938"/>
                    <a:pt x="1955" y="14361"/>
                    <a:pt x="2056" y="14762"/>
                  </a:cubicBezTo>
                  <a:cubicBezTo>
                    <a:pt x="2081" y="14887"/>
                    <a:pt x="2206" y="14988"/>
                    <a:pt x="2356" y="14988"/>
                  </a:cubicBezTo>
                  <a:lnTo>
                    <a:pt x="2407" y="14988"/>
                  </a:lnTo>
                  <a:cubicBezTo>
                    <a:pt x="2582" y="14963"/>
                    <a:pt x="2682" y="14787"/>
                    <a:pt x="2657" y="14637"/>
                  </a:cubicBezTo>
                  <a:cubicBezTo>
                    <a:pt x="2632" y="14537"/>
                    <a:pt x="627" y="4887"/>
                    <a:pt x="903" y="326"/>
                  </a:cubicBezTo>
                  <a:cubicBezTo>
                    <a:pt x="928" y="151"/>
                    <a:pt x="802" y="0"/>
                    <a:pt x="627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4"/>
            <p:cNvSpPr/>
            <p:nvPr/>
          </p:nvSpPr>
          <p:spPr>
            <a:xfrm rot="10800000" flipH="1">
              <a:off x="1612797" y="1843282"/>
              <a:ext cx="400884" cy="421549"/>
            </a:xfrm>
            <a:custGeom>
              <a:avLst/>
              <a:gdLst/>
              <a:ahLst/>
              <a:cxnLst/>
              <a:rect l="l" t="t" r="r" b="b"/>
              <a:pathLst>
                <a:path w="34337" h="36107" extrusionOk="0">
                  <a:moveTo>
                    <a:pt x="30708" y="0"/>
                  </a:moveTo>
                  <a:cubicBezTo>
                    <a:pt x="27471" y="0"/>
                    <a:pt x="21055" y="4956"/>
                    <a:pt x="18497" y="10718"/>
                  </a:cubicBezTo>
                  <a:cubicBezTo>
                    <a:pt x="17644" y="4038"/>
                    <a:pt x="15640" y="878"/>
                    <a:pt x="13871" y="878"/>
                  </a:cubicBezTo>
                  <a:cubicBezTo>
                    <a:pt x="13456" y="878"/>
                    <a:pt x="13054" y="1052"/>
                    <a:pt x="12682" y="1395"/>
                  </a:cubicBezTo>
                  <a:cubicBezTo>
                    <a:pt x="10703" y="3174"/>
                    <a:pt x="10753" y="12247"/>
                    <a:pt x="10452" y="16132"/>
                  </a:cubicBezTo>
                  <a:cubicBezTo>
                    <a:pt x="9007" y="11999"/>
                    <a:pt x="7110" y="9867"/>
                    <a:pt x="5390" y="9867"/>
                  </a:cubicBezTo>
                  <a:cubicBezTo>
                    <a:pt x="3918" y="9867"/>
                    <a:pt x="2576" y="11427"/>
                    <a:pt x="1755" y="14628"/>
                  </a:cubicBezTo>
                  <a:cubicBezTo>
                    <a:pt x="1" y="21595"/>
                    <a:pt x="1204" y="34202"/>
                    <a:pt x="1204" y="34202"/>
                  </a:cubicBezTo>
                  <a:cubicBezTo>
                    <a:pt x="1204" y="34202"/>
                    <a:pt x="8204" y="36107"/>
                    <a:pt x="14153" y="36107"/>
                  </a:cubicBezTo>
                  <a:cubicBezTo>
                    <a:pt x="17074" y="36107"/>
                    <a:pt x="19743" y="35647"/>
                    <a:pt x="21204" y="34277"/>
                  </a:cubicBezTo>
                  <a:cubicBezTo>
                    <a:pt x="25665" y="30092"/>
                    <a:pt x="19500" y="27385"/>
                    <a:pt x="17820" y="27360"/>
                  </a:cubicBezTo>
                  <a:cubicBezTo>
                    <a:pt x="29149" y="25104"/>
                    <a:pt x="32106" y="20618"/>
                    <a:pt x="31079" y="18162"/>
                  </a:cubicBezTo>
                  <a:cubicBezTo>
                    <a:pt x="30045" y="15750"/>
                    <a:pt x="27103" y="15078"/>
                    <a:pt x="25953" y="15078"/>
                  </a:cubicBezTo>
                  <a:cubicBezTo>
                    <a:pt x="25931" y="15078"/>
                    <a:pt x="25911" y="15079"/>
                    <a:pt x="25891" y="15079"/>
                  </a:cubicBezTo>
                  <a:cubicBezTo>
                    <a:pt x="34236" y="5530"/>
                    <a:pt x="34337" y="1094"/>
                    <a:pt x="31480" y="117"/>
                  </a:cubicBezTo>
                  <a:cubicBezTo>
                    <a:pt x="31250" y="38"/>
                    <a:pt x="30991" y="0"/>
                    <a:pt x="307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24"/>
            <p:cNvSpPr/>
            <p:nvPr/>
          </p:nvSpPr>
          <p:spPr>
            <a:xfrm rot="10800000" flipH="1">
              <a:off x="1582080" y="1822500"/>
              <a:ext cx="382450" cy="405881"/>
            </a:xfrm>
            <a:custGeom>
              <a:avLst/>
              <a:gdLst/>
              <a:ahLst/>
              <a:cxnLst/>
              <a:rect l="l" t="t" r="r" b="b"/>
              <a:pathLst>
                <a:path w="32758" h="34765" extrusionOk="0">
                  <a:moveTo>
                    <a:pt x="32403" y="0"/>
                  </a:moveTo>
                  <a:cubicBezTo>
                    <a:pt x="32302" y="0"/>
                    <a:pt x="32195" y="55"/>
                    <a:pt x="32131" y="153"/>
                  </a:cubicBezTo>
                  <a:cubicBezTo>
                    <a:pt x="21705" y="16619"/>
                    <a:pt x="376" y="34037"/>
                    <a:pt x="151" y="34213"/>
                  </a:cubicBezTo>
                  <a:cubicBezTo>
                    <a:pt x="25" y="34313"/>
                    <a:pt x="0" y="34514"/>
                    <a:pt x="100" y="34664"/>
                  </a:cubicBezTo>
                  <a:cubicBezTo>
                    <a:pt x="176" y="34739"/>
                    <a:pt x="251" y="34764"/>
                    <a:pt x="351" y="34764"/>
                  </a:cubicBezTo>
                  <a:cubicBezTo>
                    <a:pt x="426" y="34764"/>
                    <a:pt x="501" y="34739"/>
                    <a:pt x="552" y="34689"/>
                  </a:cubicBezTo>
                  <a:cubicBezTo>
                    <a:pt x="752" y="34514"/>
                    <a:pt x="22156" y="17045"/>
                    <a:pt x="32657" y="478"/>
                  </a:cubicBezTo>
                  <a:cubicBezTo>
                    <a:pt x="32757" y="328"/>
                    <a:pt x="32707" y="153"/>
                    <a:pt x="32557" y="52"/>
                  </a:cubicBezTo>
                  <a:cubicBezTo>
                    <a:pt x="32512" y="17"/>
                    <a:pt x="32458" y="0"/>
                    <a:pt x="32403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24"/>
            <p:cNvSpPr/>
            <p:nvPr/>
          </p:nvSpPr>
          <p:spPr>
            <a:xfrm rot="10800000" flipH="1">
              <a:off x="1794507" y="2018838"/>
              <a:ext cx="144852" cy="24412"/>
            </a:xfrm>
            <a:custGeom>
              <a:avLst/>
              <a:gdLst/>
              <a:ahLst/>
              <a:cxnLst/>
              <a:rect l="l" t="t" r="r" b="b"/>
              <a:pathLst>
                <a:path w="12407" h="2091" extrusionOk="0">
                  <a:moveTo>
                    <a:pt x="12049" y="0"/>
                  </a:moveTo>
                  <a:cubicBezTo>
                    <a:pt x="12001" y="0"/>
                    <a:pt x="11952" y="12"/>
                    <a:pt x="11906" y="35"/>
                  </a:cubicBezTo>
                  <a:cubicBezTo>
                    <a:pt x="9729" y="1229"/>
                    <a:pt x="6003" y="1466"/>
                    <a:pt x="3372" y="1466"/>
                  </a:cubicBezTo>
                  <a:cubicBezTo>
                    <a:pt x="1639" y="1466"/>
                    <a:pt x="381" y="1363"/>
                    <a:pt x="352" y="1363"/>
                  </a:cubicBezTo>
                  <a:cubicBezTo>
                    <a:pt x="337" y="1361"/>
                    <a:pt x="322" y="1360"/>
                    <a:pt x="307" y="1360"/>
                  </a:cubicBezTo>
                  <a:cubicBezTo>
                    <a:pt x="151" y="1360"/>
                    <a:pt x="24" y="1479"/>
                    <a:pt x="1" y="1639"/>
                  </a:cubicBezTo>
                  <a:cubicBezTo>
                    <a:pt x="1" y="1814"/>
                    <a:pt x="126" y="1965"/>
                    <a:pt x="276" y="1965"/>
                  </a:cubicBezTo>
                  <a:cubicBezTo>
                    <a:pt x="427" y="1990"/>
                    <a:pt x="1705" y="2090"/>
                    <a:pt x="3434" y="2090"/>
                  </a:cubicBezTo>
                  <a:cubicBezTo>
                    <a:pt x="6116" y="2090"/>
                    <a:pt x="9901" y="1839"/>
                    <a:pt x="12206" y="586"/>
                  </a:cubicBezTo>
                  <a:cubicBezTo>
                    <a:pt x="12357" y="511"/>
                    <a:pt x="12407" y="311"/>
                    <a:pt x="12307" y="160"/>
                  </a:cubicBezTo>
                  <a:cubicBezTo>
                    <a:pt x="12255" y="56"/>
                    <a:pt x="12155" y="0"/>
                    <a:pt x="12049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24"/>
            <p:cNvSpPr/>
            <p:nvPr/>
          </p:nvSpPr>
          <p:spPr>
            <a:xfrm rot="10800000" flipH="1">
              <a:off x="1760567" y="1998944"/>
              <a:ext cx="20781" cy="213361"/>
            </a:xfrm>
            <a:custGeom>
              <a:avLst/>
              <a:gdLst/>
              <a:ahLst/>
              <a:cxnLst/>
              <a:rect l="l" t="t" r="r" b="b"/>
              <a:pathLst>
                <a:path w="1780" h="18275" extrusionOk="0">
                  <a:moveTo>
                    <a:pt x="1234" y="0"/>
                  </a:moveTo>
                  <a:cubicBezTo>
                    <a:pt x="1078" y="0"/>
                    <a:pt x="951" y="119"/>
                    <a:pt x="928" y="279"/>
                  </a:cubicBezTo>
                  <a:cubicBezTo>
                    <a:pt x="0" y="7297"/>
                    <a:pt x="1128" y="17898"/>
                    <a:pt x="1153" y="17999"/>
                  </a:cubicBezTo>
                  <a:cubicBezTo>
                    <a:pt x="1178" y="18174"/>
                    <a:pt x="1304" y="18274"/>
                    <a:pt x="1454" y="18274"/>
                  </a:cubicBezTo>
                  <a:lnTo>
                    <a:pt x="1504" y="18274"/>
                  </a:lnTo>
                  <a:cubicBezTo>
                    <a:pt x="1655" y="18249"/>
                    <a:pt x="1780" y="18099"/>
                    <a:pt x="1780" y="17923"/>
                  </a:cubicBezTo>
                  <a:cubicBezTo>
                    <a:pt x="1755" y="17823"/>
                    <a:pt x="627" y="7322"/>
                    <a:pt x="1554" y="354"/>
                  </a:cubicBezTo>
                  <a:cubicBezTo>
                    <a:pt x="1579" y="179"/>
                    <a:pt x="1454" y="29"/>
                    <a:pt x="1279" y="4"/>
                  </a:cubicBezTo>
                  <a:cubicBezTo>
                    <a:pt x="1264" y="1"/>
                    <a:pt x="1249" y="0"/>
                    <a:pt x="1234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4"/>
            <p:cNvSpPr/>
            <p:nvPr/>
          </p:nvSpPr>
          <p:spPr>
            <a:xfrm rot="10800000" flipH="1">
              <a:off x="1666350" y="1878680"/>
              <a:ext cx="188154" cy="24401"/>
            </a:xfrm>
            <a:custGeom>
              <a:avLst/>
              <a:gdLst/>
              <a:ahLst/>
              <a:cxnLst/>
              <a:rect l="l" t="t" r="r" b="b"/>
              <a:pathLst>
                <a:path w="16116" h="2090" extrusionOk="0">
                  <a:moveTo>
                    <a:pt x="346" y="0"/>
                  </a:moveTo>
                  <a:cubicBezTo>
                    <a:pt x="230" y="0"/>
                    <a:pt x="128" y="62"/>
                    <a:pt x="75" y="184"/>
                  </a:cubicBezTo>
                  <a:cubicBezTo>
                    <a:pt x="0" y="335"/>
                    <a:pt x="75" y="510"/>
                    <a:pt x="226" y="585"/>
                  </a:cubicBezTo>
                  <a:cubicBezTo>
                    <a:pt x="276" y="610"/>
                    <a:pt x="3584" y="2089"/>
                    <a:pt x="8396" y="2089"/>
                  </a:cubicBezTo>
                  <a:cubicBezTo>
                    <a:pt x="10627" y="2089"/>
                    <a:pt x="13158" y="1763"/>
                    <a:pt x="15865" y="861"/>
                  </a:cubicBezTo>
                  <a:cubicBezTo>
                    <a:pt x="16015" y="811"/>
                    <a:pt x="16116" y="636"/>
                    <a:pt x="16065" y="485"/>
                  </a:cubicBezTo>
                  <a:cubicBezTo>
                    <a:pt x="16006" y="346"/>
                    <a:pt x="15882" y="269"/>
                    <a:pt x="15759" y="269"/>
                  </a:cubicBezTo>
                  <a:cubicBezTo>
                    <a:pt x="15727" y="269"/>
                    <a:pt x="15695" y="274"/>
                    <a:pt x="15664" y="285"/>
                  </a:cubicBezTo>
                  <a:cubicBezTo>
                    <a:pt x="13029" y="1163"/>
                    <a:pt x="10550" y="1464"/>
                    <a:pt x="8391" y="1464"/>
                  </a:cubicBezTo>
                  <a:cubicBezTo>
                    <a:pt x="3714" y="1464"/>
                    <a:pt x="536" y="51"/>
                    <a:pt x="501" y="34"/>
                  </a:cubicBezTo>
                  <a:cubicBezTo>
                    <a:pt x="449" y="11"/>
                    <a:pt x="396" y="0"/>
                    <a:pt x="346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4"/>
            <p:cNvSpPr/>
            <p:nvPr/>
          </p:nvSpPr>
          <p:spPr>
            <a:xfrm rot="10800000" flipH="1">
              <a:off x="1672199" y="1922870"/>
              <a:ext cx="31324" cy="174985"/>
            </a:xfrm>
            <a:custGeom>
              <a:avLst/>
              <a:gdLst/>
              <a:ahLst/>
              <a:cxnLst/>
              <a:rect l="l" t="t" r="r" b="b"/>
              <a:pathLst>
                <a:path w="2683" h="14988" extrusionOk="0">
                  <a:moveTo>
                    <a:pt x="627" y="0"/>
                  </a:moveTo>
                  <a:cubicBezTo>
                    <a:pt x="452" y="0"/>
                    <a:pt x="301" y="125"/>
                    <a:pt x="301" y="301"/>
                  </a:cubicBezTo>
                  <a:cubicBezTo>
                    <a:pt x="0" y="4938"/>
                    <a:pt x="1955" y="14361"/>
                    <a:pt x="2056" y="14762"/>
                  </a:cubicBezTo>
                  <a:cubicBezTo>
                    <a:pt x="2081" y="14887"/>
                    <a:pt x="2206" y="14988"/>
                    <a:pt x="2356" y="14988"/>
                  </a:cubicBezTo>
                  <a:lnTo>
                    <a:pt x="2407" y="14988"/>
                  </a:lnTo>
                  <a:cubicBezTo>
                    <a:pt x="2582" y="14963"/>
                    <a:pt x="2682" y="14787"/>
                    <a:pt x="2657" y="14637"/>
                  </a:cubicBezTo>
                  <a:cubicBezTo>
                    <a:pt x="2632" y="14537"/>
                    <a:pt x="627" y="4887"/>
                    <a:pt x="903" y="326"/>
                  </a:cubicBezTo>
                  <a:cubicBezTo>
                    <a:pt x="928" y="151"/>
                    <a:pt x="802" y="0"/>
                    <a:pt x="627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24"/>
            <p:cNvSpPr/>
            <p:nvPr/>
          </p:nvSpPr>
          <p:spPr>
            <a:xfrm>
              <a:off x="1494406" y="1827988"/>
              <a:ext cx="185900" cy="1351026"/>
            </a:xfrm>
            <a:custGeom>
              <a:avLst/>
              <a:gdLst/>
              <a:ahLst/>
              <a:cxnLst/>
              <a:rect l="l" t="t" r="r" b="b"/>
              <a:pathLst>
                <a:path w="7436" h="54864" extrusionOk="0">
                  <a:moveTo>
                    <a:pt x="3907" y="0"/>
                  </a:moveTo>
                  <a:cubicBezTo>
                    <a:pt x="420" y="3487"/>
                    <a:pt x="-973" y="9899"/>
                    <a:pt x="859" y="14478"/>
                  </a:cubicBezTo>
                  <a:cubicBezTo>
                    <a:pt x="2041" y="17433"/>
                    <a:pt x="4981" y="19709"/>
                    <a:pt x="5431" y="22860"/>
                  </a:cubicBezTo>
                  <a:cubicBezTo>
                    <a:pt x="6026" y="27026"/>
                    <a:pt x="4288" y="31225"/>
                    <a:pt x="4288" y="35433"/>
                  </a:cubicBezTo>
                  <a:cubicBezTo>
                    <a:pt x="4288" y="38888"/>
                    <a:pt x="6907" y="41911"/>
                    <a:pt x="7336" y="45339"/>
                  </a:cubicBezTo>
                  <a:cubicBezTo>
                    <a:pt x="7735" y="48530"/>
                    <a:pt x="5812" y="51649"/>
                    <a:pt x="5812" y="54864"/>
                  </a:cubicBezTo>
                </a:path>
              </a:pathLst>
            </a:custGeom>
            <a:noFill/>
            <a:ln w="9525" cap="flat" cmpd="sng">
              <a:solidFill>
                <a:srgbClr val="133C28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512" name="Google Shape;512;p24"/>
            <p:cNvSpPr/>
            <p:nvPr/>
          </p:nvSpPr>
          <p:spPr>
            <a:xfrm>
              <a:off x="3597581" y="1882138"/>
              <a:ext cx="131625" cy="762610"/>
            </a:xfrm>
            <a:custGeom>
              <a:avLst/>
              <a:gdLst/>
              <a:ahLst/>
              <a:cxnLst/>
              <a:rect l="l" t="t" r="r" b="b"/>
              <a:pathLst>
                <a:path w="5265" h="34290" extrusionOk="0">
                  <a:moveTo>
                    <a:pt x="2819" y="34290"/>
                  </a:moveTo>
                  <a:cubicBezTo>
                    <a:pt x="1827" y="32306"/>
                    <a:pt x="-457" y="30327"/>
                    <a:pt x="152" y="28194"/>
                  </a:cubicBezTo>
                  <a:cubicBezTo>
                    <a:pt x="845" y="25770"/>
                    <a:pt x="4691" y="24966"/>
                    <a:pt x="5105" y="22479"/>
                  </a:cubicBezTo>
                  <a:cubicBezTo>
                    <a:pt x="5744" y="18646"/>
                    <a:pt x="3458" y="14882"/>
                    <a:pt x="2819" y="11049"/>
                  </a:cubicBezTo>
                  <a:cubicBezTo>
                    <a:pt x="2213" y="7414"/>
                    <a:pt x="5244" y="3066"/>
                    <a:pt x="3200" y="0"/>
                  </a:cubicBezTo>
                </a:path>
              </a:pathLst>
            </a:custGeom>
            <a:noFill/>
            <a:ln w="9525" cap="flat" cmpd="sng">
              <a:solidFill>
                <a:srgbClr val="133C28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513" name="Google Shape;513;p24"/>
            <p:cNvSpPr/>
            <p:nvPr/>
          </p:nvSpPr>
          <p:spPr>
            <a:xfrm>
              <a:off x="5461802" y="1674388"/>
              <a:ext cx="147925" cy="1398249"/>
            </a:xfrm>
            <a:custGeom>
              <a:avLst/>
              <a:gdLst/>
              <a:ahLst/>
              <a:cxnLst/>
              <a:rect l="l" t="t" r="r" b="b"/>
              <a:pathLst>
                <a:path w="5917" h="60198" extrusionOk="0">
                  <a:moveTo>
                    <a:pt x="0" y="0"/>
                  </a:moveTo>
                  <a:cubicBezTo>
                    <a:pt x="2373" y="4746"/>
                    <a:pt x="4965" y="9606"/>
                    <a:pt x="5715" y="14859"/>
                  </a:cubicBezTo>
                  <a:cubicBezTo>
                    <a:pt x="6522" y="20505"/>
                    <a:pt x="3093" y="25977"/>
                    <a:pt x="2286" y="31623"/>
                  </a:cubicBezTo>
                  <a:cubicBezTo>
                    <a:pt x="1684" y="35840"/>
                    <a:pt x="3872" y="39994"/>
                    <a:pt x="4572" y="44196"/>
                  </a:cubicBezTo>
                  <a:cubicBezTo>
                    <a:pt x="5449" y="49459"/>
                    <a:pt x="1805" y="55426"/>
                    <a:pt x="4191" y="60198"/>
                  </a:cubicBezTo>
                </a:path>
              </a:pathLst>
            </a:custGeom>
            <a:noFill/>
            <a:ln w="9525" cap="flat" cmpd="sng">
              <a:solidFill>
                <a:srgbClr val="133C28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514" name="Google Shape;514;p24"/>
            <p:cNvSpPr/>
            <p:nvPr/>
          </p:nvSpPr>
          <p:spPr>
            <a:xfrm>
              <a:off x="7333300" y="1689309"/>
              <a:ext cx="188856" cy="1001845"/>
            </a:xfrm>
            <a:custGeom>
              <a:avLst/>
              <a:gdLst/>
              <a:ahLst/>
              <a:cxnLst/>
              <a:rect l="l" t="t" r="r" b="b"/>
              <a:pathLst>
                <a:path w="5917" h="60198" extrusionOk="0">
                  <a:moveTo>
                    <a:pt x="0" y="0"/>
                  </a:moveTo>
                  <a:cubicBezTo>
                    <a:pt x="2373" y="4746"/>
                    <a:pt x="4965" y="9606"/>
                    <a:pt x="5715" y="14859"/>
                  </a:cubicBezTo>
                  <a:cubicBezTo>
                    <a:pt x="6522" y="20505"/>
                    <a:pt x="3093" y="25977"/>
                    <a:pt x="2286" y="31623"/>
                  </a:cubicBezTo>
                  <a:cubicBezTo>
                    <a:pt x="1684" y="35840"/>
                    <a:pt x="3872" y="39994"/>
                    <a:pt x="4572" y="44196"/>
                  </a:cubicBezTo>
                  <a:cubicBezTo>
                    <a:pt x="5449" y="49459"/>
                    <a:pt x="1805" y="55426"/>
                    <a:pt x="4191" y="60198"/>
                  </a:cubicBezTo>
                </a:path>
              </a:pathLst>
            </a:custGeom>
            <a:noFill/>
            <a:ln w="9525" cap="flat" cmpd="sng">
              <a:solidFill>
                <a:srgbClr val="133C28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515" name="Google Shape;515;p24"/>
            <p:cNvSpPr/>
            <p:nvPr/>
          </p:nvSpPr>
          <p:spPr>
            <a:xfrm>
              <a:off x="1488948" y="2933888"/>
              <a:ext cx="454300" cy="442375"/>
            </a:xfrm>
            <a:custGeom>
              <a:avLst/>
              <a:gdLst/>
              <a:ahLst/>
              <a:cxnLst/>
              <a:rect l="l" t="t" r="r" b="b"/>
              <a:pathLst>
                <a:path w="18172" h="17695" extrusionOk="0">
                  <a:moveTo>
                    <a:pt x="13885" y="0"/>
                  </a:moveTo>
                  <a:lnTo>
                    <a:pt x="8497" y="3384"/>
                  </a:lnTo>
                  <a:lnTo>
                    <a:pt x="2657" y="853"/>
                  </a:lnTo>
                  <a:lnTo>
                    <a:pt x="4211" y="7018"/>
                  </a:lnTo>
                  <a:lnTo>
                    <a:pt x="1" y="11780"/>
                  </a:lnTo>
                  <a:lnTo>
                    <a:pt x="6342" y="12231"/>
                  </a:lnTo>
                  <a:lnTo>
                    <a:pt x="9575" y="17695"/>
                  </a:lnTo>
                  <a:lnTo>
                    <a:pt x="11956" y="11805"/>
                  </a:lnTo>
                  <a:lnTo>
                    <a:pt x="18171" y="10427"/>
                  </a:lnTo>
                  <a:lnTo>
                    <a:pt x="13284" y="6341"/>
                  </a:lnTo>
                  <a:lnTo>
                    <a:pt x="1388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3434410" y="2514788"/>
              <a:ext cx="454300" cy="442375"/>
            </a:xfrm>
            <a:custGeom>
              <a:avLst/>
              <a:gdLst/>
              <a:ahLst/>
              <a:cxnLst/>
              <a:rect l="l" t="t" r="r" b="b"/>
              <a:pathLst>
                <a:path w="18172" h="17695" extrusionOk="0">
                  <a:moveTo>
                    <a:pt x="13885" y="0"/>
                  </a:moveTo>
                  <a:lnTo>
                    <a:pt x="8497" y="3384"/>
                  </a:lnTo>
                  <a:lnTo>
                    <a:pt x="2657" y="853"/>
                  </a:lnTo>
                  <a:lnTo>
                    <a:pt x="4211" y="7018"/>
                  </a:lnTo>
                  <a:lnTo>
                    <a:pt x="1" y="11780"/>
                  </a:lnTo>
                  <a:lnTo>
                    <a:pt x="6342" y="12231"/>
                  </a:lnTo>
                  <a:lnTo>
                    <a:pt x="9575" y="17695"/>
                  </a:lnTo>
                  <a:lnTo>
                    <a:pt x="11956" y="11805"/>
                  </a:lnTo>
                  <a:lnTo>
                    <a:pt x="18171" y="10427"/>
                  </a:lnTo>
                  <a:lnTo>
                    <a:pt x="13284" y="6341"/>
                  </a:lnTo>
                  <a:lnTo>
                    <a:pt x="1388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359773" y="2933888"/>
              <a:ext cx="454300" cy="442375"/>
            </a:xfrm>
            <a:custGeom>
              <a:avLst/>
              <a:gdLst/>
              <a:ahLst/>
              <a:cxnLst/>
              <a:rect l="l" t="t" r="r" b="b"/>
              <a:pathLst>
                <a:path w="18172" h="17695" extrusionOk="0">
                  <a:moveTo>
                    <a:pt x="13885" y="0"/>
                  </a:moveTo>
                  <a:lnTo>
                    <a:pt x="8497" y="3384"/>
                  </a:lnTo>
                  <a:lnTo>
                    <a:pt x="2657" y="853"/>
                  </a:lnTo>
                  <a:lnTo>
                    <a:pt x="4211" y="7018"/>
                  </a:lnTo>
                  <a:lnTo>
                    <a:pt x="1" y="11780"/>
                  </a:lnTo>
                  <a:lnTo>
                    <a:pt x="6342" y="12231"/>
                  </a:lnTo>
                  <a:lnTo>
                    <a:pt x="9575" y="17695"/>
                  </a:lnTo>
                  <a:lnTo>
                    <a:pt x="11956" y="11805"/>
                  </a:lnTo>
                  <a:lnTo>
                    <a:pt x="18171" y="10427"/>
                  </a:lnTo>
                  <a:lnTo>
                    <a:pt x="13284" y="6341"/>
                  </a:lnTo>
                  <a:lnTo>
                    <a:pt x="1388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7257760" y="2516400"/>
              <a:ext cx="454300" cy="442375"/>
            </a:xfrm>
            <a:custGeom>
              <a:avLst/>
              <a:gdLst/>
              <a:ahLst/>
              <a:cxnLst/>
              <a:rect l="l" t="t" r="r" b="b"/>
              <a:pathLst>
                <a:path w="18172" h="17695" extrusionOk="0">
                  <a:moveTo>
                    <a:pt x="13885" y="0"/>
                  </a:moveTo>
                  <a:lnTo>
                    <a:pt x="8497" y="3384"/>
                  </a:lnTo>
                  <a:lnTo>
                    <a:pt x="2657" y="853"/>
                  </a:lnTo>
                  <a:lnTo>
                    <a:pt x="4211" y="7018"/>
                  </a:lnTo>
                  <a:lnTo>
                    <a:pt x="1" y="11780"/>
                  </a:lnTo>
                  <a:lnTo>
                    <a:pt x="6342" y="12231"/>
                  </a:lnTo>
                  <a:lnTo>
                    <a:pt x="9575" y="17695"/>
                  </a:lnTo>
                  <a:lnTo>
                    <a:pt x="11956" y="11805"/>
                  </a:lnTo>
                  <a:lnTo>
                    <a:pt x="18171" y="10427"/>
                  </a:lnTo>
                  <a:lnTo>
                    <a:pt x="13284" y="6341"/>
                  </a:lnTo>
                  <a:lnTo>
                    <a:pt x="1388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4"/>
            <p:cNvSpPr/>
            <p:nvPr/>
          </p:nvSpPr>
          <p:spPr>
            <a:xfrm flipH="1">
              <a:off x="6906930" y="1243838"/>
              <a:ext cx="400884" cy="421549"/>
            </a:xfrm>
            <a:custGeom>
              <a:avLst/>
              <a:gdLst/>
              <a:ahLst/>
              <a:cxnLst/>
              <a:rect l="l" t="t" r="r" b="b"/>
              <a:pathLst>
                <a:path w="34337" h="36107" extrusionOk="0">
                  <a:moveTo>
                    <a:pt x="30708" y="0"/>
                  </a:moveTo>
                  <a:cubicBezTo>
                    <a:pt x="27471" y="0"/>
                    <a:pt x="21055" y="4956"/>
                    <a:pt x="18497" y="10718"/>
                  </a:cubicBezTo>
                  <a:cubicBezTo>
                    <a:pt x="17644" y="4038"/>
                    <a:pt x="15640" y="878"/>
                    <a:pt x="13871" y="878"/>
                  </a:cubicBezTo>
                  <a:cubicBezTo>
                    <a:pt x="13456" y="878"/>
                    <a:pt x="13054" y="1052"/>
                    <a:pt x="12682" y="1395"/>
                  </a:cubicBezTo>
                  <a:cubicBezTo>
                    <a:pt x="10703" y="3174"/>
                    <a:pt x="10753" y="12247"/>
                    <a:pt x="10452" y="16132"/>
                  </a:cubicBezTo>
                  <a:cubicBezTo>
                    <a:pt x="9007" y="11999"/>
                    <a:pt x="7110" y="9867"/>
                    <a:pt x="5390" y="9867"/>
                  </a:cubicBezTo>
                  <a:cubicBezTo>
                    <a:pt x="3918" y="9867"/>
                    <a:pt x="2576" y="11427"/>
                    <a:pt x="1755" y="14628"/>
                  </a:cubicBezTo>
                  <a:cubicBezTo>
                    <a:pt x="1" y="21595"/>
                    <a:pt x="1204" y="34202"/>
                    <a:pt x="1204" y="34202"/>
                  </a:cubicBezTo>
                  <a:cubicBezTo>
                    <a:pt x="1204" y="34202"/>
                    <a:pt x="8204" y="36107"/>
                    <a:pt x="14153" y="36107"/>
                  </a:cubicBezTo>
                  <a:cubicBezTo>
                    <a:pt x="17074" y="36107"/>
                    <a:pt x="19743" y="35647"/>
                    <a:pt x="21204" y="34277"/>
                  </a:cubicBezTo>
                  <a:cubicBezTo>
                    <a:pt x="25665" y="30092"/>
                    <a:pt x="19500" y="27385"/>
                    <a:pt x="17820" y="27360"/>
                  </a:cubicBezTo>
                  <a:cubicBezTo>
                    <a:pt x="29149" y="25104"/>
                    <a:pt x="32106" y="20618"/>
                    <a:pt x="31079" y="18162"/>
                  </a:cubicBezTo>
                  <a:cubicBezTo>
                    <a:pt x="30045" y="15750"/>
                    <a:pt x="27103" y="15078"/>
                    <a:pt x="25953" y="15078"/>
                  </a:cubicBezTo>
                  <a:cubicBezTo>
                    <a:pt x="25931" y="15078"/>
                    <a:pt x="25911" y="15079"/>
                    <a:pt x="25891" y="15079"/>
                  </a:cubicBezTo>
                  <a:cubicBezTo>
                    <a:pt x="34236" y="5530"/>
                    <a:pt x="34337" y="1094"/>
                    <a:pt x="31480" y="117"/>
                  </a:cubicBezTo>
                  <a:cubicBezTo>
                    <a:pt x="31250" y="38"/>
                    <a:pt x="30991" y="0"/>
                    <a:pt x="307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4"/>
            <p:cNvSpPr/>
            <p:nvPr/>
          </p:nvSpPr>
          <p:spPr>
            <a:xfrm flipH="1">
              <a:off x="6956082" y="1280287"/>
              <a:ext cx="382450" cy="405881"/>
            </a:xfrm>
            <a:custGeom>
              <a:avLst/>
              <a:gdLst/>
              <a:ahLst/>
              <a:cxnLst/>
              <a:rect l="l" t="t" r="r" b="b"/>
              <a:pathLst>
                <a:path w="32758" h="34765" extrusionOk="0">
                  <a:moveTo>
                    <a:pt x="32403" y="0"/>
                  </a:moveTo>
                  <a:cubicBezTo>
                    <a:pt x="32302" y="0"/>
                    <a:pt x="32195" y="55"/>
                    <a:pt x="32131" y="153"/>
                  </a:cubicBezTo>
                  <a:cubicBezTo>
                    <a:pt x="21705" y="16619"/>
                    <a:pt x="376" y="34037"/>
                    <a:pt x="151" y="34213"/>
                  </a:cubicBezTo>
                  <a:cubicBezTo>
                    <a:pt x="25" y="34313"/>
                    <a:pt x="0" y="34514"/>
                    <a:pt x="100" y="34664"/>
                  </a:cubicBezTo>
                  <a:cubicBezTo>
                    <a:pt x="176" y="34739"/>
                    <a:pt x="251" y="34764"/>
                    <a:pt x="351" y="34764"/>
                  </a:cubicBezTo>
                  <a:cubicBezTo>
                    <a:pt x="426" y="34764"/>
                    <a:pt x="501" y="34739"/>
                    <a:pt x="552" y="34689"/>
                  </a:cubicBezTo>
                  <a:cubicBezTo>
                    <a:pt x="752" y="34514"/>
                    <a:pt x="22156" y="17045"/>
                    <a:pt x="32657" y="478"/>
                  </a:cubicBezTo>
                  <a:cubicBezTo>
                    <a:pt x="32757" y="328"/>
                    <a:pt x="32707" y="153"/>
                    <a:pt x="32557" y="52"/>
                  </a:cubicBezTo>
                  <a:cubicBezTo>
                    <a:pt x="32512" y="17"/>
                    <a:pt x="32458" y="0"/>
                    <a:pt x="32403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4"/>
            <p:cNvSpPr/>
            <p:nvPr/>
          </p:nvSpPr>
          <p:spPr>
            <a:xfrm flipH="1">
              <a:off x="6981253" y="1465417"/>
              <a:ext cx="144852" cy="24412"/>
            </a:xfrm>
            <a:custGeom>
              <a:avLst/>
              <a:gdLst/>
              <a:ahLst/>
              <a:cxnLst/>
              <a:rect l="l" t="t" r="r" b="b"/>
              <a:pathLst>
                <a:path w="12407" h="2091" extrusionOk="0">
                  <a:moveTo>
                    <a:pt x="12049" y="0"/>
                  </a:moveTo>
                  <a:cubicBezTo>
                    <a:pt x="12001" y="0"/>
                    <a:pt x="11952" y="12"/>
                    <a:pt x="11906" y="35"/>
                  </a:cubicBezTo>
                  <a:cubicBezTo>
                    <a:pt x="9729" y="1229"/>
                    <a:pt x="6003" y="1466"/>
                    <a:pt x="3372" y="1466"/>
                  </a:cubicBezTo>
                  <a:cubicBezTo>
                    <a:pt x="1639" y="1466"/>
                    <a:pt x="381" y="1363"/>
                    <a:pt x="352" y="1363"/>
                  </a:cubicBezTo>
                  <a:cubicBezTo>
                    <a:pt x="337" y="1361"/>
                    <a:pt x="322" y="1360"/>
                    <a:pt x="307" y="1360"/>
                  </a:cubicBezTo>
                  <a:cubicBezTo>
                    <a:pt x="151" y="1360"/>
                    <a:pt x="24" y="1479"/>
                    <a:pt x="1" y="1639"/>
                  </a:cubicBezTo>
                  <a:cubicBezTo>
                    <a:pt x="1" y="1814"/>
                    <a:pt x="126" y="1965"/>
                    <a:pt x="276" y="1965"/>
                  </a:cubicBezTo>
                  <a:cubicBezTo>
                    <a:pt x="427" y="1990"/>
                    <a:pt x="1705" y="2090"/>
                    <a:pt x="3434" y="2090"/>
                  </a:cubicBezTo>
                  <a:cubicBezTo>
                    <a:pt x="6116" y="2090"/>
                    <a:pt x="9901" y="1839"/>
                    <a:pt x="12206" y="586"/>
                  </a:cubicBezTo>
                  <a:cubicBezTo>
                    <a:pt x="12357" y="511"/>
                    <a:pt x="12407" y="311"/>
                    <a:pt x="12307" y="160"/>
                  </a:cubicBezTo>
                  <a:cubicBezTo>
                    <a:pt x="12255" y="56"/>
                    <a:pt x="12155" y="0"/>
                    <a:pt x="12049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4"/>
            <p:cNvSpPr/>
            <p:nvPr/>
          </p:nvSpPr>
          <p:spPr>
            <a:xfrm flipH="1">
              <a:off x="7139263" y="1296363"/>
              <a:ext cx="20782" cy="213361"/>
            </a:xfrm>
            <a:custGeom>
              <a:avLst/>
              <a:gdLst/>
              <a:ahLst/>
              <a:cxnLst/>
              <a:rect l="l" t="t" r="r" b="b"/>
              <a:pathLst>
                <a:path w="1780" h="18275" extrusionOk="0">
                  <a:moveTo>
                    <a:pt x="1234" y="0"/>
                  </a:moveTo>
                  <a:cubicBezTo>
                    <a:pt x="1078" y="0"/>
                    <a:pt x="951" y="119"/>
                    <a:pt x="928" y="279"/>
                  </a:cubicBezTo>
                  <a:cubicBezTo>
                    <a:pt x="0" y="7297"/>
                    <a:pt x="1128" y="17898"/>
                    <a:pt x="1153" y="17999"/>
                  </a:cubicBezTo>
                  <a:cubicBezTo>
                    <a:pt x="1178" y="18174"/>
                    <a:pt x="1304" y="18274"/>
                    <a:pt x="1454" y="18274"/>
                  </a:cubicBezTo>
                  <a:lnTo>
                    <a:pt x="1504" y="18274"/>
                  </a:lnTo>
                  <a:cubicBezTo>
                    <a:pt x="1655" y="18249"/>
                    <a:pt x="1780" y="18099"/>
                    <a:pt x="1780" y="17923"/>
                  </a:cubicBezTo>
                  <a:cubicBezTo>
                    <a:pt x="1755" y="17823"/>
                    <a:pt x="627" y="7322"/>
                    <a:pt x="1554" y="354"/>
                  </a:cubicBezTo>
                  <a:cubicBezTo>
                    <a:pt x="1579" y="179"/>
                    <a:pt x="1454" y="29"/>
                    <a:pt x="1279" y="4"/>
                  </a:cubicBezTo>
                  <a:cubicBezTo>
                    <a:pt x="1264" y="1"/>
                    <a:pt x="1249" y="0"/>
                    <a:pt x="1234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4"/>
            <p:cNvSpPr/>
            <p:nvPr/>
          </p:nvSpPr>
          <p:spPr>
            <a:xfrm flipH="1">
              <a:off x="7066107" y="1605587"/>
              <a:ext cx="188154" cy="24401"/>
            </a:xfrm>
            <a:custGeom>
              <a:avLst/>
              <a:gdLst/>
              <a:ahLst/>
              <a:cxnLst/>
              <a:rect l="l" t="t" r="r" b="b"/>
              <a:pathLst>
                <a:path w="16116" h="2090" extrusionOk="0">
                  <a:moveTo>
                    <a:pt x="346" y="0"/>
                  </a:moveTo>
                  <a:cubicBezTo>
                    <a:pt x="230" y="0"/>
                    <a:pt x="128" y="62"/>
                    <a:pt x="75" y="184"/>
                  </a:cubicBezTo>
                  <a:cubicBezTo>
                    <a:pt x="0" y="335"/>
                    <a:pt x="75" y="510"/>
                    <a:pt x="226" y="585"/>
                  </a:cubicBezTo>
                  <a:cubicBezTo>
                    <a:pt x="276" y="610"/>
                    <a:pt x="3584" y="2089"/>
                    <a:pt x="8396" y="2089"/>
                  </a:cubicBezTo>
                  <a:cubicBezTo>
                    <a:pt x="10627" y="2089"/>
                    <a:pt x="13158" y="1763"/>
                    <a:pt x="15865" y="861"/>
                  </a:cubicBezTo>
                  <a:cubicBezTo>
                    <a:pt x="16015" y="811"/>
                    <a:pt x="16116" y="636"/>
                    <a:pt x="16065" y="485"/>
                  </a:cubicBezTo>
                  <a:cubicBezTo>
                    <a:pt x="16006" y="346"/>
                    <a:pt x="15882" y="269"/>
                    <a:pt x="15759" y="269"/>
                  </a:cubicBezTo>
                  <a:cubicBezTo>
                    <a:pt x="15727" y="269"/>
                    <a:pt x="15695" y="274"/>
                    <a:pt x="15664" y="285"/>
                  </a:cubicBezTo>
                  <a:cubicBezTo>
                    <a:pt x="13029" y="1163"/>
                    <a:pt x="10550" y="1464"/>
                    <a:pt x="8391" y="1464"/>
                  </a:cubicBezTo>
                  <a:cubicBezTo>
                    <a:pt x="3714" y="1464"/>
                    <a:pt x="536" y="51"/>
                    <a:pt x="501" y="34"/>
                  </a:cubicBezTo>
                  <a:cubicBezTo>
                    <a:pt x="449" y="11"/>
                    <a:pt x="396" y="0"/>
                    <a:pt x="346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4"/>
            <p:cNvSpPr/>
            <p:nvPr/>
          </p:nvSpPr>
          <p:spPr>
            <a:xfrm flipH="1">
              <a:off x="7217088" y="1410813"/>
              <a:ext cx="31324" cy="174985"/>
            </a:xfrm>
            <a:custGeom>
              <a:avLst/>
              <a:gdLst/>
              <a:ahLst/>
              <a:cxnLst/>
              <a:rect l="l" t="t" r="r" b="b"/>
              <a:pathLst>
                <a:path w="2683" h="14988" extrusionOk="0">
                  <a:moveTo>
                    <a:pt x="627" y="0"/>
                  </a:moveTo>
                  <a:cubicBezTo>
                    <a:pt x="452" y="0"/>
                    <a:pt x="301" y="125"/>
                    <a:pt x="301" y="301"/>
                  </a:cubicBezTo>
                  <a:cubicBezTo>
                    <a:pt x="0" y="4938"/>
                    <a:pt x="1955" y="14361"/>
                    <a:pt x="2056" y="14762"/>
                  </a:cubicBezTo>
                  <a:cubicBezTo>
                    <a:pt x="2081" y="14887"/>
                    <a:pt x="2206" y="14988"/>
                    <a:pt x="2356" y="14988"/>
                  </a:cubicBezTo>
                  <a:lnTo>
                    <a:pt x="2407" y="14988"/>
                  </a:lnTo>
                  <a:cubicBezTo>
                    <a:pt x="2582" y="14963"/>
                    <a:pt x="2682" y="14787"/>
                    <a:pt x="2657" y="14637"/>
                  </a:cubicBezTo>
                  <a:cubicBezTo>
                    <a:pt x="2632" y="14537"/>
                    <a:pt x="627" y="4887"/>
                    <a:pt x="903" y="326"/>
                  </a:cubicBezTo>
                  <a:cubicBezTo>
                    <a:pt x="928" y="151"/>
                    <a:pt x="802" y="0"/>
                    <a:pt x="627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4"/>
            <p:cNvSpPr/>
            <p:nvPr/>
          </p:nvSpPr>
          <p:spPr>
            <a:xfrm rot="10800000">
              <a:off x="6917655" y="1699832"/>
              <a:ext cx="400884" cy="421549"/>
            </a:xfrm>
            <a:custGeom>
              <a:avLst/>
              <a:gdLst/>
              <a:ahLst/>
              <a:cxnLst/>
              <a:rect l="l" t="t" r="r" b="b"/>
              <a:pathLst>
                <a:path w="34337" h="36107" extrusionOk="0">
                  <a:moveTo>
                    <a:pt x="30708" y="0"/>
                  </a:moveTo>
                  <a:cubicBezTo>
                    <a:pt x="27471" y="0"/>
                    <a:pt x="21055" y="4956"/>
                    <a:pt x="18497" y="10718"/>
                  </a:cubicBezTo>
                  <a:cubicBezTo>
                    <a:pt x="17644" y="4038"/>
                    <a:pt x="15640" y="878"/>
                    <a:pt x="13871" y="878"/>
                  </a:cubicBezTo>
                  <a:cubicBezTo>
                    <a:pt x="13456" y="878"/>
                    <a:pt x="13054" y="1052"/>
                    <a:pt x="12682" y="1395"/>
                  </a:cubicBezTo>
                  <a:cubicBezTo>
                    <a:pt x="10703" y="3174"/>
                    <a:pt x="10753" y="12247"/>
                    <a:pt x="10452" y="16132"/>
                  </a:cubicBezTo>
                  <a:cubicBezTo>
                    <a:pt x="9007" y="11999"/>
                    <a:pt x="7110" y="9867"/>
                    <a:pt x="5390" y="9867"/>
                  </a:cubicBezTo>
                  <a:cubicBezTo>
                    <a:pt x="3918" y="9867"/>
                    <a:pt x="2576" y="11427"/>
                    <a:pt x="1755" y="14628"/>
                  </a:cubicBezTo>
                  <a:cubicBezTo>
                    <a:pt x="1" y="21595"/>
                    <a:pt x="1204" y="34202"/>
                    <a:pt x="1204" y="34202"/>
                  </a:cubicBezTo>
                  <a:cubicBezTo>
                    <a:pt x="1204" y="34202"/>
                    <a:pt x="8204" y="36107"/>
                    <a:pt x="14153" y="36107"/>
                  </a:cubicBezTo>
                  <a:cubicBezTo>
                    <a:pt x="17074" y="36107"/>
                    <a:pt x="19743" y="35647"/>
                    <a:pt x="21204" y="34277"/>
                  </a:cubicBezTo>
                  <a:cubicBezTo>
                    <a:pt x="25665" y="30092"/>
                    <a:pt x="19500" y="27385"/>
                    <a:pt x="17820" y="27360"/>
                  </a:cubicBezTo>
                  <a:cubicBezTo>
                    <a:pt x="29149" y="25104"/>
                    <a:pt x="32106" y="20618"/>
                    <a:pt x="31079" y="18162"/>
                  </a:cubicBezTo>
                  <a:cubicBezTo>
                    <a:pt x="30045" y="15750"/>
                    <a:pt x="27103" y="15078"/>
                    <a:pt x="25953" y="15078"/>
                  </a:cubicBezTo>
                  <a:cubicBezTo>
                    <a:pt x="25931" y="15078"/>
                    <a:pt x="25911" y="15079"/>
                    <a:pt x="25891" y="15079"/>
                  </a:cubicBezTo>
                  <a:cubicBezTo>
                    <a:pt x="34236" y="5530"/>
                    <a:pt x="34337" y="1094"/>
                    <a:pt x="31480" y="117"/>
                  </a:cubicBezTo>
                  <a:cubicBezTo>
                    <a:pt x="31250" y="38"/>
                    <a:pt x="30991" y="0"/>
                    <a:pt x="307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24"/>
            <p:cNvSpPr/>
            <p:nvPr/>
          </p:nvSpPr>
          <p:spPr>
            <a:xfrm rot="10800000">
              <a:off x="6966807" y="1679050"/>
              <a:ext cx="382450" cy="405881"/>
            </a:xfrm>
            <a:custGeom>
              <a:avLst/>
              <a:gdLst/>
              <a:ahLst/>
              <a:cxnLst/>
              <a:rect l="l" t="t" r="r" b="b"/>
              <a:pathLst>
                <a:path w="32758" h="34765" extrusionOk="0">
                  <a:moveTo>
                    <a:pt x="32403" y="0"/>
                  </a:moveTo>
                  <a:cubicBezTo>
                    <a:pt x="32302" y="0"/>
                    <a:pt x="32195" y="55"/>
                    <a:pt x="32131" y="153"/>
                  </a:cubicBezTo>
                  <a:cubicBezTo>
                    <a:pt x="21705" y="16619"/>
                    <a:pt x="376" y="34037"/>
                    <a:pt x="151" y="34213"/>
                  </a:cubicBezTo>
                  <a:cubicBezTo>
                    <a:pt x="25" y="34313"/>
                    <a:pt x="0" y="34514"/>
                    <a:pt x="100" y="34664"/>
                  </a:cubicBezTo>
                  <a:cubicBezTo>
                    <a:pt x="176" y="34739"/>
                    <a:pt x="251" y="34764"/>
                    <a:pt x="351" y="34764"/>
                  </a:cubicBezTo>
                  <a:cubicBezTo>
                    <a:pt x="426" y="34764"/>
                    <a:pt x="501" y="34739"/>
                    <a:pt x="552" y="34689"/>
                  </a:cubicBezTo>
                  <a:cubicBezTo>
                    <a:pt x="752" y="34514"/>
                    <a:pt x="22156" y="17045"/>
                    <a:pt x="32657" y="478"/>
                  </a:cubicBezTo>
                  <a:cubicBezTo>
                    <a:pt x="32757" y="328"/>
                    <a:pt x="32707" y="153"/>
                    <a:pt x="32557" y="52"/>
                  </a:cubicBezTo>
                  <a:cubicBezTo>
                    <a:pt x="32512" y="17"/>
                    <a:pt x="32458" y="0"/>
                    <a:pt x="32403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24"/>
            <p:cNvSpPr/>
            <p:nvPr/>
          </p:nvSpPr>
          <p:spPr>
            <a:xfrm rot="10800000">
              <a:off x="6991978" y="1875388"/>
              <a:ext cx="144852" cy="24412"/>
            </a:xfrm>
            <a:custGeom>
              <a:avLst/>
              <a:gdLst/>
              <a:ahLst/>
              <a:cxnLst/>
              <a:rect l="l" t="t" r="r" b="b"/>
              <a:pathLst>
                <a:path w="12407" h="2091" extrusionOk="0">
                  <a:moveTo>
                    <a:pt x="12049" y="0"/>
                  </a:moveTo>
                  <a:cubicBezTo>
                    <a:pt x="12001" y="0"/>
                    <a:pt x="11952" y="12"/>
                    <a:pt x="11906" y="35"/>
                  </a:cubicBezTo>
                  <a:cubicBezTo>
                    <a:pt x="9729" y="1229"/>
                    <a:pt x="6003" y="1466"/>
                    <a:pt x="3372" y="1466"/>
                  </a:cubicBezTo>
                  <a:cubicBezTo>
                    <a:pt x="1639" y="1466"/>
                    <a:pt x="381" y="1363"/>
                    <a:pt x="352" y="1363"/>
                  </a:cubicBezTo>
                  <a:cubicBezTo>
                    <a:pt x="337" y="1361"/>
                    <a:pt x="322" y="1360"/>
                    <a:pt x="307" y="1360"/>
                  </a:cubicBezTo>
                  <a:cubicBezTo>
                    <a:pt x="151" y="1360"/>
                    <a:pt x="24" y="1479"/>
                    <a:pt x="1" y="1639"/>
                  </a:cubicBezTo>
                  <a:cubicBezTo>
                    <a:pt x="1" y="1814"/>
                    <a:pt x="126" y="1965"/>
                    <a:pt x="276" y="1965"/>
                  </a:cubicBezTo>
                  <a:cubicBezTo>
                    <a:pt x="427" y="1990"/>
                    <a:pt x="1705" y="2090"/>
                    <a:pt x="3434" y="2090"/>
                  </a:cubicBezTo>
                  <a:cubicBezTo>
                    <a:pt x="6116" y="2090"/>
                    <a:pt x="9901" y="1839"/>
                    <a:pt x="12206" y="586"/>
                  </a:cubicBezTo>
                  <a:cubicBezTo>
                    <a:pt x="12357" y="511"/>
                    <a:pt x="12407" y="311"/>
                    <a:pt x="12307" y="160"/>
                  </a:cubicBezTo>
                  <a:cubicBezTo>
                    <a:pt x="12255" y="56"/>
                    <a:pt x="12155" y="0"/>
                    <a:pt x="12049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4"/>
            <p:cNvSpPr/>
            <p:nvPr/>
          </p:nvSpPr>
          <p:spPr>
            <a:xfrm rot="10800000">
              <a:off x="7149988" y="1855494"/>
              <a:ext cx="20782" cy="213361"/>
            </a:xfrm>
            <a:custGeom>
              <a:avLst/>
              <a:gdLst/>
              <a:ahLst/>
              <a:cxnLst/>
              <a:rect l="l" t="t" r="r" b="b"/>
              <a:pathLst>
                <a:path w="1780" h="18275" extrusionOk="0">
                  <a:moveTo>
                    <a:pt x="1234" y="0"/>
                  </a:moveTo>
                  <a:cubicBezTo>
                    <a:pt x="1078" y="0"/>
                    <a:pt x="951" y="119"/>
                    <a:pt x="928" y="279"/>
                  </a:cubicBezTo>
                  <a:cubicBezTo>
                    <a:pt x="0" y="7297"/>
                    <a:pt x="1128" y="17898"/>
                    <a:pt x="1153" y="17999"/>
                  </a:cubicBezTo>
                  <a:cubicBezTo>
                    <a:pt x="1178" y="18174"/>
                    <a:pt x="1304" y="18274"/>
                    <a:pt x="1454" y="18274"/>
                  </a:cubicBezTo>
                  <a:lnTo>
                    <a:pt x="1504" y="18274"/>
                  </a:lnTo>
                  <a:cubicBezTo>
                    <a:pt x="1655" y="18249"/>
                    <a:pt x="1780" y="18099"/>
                    <a:pt x="1780" y="17923"/>
                  </a:cubicBezTo>
                  <a:cubicBezTo>
                    <a:pt x="1755" y="17823"/>
                    <a:pt x="627" y="7322"/>
                    <a:pt x="1554" y="354"/>
                  </a:cubicBezTo>
                  <a:cubicBezTo>
                    <a:pt x="1579" y="179"/>
                    <a:pt x="1454" y="29"/>
                    <a:pt x="1279" y="4"/>
                  </a:cubicBezTo>
                  <a:cubicBezTo>
                    <a:pt x="1264" y="1"/>
                    <a:pt x="1249" y="0"/>
                    <a:pt x="1234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24"/>
            <p:cNvSpPr/>
            <p:nvPr/>
          </p:nvSpPr>
          <p:spPr>
            <a:xfrm rot="10800000">
              <a:off x="7076832" y="1735230"/>
              <a:ext cx="188154" cy="24401"/>
            </a:xfrm>
            <a:custGeom>
              <a:avLst/>
              <a:gdLst/>
              <a:ahLst/>
              <a:cxnLst/>
              <a:rect l="l" t="t" r="r" b="b"/>
              <a:pathLst>
                <a:path w="16116" h="2090" extrusionOk="0">
                  <a:moveTo>
                    <a:pt x="346" y="0"/>
                  </a:moveTo>
                  <a:cubicBezTo>
                    <a:pt x="230" y="0"/>
                    <a:pt x="128" y="62"/>
                    <a:pt x="75" y="184"/>
                  </a:cubicBezTo>
                  <a:cubicBezTo>
                    <a:pt x="0" y="335"/>
                    <a:pt x="75" y="510"/>
                    <a:pt x="226" y="585"/>
                  </a:cubicBezTo>
                  <a:cubicBezTo>
                    <a:pt x="276" y="610"/>
                    <a:pt x="3584" y="2089"/>
                    <a:pt x="8396" y="2089"/>
                  </a:cubicBezTo>
                  <a:cubicBezTo>
                    <a:pt x="10627" y="2089"/>
                    <a:pt x="13158" y="1763"/>
                    <a:pt x="15865" y="861"/>
                  </a:cubicBezTo>
                  <a:cubicBezTo>
                    <a:pt x="16015" y="811"/>
                    <a:pt x="16116" y="636"/>
                    <a:pt x="16065" y="485"/>
                  </a:cubicBezTo>
                  <a:cubicBezTo>
                    <a:pt x="16006" y="346"/>
                    <a:pt x="15882" y="269"/>
                    <a:pt x="15759" y="269"/>
                  </a:cubicBezTo>
                  <a:cubicBezTo>
                    <a:pt x="15727" y="269"/>
                    <a:pt x="15695" y="274"/>
                    <a:pt x="15664" y="285"/>
                  </a:cubicBezTo>
                  <a:cubicBezTo>
                    <a:pt x="13029" y="1163"/>
                    <a:pt x="10550" y="1464"/>
                    <a:pt x="8391" y="1464"/>
                  </a:cubicBezTo>
                  <a:cubicBezTo>
                    <a:pt x="3714" y="1464"/>
                    <a:pt x="536" y="51"/>
                    <a:pt x="501" y="34"/>
                  </a:cubicBezTo>
                  <a:cubicBezTo>
                    <a:pt x="449" y="11"/>
                    <a:pt x="396" y="0"/>
                    <a:pt x="346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24"/>
            <p:cNvSpPr/>
            <p:nvPr/>
          </p:nvSpPr>
          <p:spPr>
            <a:xfrm rot="10800000">
              <a:off x="7227813" y="1779420"/>
              <a:ext cx="31324" cy="174985"/>
            </a:xfrm>
            <a:custGeom>
              <a:avLst/>
              <a:gdLst/>
              <a:ahLst/>
              <a:cxnLst/>
              <a:rect l="l" t="t" r="r" b="b"/>
              <a:pathLst>
                <a:path w="2683" h="14988" extrusionOk="0">
                  <a:moveTo>
                    <a:pt x="627" y="0"/>
                  </a:moveTo>
                  <a:cubicBezTo>
                    <a:pt x="452" y="0"/>
                    <a:pt x="301" y="125"/>
                    <a:pt x="301" y="301"/>
                  </a:cubicBezTo>
                  <a:cubicBezTo>
                    <a:pt x="0" y="4938"/>
                    <a:pt x="1955" y="14361"/>
                    <a:pt x="2056" y="14762"/>
                  </a:cubicBezTo>
                  <a:cubicBezTo>
                    <a:pt x="2081" y="14887"/>
                    <a:pt x="2206" y="14988"/>
                    <a:pt x="2356" y="14988"/>
                  </a:cubicBezTo>
                  <a:lnTo>
                    <a:pt x="2407" y="14988"/>
                  </a:lnTo>
                  <a:cubicBezTo>
                    <a:pt x="2582" y="14963"/>
                    <a:pt x="2682" y="14787"/>
                    <a:pt x="2657" y="14637"/>
                  </a:cubicBezTo>
                  <a:cubicBezTo>
                    <a:pt x="2632" y="14537"/>
                    <a:pt x="627" y="4887"/>
                    <a:pt x="903" y="326"/>
                  </a:cubicBezTo>
                  <a:cubicBezTo>
                    <a:pt x="928" y="151"/>
                    <a:pt x="802" y="0"/>
                    <a:pt x="627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24"/>
            <p:cNvSpPr/>
            <p:nvPr/>
          </p:nvSpPr>
          <p:spPr>
            <a:xfrm>
              <a:off x="5497560" y="1236688"/>
              <a:ext cx="400884" cy="421549"/>
            </a:xfrm>
            <a:custGeom>
              <a:avLst/>
              <a:gdLst/>
              <a:ahLst/>
              <a:cxnLst/>
              <a:rect l="l" t="t" r="r" b="b"/>
              <a:pathLst>
                <a:path w="34337" h="36107" extrusionOk="0">
                  <a:moveTo>
                    <a:pt x="30708" y="0"/>
                  </a:moveTo>
                  <a:cubicBezTo>
                    <a:pt x="27471" y="0"/>
                    <a:pt x="21055" y="4956"/>
                    <a:pt x="18497" y="10718"/>
                  </a:cubicBezTo>
                  <a:cubicBezTo>
                    <a:pt x="17644" y="4038"/>
                    <a:pt x="15640" y="878"/>
                    <a:pt x="13871" y="878"/>
                  </a:cubicBezTo>
                  <a:cubicBezTo>
                    <a:pt x="13456" y="878"/>
                    <a:pt x="13054" y="1052"/>
                    <a:pt x="12682" y="1395"/>
                  </a:cubicBezTo>
                  <a:cubicBezTo>
                    <a:pt x="10703" y="3174"/>
                    <a:pt x="10753" y="12247"/>
                    <a:pt x="10452" y="16132"/>
                  </a:cubicBezTo>
                  <a:cubicBezTo>
                    <a:pt x="9007" y="11999"/>
                    <a:pt x="7110" y="9867"/>
                    <a:pt x="5390" y="9867"/>
                  </a:cubicBezTo>
                  <a:cubicBezTo>
                    <a:pt x="3918" y="9867"/>
                    <a:pt x="2576" y="11427"/>
                    <a:pt x="1755" y="14628"/>
                  </a:cubicBezTo>
                  <a:cubicBezTo>
                    <a:pt x="1" y="21595"/>
                    <a:pt x="1204" y="34202"/>
                    <a:pt x="1204" y="34202"/>
                  </a:cubicBezTo>
                  <a:cubicBezTo>
                    <a:pt x="1204" y="34202"/>
                    <a:pt x="8204" y="36107"/>
                    <a:pt x="14153" y="36107"/>
                  </a:cubicBezTo>
                  <a:cubicBezTo>
                    <a:pt x="17074" y="36107"/>
                    <a:pt x="19743" y="35647"/>
                    <a:pt x="21204" y="34277"/>
                  </a:cubicBezTo>
                  <a:cubicBezTo>
                    <a:pt x="25665" y="30092"/>
                    <a:pt x="19500" y="27385"/>
                    <a:pt x="17820" y="27360"/>
                  </a:cubicBezTo>
                  <a:cubicBezTo>
                    <a:pt x="29149" y="25104"/>
                    <a:pt x="32106" y="20618"/>
                    <a:pt x="31079" y="18162"/>
                  </a:cubicBezTo>
                  <a:cubicBezTo>
                    <a:pt x="30045" y="15750"/>
                    <a:pt x="27103" y="15078"/>
                    <a:pt x="25953" y="15078"/>
                  </a:cubicBezTo>
                  <a:cubicBezTo>
                    <a:pt x="25931" y="15078"/>
                    <a:pt x="25911" y="15079"/>
                    <a:pt x="25891" y="15079"/>
                  </a:cubicBezTo>
                  <a:cubicBezTo>
                    <a:pt x="34236" y="5530"/>
                    <a:pt x="34337" y="1094"/>
                    <a:pt x="31480" y="117"/>
                  </a:cubicBezTo>
                  <a:cubicBezTo>
                    <a:pt x="31250" y="38"/>
                    <a:pt x="30991" y="0"/>
                    <a:pt x="307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24"/>
            <p:cNvSpPr/>
            <p:nvPr/>
          </p:nvSpPr>
          <p:spPr>
            <a:xfrm>
              <a:off x="5466843" y="1273137"/>
              <a:ext cx="382450" cy="405881"/>
            </a:xfrm>
            <a:custGeom>
              <a:avLst/>
              <a:gdLst/>
              <a:ahLst/>
              <a:cxnLst/>
              <a:rect l="l" t="t" r="r" b="b"/>
              <a:pathLst>
                <a:path w="32758" h="34765" extrusionOk="0">
                  <a:moveTo>
                    <a:pt x="32403" y="0"/>
                  </a:moveTo>
                  <a:cubicBezTo>
                    <a:pt x="32302" y="0"/>
                    <a:pt x="32195" y="55"/>
                    <a:pt x="32131" y="153"/>
                  </a:cubicBezTo>
                  <a:cubicBezTo>
                    <a:pt x="21705" y="16619"/>
                    <a:pt x="376" y="34037"/>
                    <a:pt x="151" y="34213"/>
                  </a:cubicBezTo>
                  <a:cubicBezTo>
                    <a:pt x="25" y="34313"/>
                    <a:pt x="0" y="34514"/>
                    <a:pt x="100" y="34664"/>
                  </a:cubicBezTo>
                  <a:cubicBezTo>
                    <a:pt x="176" y="34739"/>
                    <a:pt x="251" y="34764"/>
                    <a:pt x="351" y="34764"/>
                  </a:cubicBezTo>
                  <a:cubicBezTo>
                    <a:pt x="426" y="34764"/>
                    <a:pt x="501" y="34739"/>
                    <a:pt x="552" y="34689"/>
                  </a:cubicBezTo>
                  <a:cubicBezTo>
                    <a:pt x="752" y="34514"/>
                    <a:pt x="22156" y="17045"/>
                    <a:pt x="32657" y="478"/>
                  </a:cubicBezTo>
                  <a:cubicBezTo>
                    <a:pt x="32757" y="328"/>
                    <a:pt x="32707" y="153"/>
                    <a:pt x="32557" y="52"/>
                  </a:cubicBezTo>
                  <a:cubicBezTo>
                    <a:pt x="32512" y="17"/>
                    <a:pt x="32458" y="0"/>
                    <a:pt x="32403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24"/>
            <p:cNvSpPr/>
            <p:nvPr/>
          </p:nvSpPr>
          <p:spPr>
            <a:xfrm>
              <a:off x="5679269" y="1458267"/>
              <a:ext cx="144852" cy="24412"/>
            </a:xfrm>
            <a:custGeom>
              <a:avLst/>
              <a:gdLst/>
              <a:ahLst/>
              <a:cxnLst/>
              <a:rect l="l" t="t" r="r" b="b"/>
              <a:pathLst>
                <a:path w="12407" h="2091" extrusionOk="0">
                  <a:moveTo>
                    <a:pt x="12049" y="0"/>
                  </a:moveTo>
                  <a:cubicBezTo>
                    <a:pt x="12001" y="0"/>
                    <a:pt x="11952" y="12"/>
                    <a:pt x="11906" y="35"/>
                  </a:cubicBezTo>
                  <a:cubicBezTo>
                    <a:pt x="9729" y="1229"/>
                    <a:pt x="6003" y="1466"/>
                    <a:pt x="3372" y="1466"/>
                  </a:cubicBezTo>
                  <a:cubicBezTo>
                    <a:pt x="1639" y="1466"/>
                    <a:pt x="381" y="1363"/>
                    <a:pt x="352" y="1363"/>
                  </a:cubicBezTo>
                  <a:cubicBezTo>
                    <a:pt x="337" y="1361"/>
                    <a:pt x="322" y="1360"/>
                    <a:pt x="307" y="1360"/>
                  </a:cubicBezTo>
                  <a:cubicBezTo>
                    <a:pt x="151" y="1360"/>
                    <a:pt x="24" y="1479"/>
                    <a:pt x="1" y="1639"/>
                  </a:cubicBezTo>
                  <a:cubicBezTo>
                    <a:pt x="1" y="1814"/>
                    <a:pt x="126" y="1965"/>
                    <a:pt x="276" y="1965"/>
                  </a:cubicBezTo>
                  <a:cubicBezTo>
                    <a:pt x="427" y="1990"/>
                    <a:pt x="1705" y="2090"/>
                    <a:pt x="3434" y="2090"/>
                  </a:cubicBezTo>
                  <a:cubicBezTo>
                    <a:pt x="6116" y="2090"/>
                    <a:pt x="9901" y="1839"/>
                    <a:pt x="12206" y="586"/>
                  </a:cubicBezTo>
                  <a:cubicBezTo>
                    <a:pt x="12357" y="511"/>
                    <a:pt x="12407" y="311"/>
                    <a:pt x="12307" y="160"/>
                  </a:cubicBezTo>
                  <a:cubicBezTo>
                    <a:pt x="12255" y="56"/>
                    <a:pt x="12155" y="0"/>
                    <a:pt x="12049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4"/>
            <p:cNvSpPr/>
            <p:nvPr/>
          </p:nvSpPr>
          <p:spPr>
            <a:xfrm>
              <a:off x="5645330" y="1289213"/>
              <a:ext cx="20782" cy="213361"/>
            </a:xfrm>
            <a:custGeom>
              <a:avLst/>
              <a:gdLst/>
              <a:ahLst/>
              <a:cxnLst/>
              <a:rect l="l" t="t" r="r" b="b"/>
              <a:pathLst>
                <a:path w="1780" h="18275" extrusionOk="0">
                  <a:moveTo>
                    <a:pt x="1234" y="0"/>
                  </a:moveTo>
                  <a:cubicBezTo>
                    <a:pt x="1078" y="0"/>
                    <a:pt x="951" y="119"/>
                    <a:pt x="928" y="279"/>
                  </a:cubicBezTo>
                  <a:cubicBezTo>
                    <a:pt x="0" y="7297"/>
                    <a:pt x="1128" y="17898"/>
                    <a:pt x="1153" y="17999"/>
                  </a:cubicBezTo>
                  <a:cubicBezTo>
                    <a:pt x="1178" y="18174"/>
                    <a:pt x="1304" y="18274"/>
                    <a:pt x="1454" y="18274"/>
                  </a:cubicBezTo>
                  <a:lnTo>
                    <a:pt x="1504" y="18274"/>
                  </a:lnTo>
                  <a:cubicBezTo>
                    <a:pt x="1655" y="18249"/>
                    <a:pt x="1780" y="18099"/>
                    <a:pt x="1780" y="17923"/>
                  </a:cubicBezTo>
                  <a:cubicBezTo>
                    <a:pt x="1755" y="17823"/>
                    <a:pt x="627" y="7322"/>
                    <a:pt x="1554" y="354"/>
                  </a:cubicBezTo>
                  <a:cubicBezTo>
                    <a:pt x="1579" y="179"/>
                    <a:pt x="1454" y="29"/>
                    <a:pt x="1279" y="4"/>
                  </a:cubicBezTo>
                  <a:cubicBezTo>
                    <a:pt x="1264" y="1"/>
                    <a:pt x="1249" y="0"/>
                    <a:pt x="1234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24"/>
            <p:cNvSpPr/>
            <p:nvPr/>
          </p:nvSpPr>
          <p:spPr>
            <a:xfrm>
              <a:off x="5551113" y="1598437"/>
              <a:ext cx="188154" cy="24401"/>
            </a:xfrm>
            <a:custGeom>
              <a:avLst/>
              <a:gdLst/>
              <a:ahLst/>
              <a:cxnLst/>
              <a:rect l="l" t="t" r="r" b="b"/>
              <a:pathLst>
                <a:path w="16116" h="2090" extrusionOk="0">
                  <a:moveTo>
                    <a:pt x="346" y="0"/>
                  </a:moveTo>
                  <a:cubicBezTo>
                    <a:pt x="230" y="0"/>
                    <a:pt x="128" y="62"/>
                    <a:pt x="75" y="184"/>
                  </a:cubicBezTo>
                  <a:cubicBezTo>
                    <a:pt x="0" y="335"/>
                    <a:pt x="75" y="510"/>
                    <a:pt x="226" y="585"/>
                  </a:cubicBezTo>
                  <a:cubicBezTo>
                    <a:pt x="276" y="610"/>
                    <a:pt x="3584" y="2089"/>
                    <a:pt x="8396" y="2089"/>
                  </a:cubicBezTo>
                  <a:cubicBezTo>
                    <a:pt x="10627" y="2089"/>
                    <a:pt x="13158" y="1763"/>
                    <a:pt x="15865" y="861"/>
                  </a:cubicBezTo>
                  <a:cubicBezTo>
                    <a:pt x="16015" y="811"/>
                    <a:pt x="16116" y="636"/>
                    <a:pt x="16065" y="485"/>
                  </a:cubicBezTo>
                  <a:cubicBezTo>
                    <a:pt x="16006" y="346"/>
                    <a:pt x="15882" y="269"/>
                    <a:pt x="15759" y="269"/>
                  </a:cubicBezTo>
                  <a:cubicBezTo>
                    <a:pt x="15727" y="269"/>
                    <a:pt x="15695" y="274"/>
                    <a:pt x="15664" y="285"/>
                  </a:cubicBezTo>
                  <a:cubicBezTo>
                    <a:pt x="13029" y="1163"/>
                    <a:pt x="10550" y="1464"/>
                    <a:pt x="8391" y="1464"/>
                  </a:cubicBezTo>
                  <a:cubicBezTo>
                    <a:pt x="3714" y="1464"/>
                    <a:pt x="536" y="51"/>
                    <a:pt x="501" y="34"/>
                  </a:cubicBezTo>
                  <a:cubicBezTo>
                    <a:pt x="449" y="11"/>
                    <a:pt x="396" y="0"/>
                    <a:pt x="346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24"/>
            <p:cNvSpPr/>
            <p:nvPr/>
          </p:nvSpPr>
          <p:spPr>
            <a:xfrm>
              <a:off x="5556962" y="1403663"/>
              <a:ext cx="31324" cy="174985"/>
            </a:xfrm>
            <a:custGeom>
              <a:avLst/>
              <a:gdLst/>
              <a:ahLst/>
              <a:cxnLst/>
              <a:rect l="l" t="t" r="r" b="b"/>
              <a:pathLst>
                <a:path w="2683" h="14988" extrusionOk="0">
                  <a:moveTo>
                    <a:pt x="627" y="0"/>
                  </a:moveTo>
                  <a:cubicBezTo>
                    <a:pt x="452" y="0"/>
                    <a:pt x="301" y="125"/>
                    <a:pt x="301" y="301"/>
                  </a:cubicBezTo>
                  <a:cubicBezTo>
                    <a:pt x="0" y="4938"/>
                    <a:pt x="1955" y="14361"/>
                    <a:pt x="2056" y="14762"/>
                  </a:cubicBezTo>
                  <a:cubicBezTo>
                    <a:pt x="2081" y="14887"/>
                    <a:pt x="2206" y="14988"/>
                    <a:pt x="2356" y="14988"/>
                  </a:cubicBezTo>
                  <a:lnTo>
                    <a:pt x="2407" y="14988"/>
                  </a:lnTo>
                  <a:cubicBezTo>
                    <a:pt x="2582" y="14963"/>
                    <a:pt x="2682" y="14787"/>
                    <a:pt x="2657" y="14637"/>
                  </a:cubicBezTo>
                  <a:cubicBezTo>
                    <a:pt x="2632" y="14537"/>
                    <a:pt x="627" y="4887"/>
                    <a:pt x="903" y="326"/>
                  </a:cubicBezTo>
                  <a:cubicBezTo>
                    <a:pt x="928" y="151"/>
                    <a:pt x="802" y="0"/>
                    <a:pt x="627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24"/>
            <p:cNvSpPr/>
            <p:nvPr/>
          </p:nvSpPr>
          <p:spPr>
            <a:xfrm rot="10800000" flipH="1">
              <a:off x="5486835" y="1692682"/>
              <a:ext cx="400884" cy="421549"/>
            </a:xfrm>
            <a:custGeom>
              <a:avLst/>
              <a:gdLst/>
              <a:ahLst/>
              <a:cxnLst/>
              <a:rect l="l" t="t" r="r" b="b"/>
              <a:pathLst>
                <a:path w="34337" h="36107" extrusionOk="0">
                  <a:moveTo>
                    <a:pt x="30708" y="0"/>
                  </a:moveTo>
                  <a:cubicBezTo>
                    <a:pt x="27471" y="0"/>
                    <a:pt x="21055" y="4956"/>
                    <a:pt x="18497" y="10718"/>
                  </a:cubicBezTo>
                  <a:cubicBezTo>
                    <a:pt x="17644" y="4038"/>
                    <a:pt x="15640" y="878"/>
                    <a:pt x="13871" y="878"/>
                  </a:cubicBezTo>
                  <a:cubicBezTo>
                    <a:pt x="13456" y="878"/>
                    <a:pt x="13054" y="1052"/>
                    <a:pt x="12682" y="1395"/>
                  </a:cubicBezTo>
                  <a:cubicBezTo>
                    <a:pt x="10703" y="3174"/>
                    <a:pt x="10753" y="12247"/>
                    <a:pt x="10452" y="16132"/>
                  </a:cubicBezTo>
                  <a:cubicBezTo>
                    <a:pt x="9007" y="11999"/>
                    <a:pt x="7110" y="9867"/>
                    <a:pt x="5390" y="9867"/>
                  </a:cubicBezTo>
                  <a:cubicBezTo>
                    <a:pt x="3918" y="9867"/>
                    <a:pt x="2576" y="11427"/>
                    <a:pt x="1755" y="14628"/>
                  </a:cubicBezTo>
                  <a:cubicBezTo>
                    <a:pt x="1" y="21595"/>
                    <a:pt x="1204" y="34202"/>
                    <a:pt x="1204" y="34202"/>
                  </a:cubicBezTo>
                  <a:cubicBezTo>
                    <a:pt x="1204" y="34202"/>
                    <a:pt x="8204" y="36107"/>
                    <a:pt x="14153" y="36107"/>
                  </a:cubicBezTo>
                  <a:cubicBezTo>
                    <a:pt x="17074" y="36107"/>
                    <a:pt x="19743" y="35647"/>
                    <a:pt x="21204" y="34277"/>
                  </a:cubicBezTo>
                  <a:cubicBezTo>
                    <a:pt x="25665" y="30092"/>
                    <a:pt x="19500" y="27385"/>
                    <a:pt x="17820" y="27360"/>
                  </a:cubicBezTo>
                  <a:cubicBezTo>
                    <a:pt x="29149" y="25104"/>
                    <a:pt x="32106" y="20618"/>
                    <a:pt x="31079" y="18162"/>
                  </a:cubicBezTo>
                  <a:cubicBezTo>
                    <a:pt x="30045" y="15750"/>
                    <a:pt x="27103" y="15078"/>
                    <a:pt x="25953" y="15078"/>
                  </a:cubicBezTo>
                  <a:cubicBezTo>
                    <a:pt x="25931" y="15078"/>
                    <a:pt x="25911" y="15079"/>
                    <a:pt x="25891" y="15079"/>
                  </a:cubicBezTo>
                  <a:cubicBezTo>
                    <a:pt x="34236" y="5530"/>
                    <a:pt x="34337" y="1094"/>
                    <a:pt x="31480" y="117"/>
                  </a:cubicBezTo>
                  <a:cubicBezTo>
                    <a:pt x="31250" y="38"/>
                    <a:pt x="30991" y="0"/>
                    <a:pt x="307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24"/>
            <p:cNvSpPr/>
            <p:nvPr/>
          </p:nvSpPr>
          <p:spPr>
            <a:xfrm rot="10800000" flipH="1">
              <a:off x="5456118" y="1671900"/>
              <a:ext cx="382450" cy="405881"/>
            </a:xfrm>
            <a:custGeom>
              <a:avLst/>
              <a:gdLst/>
              <a:ahLst/>
              <a:cxnLst/>
              <a:rect l="l" t="t" r="r" b="b"/>
              <a:pathLst>
                <a:path w="32758" h="34765" extrusionOk="0">
                  <a:moveTo>
                    <a:pt x="32403" y="0"/>
                  </a:moveTo>
                  <a:cubicBezTo>
                    <a:pt x="32302" y="0"/>
                    <a:pt x="32195" y="55"/>
                    <a:pt x="32131" y="153"/>
                  </a:cubicBezTo>
                  <a:cubicBezTo>
                    <a:pt x="21705" y="16619"/>
                    <a:pt x="376" y="34037"/>
                    <a:pt x="151" y="34213"/>
                  </a:cubicBezTo>
                  <a:cubicBezTo>
                    <a:pt x="25" y="34313"/>
                    <a:pt x="0" y="34514"/>
                    <a:pt x="100" y="34664"/>
                  </a:cubicBezTo>
                  <a:cubicBezTo>
                    <a:pt x="176" y="34739"/>
                    <a:pt x="251" y="34764"/>
                    <a:pt x="351" y="34764"/>
                  </a:cubicBezTo>
                  <a:cubicBezTo>
                    <a:pt x="426" y="34764"/>
                    <a:pt x="501" y="34739"/>
                    <a:pt x="552" y="34689"/>
                  </a:cubicBezTo>
                  <a:cubicBezTo>
                    <a:pt x="752" y="34514"/>
                    <a:pt x="22156" y="17045"/>
                    <a:pt x="32657" y="478"/>
                  </a:cubicBezTo>
                  <a:cubicBezTo>
                    <a:pt x="32757" y="328"/>
                    <a:pt x="32707" y="153"/>
                    <a:pt x="32557" y="52"/>
                  </a:cubicBezTo>
                  <a:cubicBezTo>
                    <a:pt x="32512" y="17"/>
                    <a:pt x="32458" y="0"/>
                    <a:pt x="32403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24"/>
            <p:cNvSpPr/>
            <p:nvPr/>
          </p:nvSpPr>
          <p:spPr>
            <a:xfrm rot="10800000" flipH="1">
              <a:off x="5668544" y="1868238"/>
              <a:ext cx="144852" cy="24412"/>
            </a:xfrm>
            <a:custGeom>
              <a:avLst/>
              <a:gdLst/>
              <a:ahLst/>
              <a:cxnLst/>
              <a:rect l="l" t="t" r="r" b="b"/>
              <a:pathLst>
                <a:path w="12407" h="2091" extrusionOk="0">
                  <a:moveTo>
                    <a:pt x="12049" y="0"/>
                  </a:moveTo>
                  <a:cubicBezTo>
                    <a:pt x="12001" y="0"/>
                    <a:pt x="11952" y="12"/>
                    <a:pt x="11906" y="35"/>
                  </a:cubicBezTo>
                  <a:cubicBezTo>
                    <a:pt x="9729" y="1229"/>
                    <a:pt x="6003" y="1466"/>
                    <a:pt x="3372" y="1466"/>
                  </a:cubicBezTo>
                  <a:cubicBezTo>
                    <a:pt x="1639" y="1466"/>
                    <a:pt x="381" y="1363"/>
                    <a:pt x="352" y="1363"/>
                  </a:cubicBezTo>
                  <a:cubicBezTo>
                    <a:pt x="337" y="1361"/>
                    <a:pt x="322" y="1360"/>
                    <a:pt x="307" y="1360"/>
                  </a:cubicBezTo>
                  <a:cubicBezTo>
                    <a:pt x="151" y="1360"/>
                    <a:pt x="24" y="1479"/>
                    <a:pt x="1" y="1639"/>
                  </a:cubicBezTo>
                  <a:cubicBezTo>
                    <a:pt x="1" y="1814"/>
                    <a:pt x="126" y="1965"/>
                    <a:pt x="276" y="1965"/>
                  </a:cubicBezTo>
                  <a:cubicBezTo>
                    <a:pt x="427" y="1990"/>
                    <a:pt x="1705" y="2090"/>
                    <a:pt x="3434" y="2090"/>
                  </a:cubicBezTo>
                  <a:cubicBezTo>
                    <a:pt x="6116" y="2090"/>
                    <a:pt x="9901" y="1839"/>
                    <a:pt x="12206" y="586"/>
                  </a:cubicBezTo>
                  <a:cubicBezTo>
                    <a:pt x="12357" y="511"/>
                    <a:pt x="12407" y="311"/>
                    <a:pt x="12307" y="160"/>
                  </a:cubicBezTo>
                  <a:cubicBezTo>
                    <a:pt x="12255" y="56"/>
                    <a:pt x="12155" y="0"/>
                    <a:pt x="12049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24"/>
            <p:cNvSpPr/>
            <p:nvPr/>
          </p:nvSpPr>
          <p:spPr>
            <a:xfrm rot="10800000" flipH="1">
              <a:off x="5634605" y="1848344"/>
              <a:ext cx="20782" cy="213361"/>
            </a:xfrm>
            <a:custGeom>
              <a:avLst/>
              <a:gdLst/>
              <a:ahLst/>
              <a:cxnLst/>
              <a:rect l="l" t="t" r="r" b="b"/>
              <a:pathLst>
                <a:path w="1780" h="18275" extrusionOk="0">
                  <a:moveTo>
                    <a:pt x="1234" y="0"/>
                  </a:moveTo>
                  <a:cubicBezTo>
                    <a:pt x="1078" y="0"/>
                    <a:pt x="951" y="119"/>
                    <a:pt x="928" y="279"/>
                  </a:cubicBezTo>
                  <a:cubicBezTo>
                    <a:pt x="0" y="7297"/>
                    <a:pt x="1128" y="17898"/>
                    <a:pt x="1153" y="17999"/>
                  </a:cubicBezTo>
                  <a:cubicBezTo>
                    <a:pt x="1178" y="18174"/>
                    <a:pt x="1304" y="18274"/>
                    <a:pt x="1454" y="18274"/>
                  </a:cubicBezTo>
                  <a:lnTo>
                    <a:pt x="1504" y="18274"/>
                  </a:lnTo>
                  <a:cubicBezTo>
                    <a:pt x="1655" y="18249"/>
                    <a:pt x="1780" y="18099"/>
                    <a:pt x="1780" y="17923"/>
                  </a:cubicBezTo>
                  <a:cubicBezTo>
                    <a:pt x="1755" y="17823"/>
                    <a:pt x="627" y="7322"/>
                    <a:pt x="1554" y="354"/>
                  </a:cubicBezTo>
                  <a:cubicBezTo>
                    <a:pt x="1579" y="179"/>
                    <a:pt x="1454" y="29"/>
                    <a:pt x="1279" y="4"/>
                  </a:cubicBezTo>
                  <a:cubicBezTo>
                    <a:pt x="1264" y="1"/>
                    <a:pt x="1249" y="0"/>
                    <a:pt x="1234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24"/>
            <p:cNvSpPr/>
            <p:nvPr/>
          </p:nvSpPr>
          <p:spPr>
            <a:xfrm rot="10800000" flipH="1">
              <a:off x="5540388" y="1728080"/>
              <a:ext cx="188154" cy="24401"/>
            </a:xfrm>
            <a:custGeom>
              <a:avLst/>
              <a:gdLst/>
              <a:ahLst/>
              <a:cxnLst/>
              <a:rect l="l" t="t" r="r" b="b"/>
              <a:pathLst>
                <a:path w="16116" h="2090" extrusionOk="0">
                  <a:moveTo>
                    <a:pt x="346" y="0"/>
                  </a:moveTo>
                  <a:cubicBezTo>
                    <a:pt x="230" y="0"/>
                    <a:pt x="128" y="62"/>
                    <a:pt x="75" y="184"/>
                  </a:cubicBezTo>
                  <a:cubicBezTo>
                    <a:pt x="0" y="335"/>
                    <a:pt x="75" y="510"/>
                    <a:pt x="226" y="585"/>
                  </a:cubicBezTo>
                  <a:cubicBezTo>
                    <a:pt x="276" y="610"/>
                    <a:pt x="3584" y="2089"/>
                    <a:pt x="8396" y="2089"/>
                  </a:cubicBezTo>
                  <a:cubicBezTo>
                    <a:pt x="10627" y="2089"/>
                    <a:pt x="13158" y="1763"/>
                    <a:pt x="15865" y="861"/>
                  </a:cubicBezTo>
                  <a:cubicBezTo>
                    <a:pt x="16015" y="811"/>
                    <a:pt x="16116" y="636"/>
                    <a:pt x="16065" y="485"/>
                  </a:cubicBezTo>
                  <a:cubicBezTo>
                    <a:pt x="16006" y="346"/>
                    <a:pt x="15882" y="269"/>
                    <a:pt x="15759" y="269"/>
                  </a:cubicBezTo>
                  <a:cubicBezTo>
                    <a:pt x="15727" y="269"/>
                    <a:pt x="15695" y="274"/>
                    <a:pt x="15664" y="285"/>
                  </a:cubicBezTo>
                  <a:cubicBezTo>
                    <a:pt x="13029" y="1163"/>
                    <a:pt x="10550" y="1464"/>
                    <a:pt x="8391" y="1464"/>
                  </a:cubicBezTo>
                  <a:cubicBezTo>
                    <a:pt x="3714" y="1464"/>
                    <a:pt x="536" y="51"/>
                    <a:pt x="501" y="34"/>
                  </a:cubicBezTo>
                  <a:cubicBezTo>
                    <a:pt x="449" y="11"/>
                    <a:pt x="396" y="0"/>
                    <a:pt x="346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24"/>
            <p:cNvSpPr/>
            <p:nvPr/>
          </p:nvSpPr>
          <p:spPr>
            <a:xfrm rot="10800000" flipH="1">
              <a:off x="5546237" y="1772270"/>
              <a:ext cx="31324" cy="174985"/>
            </a:xfrm>
            <a:custGeom>
              <a:avLst/>
              <a:gdLst/>
              <a:ahLst/>
              <a:cxnLst/>
              <a:rect l="l" t="t" r="r" b="b"/>
              <a:pathLst>
                <a:path w="2683" h="14988" extrusionOk="0">
                  <a:moveTo>
                    <a:pt x="627" y="0"/>
                  </a:moveTo>
                  <a:cubicBezTo>
                    <a:pt x="452" y="0"/>
                    <a:pt x="301" y="125"/>
                    <a:pt x="301" y="301"/>
                  </a:cubicBezTo>
                  <a:cubicBezTo>
                    <a:pt x="0" y="4938"/>
                    <a:pt x="1955" y="14361"/>
                    <a:pt x="2056" y="14762"/>
                  </a:cubicBezTo>
                  <a:cubicBezTo>
                    <a:pt x="2081" y="14887"/>
                    <a:pt x="2206" y="14988"/>
                    <a:pt x="2356" y="14988"/>
                  </a:cubicBezTo>
                  <a:lnTo>
                    <a:pt x="2407" y="14988"/>
                  </a:lnTo>
                  <a:cubicBezTo>
                    <a:pt x="2582" y="14963"/>
                    <a:pt x="2682" y="14787"/>
                    <a:pt x="2657" y="14637"/>
                  </a:cubicBezTo>
                  <a:cubicBezTo>
                    <a:pt x="2632" y="14537"/>
                    <a:pt x="627" y="4887"/>
                    <a:pt x="903" y="326"/>
                  </a:cubicBezTo>
                  <a:cubicBezTo>
                    <a:pt x="928" y="151"/>
                    <a:pt x="802" y="0"/>
                    <a:pt x="627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24"/>
            <p:cNvSpPr/>
            <p:nvPr/>
          </p:nvSpPr>
          <p:spPr>
            <a:xfrm flipH="1">
              <a:off x="3243618" y="1445913"/>
              <a:ext cx="400884" cy="421549"/>
            </a:xfrm>
            <a:custGeom>
              <a:avLst/>
              <a:gdLst/>
              <a:ahLst/>
              <a:cxnLst/>
              <a:rect l="l" t="t" r="r" b="b"/>
              <a:pathLst>
                <a:path w="34337" h="36107" extrusionOk="0">
                  <a:moveTo>
                    <a:pt x="30708" y="0"/>
                  </a:moveTo>
                  <a:cubicBezTo>
                    <a:pt x="27471" y="0"/>
                    <a:pt x="21055" y="4956"/>
                    <a:pt x="18497" y="10718"/>
                  </a:cubicBezTo>
                  <a:cubicBezTo>
                    <a:pt x="17644" y="4038"/>
                    <a:pt x="15640" y="878"/>
                    <a:pt x="13871" y="878"/>
                  </a:cubicBezTo>
                  <a:cubicBezTo>
                    <a:pt x="13456" y="878"/>
                    <a:pt x="13054" y="1052"/>
                    <a:pt x="12682" y="1395"/>
                  </a:cubicBezTo>
                  <a:cubicBezTo>
                    <a:pt x="10703" y="3174"/>
                    <a:pt x="10753" y="12247"/>
                    <a:pt x="10452" y="16132"/>
                  </a:cubicBezTo>
                  <a:cubicBezTo>
                    <a:pt x="9007" y="11999"/>
                    <a:pt x="7110" y="9867"/>
                    <a:pt x="5390" y="9867"/>
                  </a:cubicBezTo>
                  <a:cubicBezTo>
                    <a:pt x="3918" y="9867"/>
                    <a:pt x="2576" y="11427"/>
                    <a:pt x="1755" y="14628"/>
                  </a:cubicBezTo>
                  <a:cubicBezTo>
                    <a:pt x="1" y="21595"/>
                    <a:pt x="1204" y="34202"/>
                    <a:pt x="1204" y="34202"/>
                  </a:cubicBezTo>
                  <a:cubicBezTo>
                    <a:pt x="1204" y="34202"/>
                    <a:pt x="8204" y="36107"/>
                    <a:pt x="14153" y="36107"/>
                  </a:cubicBezTo>
                  <a:cubicBezTo>
                    <a:pt x="17074" y="36107"/>
                    <a:pt x="19743" y="35647"/>
                    <a:pt x="21204" y="34277"/>
                  </a:cubicBezTo>
                  <a:cubicBezTo>
                    <a:pt x="25665" y="30092"/>
                    <a:pt x="19500" y="27385"/>
                    <a:pt x="17820" y="27360"/>
                  </a:cubicBezTo>
                  <a:cubicBezTo>
                    <a:pt x="29149" y="25104"/>
                    <a:pt x="32106" y="20618"/>
                    <a:pt x="31079" y="18162"/>
                  </a:cubicBezTo>
                  <a:cubicBezTo>
                    <a:pt x="30045" y="15750"/>
                    <a:pt x="27103" y="15078"/>
                    <a:pt x="25953" y="15078"/>
                  </a:cubicBezTo>
                  <a:cubicBezTo>
                    <a:pt x="25931" y="15078"/>
                    <a:pt x="25911" y="15079"/>
                    <a:pt x="25891" y="15079"/>
                  </a:cubicBezTo>
                  <a:cubicBezTo>
                    <a:pt x="34236" y="5530"/>
                    <a:pt x="34337" y="1094"/>
                    <a:pt x="31480" y="117"/>
                  </a:cubicBezTo>
                  <a:cubicBezTo>
                    <a:pt x="31250" y="38"/>
                    <a:pt x="30991" y="0"/>
                    <a:pt x="307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24"/>
            <p:cNvSpPr/>
            <p:nvPr/>
          </p:nvSpPr>
          <p:spPr>
            <a:xfrm flipH="1">
              <a:off x="3292769" y="1482362"/>
              <a:ext cx="382450" cy="405881"/>
            </a:xfrm>
            <a:custGeom>
              <a:avLst/>
              <a:gdLst/>
              <a:ahLst/>
              <a:cxnLst/>
              <a:rect l="l" t="t" r="r" b="b"/>
              <a:pathLst>
                <a:path w="32758" h="34765" extrusionOk="0">
                  <a:moveTo>
                    <a:pt x="32403" y="0"/>
                  </a:moveTo>
                  <a:cubicBezTo>
                    <a:pt x="32302" y="0"/>
                    <a:pt x="32195" y="55"/>
                    <a:pt x="32131" y="153"/>
                  </a:cubicBezTo>
                  <a:cubicBezTo>
                    <a:pt x="21705" y="16619"/>
                    <a:pt x="376" y="34037"/>
                    <a:pt x="151" y="34213"/>
                  </a:cubicBezTo>
                  <a:cubicBezTo>
                    <a:pt x="25" y="34313"/>
                    <a:pt x="0" y="34514"/>
                    <a:pt x="100" y="34664"/>
                  </a:cubicBezTo>
                  <a:cubicBezTo>
                    <a:pt x="176" y="34739"/>
                    <a:pt x="251" y="34764"/>
                    <a:pt x="351" y="34764"/>
                  </a:cubicBezTo>
                  <a:cubicBezTo>
                    <a:pt x="426" y="34764"/>
                    <a:pt x="501" y="34739"/>
                    <a:pt x="552" y="34689"/>
                  </a:cubicBezTo>
                  <a:cubicBezTo>
                    <a:pt x="752" y="34514"/>
                    <a:pt x="22156" y="17045"/>
                    <a:pt x="32657" y="478"/>
                  </a:cubicBezTo>
                  <a:cubicBezTo>
                    <a:pt x="32757" y="328"/>
                    <a:pt x="32707" y="153"/>
                    <a:pt x="32557" y="52"/>
                  </a:cubicBezTo>
                  <a:cubicBezTo>
                    <a:pt x="32512" y="17"/>
                    <a:pt x="32458" y="0"/>
                    <a:pt x="32403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4"/>
            <p:cNvSpPr/>
            <p:nvPr/>
          </p:nvSpPr>
          <p:spPr>
            <a:xfrm flipH="1">
              <a:off x="3317941" y="1667492"/>
              <a:ext cx="144852" cy="24412"/>
            </a:xfrm>
            <a:custGeom>
              <a:avLst/>
              <a:gdLst/>
              <a:ahLst/>
              <a:cxnLst/>
              <a:rect l="l" t="t" r="r" b="b"/>
              <a:pathLst>
                <a:path w="12407" h="2091" extrusionOk="0">
                  <a:moveTo>
                    <a:pt x="12049" y="0"/>
                  </a:moveTo>
                  <a:cubicBezTo>
                    <a:pt x="12001" y="0"/>
                    <a:pt x="11952" y="12"/>
                    <a:pt x="11906" y="35"/>
                  </a:cubicBezTo>
                  <a:cubicBezTo>
                    <a:pt x="9729" y="1229"/>
                    <a:pt x="6003" y="1466"/>
                    <a:pt x="3372" y="1466"/>
                  </a:cubicBezTo>
                  <a:cubicBezTo>
                    <a:pt x="1639" y="1466"/>
                    <a:pt x="381" y="1363"/>
                    <a:pt x="352" y="1363"/>
                  </a:cubicBezTo>
                  <a:cubicBezTo>
                    <a:pt x="337" y="1361"/>
                    <a:pt x="322" y="1360"/>
                    <a:pt x="307" y="1360"/>
                  </a:cubicBezTo>
                  <a:cubicBezTo>
                    <a:pt x="151" y="1360"/>
                    <a:pt x="24" y="1479"/>
                    <a:pt x="1" y="1639"/>
                  </a:cubicBezTo>
                  <a:cubicBezTo>
                    <a:pt x="1" y="1814"/>
                    <a:pt x="126" y="1965"/>
                    <a:pt x="276" y="1965"/>
                  </a:cubicBezTo>
                  <a:cubicBezTo>
                    <a:pt x="427" y="1990"/>
                    <a:pt x="1705" y="2090"/>
                    <a:pt x="3434" y="2090"/>
                  </a:cubicBezTo>
                  <a:cubicBezTo>
                    <a:pt x="6116" y="2090"/>
                    <a:pt x="9901" y="1839"/>
                    <a:pt x="12206" y="586"/>
                  </a:cubicBezTo>
                  <a:cubicBezTo>
                    <a:pt x="12357" y="511"/>
                    <a:pt x="12407" y="311"/>
                    <a:pt x="12307" y="160"/>
                  </a:cubicBezTo>
                  <a:cubicBezTo>
                    <a:pt x="12255" y="56"/>
                    <a:pt x="12155" y="0"/>
                    <a:pt x="12049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24"/>
            <p:cNvSpPr/>
            <p:nvPr/>
          </p:nvSpPr>
          <p:spPr>
            <a:xfrm flipH="1">
              <a:off x="3475950" y="1498438"/>
              <a:ext cx="20782" cy="213361"/>
            </a:xfrm>
            <a:custGeom>
              <a:avLst/>
              <a:gdLst/>
              <a:ahLst/>
              <a:cxnLst/>
              <a:rect l="l" t="t" r="r" b="b"/>
              <a:pathLst>
                <a:path w="1780" h="18275" extrusionOk="0">
                  <a:moveTo>
                    <a:pt x="1234" y="0"/>
                  </a:moveTo>
                  <a:cubicBezTo>
                    <a:pt x="1078" y="0"/>
                    <a:pt x="951" y="119"/>
                    <a:pt x="928" y="279"/>
                  </a:cubicBezTo>
                  <a:cubicBezTo>
                    <a:pt x="0" y="7297"/>
                    <a:pt x="1128" y="17898"/>
                    <a:pt x="1153" y="17999"/>
                  </a:cubicBezTo>
                  <a:cubicBezTo>
                    <a:pt x="1178" y="18174"/>
                    <a:pt x="1304" y="18274"/>
                    <a:pt x="1454" y="18274"/>
                  </a:cubicBezTo>
                  <a:lnTo>
                    <a:pt x="1504" y="18274"/>
                  </a:lnTo>
                  <a:cubicBezTo>
                    <a:pt x="1655" y="18249"/>
                    <a:pt x="1780" y="18099"/>
                    <a:pt x="1780" y="17923"/>
                  </a:cubicBezTo>
                  <a:cubicBezTo>
                    <a:pt x="1755" y="17823"/>
                    <a:pt x="627" y="7322"/>
                    <a:pt x="1554" y="354"/>
                  </a:cubicBezTo>
                  <a:cubicBezTo>
                    <a:pt x="1579" y="179"/>
                    <a:pt x="1454" y="29"/>
                    <a:pt x="1279" y="4"/>
                  </a:cubicBezTo>
                  <a:cubicBezTo>
                    <a:pt x="1264" y="1"/>
                    <a:pt x="1249" y="0"/>
                    <a:pt x="1234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24"/>
            <p:cNvSpPr/>
            <p:nvPr/>
          </p:nvSpPr>
          <p:spPr>
            <a:xfrm flipH="1">
              <a:off x="3402795" y="1807662"/>
              <a:ext cx="188154" cy="24401"/>
            </a:xfrm>
            <a:custGeom>
              <a:avLst/>
              <a:gdLst/>
              <a:ahLst/>
              <a:cxnLst/>
              <a:rect l="l" t="t" r="r" b="b"/>
              <a:pathLst>
                <a:path w="16116" h="2090" extrusionOk="0">
                  <a:moveTo>
                    <a:pt x="346" y="0"/>
                  </a:moveTo>
                  <a:cubicBezTo>
                    <a:pt x="230" y="0"/>
                    <a:pt x="128" y="62"/>
                    <a:pt x="75" y="184"/>
                  </a:cubicBezTo>
                  <a:cubicBezTo>
                    <a:pt x="0" y="335"/>
                    <a:pt x="75" y="510"/>
                    <a:pt x="226" y="585"/>
                  </a:cubicBezTo>
                  <a:cubicBezTo>
                    <a:pt x="276" y="610"/>
                    <a:pt x="3584" y="2089"/>
                    <a:pt x="8396" y="2089"/>
                  </a:cubicBezTo>
                  <a:cubicBezTo>
                    <a:pt x="10627" y="2089"/>
                    <a:pt x="13158" y="1763"/>
                    <a:pt x="15865" y="861"/>
                  </a:cubicBezTo>
                  <a:cubicBezTo>
                    <a:pt x="16015" y="811"/>
                    <a:pt x="16116" y="636"/>
                    <a:pt x="16065" y="485"/>
                  </a:cubicBezTo>
                  <a:cubicBezTo>
                    <a:pt x="16006" y="346"/>
                    <a:pt x="15882" y="269"/>
                    <a:pt x="15759" y="269"/>
                  </a:cubicBezTo>
                  <a:cubicBezTo>
                    <a:pt x="15727" y="269"/>
                    <a:pt x="15695" y="274"/>
                    <a:pt x="15664" y="285"/>
                  </a:cubicBezTo>
                  <a:cubicBezTo>
                    <a:pt x="13029" y="1163"/>
                    <a:pt x="10550" y="1464"/>
                    <a:pt x="8391" y="1464"/>
                  </a:cubicBezTo>
                  <a:cubicBezTo>
                    <a:pt x="3714" y="1464"/>
                    <a:pt x="536" y="51"/>
                    <a:pt x="501" y="34"/>
                  </a:cubicBezTo>
                  <a:cubicBezTo>
                    <a:pt x="449" y="11"/>
                    <a:pt x="396" y="0"/>
                    <a:pt x="346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24"/>
            <p:cNvSpPr/>
            <p:nvPr/>
          </p:nvSpPr>
          <p:spPr>
            <a:xfrm flipH="1">
              <a:off x="3553776" y="1612888"/>
              <a:ext cx="31324" cy="174985"/>
            </a:xfrm>
            <a:custGeom>
              <a:avLst/>
              <a:gdLst/>
              <a:ahLst/>
              <a:cxnLst/>
              <a:rect l="l" t="t" r="r" b="b"/>
              <a:pathLst>
                <a:path w="2683" h="14988" extrusionOk="0">
                  <a:moveTo>
                    <a:pt x="627" y="0"/>
                  </a:moveTo>
                  <a:cubicBezTo>
                    <a:pt x="452" y="0"/>
                    <a:pt x="301" y="125"/>
                    <a:pt x="301" y="301"/>
                  </a:cubicBezTo>
                  <a:cubicBezTo>
                    <a:pt x="0" y="4938"/>
                    <a:pt x="1955" y="14361"/>
                    <a:pt x="2056" y="14762"/>
                  </a:cubicBezTo>
                  <a:cubicBezTo>
                    <a:pt x="2081" y="14887"/>
                    <a:pt x="2206" y="14988"/>
                    <a:pt x="2356" y="14988"/>
                  </a:cubicBezTo>
                  <a:lnTo>
                    <a:pt x="2407" y="14988"/>
                  </a:lnTo>
                  <a:cubicBezTo>
                    <a:pt x="2582" y="14963"/>
                    <a:pt x="2682" y="14787"/>
                    <a:pt x="2657" y="14637"/>
                  </a:cubicBezTo>
                  <a:cubicBezTo>
                    <a:pt x="2632" y="14537"/>
                    <a:pt x="627" y="4887"/>
                    <a:pt x="903" y="326"/>
                  </a:cubicBezTo>
                  <a:cubicBezTo>
                    <a:pt x="928" y="151"/>
                    <a:pt x="802" y="0"/>
                    <a:pt x="627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24"/>
            <p:cNvSpPr/>
            <p:nvPr/>
          </p:nvSpPr>
          <p:spPr>
            <a:xfrm rot="10800000">
              <a:off x="3254343" y="1901907"/>
              <a:ext cx="400884" cy="421549"/>
            </a:xfrm>
            <a:custGeom>
              <a:avLst/>
              <a:gdLst/>
              <a:ahLst/>
              <a:cxnLst/>
              <a:rect l="l" t="t" r="r" b="b"/>
              <a:pathLst>
                <a:path w="34337" h="36107" extrusionOk="0">
                  <a:moveTo>
                    <a:pt x="30708" y="0"/>
                  </a:moveTo>
                  <a:cubicBezTo>
                    <a:pt x="27471" y="0"/>
                    <a:pt x="21055" y="4956"/>
                    <a:pt x="18497" y="10718"/>
                  </a:cubicBezTo>
                  <a:cubicBezTo>
                    <a:pt x="17644" y="4038"/>
                    <a:pt x="15640" y="878"/>
                    <a:pt x="13871" y="878"/>
                  </a:cubicBezTo>
                  <a:cubicBezTo>
                    <a:pt x="13456" y="878"/>
                    <a:pt x="13054" y="1052"/>
                    <a:pt x="12682" y="1395"/>
                  </a:cubicBezTo>
                  <a:cubicBezTo>
                    <a:pt x="10703" y="3174"/>
                    <a:pt x="10753" y="12247"/>
                    <a:pt x="10452" y="16132"/>
                  </a:cubicBezTo>
                  <a:cubicBezTo>
                    <a:pt x="9007" y="11999"/>
                    <a:pt x="7110" y="9867"/>
                    <a:pt x="5390" y="9867"/>
                  </a:cubicBezTo>
                  <a:cubicBezTo>
                    <a:pt x="3918" y="9867"/>
                    <a:pt x="2576" y="11427"/>
                    <a:pt x="1755" y="14628"/>
                  </a:cubicBezTo>
                  <a:cubicBezTo>
                    <a:pt x="1" y="21595"/>
                    <a:pt x="1204" y="34202"/>
                    <a:pt x="1204" y="34202"/>
                  </a:cubicBezTo>
                  <a:cubicBezTo>
                    <a:pt x="1204" y="34202"/>
                    <a:pt x="8204" y="36107"/>
                    <a:pt x="14153" y="36107"/>
                  </a:cubicBezTo>
                  <a:cubicBezTo>
                    <a:pt x="17074" y="36107"/>
                    <a:pt x="19743" y="35647"/>
                    <a:pt x="21204" y="34277"/>
                  </a:cubicBezTo>
                  <a:cubicBezTo>
                    <a:pt x="25665" y="30092"/>
                    <a:pt x="19500" y="27385"/>
                    <a:pt x="17820" y="27360"/>
                  </a:cubicBezTo>
                  <a:cubicBezTo>
                    <a:pt x="29149" y="25104"/>
                    <a:pt x="32106" y="20618"/>
                    <a:pt x="31079" y="18162"/>
                  </a:cubicBezTo>
                  <a:cubicBezTo>
                    <a:pt x="30045" y="15750"/>
                    <a:pt x="27103" y="15078"/>
                    <a:pt x="25953" y="15078"/>
                  </a:cubicBezTo>
                  <a:cubicBezTo>
                    <a:pt x="25931" y="15078"/>
                    <a:pt x="25911" y="15079"/>
                    <a:pt x="25891" y="15079"/>
                  </a:cubicBezTo>
                  <a:cubicBezTo>
                    <a:pt x="34236" y="5530"/>
                    <a:pt x="34337" y="1094"/>
                    <a:pt x="31480" y="117"/>
                  </a:cubicBezTo>
                  <a:cubicBezTo>
                    <a:pt x="31250" y="38"/>
                    <a:pt x="30991" y="0"/>
                    <a:pt x="307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24"/>
            <p:cNvSpPr/>
            <p:nvPr/>
          </p:nvSpPr>
          <p:spPr>
            <a:xfrm rot="10800000">
              <a:off x="3303494" y="1881125"/>
              <a:ext cx="382450" cy="405881"/>
            </a:xfrm>
            <a:custGeom>
              <a:avLst/>
              <a:gdLst/>
              <a:ahLst/>
              <a:cxnLst/>
              <a:rect l="l" t="t" r="r" b="b"/>
              <a:pathLst>
                <a:path w="32758" h="34765" extrusionOk="0">
                  <a:moveTo>
                    <a:pt x="32403" y="0"/>
                  </a:moveTo>
                  <a:cubicBezTo>
                    <a:pt x="32302" y="0"/>
                    <a:pt x="32195" y="55"/>
                    <a:pt x="32131" y="153"/>
                  </a:cubicBezTo>
                  <a:cubicBezTo>
                    <a:pt x="21705" y="16619"/>
                    <a:pt x="376" y="34037"/>
                    <a:pt x="151" y="34213"/>
                  </a:cubicBezTo>
                  <a:cubicBezTo>
                    <a:pt x="25" y="34313"/>
                    <a:pt x="0" y="34514"/>
                    <a:pt x="100" y="34664"/>
                  </a:cubicBezTo>
                  <a:cubicBezTo>
                    <a:pt x="176" y="34739"/>
                    <a:pt x="251" y="34764"/>
                    <a:pt x="351" y="34764"/>
                  </a:cubicBezTo>
                  <a:cubicBezTo>
                    <a:pt x="426" y="34764"/>
                    <a:pt x="501" y="34739"/>
                    <a:pt x="552" y="34689"/>
                  </a:cubicBezTo>
                  <a:cubicBezTo>
                    <a:pt x="752" y="34514"/>
                    <a:pt x="22156" y="17045"/>
                    <a:pt x="32657" y="478"/>
                  </a:cubicBezTo>
                  <a:cubicBezTo>
                    <a:pt x="32757" y="328"/>
                    <a:pt x="32707" y="153"/>
                    <a:pt x="32557" y="52"/>
                  </a:cubicBezTo>
                  <a:cubicBezTo>
                    <a:pt x="32512" y="17"/>
                    <a:pt x="32458" y="0"/>
                    <a:pt x="32403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24"/>
            <p:cNvSpPr/>
            <p:nvPr/>
          </p:nvSpPr>
          <p:spPr>
            <a:xfrm rot="10800000">
              <a:off x="3413520" y="1937305"/>
              <a:ext cx="188154" cy="24401"/>
            </a:xfrm>
            <a:custGeom>
              <a:avLst/>
              <a:gdLst/>
              <a:ahLst/>
              <a:cxnLst/>
              <a:rect l="l" t="t" r="r" b="b"/>
              <a:pathLst>
                <a:path w="16116" h="2090" extrusionOk="0">
                  <a:moveTo>
                    <a:pt x="346" y="0"/>
                  </a:moveTo>
                  <a:cubicBezTo>
                    <a:pt x="230" y="0"/>
                    <a:pt x="128" y="62"/>
                    <a:pt x="75" y="184"/>
                  </a:cubicBezTo>
                  <a:cubicBezTo>
                    <a:pt x="0" y="335"/>
                    <a:pt x="75" y="510"/>
                    <a:pt x="226" y="585"/>
                  </a:cubicBezTo>
                  <a:cubicBezTo>
                    <a:pt x="276" y="610"/>
                    <a:pt x="3584" y="2089"/>
                    <a:pt x="8396" y="2089"/>
                  </a:cubicBezTo>
                  <a:cubicBezTo>
                    <a:pt x="10627" y="2089"/>
                    <a:pt x="13158" y="1763"/>
                    <a:pt x="15865" y="861"/>
                  </a:cubicBezTo>
                  <a:cubicBezTo>
                    <a:pt x="16015" y="811"/>
                    <a:pt x="16116" y="636"/>
                    <a:pt x="16065" y="485"/>
                  </a:cubicBezTo>
                  <a:cubicBezTo>
                    <a:pt x="16006" y="346"/>
                    <a:pt x="15882" y="269"/>
                    <a:pt x="15759" y="269"/>
                  </a:cubicBezTo>
                  <a:cubicBezTo>
                    <a:pt x="15727" y="269"/>
                    <a:pt x="15695" y="274"/>
                    <a:pt x="15664" y="285"/>
                  </a:cubicBezTo>
                  <a:cubicBezTo>
                    <a:pt x="13029" y="1163"/>
                    <a:pt x="10550" y="1464"/>
                    <a:pt x="8391" y="1464"/>
                  </a:cubicBezTo>
                  <a:cubicBezTo>
                    <a:pt x="3714" y="1464"/>
                    <a:pt x="536" y="51"/>
                    <a:pt x="501" y="34"/>
                  </a:cubicBezTo>
                  <a:cubicBezTo>
                    <a:pt x="449" y="11"/>
                    <a:pt x="396" y="0"/>
                    <a:pt x="346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24"/>
            <p:cNvSpPr/>
            <p:nvPr/>
          </p:nvSpPr>
          <p:spPr>
            <a:xfrm rot="10800000">
              <a:off x="3564501" y="1981495"/>
              <a:ext cx="31324" cy="174985"/>
            </a:xfrm>
            <a:custGeom>
              <a:avLst/>
              <a:gdLst/>
              <a:ahLst/>
              <a:cxnLst/>
              <a:rect l="l" t="t" r="r" b="b"/>
              <a:pathLst>
                <a:path w="2683" h="14988" extrusionOk="0">
                  <a:moveTo>
                    <a:pt x="627" y="0"/>
                  </a:moveTo>
                  <a:cubicBezTo>
                    <a:pt x="452" y="0"/>
                    <a:pt x="301" y="125"/>
                    <a:pt x="301" y="301"/>
                  </a:cubicBezTo>
                  <a:cubicBezTo>
                    <a:pt x="0" y="4938"/>
                    <a:pt x="1955" y="14361"/>
                    <a:pt x="2056" y="14762"/>
                  </a:cubicBezTo>
                  <a:cubicBezTo>
                    <a:pt x="2081" y="14887"/>
                    <a:pt x="2206" y="14988"/>
                    <a:pt x="2356" y="14988"/>
                  </a:cubicBezTo>
                  <a:lnTo>
                    <a:pt x="2407" y="14988"/>
                  </a:lnTo>
                  <a:cubicBezTo>
                    <a:pt x="2582" y="14963"/>
                    <a:pt x="2682" y="14787"/>
                    <a:pt x="2657" y="14637"/>
                  </a:cubicBezTo>
                  <a:cubicBezTo>
                    <a:pt x="2632" y="14537"/>
                    <a:pt x="627" y="4887"/>
                    <a:pt x="903" y="326"/>
                  </a:cubicBezTo>
                  <a:cubicBezTo>
                    <a:pt x="928" y="151"/>
                    <a:pt x="802" y="0"/>
                    <a:pt x="627" y="0"/>
                  </a:cubicBezTo>
                  <a:close/>
                </a:path>
              </a:pathLst>
            </a:custGeom>
            <a:solidFill>
              <a:srgbClr val="1236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53" name="Google Shape;553;p24"/>
          <p:cNvSpPr txBox="1"/>
          <p:nvPr/>
        </p:nvSpPr>
        <p:spPr>
          <a:xfrm>
            <a:off x="6898629" y="3346938"/>
            <a:ext cx="1115700" cy="7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15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Mercury is the  closest planet to the Sun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54" name="Google Shape;554;p24"/>
          <p:cNvSpPr txBox="1"/>
          <p:nvPr/>
        </p:nvSpPr>
        <p:spPr>
          <a:xfrm>
            <a:off x="1129668" y="3774900"/>
            <a:ext cx="1116000" cy="7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15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Venus has a beautiful name and is hot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55" name="Google Shape;555;p24"/>
          <p:cNvSpPr txBox="1"/>
          <p:nvPr/>
        </p:nvSpPr>
        <p:spPr>
          <a:xfrm>
            <a:off x="3075130" y="3346938"/>
            <a:ext cx="1116000" cy="7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15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Despite being red,  Mars is a cold place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56" name="Google Shape;556;p24"/>
          <p:cNvSpPr txBox="1"/>
          <p:nvPr/>
        </p:nvSpPr>
        <p:spPr>
          <a:xfrm>
            <a:off x="5000642" y="3774900"/>
            <a:ext cx="1115700" cy="7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15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It’s the farthest  planet from 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the Sun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57" name="Google Shape;557;p24"/>
          <p:cNvSpPr txBox="1"/>
          <p:nvPr/>
        </p:nvSpPr>
        <p:spPr>
          <a:xfrm>
            <a:off x="1157268" y="3490800"/>
            <a:ext cx="10608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Venus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558" name="Google Shape;558;p24"/>
          <p:cNvSpPr txBox="1"/>
          <p:nvPr/>
        </p:nvSpPr>
        <p:spPr>
          <a:xfrm>
            <a:off x="3102730" y="3067800"/>
            <a:ext cx="10608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Mars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559" name="Google Shape;559;p24"/>
          <p:cNvSpPr txBox="1"/>
          <p:nvPr/>
        </p:nvSpPr>
        <p:spPr>
          <a:xfrm>
            <a:off x="5027342" y="3490800"/>
            <a:ext cx="10623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Neptune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560" name="Google Shape;560;p24"/>
          <p:cNvSpPr txBox="1"/>
          <p:nvPr/>
        </p:nvSpPr>
        <p:spPr>
          <a:xfrm>
            <a:off x="6946479" y="3067800"/>
            <a:ext cx="10200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Mercury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561" name="Google Shape;561;p24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Christmas Infographics</a:t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p25"/>
          <p:cNvSpPr/>
          <p:nvPr/>
        </p:nvSpPr>
        <p:spPr>
          <a:xfrm>
            <a:off x="7461633" y="3509946"/>
            <a:ext cx="1129211" cy="861601"/>
          </a:xfrm>
          <a:custGeom>
            <a:avLst/>
            <a:gdLst/>
            <a:ahLst/>
            <a:cxnLst/>
            <a:rect l="l" t="t" r="r" b="b"/>
            <a:pathLst>
              <a:path w="32048" h="24453" extrusionOk="0">
                <a:moveTo>
                  <a:pt x="3904" y="1"/>
                </a:moveTo>
                <a:cubicBezTo>
                  <a:pt x="2374" y="5137"/>
                  <a:pt x="1324" y="12555"/>
                  <a:pt x="274" y="17873"/>
                </a:cubicBezTo>
                <a:cubicBezTo>
                  <a:pt x="0" y="19676"/>
                  <a:pt x="2648" y="20156"/>
                  <a:pt x="11984" y="21867"/>
                </a:cubicBezTo>
                <a:cubicBezTo>
                  <a:pt x="16640" y="22735"/>
                  <a:pt x="22050" y="23762"/>
                  <a:pt x="27482" y="24447"/>
                </a:cubicBezTo>
                <a:cubicBezTo>
                  <a:pt x="27527" y="24451"/>
                  <a:pt x="27570" y="24453"/>
                  <a:pt x="27612" y="24453"/>
                </a:cubicBezTo>
                <a:cubicBezTo>
                  <a:pt x="29469" y="24453"/>
                  <a:pt x="29526" y="20469"/>
                  <a:pt x="32047" y="5228"/>
                </a:cubicBezTo>
                <a:lnTo>
                  <a:pt x="3904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7" name="Google Shape;567;p25"/>
          <p:cNvSpPr/>
          <p:nvPr/>
        </p:nvSpPr>
        <p:spPr>
          <a:xfrm>
            <a:off x="7511489" y="3265035"/>
            <a:ext cx="1220082" cy="505270"/>
          </a:xfrm>
          <a:custGeom>
            <a:avLst/>
            <a:gdLst/>
            <a:ahLst/>
            <a:cxnLst/>
            <a:rect l="l" t="t" r="r" b="b"/>
            <a:pathLst>
              <a:path w="34627" h="14340" extrusionOk="0">
                <a:moveTo>
                  <a:pt x="4555" y="1"/>
                </a:moveTo>
                <a:cubicBezTo>
                  <a:pt x="2868" y="1"/>
                  <a:pt x="1676" y="426"/>
                  <a:pt x="1530" y="1611"/>
                </a:cubicBezTo>
                <a:cubicBezTo>
                  <a:pt x="1347" y="2661"/>
                  <a:pt x="868" y="4373"/>
                  <a:pt x="663" y="5902"/>
                </a:cubicBezTo>
                <a:cubicBezTo>
                  <a:pt x="389" y="8938"/>
                  <a:pt x="1" y="8938"/>
                  <a:pt x="3151" y="9508"/>
                </a:cubicBezTo>
                <a:cubicBezTo>
                  <a:pt x="10375" y="11076"/>
                  <a:pt x="25189" y="14339"/>
                  <a:pt x="30494" y="14339"/>
                </a:cubicBezTo>
                <a:cubicBezTo>
                  <a:pt x="31676" y="14339"/>
                  <a:pt x="32386" y="14178"/>
                  <a:pt x="32435" y="13799"/>
                </a:cubicBezTo>
                <a:cubicBezTo>
                  <a:pt x="34627" y="2569"/>
                  <a:pt x="33965" y="5902"/>
                  <a:pt x="17325" y="2661"/>
                </a:cubicBezTo>
                <a:cubicBezTo>
                  <a:pt x="14804" y="2201"/>
                  <a:pt x="8395" y="1"/>
                  <a:pt x="455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8" name="Google Shape;568;p25"/>
          <p:cNvSpPr/>
          <p:nvPr/>
        </p:nvSpPr>
        <p:spPr>
          <a:xfrm>
            <a:off x="7942259" y="3337546"/>
            <a:ext cx="221839" cy="985523"/>
          </a:xfrm>
          <a:custGeom>
            <a:avLst/>
            <a:gdLst/>
            <a:ahLst/>
            <a:cxnLst/>
            <a:rect l="l" t="t" r="r" b="b"/>
            <a:pathLst>
              <a:path w="6296" h="27970" extrusionOk="0">
                <a:moveTo>
                  <a:pt x="5595" y="0"/>
                </a:moveTo>
                <a:cubicBezTo>
                  <a:pt x="5377" y="0"/>
                  <a:pt x="5171" y="124"/>
                  <a:pt x="5099" y="420"/>
                </a:cubicBezTo>
                <a:cubicBezTo>
                  <a:pt x="3387" y="9368"/>
                  <a:pt x="1767" y="18292"/>
                  <a:pt x="55" y="27240"/>
                </a:cubicBezTo>
                <a:cubicBezTo>
                  <a:pt x="1" y="27684"/>
                  <a:pt x="336" y="27970"/>
                  <a:pt x="663" y="27970"/>
                </a:cubicBezTo>
                <a:cubicBezTo>
                  <a:pt x="889" y="27970"/>
                  <a:pt x="1112" y="27832"/>
                  <a:pt x="1196" y="27514"/>
                </a:cubicBezTo>
                <a:cubicBezTo>
                  <a:pt x="2908" y="18589"/>
                  <a:pt x="4528" y="9641"/>
                  <a:pt x="6240" y="694"/>
                </a:cubicBezTo>
                <a:cubicBezTo>
                  <a:pt x="6296" y="293"/>
                  <a:pt x="5931" y="0"/>
                  <a:pt x="559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9" name="Google Shape;569;p25"/>
          <p:cNvSpPr/>
          <p:nvPr/>
        </p:nvSpPr>
        <p:spPr>
          <a:xfrm>
            <a:off x="7800196" y="3034183"/>
            <a:ext cx="359326" cy="342977"/>
          </a:xfrm>
          <a:custGeom>
            <a:avLst/>
            <a:gdLst/>
            <a:ahLst/>
            <a:cxnLst/>
            <a:rect l="l" t="t" r="r" b="b"/>
            <a:pathLst>
              <a:path w="10198" h="9734" extrusionOk="0">
                <a:moveTo>
                  <a:pt x="3282" y="1165"/>
                </a:moveTo>
                <a:cubicBezTo>
                  <a:pt x="4845" y="1165"/>
                  <a:pt x="6341" y="3427"/>
                  <a:pt x="7031" y="4556"/>
                </a:cubicBezTo>
                <a:cubicBezTo>
                  <a:pt x="7811" y="5726"/>
                  <a:pt x="8455" y="7001"/>
                  <a:pt x="8815" y="8358"/>
                </a:cubicBezTo>
                <a:lnTo>
                  <a:pt x="8815" y="8358"/>
                </a:lnTo>
                <a:cubicBezTo>
                  <a:pt x="6672" y="7834"/>
                  <a:pt x="4704" y="6916"/>
                  <a:pt x="3037" y="5310"/>
                </a:cubicBezTo>
                <a:cubicBezTo>
                  <a:pt x="1895" y="4282"/>
                  <a:pt x="457" y="1886"/>
                  <a:pt x="2854" y="1224"/>
                </a:cubicBezTo>
                <a:cubicBezTo>
                  <a:pt x="2997" y="1184"/>
                  <a:pt x="3139" y="1165"/>
                  <a:pt x="3282" y="1165"/>
                </a:cubicBezTo>
                <a:close/>
                <a:moveTo>
                  <a:pt x="3336" y="0"/>
                </a:moveTo>
                <a:cubicBezTo>
                  <a:pt x="2864" y="0"/>
                  <a:pt x="2382" y="118"/>
                  <a:pt x="1895" y="379"/>
                </a:cubicBezTo>
                <a:cubicBezTo>
                  <a:pt x="1" y="1315"/>
                  <a:pt x="92" y="3324"/>
                  <a:pt x="1233" y="4944"/>
                </a:cubicBezTo>
                <a:cubicBezTo>
                  <a:pt x="2910" y="7537"/>
                  <a:pt x="6227" y="9057"/>
                  <a:pt x="9215" y="9655"/>
                </a:cubicBezTo>
                <a:lnTo>
                  <a:pt x="9215" y="9655"/>
                </a:lnTo>
                <a:cubicBezTo>
                  <a:pt x="9294" y="9709"/>
                  <a:pt x="9389" y="9734"/>
                  <a:pt x="9487" y="9734"/>
                </a:cubicBezTo>
                <a:cubicBezTo>
                  <a:pt x="9569" y="9734"/>
                  <a:pt x="9653" y="9717"/>
                  <a:pt x="9733" y="9686"/>
                </a:cubicBezTo>
                <a:lnTo>
                  <a:pt x="9733" y="9686"/>
                </a:lnTo>
                <a:cubicBezTo>
                  <a:pt x="9802" y="9664"/>
                  <a:pt x="9863" y="9629"/>
                  <a:pt x="9916" y="9585"/>
                </a:cubicBezTo>
                <a:lnTo>
                  <a:pt x="9916" y="9585"/>
                </a:lnTo>
                <a:cubicBezTo>
                  <a:pt x="10085" y="9459"/>
                  <a:pt x="10198" y="9261"/>
                  <a:pt x="10158" y="9030"/>
                </a:cubicBezTo>
                <a:cubicBezTo>
                  <a:pt x="9756" y="6437"/>
                  <a:pt x="6822" y="0"/>
                  <a:pt x="33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0" name="Google Shape;570;p25"/>
          <p:cNvSpPr/>
          <p:nvPr/>
        </p:nvSpPr>
        <p:spPr>
          <a:xfrm>
            <a:off x="8088550" y="2931194"/>
            <a:ext cx="344633" cy="446216"/>
          </a:xfrm>
          <a:custGeom>
            <a:avLst/>
            <a:gdLst/>
            <a:ahLst/>
            <a:cxnLst/>
            <a:rect l="l" t="t" r="r" b="b"/>
            <a:pathLst>
              <a:path w="9781" h="12664" extrusionOk="0">
                <a:moveTo>
                  <a:pt x="3866" y="1202"/>
                </a:moveTo>
                <a:cubicBezTo>
                  <a:pt x="7650" y="1202"/>
                  <a:pt x="3956" y="7900"/>
                  <a:pt x="1852" y="10641"/>
                </a:cubicBezTo>
                <a:lnTo>
                  <a:pt x="1852" y="10641"/>
                </a:lnTo>
                <a:cubicBezTo>
                  <a:pt x="1438" y="7371"/>
                  <a:pt x="300" y="1280"/>
                  <a:pt x="3800" y="1202"/>
                </a:cubicBezTo>
                <a:cubicBezTo>
                  <a:pt x="3822" y="1202"/>
                  <a:pt x="3844" y="1202"/>
                  <a:pt x="3866" y="1202"/>
                </a:cubicBezTo>
                <a:close/>
                <a:moveTo>
                  <a:pt x="3652" y="1"/>
                </a:moveTo>
                <a:cubicBezTo>
                  <a:pt x="1714" y="1"/>
                  <a:pt x="613" y="1877"/>
                  <a:pt x="376" y="3667"/>
                </a:cubicBezTo>
                <a:cubicBezTo>
                  <a:pt x="0" y="6432"/>
                  <a:pt x="782" y="9111"/>
                  <a:pt x="831" y="11787"/>
                </a:cubicBezTo>
                <a:lnTo>
                  <a:pt x="831" y="11787"/>
                </a:lnTo>
                <a:cubicBezTo>
                  <a:pt x="589" y="12165"/>
                  <a:pt x="986" y="12664"/>
                  <a:pt x="1421" y="12664"/>
                </a:cubicBezTo>
                <a:cubicBezTo>
                  <a:pt x="1546" y="12664"/>
                  <a:pt x="1675" y="12622"/>
                  <a:pt x="1792" y="12524"/>
                </a:cubicBezTo>
                <a:cubicBezTo>
                  <a:pt x="4165" y="10629"/>
                  <a:pt x="9780" y="1773"/>
                  <a:pt x="4645" y="152"/>
                </a:cubicBezTo>
                <a:cubicBezTo>
                  <a:pt x="4293" y="49"/>
                  <a:pt x="3962" y="1"/>
                  <a:pt x="365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1" name="Google Shape;571;p25"/>
          <p:cNvSpPr/>
          <p:nvPr/>
        </p:nvSpPr>
        <p:spPr>
          <a:xfrm>
            <a:off x="8115927" y="3153167"/>
            <a:ext cx="456540" cy="247561"/>
          </a:xfrm>
          <a:custGeom>
            <a:avLst/>
            <a:gdLst/>
            <a:ahLst/>
            <a:cxnLst/>
            <a:rect l="l" t="t" r="r" b="b"/>
            <a:pathLst>
              <a:path w="12957" h="7026" extrusionOk="0">
                <a:moveTo>
                  <a:pt x="9483" y="1088"/>
                </a:moveTo>
                <a:cubicBezTo>
                  <a:pt x="10807" y="1179"/>
                  <a:pt x="11765" y="2891"/>
                  <a:pt x="11583" y="4124"/>
                </a:cubicBezTo>
                <a:cubicBezTo>
                  <a:pt x="11260" y="5623"/>
                  <a:pt x="8570" y="5750"/>
                  <a:pt x="6911" y="5750"/>
                </a:cubicBezTo>
                <a:cubicBezTo>
                  <a:pt x="6575" y="5750"/>
                  <a:pt x="6282" y="5744"/>
                  <a:pt x="6059" y="5744"/>
                </a:cubicBezTo>
                <a:cubicBezTo>
                  <a:pt x="4698" y="5744"/>
                  <a:pt x="3278" y="5629"/>
                  <a:pt x="1847" y="5386"/>
                </a:cubicBezTo>
                <a:lnTo>
                  <a:pt x="1847" y="5386"/>
                </a:lnTo>
                <a:cubicBezTo>
                  <a:pt x="3156" y="4138"/>
                  <a:pt x="4577" y="3076"/>
                  <a:pt x="6059" y="2138"/>
                </a:cubicBezTo>
                <a:cubicBezTo>
                  <a:pt x="7109" y="1567"/>
                  <a:pt x="8341" y="1088"/>
                  <a:pt x="9483" y="1088"/>
                </a:cubicBezTo>
                <a:close/>
                <a:moveTo>
                  <a:pt x="8864" y="1"/>
                </a:moveTo>
                <a:cubicBezTo>
                  <a:pt x="8497" y="1"/>
                  <a:pt x="8129" y="43"/>
                  <a:pt x="7771" y="129"/>
                </a:cubicBezTo>
                <a:cubicBezTo>
                  <a:pt x="4918" y="905"/>
                  <a:pt x="2156" y="3279"/>
                  <a:pt x="170" y="5356"/>
                </a:cubicBezTo>
                <a:cubicBezTo>
                  <a:pt x="54" y="5494"/>
                  <a:pt x="16" y="5643"/>
                  <a:pt x="31" y="5784"/>
                </a:cubicBezTo>
                <a:lnTo>
                  <a:pt x="31" y="5784"/>
                </a:lnTo>
                <a:cubicBezTo>
                  <a:pt x="0" y="6026"/>
                  <a:pt x="107" y="6258"/>
                  <a:pt x="410" y="6310"/>
                </a:cubicBezTo>
                <a:lnTo>
                  <a:pt x="410" y="6310"/>
                </a:lnTo>
                <a:cubicBezTo>
                  <a:pt x="490" y="6350"/>
                  <a:pt x="578" y="6373"/>
                  <a:pt x="665" y="6373"/>
                </a:cubicBezTo>
                <a:cubicBezTo>
                  <a:pt x="686" y="6373"/>
                  <a:pt x="707" y="6372"/>
                  <a:pt x="728" y="6369"/>
                </a:cubicBezTo>
                <a:lnTo>
                  <a:pt x="728" y="6369"/>
                </a:lnTo>
                <a:cubicBezTo>
                  <a:pt x="2115" y="6631"/>
                  <a:pt x="4486" y="7025"/>
                  <a:pt x="6758" y="7025"/>
                </a:cubicBezTo>
                <a:cubicBezTo>
                  <a:pt x="9720" y="7025"/>
                  <a:pt x="12511" y="6355"/>
                  <a:pt x="12724" y="3850"/>
                </a:cubicBezTo>
                <a:cubicBezTo>
                  <a:pt x="12957" y="1349"/>
                  <a:pt x="10934" y="1"/>
                  <a:pt x="886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2" name="Google Shape;572;p25"/>
          <p:cNvSpPr/>
          <p:nvPr/>
        </p:nvSpPr>
        <p:spPr>
          <a:xfrm>
            <a:off x="7894270" y="3338956"/>
            <a:ext cx="260704" cy="287940"/>
          </a:xfrm>
          <a:custGeom>
            <a:avLst/>
            <a:gdLst/>
            <a:ahLst/>
            <a:cxnLst/>
            <a:rect l="l" t="t" r="r" b="b"/>
            <a:pathLst>
              <a:path w="7399" h="8172" extrusionOk="0">
                <a:moveTo>
                  <a:pt x="6611" y="1"/>
                </a:moveTo>
                <a:cubicBezTo>
                  <a:pt x="6526" y="1"/>
                  <a:pt x="6436" y="26"/>
                  <a:pt x="6347" y="83"/>
                </a:cubicBezTo>
                <a:cubicBezTo>
                  <a:pt x="5206" y="951"/>
                  <a:pt x="4544" y="2001"/>
                  <a:pt x="3790" y="3142"/>
                </a:cubicBezTo>
                <a:cubicBezTo>
                  <a:pt x="2832" y="4557"/>
                  <a:pt x="1599" y="5904"/>
                  <a:pt x="367" y="7228"/>
                </a:cubicBezTo>
                <a:cubicBezTo>
                  <a:pt x="1" y="7593"/>
                  <a:pt x="353" y="8172"/>
                  <a:pt x="794" y="8172"/>
                </a:cubicBezTo>
                <a:cubicBezTo>
                  <a:pt x="931" y="8172"/>
                  <a:pt x="1076" y="8116"/>
                  <a:pt x="1211" y="7981"/>
                </a:cubicBezTo>
                <a:cubicBezTo>
                  <a:pt x="2261" y="6931"/>
                  <a:pt x="3220" y="5790"/>
                  <a:pt x="4179" y="4648"/>
                </a:cubicBezTo>
                <a:cubicBezTo>
                  <a:pt x="5023" y="3416"/>
                  <a:pt x="5685" y="2001"/>
                  <a:pt x="6918" y="1133"/>
                </a:cubicBezTo>
                <a:cubicBezTo>
                  <a:pt x="7399" y="729"/>
                  <a:pt x="7069" y="1"/>
                  <a:pt x="661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3" name="Google Shape;573;p25"/>
          <p:cNvSpPr/>
          <p:nvPr/>
        </p:nvSpPr>
        <p:spPr>
          <a:xfrm>
            <a:off x="8125933" y="3351605"/>
            <a:ext cx="249640" cy="506785"/>
          </a:xfrm>
          <a:custGeom>
            <a:avLst/>
            <a:gdLst/>
            <a:ahLst/>
            <a:cxnLst/>
            <a:rect l="l" t="t" r="r" b="b"/>
            <a:pathLst>
              <a:path w="7085" h="14383" extrusionOk="0">
                <a:moveTo>
                  <a:pt x="809" y="1"/>
                </a:moveTo>
                <a:cubicBezTo>
                  <a:pt x="405" y="1"/>
                  <a:pt x="1" y="412"/>
                  <a:pt x="251" y="866"/>
                </a:cubicBezTo>
                <a:cubicBezTo>
                  <a:pt x="2739" y="5157"/>
                  <a:pt x="2351" y="10475"/>
                  <a:pt x="5866" y="14196"/>
                </a:cubicBezTo>
                <a:cubicBezTo>
                  <a:pt x="5977" y="14327"/>
                  <a:pt x="6107" y="14382"/>
                  <a:pt x="6235" y="14382"/>
                </a:cubicBezTo>
                <a:cubicBezTo>
                  <a:pt x="6666" y="14382"/>
                  <a:pt x="7085" y="13767"/>
                  <a:pt x="6734" y="13328"/>
                </a:cubicBezTo>
                <a:cubicBezTo>
                  <a:pt x="3310" y="9813"/>
                  <a:pt x="3584" y="4404"/>
                  <a:pt x="1301" y="295"/>
                </a:cubicBezTo>
                <a:cubicBezTo>
                  <a:pt x="1179" y="87"/>
                  <a:pt x="994" y="1"/>
                  <a:pt x="80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4" name="Google Shape;574;p25"/>
          <p:cNvSpPr/>
          <p:nvPr/>
        </p:nvSpPr>
        <p:spPr>
          <a:xfrm>
            <a:off x="8216132" y="3994377"/>
            <a:ext cx="132202" cy="95557"/>
          </a:xfrm>
          <a:custGeom>
            <a:avLst/>
            <a:gdLst/>
            <a:ahLst/>
            <a:cxnLst/>
            <a:rect l="l" t="t" r="r" b="b"/>
            <a:pathLst>
              <a:path w="3752" h="2712" extrusionOk="0">
                <a:moveTo>
                  <a:pt x="1648" y="1"/>
                </a:moveTo>
                <a:cubicBezTo>
                  <a:pt x="149" y="1"/>
                  <a:pt x="0" y="2432"/>
                  <a:pt x="1686" y="2709"/>
                </a:cubicBezTo>
                <a:cubicBezTo>
                  <a:pt x="1713" y="2711"/>
                  <a:pt x="1740" y="2711"/>
                  <a:pt x="1766" y="2711"/>
                </a:cubicBezTo>
                <a:cubicBezTo>
                  <a:pt x="3148" y="2711"/>
                  <a:pt x="3752" y="419"/>
                  <a:pt x="1982" y="38"/>
                </a:cubicBezTo>
                <a:cubicBezTo>
                  <a:pt x="1864" y="13"/>
                  <a:pt x="1753" y="1"/>
                  <a:pt x="164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5" name="Google Shape;575;p25"/>
          <p:cNvSpPr/>
          <p:nvPr/>
        </p:nvSpPr>
        <p:spPr>
          <a:xfrm>
            <a:off x="8249255" y="4178023"/>
            <a:ext cx="133576" cy="92386"/>
          </a:xfrm>
          <a:custGeom>
            <a:avLst/>
            <a:gdLst/>
            <a:ahLst/>
            <a:cxnLst/>
            <a:rect l="l" t="t" r="r" b="b"/>
            <a:pathLst>
              <a:path w="3791" h="2622" extrusionOk="0">
                <a:moveTo>
                  <a:pt x="1637" y="1"/>
                </a:moveTo>
                <a:cubicBezTo>
                  <a:pt x="182" y="1"/>
                  <a:pt x="0" y="2443"/>
                  <a:pt x="1664" y="2611"/>
                </a:cubicBezTo>
                <a:cubicBezTo>
                  <a:pt x="1714" y="2618"/>
                  <a:pt x="1764" y="2621"/>
                  <a:pt x="1813" y="2621"/>
                </a:cubicBezTo>
                <a:cubicBezTo>
                  <a:pt x="3131" y="2621"/>
                  <a:pt x="3790" y="319"/>
                  <a:pt x="2029" y="55"/>
                </a:cubicBezTo>
                <a:cubicBezTo>
                  <a:pt x="1890" y="18"/>
                  <a:pt x="1759" y="1"/>
                  <a:pt x="163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6" name="Google Shape;576;p25"/>
          <p:cNvSpPr/>
          <p:nvPr/>
        </p:nvSpPr>
        <p:spPr>
          <a:xfrm>
            <a:off x="7860446" y="3810209"/>
            <a:ext cx="131109" cy="95099"/>
          </a:xfrm>
          <a:custGeom>
            <a:avLst/>
            <a:gdLst/>
            <a:ahLst/>
            <a:cxnLst/>
            <a:rect l="l" t="t" r="r" b="b"/>
            <a:pathLst>
              <a:path w="3721" h="2699" extrusionOk="0">
                <a:moveTo>
                  <a:pt x="1654" y="1"/>
                </a:moveTo>
                <a:cubicBezTo>
                  <a:pt x="155" y="1"/>
                  <a:pt x="1" y="2430"/>
                  <a:pt x="1601" y="2686"/>
                </a:cubicBezTo>
                <a:cubicBezTo>
                  <a:pt x="1661" y="2694"/>
                  <a:pt x="1720" y="2698"/>
                  <a:pt x="1778" y="2698"/>
                </a:cubicBezTo>
                <a:cubicBezTo>
                  <a:pt x="3178" y="2698"/>
                  <a:pt x="3721" y="389"/>
                  <a:pt x="1989" y="38"/>
                </a:cubicBezTo>
                <a:cubicBezTo>
                  <a:pt x="1871" y="13"/>
                  <a:pt x="1759" y="1"/>
                  <a:pt x="165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7" name="Google Shape;577;p25"/>
          <p:cNvSpPr/>
          <p:nvPr/>
        </p:nvSpPr>
        <p:spPr>
          <a:xfrm>
            <a:off x="8126708" y="3809575"/>
            <a:ext cx="129418" cy="92492"/>
          </a:xfrm>
          <a:custGeom>
            <a:avLst/>
            <a:gdLst/>
            <a:ahLst/>
            <a:cxnLst/>
            <a:rect l="l" t="t" r="r" b="b"/>
            <a:pathLst>
              <a:path w="3673" h="2625" extrusionOk="0">
                <a:moveTo>
                  <a:pt x="1540" y="1"/>
                </a:moveTo>
                <a:cubicBezTo>
                  <a:pt x="107" y="1"/>
                  <a:pt x="0" y="2361"/>
                  <a:pt x="1576" y="2613"/>
                </a:cubicBezTo>
                <a:cubicBezTo>
                  <a:pt x="1636" y="2621"/>
                  <a:pt x="1694" y="2625"/>
                  <a:pt x="1751" y="2625"/>
                </a:cubicBezTo>
                <a:cubicBezTo>
                  <a:pt x="3131" y="2625"/>
                  <a:pt x="3673" y="319"/>
                  <a:pt x="1941" y="56"/>
                </a:cubicBezTo>
                <a:cubicBezTo>
                  <a:pt x="1798" y="18"/>
                  <a:pt x="1664" y="1"/>
                  <a:pt x="154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8" name="Google Shape;578;p25"/>
          <p:cNvSpPr/>
          <p:nvPr/>
        </p:nvSpPr>
        <p:spPr>
          <a:xfrm>
            <a:off x="8066282" y="4124249"/>
            <a:ext cx="129700" cy="93020"/>
          </a:xfrm>
          <a:custGeom>
            <a:avLst/>
            <a:gdLst/>
            <a:ahLst/>
            <a:cxnLst/>
            <a:rect l="l" t="t" r="r" b="b"/>
            <a:pathLst>
              <a:path w="3681" h="2640" extrusionOk="0">
                <a:moveTo>
                  <a:pt x="1570" y="1"/>
                </a:moveTo>
                <a:cubicBezTo>
                  <a:pt x="112" y="1"/>
                  <a:pt x="0" y="2460"/>
                  <a:pt x="1670" y="2629"/>
                </a:cubicBezTo>
                <a:cubicBezTo>
                  <a:pt x="1723" y="2636"/>
                  <a:pt x="1774" y="2639"/>
                  <a:pt x="1824" y="2639"/>
                </a:cubicBezTo>
                <a:cubicBezTo>
                  <a:pt x="3131" y="2639"/>
                  <a:pt x="3681" y="424"/>
                  <a:pt x="1944" y="50"/>
                </a:cubicBezTo>
                <a:cubicBezTo>
                  <a:pt x="1811" y="16"/>
                  <a:pt x="1686" y="1"/>
                  <a:pt x="157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9" name="Google Shape;579;p25"/>
          <p:cNvSpPr/>
          <p:nvPr/>
        </p:nvSpPr>
        <p:spPr>
          <a:xfrm>
            <a:off x="7612716" y="3662403"/>
            <a:ext cx="131391" cy="95628"/>
          </a:xfrm>
          <a:custGeom>
            <a:avLst/>
            <a:gdLst/>
            <a:ahLst/>
            <a:cxnLst/>
            <a:rect l="l" t="t" r="r" b="b"/>
            <a:pathLst>
              <a:path w="3729" h="2714" extrusionOk="0">
                <a:moveTo>
                  <a:pt x="1672" y="0"/>
                </a:moveTo>
                <a:cubicBezTo>
                  <a:pt x="158" y="0"/>
                  <a:pt x="1" y="2447"/>
                  <a:pt x="1693" y="2704"/>
                </a:cubicBezTo>
                <a:cubicBezTo>
                  <a:pt x="1744" y="2711"/>
                  <a:pt x="1794" y="2714"/>
                  <a:pt x="1843" y="2714"/>
                </a:cubicBezTo>
                <a:cubicBezTo>
                  <a:pt x="3175" y="2714"/>
                  <a:pt x="3728" y="408"/>
                  <a:pt x="1989" y="33"/>
                </a:cubicBezTo>
                <a:cubicBezTo>
                  <a:pt x="1878" y="11"/>
                  <a:pt x="1772" y="0"/>
                  <a:pt x="167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0" name="Google Shape;580;p25"/>
          <p:cNvSpPr/>
          <p:nvPr/>
        </p:nvSpPr>
        <p:spPr>
          <a:xfrm>
            <a:off x="8393852" y="3917179"/>
            <a:ext cx="135443" cy="95557"/>
          </a:xfrm>
          <a:custGeom>
            <a:avLst/>
            <a:gdLst/>
            <a:ahLst/>
            <a:cxnLst/>
            <a:rect l="l" t="t" r="r" b="b"/>
            <a:pathLst>
              <a:path w="3844" h="2712" extrusionOk="0">
                <a:moveTo>
                  <a:pt x="1739" y="1"/>
                </a:moveTo>
                <a:cubicBezTo>
                  <a:pt x="230" y="1"/>
                  <a:pt x="1" y="2431"/>
                  <a:pt x="1686" y="2709"/>
                </a:cubicBezTo>
                <a:cubicBezTo>
                  <a:pt x="1715" y="2710"/>
                  <a:pt x="1743" y="2711"/>
                  <a:pt x="1772" y="2711"/>
                </a:cubicBezTo>
                <a:cubicBezTo>
                  <a:pt x="3239" y="2711"/>
                  <a:pt x="3843" y="419"/>
                  <a:pt x="2074" y="38"/>
                </a:cubicBezTo>
                <a:cubicBezTo>
                  <a:pt x="1956" y="13"/>
                  <a:pt x="1844" y="1"/>
                  <a:pt x="17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1" name="Google Shape;581;p25"/>
          <p:cNvSpPr/>
          <p:nvPr/>
        </p:nvSpPr>
        <p:spPr>
          <a:xfrm>
            <a:off x="7784270" y="4118259"/>
            <a:ext cx="134316" cy="95769"/>
          </a:xfrm>
          <a:custGeom>
            <a:avLst/>
            <a:gdLst/>
            <a:ahLst/>
            <a:cxnLst/>
            <a:rect l="l" t="t" r="r" b="b"/>
            <a:pathLst>
              <a:path w="3812" h="2718" extrusionOk="0">
                <a:moveTo>
                  <a:pt x="1716" y="0"/>
                </a:moveTo>
                <a:cubicBezTo>
                  <a:pt x="209" y="0"/>
                  <a:pt x="0" y="2431"/>
                  <a:pt x="1685" y="2708"/>
                </a:cubicBezTo>
                <a:cubicBezTo>
                  <a:pt x="1736" y="2714"/>
                  <a:pt x="1785" y="2718"/>
                  <a:pt x="1834" y="2718"/>
                </a:cubicBezTo>
                <a:cubicBezTo>
                  <a:pt x="3153" y="2718"/>
                  <a:pt x="3812" y="412"/>
                  <a:pt x="2051" y="37"/>
                </a:cubicBezTo>
                <a:cubicBezTo>
                  <a:pt x="1933" y="12"/>
                  <a:pt x="1821" y="0"/>
                  <a:pt x="171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2" name="Google Shape;582;p25"/>
          <p:cNvSpPr/>
          <p:nvPr/>
        </p:nvSpPr>
        <p:spPr>
          <a:xfrm>
            <a:off x="7680224" y="3893255"/>
            <a:ext cx="130264" cy="92492"/>
          </a:xfrm>
          <a:custGeom>
            <a:avLst/>
            <a:gdLst/>
            <a:ahLst/>
            <a:cxnLst/>
            <a:rect l="l" t="t" r="r" b="b"/>
            <a:pathLst>
              <a:path w="3697" h="2625" extrusionOk="0">
                <a:moveTo>
                  <a:pt x="1577" y="1"/>
                </a:moveTo>
                <a:cubicBezTo>
                  <a:pt x="131" y="1"/>
                  <a:pt x="0" y="2443"/>
                  <a:pt x="1580" y="2612"/>
                </a:cubicBezTo>
                <a:cubicBezTo>
                  <a:pt x="1643" y="2620"/>
                  <a:pt x="1705" y="2624"/>
                  <a:pt x="1765" y="2624"/>
                </a:cubicBezTo>
                <a:cubicBezTo>
                  <a:pt x="3160" y="2624"/>
                  <a:pt x="3697" y="427"/>
                  <a:pt x="1968" y="55"/>
                </a:cubicBezTo>
                <a:cubicBezTo>
                  <a:pt x="1829" y="18"/>
                  <a:pt x="1698" y="1"/>
                  <a:pt x="157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3" name="Google Shape;583;p25"/>
          <p:cNvSpPr txBox="1"/>
          <p:nvPr/>
        </p:nvSpPr>
        <p:spPr>
          <a:xfrm>
            <a:off x="488464" y="1370775"/>
            <a:ext cx="14622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Fira Sans Extra Condensed Black"/>
                <a:ea typeface="Fira Sans Extra Condensed Black"/>
                <a:cs typeface="Fira Sans Extra Condensed Black"/>
                <a:sym typeface="Fira Sans Extra Condensed Black"/>
              </a:rPr>
              <a:t>01</a:t>
            </a:r>
            <a:endParaRPr sz="1800">
              <a:latin typeface="Fira Sans Extra Condensed Black"/>
              <a:ea typeface="Fira Sans Extra Condensed Black"/>
              <a:cs typeface="Fira Sans Extra Condensed Black"/>
              <a:sym typeface="Fira Sans Extra Condensed Black"/>
            </a:endParaRPr>
          </a:p>
        </p:txBody>
      </p:sp>
      <p:sp>
        <p:nvSpPr>
          <p:cNvPr id="584" name="Google Shape;584;p25"/>
          <p:cNvSpPr txBox="1"/>
          <p:nvPr/>
        </p:nvSpPr>
        <p:spPr>
          <a:xfrm>
            <a:off x="2720684" y="1370775"/>
            <a:ext cx="14622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Fira Sans Extra Condensed Black"/>
                <a:ea typeface="Fira Sans Extra Condensed Black"/>
                <a:cs typeface="Fira Sans Extra Condensed Black"/>
                <a:sym typeface="Fira Sans Extra Condensed Black"/>
              </a:rPr>
              <a:t>02</a:t>
            </a:r>
            <a:endParaRPr sz="1800">
              <a:latin typeface="Fira Sans Extra Condensed Black"/>
              <a:ea typeface="Fira Sans Extra Condensed Black"/>
              <a:cs typeface="Fira Sans Extra Condensed Black"/>
              <a:sym typeface="Fira Sans Extra Condensed Black"/>
            </a:endParaRPr>
          </a:p>
        </p:txBody>
      </p:sp>
      <p:sp>
        <p:nvSpPr>
          <p:cNvPr id="585" name="Google Shape;585;p25"/>
          <p:cNvSpPr txBox="1"/>
          <p:nvPr/>
        </p:nvSpPr>
        <p:spPr>
          <a:xfrm>
            <a:off x="4961219" y="1370775"/>
            <a:ext cx="14622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Fira Sans Extra Condensed Black"/>
                <a:ea typeface="Fira Sans Extra Condensed Black"/>
                <a:cs typeface="Fira Sans Extra Condensed Black"/>
                <a:sym typeface="Fira Sans Extra Condensed Black"/>
              </a:rPr>
              <a:t>03</a:t>
            </a:r>
            <a:endParaRPr sz="1800">
              <a:latin typeface="Fira Sans Extra Condensed Black"/>
              <a:ea typeface="Fira Sans Extra Condensed Black"/>
              <a:cs typeface="Fira Sans Extra Condensed Black"/>
              <a:sym typeface="Fira Sans Extra Condensed Black"/>
            </a:endParaRPr>
          </a:p>
        </p:txBody>
      </p:sp>
      <p:sp>
        <p:nvSpPr>
          <p:cNvPr id="586" name="Google Shape;586;p25"/>
          <p:cNvSpPr txBox="1"/>
          <p:nvPr/>
        </p:nvSpPr>
        <p:spPr>
          <a:xfrm>
            <a:off x="465514" y="1975625"/>
            <a:ext cx="1508100" cy="5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Despite being red, Mars is cold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87" name="Google Shape;587;p25"/>
          <p:cNvSpPr txBox="1"/>
          <p:nvPr/>
        </p:nvSpPr>
        <p:spPr>
          <a:xfrm>
            <a:off x="2697734" y="1975625"/>
            <a:ext cx="1508100" cy="5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Mercury is the smallest planet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88" name="Google Shape;588;p25"/>
          <p:cNvSpPr txBox="1"/>
          <p:nvPr/>
        </p:nvSpPr>
        <p:spPr>
          <a:xfrm>
            <a:off x="4938269" y="1975625"/>
            <a:ext cx="1508100" cy="5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Jupiter is the biggest planet 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89" name="Google Shape;589;p25"/>
          <p:cNvSpPr txBox="1"/>
          <p:nvPr/>
        </p:nvSpPr>
        <p:spPr>
          <a:xfrm>
            <a:off x="7178803" y="1975625"/>
            <a:ext cx="1508100" cy="5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Venus has a beautiful name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90" name="Google Shape;590;p25"/>
          <p:cNvSpPr txBox="1"/>
          <p:nvPr/>
        </p:nvSpPr>
        <p:spPr>
          <a:xfrm>
            <a:off x="7201753" y="1370775"/>
            <a:ext cx="14622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Fira Sans Extra Condensed Black"/>
                <a:ea typeface="Fira Sans Extra Condensed Black"/>
                <a:cs typeface="Fira Sans Extra Condensed Black"/>
                <a:sym typeface="Fira Sans Extra Condensed Black"/>
              </a:rPr>
              <a:t>04</a:t>
            </a:r>
            <a:endParaRPr sz="1800">
              <a:latin typeface="Fira Sans Extra Condensed Black"/>
              <a:ea typeface="Fira Sans Extra Condensed Black"/>
              <a:cs typeface="Fira Sans Extra Condensed Black"/>
              <a:sym typeface="Fira Sans Extra Condensed Black"/>
            </a:endParaRPr>
          </a:p>
        </p:txBody>
      </p:sp>
      <p:grpSp>
        <p:nvGrpSpPr>
          <p:cNvPr id="591" name="Google Shape;591;p25"/>
          <p:cNvGrpSpPr/>
          <p:nvPr/>
        </p:nvGrpSpPr>
        <p:grpSpPr>
          <a:xfrm rot="8801809">
            <a:off x="2041133" y="3746359"/>
            <a:ext cx="600599" cy="452350"/>
            <a:chOff x="3209673" y="3564709"/>
            <a:chExt cx="667686" cy="502878"/>
          </a:xfrm>
        </p:grpSpPr>
        <p:sp>
          <p:nvSpPr>
            <p:cNvPr id="592" name="Google Shape;592;p25"/>
            <p:cNvSpPr/>
            <p:nvPr/>
          </p:nvSpPr>
          <p:spPr>
            <a:xfrm>
              <a:off x="3209673" y="3564709"/>
              <a:ext cx="112906" cy="188219"/>
            </a:xfrm>
            <a:custGeom>
              <a:avLst/>
              <a:gdLst/>
              <a:ahLst/>
              <a:cxnLst/>
              <a:rect l="l" t="t" r="r" b="b"/>
              <a:pathLst>
                <a:path w="4514" h="7525" extrusionOk="0">
                  <a:moveTo>
                    <a:pt x="2956" y="0"/>
                  </a:moveTo>
                  <a:cubicBezTo>
                    <a:pt x="2796" y="0"/>
                    <a:pt x="2637" y="85"/>
                    <a:pt x="2552" y="291"/>
                  </a:cubicBezTo>
                  <a:lnTo>
                    <a:pt x="179" y="5109"/>
                  </a:lnTo>
                  <a:cubicBezTo>
                    <a:pt x="36" y="5340"/>
                    <a:pt x="0" y="5626"/>
                    <a:pt x="90" y="5894"/>
                  </a:cubicBezTo>
                  <a:lnTo>
                    <a:pt x="90" y="5911"/>
                  </a:lnTo>
                  <a:cubicBezTo>
                    <a:pt x="215" y="6126"/>
                    <a:pt x="411" y="6304"/>
                    <a:pt x="661" y="6375"/>
                  </a:cubicBezTo>
                  <a:lnTo>
                    <a:pt x="3676" y="7482"/>
                  </a:lnTo>
                  <a:cubicBezTo>
                    <a:pt x="3746" y="7511"/>
                    <a:pt x="3813" y="7525"/>
                    <a:pt x="3874" y="7525"/>
                  </a:cubicBezTo>
                  <a:cubicBezTo>
                    <a:pt x="4328" y="7525"/>
                    <a:pt x="4514" y="6800"/>
                    <a:pt x="3979" y="6643"/>
                  </a:cubicBezTo>
                  <a:lnTo>
                    <a:pt x="964" y="5537"/>
                  </a:lnTo>
                  <a:lnTo>
                    <a:pt x="982" y="5501"/>
                  </a:lnTo>
                  <a:lnTo>
                    <a:pt x="3355" y="684"/>
                  </a:lnTo>
                  <a:cubicBezTo>
                    <a:pt x="3579" y="319"/>
                    <a:pt x="3266" y="0"/>
                    <a:pt x="2956" y="0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25"/>
            <p:cNvSpPr/>
            <p:nvPr/>
          </p:nvSpPr>
          <p:spPr>
            <a:xfrm>
              <a:off x="3284213" y="3664811"/>
              <a:ext cx="593146" cy="402776"/>
            </a:xfrm>
            <a:custGeom>
              <a:avLst/>
              <a:gdLst/>
              <a:ahLst/>
              <a:cxnLst/>
              <a:rect l="l" t="t" r="r" b="b"/>
              <a:pathLst>
                <a:path w="23714" h="16103" extrusionOk="0">
                  <a:moveTo>
                    <a:pt x="1731" y="0"/>
                  </a:moveTo>
                  <a:cubicBezTo>
                    <a:pt x="1356" y="0"/>
                    <a:pt x="981" y="18"/>
                    <a:pt x="607" y="36"/>
                  </a:cubicBezTo>
                  <a:cubicBezTo>
                    <a:pt x="596" y="35"/>
                    <a:pt x="585" y="35"/>
                    <a:pt x="574" y="35"/>
                  </a:cubicBezTo>
                  <a:cubicBezTo>
                    <a:pt x="302" y="35"/>
                    <a:pt x="69" y="243"/>
                    <a:pt x="18" y="518"/>
                  </a:cubicBezTo>
                  <a:cubicBezTo>
                    <a:pt x="1" y="794"/>
                    <a:pt x="217" y="1036"/>
                    <a:pt x="489" y="1036"/>
                  </a:cubicBezTo>
                  <a:cubicBezTo>
                    <a:pt x="498" y="1036"/>
                    <a:pt x="508" y="1036"/>
                    <a:pt x="518" y="1035"/>
                  </a:cubicBezTo>
                  <a:cubicBezTo>
                    <a:pt x="874" y="1017"/>
                    <a:pt x="1230" y="1007"/>
                    <a:pt x="1585" y="1007"/>
                  </a:cubicBezTo>
                  <a:cubicBezTo>
                    <a:pt x="3975" y="1007"/>
                    <a:pt x="6348" y="1423"/>
                    <a:pt x="8600" y="2231"/>
                  </a:cubicBezTo>
                  <a:cubicBezTo>
                    <a:pt x="10777" y="3051"/>
                    <a:pt x="12829" y="4229"/>
                    <a:pt x="14649" y="5692"/>
                  </a:cubicBezTo>
                  <a:cubicBezTo>
                    <a:pt x="16255" y="6995"/>
                    <a:pt x="17718" y="8493"/>
                    <a:pt x="19003" y="10117"/>
                  </a:cubicBezTo>
                  <a:cubicBezTo>
                    <a:pt x="19145" y="10295"/>
                    <a:pt x="19288" y="10474"/>
                    <a:pt x="19413" y="10670"/>
                  </a:cubicBezTo>
                  <a:cubicBezTo>
                    <a:pt x="19426" y="10684"/>
                    <a:pt x="19481" y="10748"/>
                    <a:pt x="19483" y="10748"/>
                  </a:cubicBezTo>
                  <a:cubicBezTo>
                    <a:pt x="19483" y="10748"/>
                    <a:pt x="19483" y="10748"/>
                    <a:pt x="19483" y="10747"/>
                  </a:cubicBezTo>
                  <a:lnTo>
                    <a:pt x="19483" y="10747"/>
                  </a:lnTo>
                  <a:lnTo>
                    <a:pt x="19556" y="10849"/>
                  </a:lnTo>
                  <a:cubicBezTo>
                    <a:pt x="19627" y="10938"/>
                    <a:pt x="19698" y="11027"/>
                    <a:pt x="19752" y="11116"/>
                  </a:cubicBezTo>
                  <a:cubicBezTo>
                    <a:pt x="20002" y="11455"/>
                    <a:pt x="20234" y="11794"/>
                    <a:pt x="20466" y="12133"/>
                  </a:cubicBezTo>
                  <a:cubicBezTo>
                    <a:pt x="20840" y="12704"/>
                    <a:pt x="21215" y="13311"/>
                    <a:pt x="21554" y="13900"/>
                  </a:cubicBezTo>
                  <a:cubicBezTo>
                    <a:pt x="21911" y="14524"/>
                    <a:pt x="22196" y="15184"/>
                    <a:pt x="22535" y="15809"/>
                  </a:cubicBezTo>
                  <a:lnTo>
                    <a:pt x="22535" y="15827"/>
                  </a:lnTo>
                  <a:cubicBezTo>
                    <a:pt x="22618" y="16021"/>
                    <a:pt x="22784" y="16103"/>
                    <a:pt x="22961" y="16103"/>
                  </a:cubicBezTo>
                  <a:cubicBezTo>
                    <a:pt x="23317" y="16103"/>
                    <a:pt x="23714" y="15769"/>
                    <a:pt x="23535" y="15363"/>
                  </a:cubicBezTo>
                  <a:cubicBezTo>
                    <a:pt x="23303" y="14810"/>
                    <a:pt x="23017" y="14292"/>
                    <a:pt x="22732" y="13757"/>
                  </a:cubicBezTo>
                  <a:cubicBezTo>
                    <a:pt x="21982" y="12419"/>
                    <a:pt x="21144" y="11134"/>
                    <a:pt x="20216" y="9921"/>
                  </a:cubicBezTo>
                  <a:cubicBezTo>
                    <a:pt x="18967" y="8279"/>
                    <a:pt x="17557" y="6780"/>
                    <a:pt x="16005" y="5442"/>
                  </a:cubicBezTo>
                  <a:cubicBezTo>
                    <a:pt x="14149" y="3836"/>
                    <a:pt x="12062" y="2552"/>
                    <a:pt x="9814" y="1606"/>
                  </a:cubicBezTo>
                  <a:cubicBezTo>
                    <a:pt x="7244" y="553"/>
                    <a:pt x="4496" y="0"/>
                    <a:pt x="1731" y="0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4" name="Google Shape;594;p25"/>
          <p:cNvGrpSpPr/>
          <p:nvPr/>
        </p:nvGrpSpPr>
        <p:grpSpPr>
          <a:xfrm flipH="1">
            <a:off x="4271647" y="3589745"/>
            <a:ext cx="699090" cy="491386"/>
            <a:chOff x="3312922" y="3140032"/>
            <a:chExt cx="777199" cy="546288"/>
          </a:xfrm>
        </p:grpSpPr>
        <p:sp>
          <p:nvSpPr>
            <p:cNvPr id="595" name="Google Shape;595;p25"/>
            <p:cNvSpPr/>
            <p:nvPr/>
          </p:nvSpPr>
          <p:spPr>
            <a:xfrm rot="-930931">
              <a:off x="3336019" y="3203590"/>
              <a:ext cx="112808" cy="188055"/>
            </a:xfrm>
            <a:custGeom>
              <a:avLst/>
              <a:gdLst/>
              <a:ahLst/>
              <a:cxnLst/>
              <a:rect l="l" t="t" r="r" b="b"/>
              <a:pathLst>
                <a:path w="4514" h="7525" extrusionOk="0">
                  <a:moveTo>
                    <a:pt x="2956" y="0"/>
                  </a:moveTo>
                  <a:cubicBezTo>
                    <a:pt x="2796" y="0"/>
                    <a:pt x="2637" y="85"/>
                    <a:pt x="2552" y="291"/>
                  </a:cubicBezTo>
                  <a:lnTo>
                    <a:pt x="179" y="5109"/>
                  </a:lnTo>
                  <a:cubicBezTo>
                    <a:pt x="36" y="5340"/>
                    <a:pt x="0" y="5626"/>
                    <a:pt x="90" y="5894"/>
                  </a:cubicBezTo>
                  <a:lnTo>
                    <a:pt x="90" y="5911"/>
                  </a:lnTo>
                  <a:cubicBezTo>
                    <a:pt x="215" y="6126"/>
                    <a:pt x="411" y="6304"/>
                    <a:pt x="661" y="6375"/>
                  </a:cubicBezTo>
                  <a:lnTo>
                    <a:pt x="3676" y="7482"/>
                  </a:lnTo>
                  <a:cubicBezTo>
                    <a:pt x="3746" y="7511"/>
                    <a:pt x="3813" y="7525"/>
                    <a:pt x="3874" y="7525"/>
                  </a:cubicBezTo>
                  <a:cubicBezTo>
                    <a:pt x="4328" y="7525"/>
                    <a:pt x="4514" y="6800"/>
                    <a:pt x="3979" y="6643"/>
                  </a:cubicBezTo>
                  <a:lnTo>
                    <a:pt x="964" y="5537"/>
                  </a:lnTo>
                  <a:lnTo>
                    <a:pt x="982" y="5501"/>
                  </a:lnTo>
                  <a:lnTo>
                    <a:pt x="3355" y="684"/>
                  </a:lnTo>
                  <a:cubicBezTo>
                    <a:pt x="3579" y="319"/>
                    <a:pt x="3266" y="0"/>
                    <a:pt x="2956" y="0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25"/>
            <p:cNvSpPr/>
            <p:nvPr/>
          </p:nvSpPr>
          <p:spPr>
            <a:xfrm rot="-930931">
              <a:off x="3454465" y="3211963"/>
              <a:ext cx="592630" cy="402425"/>
            </a:xfrm>
            <a:custGeom>
              <a:avLst/>
              <a:gdLst/>
              <a:ahLst/>
              <a:cxnLst/>
              <a:rect l="l" t="t" r="r" b="b"/>
              <a:pathLst>
                <a:path w="23714" h="16103" extrusionOk="0">
                  <a:moveTo>
                    <a:pt x="1731" y="0"/>
                  </a:moveTo>
                  <a:cubicBezTo>
                    <a:pt x="1356" y="0"/>
                    <a:pt x="981" y="18"/>
                    <a:pt x="607" y="36"/>
                  </a:cubicBezTo>
                  <a:cubicBezTo>
                    <a:pt x="596" y="35"/>
                    <a:pt x="585" y="35"/>
                    <a:pt x="574" y="35"/>
                  </a:cubicBezTo>
                  <a:cubicBezTo>
                    <a:pt x="302" y="35"/>
                    <a:pt x="69" y="243"/>
                    <a:pt x="18" y="518"/>
                  </a:cubicBezTo>
                  <a:cubicBezTo>
                    <a:pt x="1" y="794"/>
                    <a:pt x="217" y="1036"/>
                    <a:pt x="489" y="1036"/>
                  </a:cubicBezTo>
                  <a:cubicBezTo>
                    <a:pt x="498" y="1036"/>
                    <a:pt x="508" y="1036"/>
                    <a:pt x="518" y="1035"/>
                  </a:cubicBezTo>
                  <a:cubicBezTo>
                    <a:pt x="874" y="1017"/>
                    <a:pt x="1230" y="1007"/>
                    <a:pt x="1585" y="1007"/>
                  </a:cubicBezTo>
                  <a:cubicBezTo>
                    <a:pt x="3975" y="1007"/>
                    <a:pt x="6348" y="1423"/>
                    <a:pt x="8600" y="2231"/>
                  </a:cubicBezTo>
                  <a:cubicBezTo>
                    <a:pt x="10777" y="3051"/>
                    <a:pt x="12829" y="4229"/>
                    <a:pt x="14649" y="5692"/>
                  </a:cubicBezTo>
                  <a:cubicBezTo>
                    <a:pt x="16255" y="6995"/>
                    <a:pt x="17718" y="8493"/>
                    <a:pt x="19003" y="10117"/>
                  </a:cubicBezTo>
                  <a:cubicBezTo>
                    <a:pt x="19145" y="10295"/>
                    <a:pt x="19288" y="10474"/>
                    <a:pt x="19413" y="10670"/>
                  </a:cubicBezTo>
                  <a:cubicBezTo>
                    <a:pt x="19426" y="10684"/>
                    <a:pt x="19481" y="10748"/>
                    <a:pt x="19483" y="10748"/>
                  </a:cubicBezTo>
                  <a:cubicBezTo>
                    <a:pt x="19483" y="10748"/>
                    <a:pt x="19483" y="10748"/>
                    <a:pt x="19483" y="10747"/>
                  </a:cubicBezTo>
                  <a:lnTo>
                    <a:pt x="19483" y="10747"/>
                  </a:lnTo>
                  <a:lnTo>
                    <a:pt x="19556" y="10849"/>
                  </a:lnTo>
                  <a:cubicBezTo>
                    <a:pt x="19627" y="10938"/>
                    <a:pt x="19698" y="11027"/>
                    <a:pt x="19752" y="11116"/>
                  </a:cubicBezTo>
                  <a:cubicBezTo>
                    <a:pt x="20002" y="11455"/>
                    <a:pt x="20234" y="11794"/>
                    <a:pt x="20466" y="12133"/>
                  </a:cubicBezTo>
                  <a:cubicBezTo>
                    <a:pt x="20840" y="12704"/>
                    <a:pt x="21215" y="13311"/>
                    <a:pt x="21554" y="13900"/>
                  </a:cubicBezTo>
                  <a:cubicBezTo>
                    <a:pt x="21911" y="14524"/>
                    <a:pt x="22196" y="15184"/>
                    <a:pt x="22535" y="15809"/>
                  </a:cubicBezTo>
                  <a:lnTo>
                    <a:pt x="22535" y="15827"/>
                  </a:lnTo>
                  <a:cubicBezTo>
                    <a:pt x="22618" y="16021"/>
                    <a:pt x="22784" y="16103"/>
                    <a:pt x="22961" y="16103"/>
                  </a:cubicBezTo>
                  <a:cubicBezTo>
                    <a:pt x="23317" y="16103"/>
                    <a:pt x="23714" y="15769"/>
                    <a:pt x="23535" y="15363"/>
                  </a:cubicBezTo>
                  <a:cubicBezTo>
                    <a:pt x="23303" y="14810"/>
                    <a:pt x="23017" y="14292"/>
                    <a:pt x="22732" y="13757"/>
                  </a:cubicBezTo>
                  <a:cubicBezTo>
                    <a:pt x="21982" y="12419"/>
                    <a:pt x="21144" y="11134"/>
                    <a:pt x="20216" y="9921"/>
                  </a:cubicBezTo>
                  <a:cubicBezTo>
                    <a:pt x="18967" y="8279"/>
                    <a:pt x="17557" y="6780"/>
                    <a:pt x="16005" y="5442"/>
                  </a:cubicBezTo>
                  <a:cubicBezTo>
                    <a:pt x="14149" y="3836"/>
                    <a:pt x="12062" y="2552"/>
                    <a:pt x="9814" y="1606"/>
                  </a:cubicBezTo>
                  <a:cubicBezTo>
                    <a:pt x="7244" y="553"/>
                    <a:pt x="4496" y="0"/>
                    <a:pt x="1731" y="0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7" name="Google Shape;597;p25"/>
          <p:cNvGrpSpPr/>
          <p:nvPr/>
        </p:nvGrpSpPr>
        <p:grpSpPr>
          <a:xfrm rot="8884498">
            <a:off x="6597987" y="3802269"/>
            <a:ext cx="604674" cy="516300"/>
            <a:chOff x="3770523" y="2553430"/>
            <a:chExt cx="672183" cy="573942"/>
          </a:xfrm>
        </p:grpSpPr>
        <p:sp>
          <p:nvSpPr>
            <p:cNvPr id="598" name="Google Shape;598;p25"/>
            <p:cNvSpPr/>
            <p:nvPr/>
          </p:nvSpPr>
          <p:spPr>
            <a:xfrm rot="388394">
              <a:off x="3780746" y="2559185"/>
              <a:ext cx="112711" cy="187891"/>
            </a:xfrm>
            <a:custGeom>
              <a:avLst/>
              <a:gdLst/>
              <a:ahLst/>
              <a:cxnLst/>
              <a:rect l="l" t="t" r="r" b="b"/>
              <a:pathLst>
                <a:path w="4514" h="7525" extrusionOk="0">
                  <a:moveTo>
                    <a:pt x="2956" y="0"/>
                  </a:moveTo>
                  <a:cubicBezTo>
                    <a:pt x="2796" y="0"/>
                    <a:pt x="2637" y="85"/>
                    <a:pt x="2552" y="291"/>
                  </a:cubicBezTo>
                  <a:lnTo>
                    <a:pt x="179" y="5109"/>
                  </a:lnTo>
                  <a:cubicBezTo>
                    <a:pt x="36" y="5340"/>
                    <a:pt x="0" y="5626"/>
                    <a:pt x="90" y="5894"/>
                  </a:cubicBezTo>
                  <a:lnTo>
                    <a:pt x="90" y="5911"/>
                  </a:lnTo>
                  <a:cubicBezTo>
                    <a:pt x="215" y="6126"/>
                    <a:pt x="411" y="6304"/>
                    <a:pt x="661" y="6375"/>
                  </a:cubicBezTo>
                  <a:lnTo>
                    <a:pt x="3676" y="7482"/>
                  </a:lnTo>
                  <a:cubicBezTo>
                    <a:pt x="3746" y="7511"/>
                    <a:pt x="3813" y="7525"/>
                    <a:pt x="3874" y="7525"/>
                  </a:cubicBezTo>
                  <a:cubicBezTo>
                    <a:pt x="4328" y="7525"/>
                    <a:pt x="4514" y="6800"/>
                    <a:pt x="3979" y="6643"/>
                  </a:cubicBezTo>
                  <a:lnTo>
                    <a:pt x="964" y="5537"/>
                  </a:lnTo>
                  <a:lnTo>
                    <a:pt x="982" y="5501"/>
                  </a:lnTo>
                  <a:lnTo>
                    <a:pt x="3355" y="684"/>
                  </a:lnTo>
                  <a:cubicBezTo>
                    <a:pt x="3579" y="319"/>
                    <a:pt x="3266" y="0"/>
                    <a:pt x="2956" y="0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25"/>
            <p:cNvSpPr/>
            <p:nvPr/>
          </p:nvSpPr>
          <p:spPr>
            <a:xfrm rot="388394">
              <a:off x="3829830" y="2693199"/>
              <a:ext cx="592119" cy="402074"/>
            </a:xfrm>
            <a:custGeom>
              <a:avLst/>
              <a:gdLst/>
              <a:ahLst/>
              <a:cxnLst/>
              <a:rect l="l" t="t" r="r" b="b"/>
              <a:pathLst>
                <a:path w="23714" h="16103" extrusionOk="0">
                  <a:moveTo>
                    <a:pt x="1731" y="0"/>
                  </a:moveTo>
                  <a:cubicBezTo>
                    <a:pt x="1356" y="0"/>
                    <a:pt x="981" y="18"/>
                    <a:pt x="607" y="36"/>
                  </a:cubicBezTo>
                  <a:cubicBezTo>
                    <a:pt x="596" y="35"/>
                    <a:pt x="585" y="35"/>
                    <a:pt x="574" y="35"/>
                  </a:cubicBezTo>
                  <a:cubicBezTo>
                    <a:pt x="302" y="35"/>
                    <a:pt x="69" y="243"/>
                    <a:pt x="18" y="518"/>
                  </a:cubicBezTo>
                  <a:cubicBezTo>
                    <a:pt x="1" y="794"/>
                    <a:pt x="217" y="1036"/>
                    <a:pt x="489" y="1036"/>
                  </a:cubicBezTo>
                  <a:cubicBezTo>
                    <a:pt x="498" y="1036"/>
                    <a:pt x="508" y="1036"/>
                    <a:pt x="518" y="1035"/>
                  </a:cubicBezTo>
                  <a:cubicBezTo>
                    <a:pt x="874" y="1017"/>
                    <a:pt x="1230" y="1007"/>
                    <a:pt x="1585" y="1007"/>
                  </a:cubicBezTo>
                  <a:cubicBezTo>
                    <a:pt x="3975" y="1007"/>
                    <a:pt x="6348" y="1423"/>
                    <a:pt x="8600" y="2231"/>
                  </a:cubicBezTo>
                  <a:cubicBezTo>
                    <a:pt x="10777" y="3051"/>
                    <a:pt x="12829" y="4229"/>
                    <a:pt x="14649" y="5692"/>
                  </a:cubicBezTo>
                  <a:cubicBezTo>
                    <a:pt x="16255" y="6995"/>
                    <a:pt x="17718" y="8493"/>
                    <a:pt x="19003" y="10117"/>
                  </a:cubicBezTo>
                  <a:cubicBezTo>
                    <a:pt x="19145" y="10295"/>
                    <a:pt x="19288" y="10474"/>
                    <a:pt x="19413" y="10670"/>
                  </a:cubicBezTo>
                  <a:cubicBezTo>
                    <a:pt x="19426" y="10684"/>
                    <a:pt x="19481" y="10748"/>
                    <a:pt x="19483" y="10748"/>
                  </a:cubicBezTo>
                  <a:cubicBezTo>
                    <a:pt x="19483" y="10748"/>
                    <a:pt x="19483" y="10748"/>
                    <a:pt x="19483" y="10747"/>
                  </a:cubicBezTo>
                  <a:lnTo>
                    <a:pt x="19483" y="10747"/>
                  </a:lnTo>
                  <a:lnTo>
                    <a:pt x="19556" y="10849"/>
                  </a:lnTo>
                  <a:cubicBezTo>
                    <a:pt x="19627" y="10938"/>
                    <a:pt x="19698" y="11027"/>
                    <a:pt x="19752" y="11116"/>
                  </a:cubicBezTo>
                  <a:cubicBezTo>
                    <a:pt x="20002" y="11455"/>
                    <a:pt x="20234" y="11794"/>
                    <a:pt x="20466" y="12133"/>
                  </a:cubicBezTo>
                  <a:cubicBezTo>
                    <a:pt x="20840" y="12704"/>
                    <a:pt x="21215" y="13311"/>
                    <a:pt x="21554" y="13900"/>
                  </a:cubicBezTo>
                  <a:cubicBezTo>
                    <a:pt x="21911" y="14524"/>
                    <a:pt x="22196" y="15184"/>
                    <a:pt x="22535" y="15809"/>
                  </a:cubicBezTo>
                  <a:lnTo>
                    <a:pt x="22535" y="15827"/>
                  </a:lnTo>
                  <a:cubicBezTo>
                    <a:pt x="22618" y="16021"/>
                    <a:pt x="22784" y="16103"/>
                    <a:pt x="22961" y="16103"/>
                  </a:cubicBezTo>
                  <a:cubicBezTo>
                    <a:pt x="23317" y="16103"/>
                    <a:pt x="23714" y="15769"/>
                    <a:pt x="23535" y="15363"/>
                  </a:cubicBezTo>
                  <a:cubicBezTo>
                    <a:pt x="23303" y="14810"/>
                    <a:pt x="23017" y="14292"/>
                    <a:pt x="22732" y="13757"/>
                  </a:cubicBezTo>
                  <a:cubicBezTo>
                    <a:pt x="21982" y="12419"/>
                    <a:pt x="21144" y="11134"/>
                    <a:pt x="20216" y="9921"/>
                  </a:cubicBezTo>
                  <a:cubicBezTo>
                    <a:pt x="18967" y="8279"/>
                    <a:pt x="17557" y="6780"/>
                    <a:pt x="16005" y="5442"/>
                  </a:cubicBezTo>
                  <a:cubicBezTo>
                    <a:pt x="14149" y="3836"/>
                    <a:pt x="12062" y="2552"/>
                    <a:pt x="9814" y="1606"/>
                  </a:cubicBezTo>
                  <a:cubicBezTo>
                    <a:pt x="7244" y="553"/>
                    <a:pt x="4496" y="0"/>
                    <a:pt x="1731" y="0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0" name="Google Shape;600;p25"/>
          <p:cNvSpPr txBox="1"/>
          <p:nvPr/>
        </p:nvSpPr>
        <p:spPr>
          <a:xfrm>
            <a:off x="465525" y="1670825"/>
            <a:ext cx="1508100" cy="3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 b="1">
                <a:solidFill>
                  <a:srgbClr val="04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Mars</a:t>
            </a:r>
            <a:endParaRPr sz="1800" b="1">
              <a:solidFill>
                <a:srgbClr val="040000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601" name="Google Shape;601;p25"/>
          <p:cNvSpPr txBox="1"/>
          <p:nvPr/>
        </p:nvSpPr>
        <p:spPr>
          <a:xfrm>
            <a:off x="2697742" y="1670825"/>
            <a:ext cx="1508100" cy="3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 b="1">
                <a:solidFill>
                  <a:srgbClr val="04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Mercury </a:t>
            </a:r>
            <a:endParaRPr sz="1800" b="1">
              <a:solidFill>
                <a:srgbClr val="040000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602" name="Google Shape;602;p25"/>
          <p:cNvSpPr txBox="1"/>
          <p:nvPr/>
        </p:nvSpPr>
        <p:spPr>
          <a:xfrm>
            <a:off x="4938272" y="1670825"/>
            <a:ext cx="1508100" cy="3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 b="1">
                <a:solidFill>
                  <a:srgbClr val="04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Jupiter </a:t>
            </a:r>
            <a:endParaRPr sz="1800" b="1">
              <a:solidFill>
                <a:srgbClr val="040000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603" name="Google Shape;603;p25"/>
          <p:cNvSpPr txBox="1"/>
          <p:nvPr/>
        </p:nvSpPr>
        <p:spPr>
          <a:xfrm>
            <a:off x="7178803" y="1670825"/>
            <a:ext cx="1508100" cy="3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 b="1">
                <a:solidFill>
                  <a:srgbClr val="04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Venus</a:t>
            </a:r>
            <a:endParaRPr sz="1800" b="1">
              <a:solidFill>
                <a:srgbClr val="040000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604" name="Google Shape;604;p25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Christmas Infographics</a:t>
            </a:r>
            <a:endParaRPr sz="2400"/>
          </a:p>
        </p:txBody>
      </p:sp>
      <p:grpSp>
        <p:nvGrpSpPr>
          <p:cNvPr id="605" name="Google Shape;605;p25"/>
          <p:cNvGrpSpPr/>
          <p:nvPr/>
        </p:nvGrpSpPr>
        <p:grpSpPr>
          <a:xfrm>
            <a:off x="5100412" y="2811256"/>
            <a:ext cx="1392515" cy="1912650"/>
            <a:chOff x="5100412" y="2811256"/>
            <a:chExt cx="1392515" cy="1912650"/>
          </a:xfrm>
        </p:grpSpPr>
        <p:sp>
          <p:nvSpPr>
            <p:cNvPr id="606" name="Google Shape;606;p25"/>
            <p:cNvSpPr/>
            <p:nvPr/>
          </p:nvSpPr>
          <p:spPr>
            <a:xfrm rot="3633612">
              <a:off x="4817157" y="3552408"/>
              <a:ext cx="1953356" cy="430346"/>
            </a:xfrm>
            <a:custGeom>
              <a:avLst/>
              <a:gdLst/>
              <a:ahLst/>
              <a:cxnLst/>
              <a:rect l="l" t="t" r="r" b="b"/>
              <a:pathLst>
                <a:path w="144639" h="10427" fill="none" extrusionOk="0">
                  <a:moveTo>
                    <a:pt x="1" y="2080"/>
                  </a:moveTo>
                  <a:cubicBezTo>
                    <a:pt x="9299" y="1755"/>
                    <a:pt x="24738" y="0"/>
                    <a:pt x="36868" y="0"/>
                  </a:cubicBezTo>
                  <a:cubicBezTo>
                    <a:pt x="88147" y="0"/>
                    <a:pt x="127195" y="10426"/>
                    <a:pt x="144638" y="5639"/>
                  </a:cubicBezTo>
                </a:path>
              </a:pathLst>
            </a:custGeom>
            <a:noFill/>
            <a:ln w="38100" cap="rnd" cmpd="sng">
              <a:solidFill>
                <a:srgbClr val="1B513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25"/>
            <p:cNvSpPr/>
            <p:nvPr/>
          </p:nvSpPr>
          <p:spPr>
            <a:xfrm rot="-1199093">
              <a:off x="5250502" y="3555261"/>
              <a:ext cx="1129190" cy="861585"/>
            </a:xfrm>
            <a:custGeom>
              <a:avLst/>
              <a:gdLst/>
              <a:ahLst/>
              <a:cxnLst/>
              <a:rect l="l" t="t" r="r" b="b"/>
              <a:pathLst>
                <a:path w="32048" h="24453" extrusionOk="0">
                  <a:moveTo>
                    <a:pt x="3904" y="1"/>
                  </a:moveTo>
                  <a:cubicBezTo>
                    <a:pt x="2374" y="5137"/>
                    <a:pt x="1324" y="12555"/>
                    <a:pt x="274" y="17873"/>
                  </a:cubicBezTo>
                  <a:cubicBezTo>
                    <a:pt x="0" y="19676"/>
                    <a:pt x="2648" y="20156"/>
                    <a:pt x="11984" y="21867"/>
                  </a:cubicBezTo>
                  <a:cubicBezTo>
                    <a:pt x="16640" y="22735"/>
                    <a:pt x="22050" y="23762"/>
                    <a:pt x="27482" y="24447"/>
                  </a:cubicBezTo>
                  <a:cubicBezTo>
                    <a:pt x="27527" y="24451"/>
                    <a:pt x="27570" y="24453"/>
                    <a:pt x="27612" y="24453"/>
                  </a:cubicBezTo>
                  <a:cubicBezTo>
                    <a:pt x="29469" y="24453"/>
                    <a:pt x="29526" y="20469"/>
                    <a:pt x="32047" y="5228"/>
                  </a:cubicBezTo>
                  <a:lnTo>
                    <a:pt x="39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25"/>
            <p:cNvSpPr/>
            <p:nvPr/>
          </p:nvSpPr>
          <p:spPr>
            <a:xfrm rot="-1199093">
              <a:off x="5150019" y="3303253"/>
              <a:ext cx="1220059" cy="505260"/>
            </a:xfrm>
            <a:custGeom>
              <a:avLst/>
              <a:gdLst/>
              <a:ahLst/>
              <a:cxnLst/>
              <a:rect l="l" t="t" r="r" b="b"/>
              <a:pathLst>
                <a:path w="34627" h="14340" extrusionOk="0">
                  <a:moveTo>
                    <a:pt x="4555" y="1"/>
                  </a:moveTo>
                  <a:cubicBezTo>
                    <a:pt x="2868" y="1"/>
                    <a:pt x="1676" y="426"/>
                    <a:pt x="1530" y="1611"/>
                  </a:cubicBezTo>
                  <a:cubicBezTo>
                    <a:pt x="1347" y="2661"/>
                    <a:pt x="868" y="4373"/>
                    <a:pt x="663" y="5902"/>
                  </a:cubicBezTo>
                  <a:cubicBezTo>
                    <a:pt x="389" y="8938"/>
                    <a:pt x="1" y="8938"/>
                    <a:pt x="3151" y="9508"/>
                  </a:cubicBezTo>
                  <a:cubicBezTo>
                    <a:pt x="10375" y="11076"/>
                    <a:pt x="25189" y="14339"/>
                    <a:pt x="30494" y="14339"/>
                  </a:cubicBezTo>
                  <a:cubicBezTo>
                    <a:pt x="31676" y="14339"/>
                    <a:pt x="32386" y="14178"/>
                    <a:pt x="32435" y="13799"/>
                  </a:cubicBezTo>
                  <a:cubicBezTo>
                    <a:pt x="34627" y="2569"/>
                    <a:pt x="33965" y="5902"/>
                    <a:pt x="17325" y="2661"/>
                  </a:cubicBezTo>
                  <a:cubicBezTo>
                    <a:pt x="14804" y="2201"/>
                    <a:pt x="8395" y="1"/>
                    <a:pt x="455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25"/>
            <p:cNvSpPr/>
            <p:nvPr/>
          </p:nvSpPr>
          <p:spPr>
            <a:xfrm rot="-1199093">
              <a:off x="6024272" y="3946077"/>
              <a:ext cx="132199" cy="95555"/>
            </a:xfrm>
            <a:custGeom>
              <a:avLst/>
              <a:gdLst/>
              <a:ahLst/>
              <a:cxnLst/>
              <a:rect l="l" t="t" r="r" b="b"/>
              <a:pathLst>
                <a:path w="3752" h="2712" extrusionOk="0">
                  <a:moveTo>
                    <a:pt x="1648" y="1"/>
                  </a:moveTo>
                  <a:cubicBezTo>
                    <a:pt x="149" y="1"/>
                    <a:pt x="0" y="2432"/>
                    <a:pt x="1686" y="2709"/>
                  </a:cubicBezTo>
                  <a:cubicBezTo>
                    <a:pt x="1713" y="2711"/>
                    <a:pt x="1740" y="2711"/>
                    <a:pt x="1766" y="2711"/>
                  </a:cubicBezTo>
                  <a:cubicBezTo>
                    <a:pt x="3148" y="2711"/>
                    <a:pt x="3752" y="419"/>
                    <a:pt x="1982" y="38"/>
                  </a:cubicBezTo>
                  <a:cubicBezTo>
                    <a:pt x="1864" y="13"/>
                    <a:pt x="1753" y="1"/>
                    <a:pt x="16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25"/>
            <p:cNvSpPr/>
            <p:nvPr/>
          </p:nvSpPr>
          <p:spPr>
            <a:xfrm rot="-1199093">
              <a:off x="6117589" y="4107207"/>
              <a:ext cx="133573" cy="92384"/>
            </a:xfrm>
            <a:custGeom>
              <a:avLst/>
              <a:gdLst/>
              <a:ahLst/>
              <a:cxnLst/>
              <a:rect l="l" t="t" r="r" b="b"/>
              <a:pathLst>
                <a:path w="3791" h="2622" extrusionOk="0">
                  <a:moveTo>
                    <a:pt x="1637" y="1"/>
                  </a:moveTo>
                  <a:cubicBezTo>
                    <a:pt x="182" y="1"/>
                    <a:pt x="0" y="2443"/>
                    <a:pt x="1664" y="2611"/>
                  </a:cubicBezTo>
                  <a:cubicBezTo>
                    <a:pt x="1714" y="2618"/>
                    <a:pt x="1764" y="2621"/>
                    <a:pt x="1813" y="2621"/>
                  </a:cubicBezTo>
                  <a:cubicBezTo>
                    <a:pt x="3131" y="2621"/>
                    <a:pt x="3790" y="319"/>
                    <a:pt x="2029" y="55"/>
                  </a:cubicBezTo>
                  <a:cubicBezTo>
                    <a:pt x="1890" y="18"/>
                    <a:pt x="1759" y="1"/>
                    <a:pt x="163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25"/>
            <p:cNvSpPr/>
            <p:nvPr/>
          </p:nvSpPr>
          <p:spPr>
            <a:xfrm rot="-1199093">
              <a:off x="5627005" y="3894770"/>
              <a:ext cx="131107" cy="95097"/>
            </a:xfrm>
            <a:custGeom>
              <a:avLst/>
              <a:gdLst/>
              <a:ahLst/>
              <a:cxnLst/>
              <a:rect l="l" t="t" r="r" b="b"/>
              <a:pathLst>
                <a:path w="3721" h="2699" extrusionOk="0">
                  <a:moveTo>
                    <a:pt x="1654" y="1"/>
                  </a:moveTo>
                  <a:cubicBezTo>
                    <a:pt x="155" y="1"/>
                    <a:pt x="1" y="2430"/>
                    <a:pt x="1601" y="2686"/>
                  </a:cubicBezTo>
                  <a:cubicBezTo>
                    <a:pt x="1661" y="2694"/>
                    <a:pt x="1720" y="2698"/>
                    <a:pt x="1778" y="2698"/>
                  </a:cubicBezTo>
                  <a:cubicBezTo>
                    <a:pt x="3178" y="2698"/>
                    <a:pt x="3721" y="389"/>
                    <a:pt x="1989" y="38"/>
                  </a:cubicBezTo>
                  <a:cubicBezTo>
                    <a:pt x="1871" y="13"/>
                    <a:pt x="1759" y="1"/>
                    <a:pt x="165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25"/>
            <p:cNvSpPr/>
            <p:nvPr/>
          </p:nvSpPr>
          <p:spPr>
            <a:xfrm rot="-1199093">
              <a:off x="5876627" y="3803533"/>
              <a:ext cx="129416" cy="92490"/>
            </a:xfrm>
            <a:custGeom>
              <a:avLst/>
              <a:gdLst/>
              <a:ahLst/>
              <a:cxnLst/>
              <a:rect l="l" t="t" r="r" b="b"/>
              <a:pathLst>
                <a:path w="3673" h="2625" extrusionOk="0">
                  <a:moveTo>
                    <a:pt x="1540" y="1"/>
                  </a:moveTo>
                  <a:cubicBezTo>
                    <a:pt x="107" y="1"/>
                    <a:pt x="0" y="2361"/>
                    <a:pt x="1576" y="2613"/>
                  </a:cubicBezTo>
                  <a:cubicBezTo>
                    <a:pt x="1636" y="2621"/>
                    <a:pt x="1694" y="2625"/>
                    <a:pt x="1751" y="2625"/>
                  </a:cubicBezTo>
                  <a:cubicBezTo>
                    <a:pt x="3131" y="2625"/>
                    <a:pt x="3673" y="319"/>
                    <a:pt x="1941" y="56"/>
                  </a:cubicBezTo>
                  <a:cubicBezTo>
                    <a:pt x="1798" y="18"/>
                    <a:pt x="1664" y="1"/>
                    <a:pt x="15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25"/>
            <p:cNvSpPr/>
            <p:nvPr/>
          </p:nvSpPr>
          <p:spPr>
            <a:xfrm rot="-1199093">
              <a:off x="5927476" y="4119853"/>
              <a:ext cx="129698" cy="93019"/>
            </a:xfrm>
            <a:custGeom>
              <a:avLst/>
              <a:gdLst/>
              <a:ahLst/>
              <a:cxnLst/>
              <a:rect l="l" t="t" r="r" b="b"/>
              <a:pathLst>
                <a:path w="3681" h="2640" extrusionOk="0">
                  <a:moveTo>
                    <a:pt x="1570" y="1"/>
                  </a:moveTo>
                  <a:cubicBezTo>
                    <a:pt x="112" y="1"/>
                    <a:pt x="0" y="2460"/>
                    <a:pt x="1670" y="2629"/>
                  </a:cubicBezTo>
                  <a:cubicBezTo>
                    <a:pt x="1723" y="2636"/>
                    <a:pt x="1774" y="2639"/>
                    <a:pt x="1824" y="2639"/>
                  </a:cubicBezTo>
                  <a:cubicBezTo>
                    <a:pt x="3131" y="2639"/>
                    <a:pt x="3681" y="424"/>
                    <a:pt x="1944" y="50"/>
                  </a:cubicBezTo>
                  <a:cubicBezTo>
                    <a:pt x="1811" y="16"/>
                    <a:pt x="1686" y="1"/>
                    <a:pt x="157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25"/>
            <p:cNvSpPr/>
            <p:nvPr/>
          </p:nvSpPr>
          <p:spPr>
            <a:xfrm rot="-1199093">
              <a:off x="5343750" y="3840472"/>
              <a:ext cx="131389" cy="95626"/>
            </a:xfrm>
            <a:custGeom>
              <a:avLst/>
              <a:gdLst/>
              <a:ahLst/>
              <a:cxnLst/>
              <a:rect l="l" t="t" r="r" b="b"/>
              <a:pathLst>
                <a:path w="3729" h="2714" extrusionOk="0">
                  <a:moveTo>
                    <a:pt x="1672" y="0"/>
                  </a:moveTo>
                  <a:cubicBezTo>
                    <a:pt x="158" y="0"/>
                    <a:pt x="1" y="2447"/>
                    <a:pt x="1693" y="2704"/>
                  </a:cubicBezTo>
                  <a:cubicBezTo>
                    <a:pt x="1744" y="2711"/>
                    <a:pt x="1794" y="2714"/>
                    <a:pt x="1843" y="2714"/>
                  </a:cubicBezTo>
                  <a:cubicBezTo>
                    <a:pt x="3175" y="2714"/>
                    <a:pt x="3728" y="408"/>
                    <a:pt x="1989" y="33"/>
                  </a:cubicBezTo>
                  <a:cubicBezTo>
                    <a:pt x="1878" y="11"/>
                    <a:pt x="1772" y="0"/>
                    <a:pt x="16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25"/>
            <p:cNvSpPr/>
            <p:nvPr/>
          </p:nvSpPr>
          <p:spPr>
            <a:xfrm rot="-1199093">
              <a:off x="6164810" y="3812228"/>
              <a:ext cx="135441" cy="95555"/>
            </a:xfrm>
            <a:custGeom>
              <a:avLst/>
              <a:gdLst/>
              <a:ahLst/>
              <a:cxnLst/>
              <a:rect l="l" t="t" r="r" b="b"/>
              <a:pathLst>
                <a:path w="3844" h="2712" extrusionOk="0">
                  <a:moveTo>
                    <a:pt x="1739" y="1"/>
                  </a:moveTo>
                  <a:cubicBezTo>
                    <a:pt x="230" y="1"/>
                    <a:pt x="1" y="2431"/>
                    <a:pt x="1686" y="2709"/>
                  </a:cubicBezTo>
                  <a:cubicBezTo>
                    <a:pt x="1715" y="2710"/>
                    <a:pt x="1743" y="2711"/>
                    <a:pt x="1772" y="2711"/>
                  </a:cubicBezTo>
                  <a:cubicBezTo>
                    <a:pt x="3239" y="2711"/>
                    <a:pt x="3843" y="419"/>
                    <a:pt x="2074" y="38"/>
                  </a:cubicBezTo>
                  <a:cubicBezTo>
                    <a:pt x="1956" y="13"/>
                    <a:pt x="1844" y="1"/>
                    <a:pt x="173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25"/>
            <p:cNvSpPr/>
            <p:nvPr/>
          </p:nvSpPr>
          <p:spPr>
            <a:xfrm rot="-1199093">
              <a:off x="5660724" y="4209744"/>
              <a:ext cx="134313" cy="95767"/>
            </a:xfrm>
            <a:custGeom>
              <a:avLst/>
              <a:gdLst/>
              <a:ahLst/>
              <a:cxnLst/>
              <a:rect l="l" t="t" r="r" b="b"/>
              <a:pathLst>
                <a:path w="3812" h="2718" extrusionOk="0">
                  <a:moveTo>
                    <a:pt x="1716" y="0"/>
                  </a:moveTo>
                  <a:cubicBezTo>
                    <a:pt x="209" y="0"/>
                    <a:pt x="0" y="2431"/>
                    <a:pt x="1685" y="2708"/>
                  </a:cubicBezTo>
                  <a:cubicBezTo>
                    <a:pt x="1736" y="2714"/>
                    <a:pt x="1785" y="2718"/>
                    <a:pt x="1834" y="2718"/>
                  </a:cubicBezTo>
                  <a:cubicBezTo>
                    <a:pt x="3153" y="2718"/>
                    <a:pt x="3812" y="412"/>
                    <a:pt x="2051" y="37"/>
                  </a:cubicBezTo>
                  <a:cubicBezTo>
                    <a:pt x="1933" y="12"/>
                    <a:pt x="1821" y="0"/>
                    <a:pt x="17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25"/>
            <p:cNvSpPr/>
            <p:nvPr/>
          </p:nvSpPr>
          <p:spPr>
            <a:xfrm rot="-1199093">
              <a:off x="5485598" y="4034640"/>
              <a:ext cx="130261" cy="92490"/>
            </a:xfrm>
            <a:custGeom>
              <a:avLst/>
              <a:gdLst/>
              <a:ahLst/>
              <a:cxnLst/>
              <a:rect l="l" t="t" r="r" b="b"/>
              <a:pathLst>
                <a:path w="3697" h="2625" extrusionOk="0">
                  <a:moveTo>
                    <a:pt x="1577" y="1"/>
                  </a:moveTo>
                  <a:cubicBezTo>
                    <a:pt x="131" y="1"/>
                    <a:pt x="0" y="2443"/>
                    <a:pt x="1580" y="2612"/>
                  </a:cubicBezTo>
                  <a:cubicBezTo>
                    <a:pt x="1643" y="2620"/>
                    <a:pt x="1705" y="2624"/>
                    <a:pt x="1765" y="2624"/>
                  </a:cubicBezTo>
                  <a:cubicBezTo>
                    <a:pt x="3160" y="2624"/>
                    <a:pt x="3697" y="427"/>
                    <a:pt x="1968" y="55"/>
                  </a:cubicBezTo>
                  <a:cubicBezTo>
                    <a:pt x="1829" y="18"/>
                    <a:pt x="1698" y="1"/>
                    <a:pt x="157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8" name="Google Shape;618;p25"/>
          <p:cNvGrpSpPr/>
          <p:nvPr/>
        </p:nvGrpSpPr>
        <p:grpSpPr>
          <a:xfrm>
            <a:off x="2659746" y="2713060"/>
            <a:ext cx="1703798" cy="1790091"/>
            <a:chOff x="2659746" y="2713060"/>
            <a:chExt cx="1703798" cy="1790091"/>
          </a:xfrm>
        </p:grpSpPr>
        <p:sp>
          <p:nvSpPr>
            <p:cNvPr id="619" name="Google Shape;619;p25"/>
            <p:cNvSpPr/>
            <p:nvPr/>
          </p:nvSpPr>
          <p:spPr>
            <a:xfrm rot="-83983">
              <a:off x="2844606" y="3627879"/>
              <a:ext cx="1129220" cy="861608"/>
            </a:xfrm>
            <a:custGeom>
              <a:avLst/>
              <a:gdLst/>
              <a:ahLst/>
              <a:cxnLst/>
              <a:rect l="l" t="t" r="r" b="b"/>
              <a:pathLst>
                <a:path w="32048" h="24453" extrusionOk="0">
                  <a:moveTo>
                    <a:pt x="3904" y="1"/>
                  </a:moveTo>
                  <a:cubicBezTo>
                    <a:pt x="2374" y="5137"/>
                    <a:pt x="1324" y="12555"/>
                    <a:pt x="274" y="17873"/>
                  </a:cubicBezTo>
                  <a:cubicBezTo>
                    <a:pt x="0" y="19676"/>
                    <a:pt x="2648" y="20156"/>
                    <a:pt x="11984" y="21867"/>
                  </a:cubicBezTo>
                  <a:cubicBezTo>
                    <a:pt x="16640" y="22735"/>
                    <a:pt x="22050" y="23762"/>
                    <a:pt x="27482" y="24447"/>
                  </a:cubicBezTo>
                  <a:cubicBezTo>
                    <a:pt x="27527" y="24451"/>
                    <a:pt x="27570" y="24453"/>
                    <a:pt x="27612" y="24453"/>
                  </a:cubicBezTo>
                  <a:cubicBezTo>
                    <a:pt x="29469" y="24453"/>
                    <a:pt x="29526" y="20469"/>
                    <a:pt x="32047" y="5228"/>
                  </a:cubicBezTo>
                  <a:lnTo>
                    <a:pt x="39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25"/>
            <p:cNvSpPr/>
            <p:nvPr/>
          </p:nvSpPr>
          <p:spPr>
            <a:xfrm rot="1659988">
              <a:off x="3095869" y="3321534"/>
              <a:ext cx="1220118" cy="505285"/>
            </a:xfrm>
            <a:custGeom>
              <a:avLst/>
              <a:gdLst/>
              <a:ahLst/>
              <a:cxnLst/>
              <a:rect l="l" t="t" r="r" b="b"/>
              <a:pathLst>
                <a:path w="34627" h="14340" extrusionOk="0">
                  <a:moveTo>
                    <a:pt x="4555" y="1"/>
                  </a:moveTo>
                  <a:cubicBezTo>
                    <a:pt x="2868" y="1"/>
                    <a:pt x="1676" y="426"/>
                    <a:pt x="1530" y="1611"/>
                  </a:cubicBezTo>
                  <a:cubicBezTo>
                    <a:pt x="1347" y="2661"/>
                    <a:pt x="868" y="4373"/>
                    <a:pt x="663" y="5902"/>
                  </a:cubicBezTo>
                  <a:cubicBezTo>
                    <a:pt x="389" y="8938"/>
                    <a:pt x="1" y="8938"/>
                    <a:pt x="3151" y="9508"/>
                  </a:cubicBezTo>
                  <a:cubicBezTo>
                    <a:pt x="10375" y="11076"/>
                    <a:pt x="25189" y="14339"/>
                    <a:pt x="30494" y="14339"/>
                  </a:cubicBezTo>
                  <a:cubicBezTo>
                    <a:pt x="31676" y="14339"/>
                    <a:pt x="32386" y="14178"/>
                    <a:pt x="32435" y="13799"/>
                  </a:cubicBezTo>
                  <a:cubicBezTo>
                    <a:pt x="34627" y="2569"/>
                    <a:pt x="33965" y="5902"/>
                    <a:pt x="17325" y="2661"/>
                  </a:cubicBezTo>
                  <a:cubicBezTo>
                    <a:pt x="14804" y="2201"/>
                    <a:pt x="8395" y="1"/>
                    <a:pt x="455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25"/>
            <p:cNvSpPr/>
            <p:nvPr/>
          </p:nvSpPr>
          <p:spPr>
            <a:xfrm rot="-83983">
              <a:off x="3601580" y="4106020"/>
              <a:ext cx="132203" cy="95558"/>
            </a:xfrm>
            <a:custGeom>
              <a:avLst/>
              <a:gdLst/>
              <a:ahLst/>
              <a:cxnLst/>
              <a:rect l="l" t="t" r="r" b="b"/>
              <a:pathLst>
                <a:path w="3752" h="2712" extrusionOk="0">
                  <a:moveTo>
                    <a:pt x="1648" y="1"/>
                  </a:moveTo>
                  <a:cubicBezTo>
                    <a:pt x="149" y="1"/>
                    <a:pt x="0" y="2432"/>
                    <a:pt x="1686" y="2709"/>
                  </a:cubicBezTo>
                  <a:cubicBezTo>
                    <a:pt x="1713" y="2711"/>
                    <a:pt x="1740" y="2711"/>
                    <a:pt x="1766" y="2711"/>
                  </a:cubicBezTo>
                  <a:cubicBezTo>
                    <a:pt x="3148" y="2711"/>
                    <a:pt x="3752" y="419"/>
                    <a:pt x="1982" y="38"/>
                  </a:cubicBezTo>
                  <a:cubicBezTo>
                    <a:pt x="1864" y="13"/>
                    <a:pt x="1753" y="1"/>
                    <a:pt x="16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25"/>
            <p:cNvSpPr/>
            <p:nvPr/>
          </p:nvSpPr>
          <p:spPr>
            <a:xfrm rot="-83983">
              <a:off x="3639152" y="4288797"/>
              <a:ext cx="133577" cy="92387"/>
            </a:xfrm>
            <a:custGeom>
              <a:avLst/>
              <a:gdLst/>
              <a:ahLst/>
              <a:cxnLst/>
              <a:rect l="l" t="t" r="r" b="b"/>
              <a:pathLst>
                <a:path w="3791" h="2622" extrusionOk="0">
                  <a:moveTo>
                    <a:pt x="1637" y="1"/>
                  </a:moveTo>
                  <a:cubicBezTo>
                    <a:pt x="182" y="1"/>
                    <a:pt x="0" y="2443"/>
                    <a:pt x="1664" y="2611"/>
                  </a:cubicBezTo>
                  <a:cubicBezTo>
                    <a:pt x="1714" y="2618"/>
                    <a:pt x="1764" y="2621"/>
                    <a:pt x="1813" y="2621"/>
                  </a:cubicBezTo>
                  <a:cubicBezTo>
                    <a:pt x="3131" y="2621"/>
                    <a:pt x="3790" y="319"/>
                    <a:pt x="2029" y="55"/>
                  </a:cubicBezTo>
                  <a:cubicBezTo>
                    <a:pt x="1890" y="18"/>
                    <a:pt x="1759" y="1"/>
                    <a:pt x="163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25"/>
            <p:cNvSpPr/>
            <p:nvPr/>
          </p:nvSpPr>
          <p:spPr>
            <a:xfrm rot="-83983">
              <a:off x="3241463" y="3930615"/>
              <a:ext cx="131110" cy="95100"/>
            </a:xfrm>
            <a:custGeom>
              <a:avLst/>
              <a:gdLst/>
              <a:ahLst/>
              <a:cxnLst/>
              <a:rect l="l" t="t" r="r" b="b"/>
              <a:pathLst>
                <a:path w="3721" h="2699" extrusionOk="0">
                  <a:moveTo>
                    <a:pt x="1654" y="1"/>
                  </a:moveTo>
                  <a:cubicBezTo>
                    <a:pt x="155" y="1"/>
                    <a:pt x="1" y="2430"/>
                    <a:pt x="1601" y="2686"/>
                  </a:cubicBezTo>
                  <a:cubicBezTo>
                    <a:pt x="1661" y="2694"/>
                    <a:pt x="1720" y="2698"/>
                    <a:pt x="1778" y="2698"/>
                  </a:cubicBezTo>
                  <a:cubicBezTo>
                    <a:pt x="3178" y="2698"/>
                    <a:pt x="3721" y="389"/>
                    <a:pt x="1989" y="38"/>
                  </a:cubicBezTo>
                  <a:cubicBezTo>
                    <a:pt x="1871" y="13"/>
                    <a:pt x="1759" y="1"/>
                    <a:pt x="165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25"/>
            <p:cNvSpPr/>
            <p:nvPr/>
          </p:nvSpPr>
          <p:spPr>
            <a:xfrm rot="-83983">
              <a:off x="3507617" y="3923485"/>
              <a:ext cx="129419" cy="92493"/>
            </a:xfrm>
            <a:custGeom>
              <a:avLst/>
              <a:gdLst/>
              <a:ahLst/>
              <a:cxnLst/>
              <a:rect l="l" t="t" r="r" b="b"/>
              <a:pathLst>
                <a:path w="3673" h="2625" extrusionOk="0">
                  <a:moveTo>
                    <a:pt x="1540" y="1"/>
                  </a:moveTo>
                  <a:cubicBezTo>
                    <a:pt x="107" y="1"/>
                    <a:pt x="0" y="2361"/>
                    <a:pt x="1576" y="2613"/>
                  </a:cubicBezTo>
                  <a:cubicBezTo>
                    <a:pt x="1636" y="2621"/>
                    <a:pt x="1694" y="2625"/>
                    <a:pt x="1751" y="2625"/>
                  </a:cubicBezTo>
                  <a:cubicBezTo>
                    <a:pt x="3131" y="2625"/>
                    <a:pt x="3673" y="319"/>
                    <a:pt x="1941" y="56"/>
                  </a:cubicBezTo>
                  <a:cubicBezTo>
                    <a:pt x="1798" y="18"/>
                    <a:pt x="1664" y="1"/>
                    <a:pt x="15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25"/>
            <p:cNvSpPr/>
            <p:nvPr/>
          </p:nvSpPr>
          <p:spPr>
            <a:xfrm rot="-83983">
              <a:off x="3454914" y="4239561"/>
              <a:ext cx="129701" cy="93021"/>
            </a:xfrm>
            <a:custGeom>
              <a:avLst/>
              <a:gdLst/>
              <a:ahLst/>
              <a:cxnLst/>
              <a:rect l="l" t="t" r="r" b="b"/>
              <a:pathLst>
                <a:path w="3681" h="2640" extrusionOk="0">
                  <a:moveTo>
                    <a:pt x="1570" y="1"/>
                  </a:moveTo>
                  <a:cubicBezTo>
                    <a:pt x="112" y="1"/>
                    <a:pt x="0" y="2460"/>
                    <a:pt x="1670" y="2629"/>
                  </a:cubicBezTo>
                  <a:cubicBezTo>
                    <a:pt x="1723" y="2636"/>
                    <a:pt x="1774" y="2639"/>
                    <a:pt x="1824" y="2639"/>
                  </a:cubicBezTo>
                  <a:cubicBezTo>
                    <a:pt x="3131" y="2639"/>
                    <a:pt x="3681" y="424"/>
                    <a:pt x="1944" y="50"/>
                  </a:cubicBezTo>
                  <a:cubicBezTo>
                    <a:pt x="1811" y="16"/>
                    <a:pt x="1686" y="1"/>
                    <a:pt x="157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25"/>
            <p:cNvSpPr/>
            <p:nvPr/>
          </p:nvSpPr>
          <p:spPr>
            <a:xfrm rot="-83983">
              <a:off x="2990179" y="3788904"/>
              <a:ext cx="131392" cy="95629"/>
            </a:xfrm>
            <a:custGeom>
              <a:avLst/>
              <a:gdLst/>
              <a:ahLst/>
              <a:cxnLst/>
              <a:rect l="l" t="t" r="r" b="b"/>
              <a:pathLst>
                <a:path w="3729" h="2714" extrusionOk="0">
                  <a:moveTo>
                    <a:pt x="1672" y="0"/>
                  </a:moveTo>
                  <a:cubicBezTo>
                    <a:pt x="158" y="0"/>
                    <a:pt x="1" y="2447"/>
                    <a:pt x="1693" y="2704"/>
                  </a:cubicBezTo>
                  <a:cubicBezTo>
                    <a:pt x="1744" y="2711"/>
                    <a:pt x="1794" y="2714"/>
                    <a:pt x="1843" y="2714"/>
                  </a:cubicBezTo>
                  <a:cubicBezTo>
                    <a:pt x="3175" y="2714"/>
                    <a:pt x="3728" y="408"/>
                    <a:pt x="1989" y="33"/>
                  </a:cubicBezTo>
                  <a:cubicBezTo>
                    <a:pt x="1878" y="11"/>
                    <a:pt x="1772" y="0"/>
                    <a:pt x="16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25"/>
            <p:cNvSpPr/>
            <p:nvPr/>
          </p:nvSpPr>
          <p:spPr>
            <a:xfrm rot="-83983">
              <a:off x="3777369" y="4024451"/>
              <a:ext cx="135444" cy="95558"/>
            </a:xfrm>
            <a:custGeom>
              <a:avLst/>
              <a:gdLst/>
              <a:ahLst/>
              <a:cxnLst/>
              <a:rect l="l" t="t" r="r" b="b"/>
              <a:pathLst>
                <a:path w="3844" h="2712" extrusionOk="0">
                  <a:moveTo>
                    <a:pt x="1739" y="1"/>
                  </a:moveTo>
                  <a:cubicBezTo>
                    <a:pt x="230" y="1"/>
                    <a:pt x="1" y="2431"/>
                    <a:pt x="1686" y="2709"/>
                  </a:cubicBezTo>
                  <a:cubicBezTo>
                    <a:pt x="1715" y="2710"/>
                    <a:pt x="1743" y="2711"/>
                    <a:pt x="1772" y="2711"/>
                  </a:cubicBezTo>
                  <a:cubicBezTo>
                    <a:pt x="3239" y="2711"/>
                    <a:pt x="3843" y="419"/>
                    <a:pt x="2074" y="38"/>
                  </a:cubicBezTo>
                  <a:cubicBezTo>
                    <a:pt x="1956" y="13"/>
                    <a:pt x="1844" y="1"/>
                    <a:pt x="173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25"/>
            <p:cNvSpPr/>
            <p:nvPr/>
          </p:nvSpPr>
          <p:spPr>
            <a:xfrm rot="-83983">
              <a:off x="3172853" y="4240419"/>
              <a:ext cx="134317" cy="95769"/>
            </a:xfrm>
            <a:custGeom>
              <a:avLst/>
              <a:gdLst/>
              <a:ahLst/>
              <a:cxnLst/>
              <a:rect l="l" t="t" r="r" b="b"/>
              <a:pathLst>
                <a:path w="3812" h="2718" extrusionOk="0">
                  <a:moveTo>
                    <a:pt x="1716" y="0"/>
                  </a:moveTo>
                  <a:cubicBezTo>
                    <a:pt x="209" y="0"/>
                    <a:pt x="0" y="2431"/>
                    <a:pt x="1685" y="2708"/>
                  </a:cubicBezTo>
                  <a:cubicBezTo>
                    <a:pt x="1736" y="2714"/>
                    <a:pt x="1785" y="2718"/>
                    <a:pt x="1834" y="2718"/>
                  </a:cubicBezTo>
                  <a:cubicBezTo>
                    <a:pt x="3153" y="2718"/>
                    <a:pt x="3812" y="412"/>
                    <a:pt x="2051" y="37"/>
                  </a:cubicBezTo>
                  <a:cubicBezTo>
                    <a:pt x="1933" y="12"/>
                    <a:pt x="1821" y="0"/>
                    <a:pt x="17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25"/>
            <p:cNvSpPr/>
            <p:nvPr/>
          </p:nvSpPr>
          <p:spPr>
            <a:xfrm rot="-83983">
              <a:off x="3063285" y="4018065"/>
              <a:ext cx="130265" cy="92493"/>
            </a:xfrm>
            <a:custGeom>
              <a:avLst/>
              <a:gdLst/>
              <a:ahLst/>
              <a:cxnLst/>
              <a:rect l="l" t="t" r="r" b="b"/>
              <a:pathLst>
                <a:path w="3697" h="2625" extrusionOk="0">
                  <a:moveTo>
                    <a:pt x="1577" y="1"/>
                  </a:moveTo>
                  <a:cubicBezTo>
                    <a:pt x="131" y="1"/>
                    <a:pt x="0" y="2443"/>
                    <a:pt x="1580" y="2612"/>
                  </a:cubicBezTo>
                  <a:cubicBezTo>
                    <a:pt x="1643" y="2620"/>
                    <a:pt x="1705" y="2624"/>
                    <a:pt x="1765" y="2624"/>
                  </a:cubicBezTo>
                  <a:cubicBezTo>
                    <a:pt x="3160" y="2624"/>
                    <a:pt x="3697" y="427"/>
                    <a:pt x="1968" y="55"/>
                  </a:cubicBezTo>
                  <a:cubicBezTo>
                    <a:pt x="1829" y="18"/>
                    <a:pt x="1698" y="1"/>
                    <a:pt x="157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25"/>
            <p:cNvSpPr/>
            <p:nvPr/>
          </p:nvSpPr>
          <p:spPr>
            <a:xfrm rot="-6767902">
              <a:off x="3170055" y="2444576"/>
              <a:ext cx="273950" cy="1289187"/>
            </a:xfrm>
            <a:custGeom>
              <a:avLst/>
              <a:gdLst/>
              <a:ahLst/>
              <a:cxnLst/>
              <a:rect l="l" t="t" r="r" b="b"/>
              <a:pathLst>
                <a:path w="10726" h="52578" extrusionOk="0">
                  <a:moveTo>
                    <a:pt x="6963" y="0"/>
                  </a:moveTo>
                  <a:cubicBezTo>
                    <a:pt x="3300" y="1465"/>
                    <a:pt x="-1278" y="6377"/>
                    <a:pt x="486" y="9906"/>
                  </a:cubicBezTo>
                  <a:cubicBezTo>
                    <a:pt x="2496" y="13925"/>
                    <a:pt x="9511" y="14644"/>
                    <a:pt x="10392" y="19050"/>
                  </a:cubicBezTo>
                  <a:cubicBezTo>
                    <a:pt x="10939" y="21784"/>
                    <a:pt x="6659" y="23539"/>
                    <a:pt x="6201" y="26289"/>
                  </a:cubicBezTo>
                  <a:cubicBezTo>
                    <a:pt x="5475" y="30647"/>
                    <a:pt x="9178" y="34614"/>
                    <a:pt x="10392" y="38862"/>
                  </a:cubicBezTo>
                  <a:cubicBezTo>
                    <a:pt x="11665" y="43319"/>
                    <a:pt x="8106" y="47943"/>
                    <a:pt x="8106" y="52578"/>
                  </a:cubicBezTo>
                </a:path>
              </a:pathLst>
            </a:custGeom>
            <a:noFill/>
            <a:ln w="38100" cap="flat" cmpd="sng">
              <a:solidFill>
                <a:srgbClr val="1B5137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631" name="Google Shape;631;p25"/>
          <p:cNvGrpSpPr/>
          <p:nvPr/>
        </p:nvGrpSpPr>
        <p:grpSpPr>
          <a:xfrm>
            <a:off x="430078" y="2568380"/>
            <a:ext cx="1544542" cy="1940465"/>
            <a:chOff x="430078" y="2568380"/>
            <a:chExt cx="1544542" cy="1940465"/>
          </a:xfrm>
        </p:grpSpPr>
        <p:sp>
          <p:nvSpPr>
            <p:cNvPr id="632" name="Google Shape;632;p25"/>
            <p:cNvSpPr/>
            <p:nvPr/>
          </p:nvSpPr>
          <p:spPr>
            <a:xfrm rot="9262829">
              <a:off x="577254" y="3498591"/>
              <a:ext cx="479675" cy="342931"/>
            </a:xfrm>
            <a:custGeom>
              <a:avLst/>
              <a:gdLst/>
              <a:ahLst/>
              <a:cxnLst/>
              <a:rect l="l" t="t" r="r" b="b"/>
              <a:pathLst>
                <a:path w="18781" h="13427" extrusionOk="0">
                  <a:moveTo>
                    <a:pt x="4211" y="1"/>
                  </a:moveTo>
                  <a:cubicBezTo>
                    <a:pt x="4070" y="1"/>
                    <a:pt x="3952" y="11"/>
                    <a:pt x="3860" y="31"/>
                  </a:cubicBezTo>
                  <a:cubicBezTo>
                    <a:pt x="1880" y="557"/>
                    <a:pt x="0" y="5795"/>
                    <a:pt x="627" y="6096"/>
                  </a:cubicBezTo>
                  <a:cubicBezTo>
                    <a:pt x="3634" y="7249"/>
                    <a:pt x="9173" y="9329"/>
                    <a:pt x="14812" y="13314"/>
                  </a:cubicBezTo>
                  <a:cubicBezTo>
                    <a:pt x="14812" y="13314"/>
                    <a:pt x="14913" y="13414"/>
                    <a:pt x="15038" y="13414"/>
                  </a:cubicBezTo>
                  <a:cubicBezTo>
                    <a:pt x="15074" y="13422"/>
                    <a:pt x="15112" y="13426"/>
                    <a:pt x="15149" y="13426"/>
                  </a:cubicBezTo>
                  <a:cubicBezTo>
                    <a:pt x="16519" y="13426"/>
                    <a:pt x="18780" y="8259"/>
                    <a:pt x="18171" y="6722"/>
                  </a:cubicBezTo>
                  <a:cubicBezTo>
                    <a:pt x="17845" y="5570"/>
                    <a:pt x="16065" y="4216"/>
                    <a:pt x="11278" y="2036"/>
                  </a:cubicBezTo>
                  <a:cubicBezTo>
                    <a:pt x="8549" y="795"/>
                    <a:pt x="5474" y="1"/>
                    <a:pt x="421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25"/>
            <p:cNvSpPr/>
            <p:nvPr/>
          </p:nvSpPr>
          <p:spPr>
            <a:xfrm rot="9262829">
              <a:off x="534425" y="3043715"/>
              <a:ext cx="567993" cy="611795"/>
            </a:xfrm>
            <a:custGeom>
              <a:avLst/>
              <a:gdLst/>
              <a:ahLst/>
              <a:cxnLst/>
              <a:rect l="l" t="t" r="r" b="b"/>
              <a:pathLst>
                <a:path w="22239" h="23954" extrusionOk="0">
                  <a:moveTo>
                    <a:pt x="7041" y="1"/>
                  </a:moveTo>
                  <a:cubicBezTo>
                    <a:pt x="4160" y="1"/>
                    <a:pt x="1" y="2414"/>
                    <a:pt x="184" y="5182"/>
                  </a:cubicBezTo>
                  <a:cubicBezTo>
                    <a:pt x="296" y="6648"/>
                    <a:pt x="1211" y="6936"/>
                    <a:pt x="2151" y="6936"/>
                  </a:cubicBezTo>
                  <a:cubicBezTo>
                    <a:pt x="2760" y="6936"/>
                    <a:pt x="3379" y="6815"/>
                    <a:pt x="3798" y="6815"/>
                  </a:cubicBezTo>
                  <a:cubicBezTo>
                    <a:pt x="4026" y="6815"/>
                    <a:pt x="4194" y="6851"/>
                    <a:pt x="4269" y="6961"/>
                  </a:cubicBezTo>
                  <a:cubicBezTo>
                    <a:pt x="4469" y="7588"/>
                    <a:pt x="1562" y="10420"/>
                    <a:pt x="1036" y="15733"/>
                  </a:cubicBezTo>
                  <a:cubicBezTo>
                    <a:pt x="604" y="20012"/>
                    <a:pt x="5879" y="23953"/>
                    <a:pt x="10833" y="23953"/>
                  </a:cubicBezTo>
                  <a:cubicBezTo>
                    <a:pt x="11914" y="23953"/>
                    <a:pt x="12980" y="23765"/>
                    <a:pt x="13968" y="23352"/>
                  </a:cubicBezTo>
                  <a:cubicBezTo>
                    <a:pt x="21086" y="20320"/>
                    <a:pt x="22239" y="7387"/>
                    <a:pt x="22239" y="7387"/>
                  </a:cubicBezTo>
                  <a:cubicBezTo>
                    <a:pt x="22114" y="7387"/>
                    <a:pt x="22013" y="7287"/>
                    <a:pt x="22013" y="7287"/>
                  </a:cubicBezTo>
                  <a:cubicBezTo>
                    <a:pt x="16374" y="3302"/>
                    <a:pt x="10835" y="1222"/>
                    <a:pt x="7828" y="69"/>
                  </a:cubicBezTo>
                  <a:cubicBezTo>
                    <a:pt x="7581" y="23"/>
                    <a:pt x="7317" y="1"/>
                    <a:pt x="70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25"/>
            <p:cNvSpPr/>
            <p:nvPr/>
          </p:nvSpPr>
          <p:spPr>
            <a:xfrm rot="-660563" flipH="1">
              <a:off x="703871" y="3547381"/>
              <a:ext cx="1129174" cy="861573"/>
            </a:xfrm>
            <a:custGeom>
              <a:avLst/>
              <a:gdLst/>
              <a:ahLst/>
              <a:cxnLst/>
              <a:rect l="l" t="t" r="r" b="b"/>
              <a:pathLst>
                <a:path w="32048" h="24453" extrusionOk="0">
                  <a:moveTo>
                    <a:pt x="3904" y="1"/>
                  </a:moveTo>
                  <a:cubicBezTo>
                    <a:pt x="2374" y="5137"/>
                    <a:pt x="1324" y="12555"/>
                    <a:pt x="274" y="17873"/>
                  </a:cubicBezTo>
                  <a:cubicBezTo>
                    <a:pt x="0" y="19676"/>
                    <a:pt x="2648" y="20156"/>
                    <a:pt x="11984" y="21867"/>
                  </a:cubicBezTo>
                  <a:cubicBezTo>
                    <a:pt x="16640" y="22735"/>
                    <a:pt x="22050" y="23762"/>
                    <a:pt x="27482" y="24447"/>
                  </a:cubicBezTo>
                  <a:cubicBezTo>
                    <a:pt x="27527" y="24451"/>
                    <a:pt x="27570" y="24453"/>
                    <a:pt x="27612" y="24453"/>
                  </a:cubicBezTo>
                  <a:cubicBezTo>
                    <a:pt x="29469" y="24453"/>
                    <a:pt x="29526" y="20469"/>
                    <a:pt x="32047" y="5228"/>
                  </a:cubicBezTo>
                  <a:lnTo>
                    <a:pt x="390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25"/>
            <p:cNvSpPr/>
            <p:nvPr/>
          </p:nvSpPr>
          <p:spPr>
            <a:xfrm rot="-660563" flipH="1">
              <a:off x="970387" y="4078705"/>
              <a:ext cx="132197" cy="95554"/>
            </a:xfrm>
            <a:custGeom>
              <a:avLst/>
              <a:gdLst/>
              <a:ahLst/>
              <a:cxnLst/>
              <a:rect l="l" t="t" r="r" b="b"/>
              <a:pathLst>
                <a:path w="3752" h="2712" extrusionOk="0">
                  <a:moveTo>
                    <a:pt x="1648" y="1"/>
                  </a:moveTo>
                  <a:cubicBezTo>
                    <a:pt x="149" y="1"/>
                    <a:pt x="0" y="2432"/>
                    <a:pt x="1686" y="2709"/>
                  </a:cubicBezTo>
                  <a:cubicBezTo>
                    <a:pt x="1713" y="2711"/>
                    <a:pt x="1740" y="2711"/>
                    <a:pt x="1766" y="2711"/>
                  </a:cubicBezTo>
                  <a:cubicBezTo>
                    <a:pt x="3148" y="2711"/>
                    <a:pt x="3752" y="419"/>
                    <a:pt x="1982" y="38"/>
                  </a:cubicBezTo>
                  <a:cubicBezTo>
                    <a:pt x="1864" y="13"/>
                    <a:pt x="1753" y="1"/>
                    <a:pt x="16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25"/>
            <p:cNvSpPr/>
            <p:nvPr/>
          </p:nvSpPr>
          <p:spPr>
            <a:xfrm rot="-660563" flipH="1">
              <a:off x="971255" y="4265445"/>
              <a:ext cx="133571" cy="92383"/>
            </a:xfrm>
            <a:custGeom>
              <a:avLst/>
              <a:gdLst/>
              <a:ahLst/>
              <a:cxnLst/>
              <a:rect l="l" t="t" r="r" b="b"/>
              <a:pathLst>
                <a:path w="3791" h="2622" extrusionOk="0">
                  <a:moveTo>
                    <a:pt x="1637" y="1"/>
                  </a:moveTo>
                  <a:cubicBezTo>
                    <a:pt x="182" y="1"/>
                    <a:pt x="0" y="2443"/>
                    <a:pt x="1664" y="2611"/>
                  </a:cubicBezTo>
                  <a:cubicBezTo>
                    <a:pt x="1714" y="2618"/>
                    <a:pt x="1764" y="2621"/>
                    <a:pt x="1813" y="2621"/>
                  </a:cubicBezTo>
                  <a:cubicBezTo>
                    <a:pt x="3131" y="2621"/>
                    <a:pt x="3790" y="319"/>
                    <a:pt x="2029" y="55"/>
                  </a:cubicBezTo>
                  <a:cubicBezTo>
                    <a:pt x="1890" y="18"/>
                    <a:pt x="1759" y="1"/>
                    <a:pt x="163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25"/>
            <p:cNvSpPr/>
            <p:nvPr/>
          </p:nvSpPr>
          <p:spPr>
            <a:xfrm rot="-660563" flipH="1">
              <a:off x="1285409" y="3829961"/>
              <a:ext cx="131105" cy="95096"/>
            </a:xfrm>
            <a:custGeom>
              <a:avLst/>
              <a:gdLst/>
              <a:ahLst/>
              <a:cxnLst/>
              <a:rect l="l" t="t" r="r" b="b"/>
              <a:pathLst>
                <a:path w="3721" h="2699" extrusionOk="0">
                  <a:moveTo>
                    <a:pt x="1654" y="1"/>
                  </a:moveTo>
                  <a:cubicBezTo>
                    <a:pt x="155" y="1"/>
                    <a:pt x="1" y="2430"/>
                    <a:pt x="1601" y="2686"/>
                  </a:cubicBezTo>
                  <a:cubicBezTo>
                    <a:pt x="1661" y="2694"/>
                    <a:pt x="1720" y="2698"/>
                    <a:pt x="1778" y="2698"/>
                  </a:cubicBezTo>
                  <a:cubicBezTo>
                    <a:pt x="3178" y="2698"/>
                    <a:pt x="3721" y="389"/>
                    <a:pt x="1989" y="38"/>
                  </a:cubicBezTo>
                  <a:cubicBezTo>
                    <a:pt x="1871" y="13"/>
                    <a:pt x="1759" y="1"/>
                    <a:pt x="165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25"/>
            <p:cNvSpPr/>
            <p:nvPr/>
          </p:nvSpPr>
          <p:spPr>
            <a:xfrm rot="-660563" flipH="1">
              <a:off x="1025363" y="3880010"/>
              <a:ext cx="129414" cy="92489"/>
            </a:xfrm>
            <a:custGeom>
              <a:avLst/>
              <a:gdLst/>
              <a:ahLst/>
              <a:cxnLst/>
              <a:rect l="l" t="t" r="r" b="b"/>
              <a:pathLst>
                <a:path w="3673" h="2625" extrusionOk="0">
                  <a:moveTo>
                    <a:pt x="1540" y="1"/>
                  </a:moveTo>
                  <a:cubicBezTo>
                    <a:pt x="107" y="1"/>
                    <a:pt x="0" y="2361"/>
                    <a:pt x="1576" y="2613"/>
                  </a:cubicBezTo>
                  <a:cubicBezTo>
                    <a:pt x="1636" y="2621"/>
                    <a:pt x="1694" y="2625"/>
                    <a:pt x="1751" y="2625"/>
                  </a:cubicBezTo>
                  <a:cubicBezTo>
                    <a:pt x="3131" y="2625"/>
                    <a:pt x="3673" y="319"/>
                    <a:pt x="1941" y="56"/>
                  </a:cubicBezTo>
                  <a:cubicBezTo>
                    <a:pt x="1798" y="18"/>
                    <a:pt x="1664" y="1"/>
                    <a:pt x="15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25"/>
            <p:cNvSpPr/>
            <p:nvPr/>
          </p:nvSpPr>
          <p:spPr>
            <a:xfrm rot="-660563" flipH="1">
              <a:off x="1144492" y="4177371"/>
              <a:ext cx="129696" cy="93017"/>
            </a:xfrm>
            <a:custGeom>
              <a:avLst/>
              <a:gdLst/>
              <a:ahLst/>
              <a:cxnLst/>
              <a:rect l="l" t="t" r="r" b="b"/>
              <a:pathLst>
                <a:path w="3681" h="2640" extrusionOk="0">
                  <a:moveTo>
                    <a:pt x="1570" y="1"/>
                  </a:moveTo>
                  <a:cubicBezTo>
                    <a:pt x="112" y="1"/>
                    <a:pt x="0" y="2460"/>
                    <a:pt x="1670" y="2629"/>
                  </a:cubicBezTo>
                  <a:cubicBezTo>
                    <a:pt x="1723" y="2636"/>
                    <a:pt x="1774" y="2639"/>
                    <a:pt x="1824" y="2639"/>
                  </a:cubicBezTo>
                  <a:cubicBezTo>
                    <a:pt x="3131" y="2639"/>
                    <a:pt x="3681" y="424"/>
                    <a:pt x="1944" y="50"/>
                  </a:cubicBezTo>
                  <a:cubicBezTo>
                    <a:pt x="1811" y="16"/>
                    <a:pt x="1686" y="1"/>
                    <a:pt x="157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25"/>
            <p:cNvSpPr/>
            <p:nvPr/>
          </p:nvSpPr>
          <p:spPr>
            <a:xfrm rot="-660563" flipH="1">
              <a:off x="1500136" y="3637631"/>
              <a:ext cx="131387" cy="95625"/>
            </a:xfrm>
            <a:custGeom>
              <a:avLst/>
              <a:gdLst/>
              <a:ahLst/>
              <a:cxnLst/>
              <a:rect l="l" t="t" r="r" b="b"/>
              <a:pathLst>
                <a:path w="3729" h="2714" extrusionOk="0">
                  <a:moveTo>
                    <a:pt x="1672" y="0"/>
                  </a:moveTo>
                  <a:cubicBezTo>
                    <a:pt x="158" y="0"/>
                    <a:pt x="1" y="2447"/>
                    <a:pt x="1693" y="2704"/>
                  </a:cubicBezTo>
                  <a:cubicBezTo>
                    <a:pt x="1744" y="2711"/>
                    <a:pt x="1794" y="2714"/>
                    <a:pt x="1843" y="2714"/>
                  </a:cubicBezTo>
                  <a:cubicBezTo>
                    <a:pt x="3175" y="2714"/>
                    <a:pt x="3728" y="408"/>
                    <a:pt x="1989" y="33"/>
                  </a:cubicBezTo>
                  <a:cubicBezTo>
                    <a:pt x="1878" y="11"/>
                    <a:pt x="1772" y="0"/>
                    <a:pt x="16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25"/>
            <p:cNvSpPr/>
            <p:nvPr/>
          </p:nvSpPr>
          <p:spPr>
            <a:xfrm rot="-660563" flipH="1">
              <a:off x="778003" y="4037153"/>
              <a:ext cx="135439" cy="95554"/>
            </a:xfrm>
            <a:custGeom>
              <a:avLst/>
              <a:gdLst/>
              <a:ahLst/>
              <a:cxnLst/>
              <a:rect l="l" t="t" r="r" b="b"/>
              <a:pathLst>
                <a:path w="3844" h="2712" extrusionOk="0">
                  <a:moveTo>
                    <a:pt x="1739" y="1"/>
                  </a:moveTo>
                  <a:cubicBezTo>
                    <a:pt x="230" y="1"/>
                    <a:pt x="1" y="2431"/>
                    <a:pt x="1686" y="2709"/>
                  </a:cubicBezTo>
                  <a:cubicBezTo>
                    <a:pt x="1715" y="2710"/>
                    <a:pt x="1743" y="2711"/>
                    <a:pt x="1772" y="2711"/>
                  </a:cubicBezTo>
                  <a:cubicBezTo>
                    <a:pt x="3239" y="2711"/>
                    <a:pt x="3843" y="419"/>
                    <a:pt x="2074" y="38"/>
                  </a:cubicBezTo>
                  <a:cubicBezTo>
                    <a:pt x="1956" y="13"/>
                    <a:pt x="1844" y="1"/>
                    <a:pt x="173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25"/>
            <p:cNvSpPr/>
            <p:nvPr/>
          </p:nvSpPr>
          <p:spPr>
            <a:xfrm rot="-660563" flipH="1">
              <a:off x="1415849" y="4118094"/>
              <a:ext cx="134311" cy="95766"/>
            </a:xfrm>
            <a:custGeom>
              <a:avLst/>
              <a:gdLst/>
              <a:ahLst/>
              <a:cxnLst/>
              <a:rect l="l" t="t" r="r" b="b"/>
              <a:pathLst>
                <a:path w="3812" h="2718" extrusionOk="0">
                  <a:moveTo>
                    <a:pt x="1716" y="0"/>
                  </a:moveTo>
                  <a:cubicBezTo>
                    <a:pt x="209" y="0"/>
                    <a:pt x="0" y="2431"/>
                    <a:pt x="1685" y="2708"/>
                  </a:cubicBezTo>
                  <a:cubicBezTo>
                    <a:pt x="1736" y="2714"/>
                    <a:pt x="1785" y="2718"/>
                    <a:pt x="1834" y="2718"/>
                  </a:cubicBezTo>
                  <a:cubicBezTo>
                    <a:pt x="3153" y="2718"/>
                    <a:pt x="3812" y="412"/>
                    <a:pt x="2051" y="37"/>
                  </a:cubicBezTo>
                  <a:cubicBezTo>
                    <a:pt x="1933" y="12"/>
                    <a:pt x="1821" y="0"/>
                    <a:pt x="17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25"/>
            <p:cNvSpPr/>
            <p:nvPr/>
          </p:nvSpPr>
          <p:spPr>
            <a:xfrm rot="-660563" flipH="1">
              <a:off x="1478742" y="3877029"/>
              <a:ext cx="130259" cy="92489"/>
            </a:xfrm>
            <a:custGeom>
              <a:avLst/>
              <a:gdLst/>
              <a:ahLst/>
              <a:cxnLst/>
              <a:rect l="l" t="t" r="r" b="b"/>
              <a:pathLst>
                <a:path w="3697" h="2625" extrusionOk="0">
                  <a:moveTo>
                    <a:pt x="1577" y="1"/>
                  </a:moveTo>
                  <a:cubicBezTo>
                    <a:pt x="131" y="1"/>
                    <a:pt x="0" y="2443"/>
                    <a:pt x="1580" y="2612"/>
                  </a:cubicBezTo>
                  <a:cubicBezTo>
                    <a:pt x="1643" y="2620"/>
                    <a:pt x="1705" y="2624"/>
                    <a:pt x="1765" y="2624"/>
                  </a:cubicBezTo>
                  <a:cubicBezTo>
                    <a:pt x="3160" y="2624"/>
                    <a:pt x="3697" y="427"/>
                    <a:pt x="1968" y="55"/>
                  </a:cubicBezTo>
                  <a:cubicBezTo>
                    <a:pt x="1829" y="18"/>
                    <a:pt x="1698" y="1"/>
                    <a:pt x="157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25"/>
            <p:cNvSpPr/>
            <p:nvPr/>
          </p:nvSpPr>
          <p:spPr>
            <a:xfrm rot="3728975" flipH="1">
              <a:off x="856218" y="2973147"/>
              <a:ext cx="1220081" cy="505269"/>
            </a:xfrm>
            <a:custGeom>
              <a:avLst/>
              <a:gdLst/>
              <a:ahLst/>
              <a:cxnLst/>
              <a:rect l="l" t="t" r="r" b="b"/>
              <a:pathLst>
                <a:path w="34627" h="14340" extrusionOk="0">
                  <a:moveTo>
                    <a:pt x="4555" y="1"/>
                  </a:moveTo>
                  <a:cubicBezTo>
                    <a:pt x="2868" y="1"/>
                    <a:pt x="1676" y="426"/>
                    <a:pt x="1530" y="1611"/>
                  </a:cubicBezTo>
                  <a:cubicBezTo>
                    <a:pt x="1347" y="2661"/>
                    <a:pt x="868" y="4373"/>
                    <a:pt x="663" y="5902"/>
                  </a:cubicBezTo>
                  <a:cubicBezTo>
                    <a:pt x="389" y="8938"/>
                    <a:pt x="1" y="8938"/>
                    <a:pt x="3151" y="9508"/>
                  </a:cubicBezTo>
                  <a:cubicBezTo>
                    <a:pt x="10375" y="11076"/>
                    <a:pt x="25189" y="14339"/>
                    <a:pt x="30494" y="14339"/>
                  </a:cubicBezTo>
                  <a:cubicBezTo>
                    <a:pt x="31676" y="14339"/>
                    <a:pt x="32386" y="14178"/>
                    <a:pt x="32435" y="13799"/>
                  </a:cubicBezTo>
                  <a:cubicBezTo>
                    <a:pt x="34627" y="2569"/>
                    <a:pt x="33965" y="5902"/>
                    <a:pt x="17325" y="2661"/>
                  </a:cubicBezTo>
                  <a:cubicBezTo>
                    <a:pt x="14804" y="2201"/>
                    <a:pt x="8395" y="1"/>
                    <a:pt x="455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p26"/>
          <p:cNvSpPr/>
          <p:nvPr/>
        </p:nvSpPr>
        <p:spPr>
          <a:xfrm>
            <a:off x="5873113" y="601975"/>
            <a:ext cx="86262" cy="292176"/>
          </a:xfrm>
          <a:custGeom>
            <a:avLst/>
            <a:gdLst/>
            <a:ahLst/>
            <a:cxnLst/>
            <a:rect l="l" t="t" r="r" b="b"/>
            <a:pathLst>
              <a:path w="2059" h="6974" extrusionOk="0">
                <a:moveTo>
                  <a:pt x="1029" y="0"/>
                </a:moveTo>
                <a:lnTo>
                  <a:pt x="0" y="3498"/>
                </a:lnTo>
                <a:lnTo>
                  <a:pt x="1029" y="6973"/>
                </a:lnTo>
                <a:lnTo>
                  <a:pt x="2058" y="3498"/>
                </a:lnTo>
                <a:lnTo>
                  <a:pt x="102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0" name="Google Shape;650;p26"/>
          <p:cNvSpPr/>
          <p:nvPr/>
        </p:nvSpPr>
        <p:spPr>
          <a:xfrm>
            <a:off x="5769677" y="705411"/>
            <a:ext cx="293139" cy="85298"/>
          </a:xfrm>
          <a:custGeom>
            <a:avLst/>
            <a:gdLst/>
            <a:ahLst/>
            <a:cxnLst/>
            <a:rect l="l" t="t" r="r" b="b"/>
            <a:pathLst>
              <a:path w="6997" h="2036" extrusionOk="0">
                <a:moveTo>
                  <a:pt x="3498" y="0"/>
                </a:moveTo>
                <a:lnTo>
                  <a:pt x="0" y="1029"/>
                </a:lnTo>
                <a:lnTo>
                  <a:pt x="3498" y="2035"/>
                </a:lnTo>
                <a:lnTo>
                  <a:pt x="6996" y="1029"/>
                </a:lnTo>
                <a:lnTo>
                  <a:pt x="349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1" name="Google Shape;651;p26"/>
          <p:cNvSpPr txBox="1"/>
          <p:nvPr/>
        </p:nvSpPr>
        <p:spPr>
          <a:xfrm>
            <a:off x="6780221" y="2318378"/>
            <a:ext cx="1906500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Venus is the second planet from the Sun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52" name="Google Shape;652;p26"/>
          <p:cNvSpPr txBox="1"/>
          <p:nvPr/>
        </p:nvSpPr>
        <p:spPr>
          <a:xfrm>
            <a:off x="454094" y="2318378"/>
            <a:ext cx="1905600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Despite being red, it’s</a:t>
            </a:r>
            <a:r>
              <a:rPr lang="en" sz="1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actually a cold place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53" name="Google Shape;653;p26"/>
          <p:cNvSpPr txBox="1"/>
          <p:nvPr/>
        </p:nvSpPr>
        <p:spPr>
          <a:xfrm>
            <a:off x="6780221" y="1339250"/>
            <a:ext cx="1906500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Jupiter is a gas giant and the biggest planet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54" name="Google Shape;654;p26"/>
          <p:cNvSpPr txBox="1"/>
          <p:nvPr/>
        </p:nvSpPr>
        <p:spPr>
          <a:xfrm>
            <a:off x="454094" y="3269026"/>
            <a:ext cx="1906500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Neptune is the farthest planet from the Sun 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55" name="Google Shape;655;p26"/>
          <p:cNvSpPr txBox="1"/>
          <p:nvPr/>
        </p:nvSpPr>
        <p:spPr>
          <a:xfrm>
            <a:off x="454094" y="1339250"/>
            <a:ext cx="1905600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Saturn is a gas giant and has several rings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56" name="Google Shape;656;p26"/>
          <p:cNvSpPr txBox="1"/>
          <p:nvPr/>
        </p:nvSpPr>
        <p:spPr>
          <a:xfrm>
            <a:off x="6780221" y="3269026"/>
            <a:ext cx="1906500" cy="4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Mercury is the closest planet to the Sun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57" name="Google Shape;657;p26"/>
          <p:cNvSpPr txBox="1"/>
          <p:nvPr/>
        </p:nvSpPr>
        <p:spPr>
          <a:xfrm>
            <a:off x="7152897" y="2165978"/>
            <a:ext cx="1533900" cy="18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04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Venus</a:t>
            </a:r>
            <a:endParaRPr sz="160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658" name="Google Shape;658;p26"/>
          <p:cNvSpPr txBox="1"/>
          <p:nvPr/>
        </p:nvSpPr>
        <p:spPr>
          <a:xfrm>
            <a:off x="454094" y="2168978"/>
            <a:ext cx="1533000" cy="18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04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Mars</a:t>
            </a:r>
            <a:endParaRPr sz="160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659" name="Google Shape;659;p26"/>
          <p:cNvSpPr txBox="1"/>
          <p:nvPr/>
        </p:nvSpPr>
        <p:spPr>
          <a:xfrm>
            <a:off x="454094" y="3116626"/>
            <a:ext cx="1533000" cy="18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04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Neptune</a:t>
            </a:r>
            <a:endParaRPr sz="160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660" name="Google Shape;660;p26"/>
          <p:cNvSpPr txBox="1"/>
          <p:nvPr/>
        </p:nvSpPr>
        <p:spPr>
          <a:xfrm>
            <a:off x="7152897" y="1186850"/>
            <a:ext cx="1533900" cy="18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04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Jupiter</a:t>
            </a:r>
            <a:endParaRPr sz="160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661" name="Google Shape;661;p26"/>
          <p:cNvSpPr txBox="1"/>
          <p:nvPr/>
        </p:nvSpPr>
        <p:spPr>
          <a:xfrm>
            <a:off x="454094" y="1186850"/>
            <a:ext cx="1533000" cy="18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04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Saturn</a:t>
            </a:r>
            <a:endParaRPr sz="160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662" name="Google Shape;662;p26"/>
          <p:cNvSpPr txBox="1"/>
          <p:nvPr/>
        </p:nvSpPr>
        <p:spPr>
          <a:xfrm>
            <a:off x="7152897" y="3116626"/>
            <a:ext cx="1533900" cy="18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Mercury</a:t>
            </a:r>
            <a:endParaRPr sz="1600" b="1">
              <a:solidFill>
                <a:srgbClr val="000000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  <a:p>
            <a:pPr marL="0" lvl="0" indent="0" algn="r" rtl="0">
              <a:lnSpc>
                <a:spcPct val="131900"/>
              </a:lnSpc>
              <a:spcBef>
                <a:spcPts val="200"/>
              </a:spcBef>
              <a:spcAft>
                <a:spcPts val="0"/>
              </a:spcAft>
              <a:buNone/>
            </a:pPr>
            <a:endParaRPr sz="160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663" name="Google Shape;663;p26"/>
          <p:cNvGrpSpPr/>
          <p:nvPr/>
        </p:nvGrpSpPr>
        <p:grpSpPr>
          <a:xfrm>
            <a:off x="2381100" y="1170896"/>
            <a:ext cx="4399121" cy="3571551"/>
            <a:chOff x="2381100" y="1170896"/>
            <a:chExt cx="4399121" cy="3571551"/>
          </a:xfrm>
        </p:grpSpPr>
        <p:sp>
          <p:nvSpPr>
            <p:cNvPr id="664" name="Google Shape;664;p26"/>
            <p:cNvSpPr/>
            <p:nvPr/>
          </p:nvSpPr>
          <p:spPr>
            <a:xfrm>
              <a:off x="3015098" y="1170896"/>
              <a:ext cx="3248915" cy="3249837"/>
            </a:xfrm>
            <a:custGeom>
              <a:avLst/>
              <a:gdLst/>
              <a:ahLst/>
              <a:cxnLst/>
              <a:rect l="l" t="t" r="r" b="b"/>
              <a:pathLst>
                <a:path w="77549" h="77571" extrusionOk="0">
                  <a:moveTo>
                    <a:pt x="77548" y="38797"/>
                  </a:moveTo>
                  <a:lnTo>
                    <a:pt x="77525" y="36785"/>
                  </a:lnTo>
                  <a:lnTo>
                    <a:pt x="77137" y="32875"/>
                  </a:lnTo>
                  <a:lnTo>
                    <a:pt x="76359" y="29080"/>
                  </a:lnTo>
                  <a:lnTo>
                    <a:pt x="75216" y="25445"/>
                  </a:lnTo>
                  <a:lnTo>
                    <a:pt x="73753" y="21970"/>
                  </a:lnTo>
                  <a:lnTo>
                    <a:pt x="71947" y="18678"/>
                  </a:lnTo>
                  <a:lnTo>
                    <a:pt x="69867" y="15569"/>
                  </a:lnTo>
                  <a:lnTo>
                    <a:pt x="67489" y="12711"/>
                  </a:lnTo>
                  <a:lnTo>
                    <a:pt x="64860" y="10059"/>
                  </a:lnTo>
                  <a:lnTo>
                    <a:pt x="61979" y="7705"/>
                  </a:lnTo>
                  <a:lnTo>
                    <a:pt x="58893" y="5601"/>
                  </a:lnTo>
                  <a:lnTo>
                    <a:pt x="55601" y="3818"/>
                  </a:lnTo>
                  <a:lnTo>
                    <a:pt x="52126" y="2332"/>
                  </a:lnTo>
                  <a:lnTo>
                    <a:pt x="48468" y="1212"/>
                  </a:lnTo>
                  <a:lnTo>
                    <a:pt x="44696" y="435"/>
                  </a:lnTo>
                  <a:lnTo>
                    <a:pt x="40763" y="46"/>
                  </a:lnTo>
                  <a:lnTo>
                    <a:pt x="38774" y="0"/>
                  </a:lnTo>
                  <a:lnTo>
                    <a:pt x="36785" y="46"/>
                  </a:lnTo>
                  <a:lnTo>
                    <a:pt x="32853" y="435"/>
                  </a:lnTo>
                  <a:lnTo>
                    <a:pt x="29081" y="1212"/>
                  </a:lnTo>
                  <a:lnTo>
                    <a:pt x="25423" y="2332"/>
                  </a:lnTo>
                  <a:lnTo>
                    <a:pt x="21948" y="3818"/>
                  </a:lnTo>
                  <a:lnTo>
                    <a:pt x="18656" y="5601"/>
                  </a:lnTo>
                  <a:lnTo>
                    <a:pt x="15570" y="7705"/>
                  </a:lnTo>
                  <a:lnTo>
                    <a:pt x="12689" y="10059"/>
                  </a:lnTo>
                  <a:lnTo>
                    <a:pt x="10060" y="12711"/>
                  </a:lnTo>
                  <a:lnTo>
                    <a:pt x="7682" y="15569"/>
                  </a:lnTo>
                  <a:lnTo>
                    <a:pt x="5602" y="18678"/>
                  </a:lnTo>
                  <a:lnTo>
                    <a:pt x="3796" y="21970"/>
                  </a:lnTo>
                  <a:lnTo>
                    <a:pt x="2333" y="25445"/>
                  </a:lnTo>
                  <a:lnTo>
                    <a:pt x="1190" y="29080"/>
                  </a:lnTo>
                  <a:lnTo>
                    <a:pt x="412" y="32875"/>
                  </a:lnTo>
                  <a:lnTo>
                    <a:pt x="24" y="36785"/>
                  </a:lnTo>
                  <a:lnTo>
                    <a:pt x="1" y="38797"/>
                  </a:lnTo>
                  <a:lnTo>
                    <a:pt x="24" y="40786"/>
                  </a:lnTo>
                  <a:lnTo>
                    <a:pt x="412" y="44695"/>
                  </a:lnTo>
                  <a:lnTo>
                    <a:pt x="1190" y="48490"/>
                  </a:lnTo>
                  <a:lnTo>
                    <a:pt x="2333" y="52125"/>
                  </a:lnTo>
                  <a:lnTo>
                    <a:pt x="3796" y="55600"/>
                  </a:lnTo>
                  <a:lnTo>
                    <a:pt x="5602" y="58915"/>
                  </a:lnTo>
                  <a:lnTo>
                    <a:pt x="7682" y="62001"/>
                  </a:lnTo>
                  <a:lnTo>
                    <a:pt x="10060" y="64882"/>
                  </a:lnTo>
                  <a:lnTo>
                    <a:pt x="12689" y="67511"/>
                  </a:lnTo>
                  <a:lnTo>
                    <a:pt x="15570" y="69889"/>
                  </a:lnTo>
                  <a:lnTo>
                    <a:pt x="18656" y="71969"/>
                  </a:lnTo>
                  <a:lnTo>
                    <a:pt x="21948" y="73752"/>
                  </a:lnTo>
                  <a:lnTo>
                    <a:pt x="25423" y="75238"/>
                  </a:lnTo>
                  <a:lnTo>
                    <a:pt x="29081" y="76358"/>
                  </a:lnTo>
                  <a:lnTo>
                    <a:pt x="32853" y="77136"/>
                  </a:lnTo>
                  <a:lnTo>
                    <a:pt x="36785" y="77547"/>
                  </a:lnTo>
                  <a:lnTo>
                    <a:pt x="38774" y="77570"/>
                  </a:lnTo>
                  <a:lnTo>
                    <a:pt x="40763" y="77547"/>
                  </a:lnTo>
                  <a:lnTo>
                    <a:pt x="44696" y="77136"/>
                  </a:lnTo>
                  <a:lnTo>
                    <a:pt x="48468" y="76358"/>
                  </a:lnTo>
                  <a:lnTo>
                    <a:pt x="52126" y="75238"/>
                  </a:lnTo>
                  <a:lnTo>
                    <a:pt x="55601" y="73752"/>
                  </a:lnTo>
                  <a:lnTo>
                    <a:pt x="58893" y="71969"/>
                  </a:lnTo>
                  <a:lnTo>
                    <a:pt x="61979" y="69889"/>
                  </a:lnTo>
                  <a:lnTo>
                    <a:pt x="64860" y="67511"/>
                  </a:lnTo>
                  <a:lnTo>
                    <a:pt x="67489" y="64882"/>
                  </a:lnTo>
                  <a:lnTo>
                    <a:pt x="69867" y="62001"/>
                  </a:lnTo>
                  <a:lnTo>
                    <a:pt x="71947" y="58915"/>
                  </a:lnTo>
                  <a:lnTo>
                    <a:pt x="73753" y="55600"/>
                  </a:lnTo>
                  <a:lnTo>
                    <a:pt x="75216" y="52125"/>
                  </a:lnTo>
                  <a:lnTo>
                    <a:pt x="76359" y="48490"/>
                  </a:lnTo>
                  <a:lnTo>
                    <a:pt x="77137" y="44695"/>
                  </a:lnTo>
                  <a:lnTo>
                    <a:pt x="77525" y="40786"/>
                  </a:lnTo>
                  <a:lnTo>
                    <a:pt x="77548" y="38797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26"/>
            <p:cNvSpPr/>
            <p:nvPr/>
          </p:nvSpPr>
          <p:spPr>
            <a:xfrm>
              <a:off x="3132905" y="1288701"/>
              <a:ext cx="3013298" cy="3014220"/>
            </a:xfrm>
            <a:custGeom>
              <a:avLst/>
              <a:gdLst/>
              <a:ahLst/>
              <a:cxnLst/>
              <a:rect l="l" t="t" r="r" b="b"/>
              <a:pathLst>
                <a:path w="71925" h="71947" extrusionOk="0">
                  <a:moveTo>
                    <a:pt x="71924" y="35985"/>
                  </a:moveTo>
                  <a:lnTo>
                    <a:pt x="71901" y="34110"/>
                  </a:lnTo>
                  <a:lnTo>
                    <a:pt x="71535" y="30498"/>
                  </a:lnTo>
                  <a:lnTo>
                    <a:pt x="70804" y="26977"/>
                  </a:lnTo>
                  <a:lnTo>
                    <a:pt x="69752" y="23593"/>
                  </a:lnTo>
                  <a:lnTo>
                    <a:pt x="68403" y="20370"/>
                  </a:lnTo>
                  <a:lnTo>
                    <a:pt x="66734" y="17329"/>
                  </a:lnTo>
                  <a:lnTo>
                    <a:pt x="64791" y="14449"/>
                  </a:lnTo>
                  <a:lnTo>
                    <a:pt x="62596" y="11774"/>
                  </a:lnTo>
                  <a:lnTo>
                    <a:pt x="60150" y="9351"/>
                  </a:lnTo>
                  <a:lnTo>
                    <a:pt x="57498" y="7133"/>
                  </a:lnTo>
                  <a:lnTo>
                    <a:pt x="54618" y="5213"/>
                  </a:lnTo>
                  <a:lnTo>
                    <a:pt x="51554" y="3544"/>
                  </a:lnTo>
                  <a:lnTo>
                    <a:pt x="48331" y="2172"/>
                  </a:lnTo>
                  <a:lnTo>
                    <a:pt x="44947" y="1120"/>
                  </a:lnTo>
                  <a:lnTo>
                    <a:pt x="41449" y="412"/>
                  </a:lnTo>
                  <a:lnTo>
                    <a:pt x="37814" y="46"/>
                  </a:lnTo>
                  <a:lnTo>
                    <a:pt x="35962" y="0"/>
                  </a:lnTo>
                  <a:lnTo>
                    <a:pt x="34111" y="46"/>
                  </a:lnTo>
                  <a:lnTo>
                    <a:pt x="30476" y="412"/>
                  </a:lnTo>
                  <a:lnTo>
                    <a:pt x="26978" y="1120"/>
                  </a:lnTo>
                  <a:lnTo>
                    <a:pt x="23594" y="2172"/>
                  </a:lnTo>
                  <a:lnTo>
                    <a:pt x="20371" y="3544"/>
                  </a:lnTo>
                  <a:lnTo>
                    <a:pt x="17307" y="5213"/>
                  </a:lnTo>
                  <a:lnTo>
                    <a:pt x="14427" y="7133"/>
                  </a:lnTo>
                  <a:lnTo>
                    <a:pt x="11775" y="9351"/>
                  </a:lnTo>
                  <a:lnTo>
                    <a:pt x="9328" y="11774"/>
                  </a:lnTo>
                  <a:lnTo>
                    <a:pt x="7134" y="14449"/>
                  </a:lnTo>
                  <a:lnTo>
                    <a:pt x="5190" y="17329"/>
                  </a:lnTo>
                  <a:lnTo>
                    <a:pt x="3521" y="20370"/>
                  </a:lnTo>
                  <a:lnTo>
                    <a:pt x="2173" y="23593"/>
                  </a:lnTo>
                  <a:lnTo>
                    <a:pt x="1121" y="26977"/>
                  </a:lnTo>
                  <a:lnTo>
                    <a:pt x="389" y="30498"/>
                  </a:lnTo>
                  <a:lnTo>
                    <a:pt x="24" y="34110"/>
                  </a:lnTo>
                  <a:lnTo>
                    <a:pt x="1" y="35985"/>
                  </a:lnTo>
                  <a:lnTo>
                    <a:pt x="24" y="37836"/>
                  </a:lnTo>
                  <a:lnTo>
                    <a:pt x="389" y="41449"/>
                  </a:lnTo>
                  <a:lnTo>
                    <a:pt x="1121" y="44969"/>
                  </a:lnTo>
                  <a:lnTo>
                    <a:pt x="2173" y="48353"/>
                  </a:lnTo>
                  <a:lnTo>
                    <a:pt x="3521" y="51576"/>
                  </a:lnTo>
                  <a:lnTo>
                    <a:pt x="5190" y="54640"/>
                  </a:lnTo>
                  <a:lnTo>
                    <a:pt x="7134" y="57497"/>
                  </a:lnTo>
                  <a:lnTo>
                    <a:pt x="9328" y="60172"/>
                  </a:lnTo>
                  <a:lnTo>
                    <a:pt x="11775" y="62618"/>
                  </a:lnTo>
                  <a:lnTo>
                    <a:pt x="14427" y="64813"/>
                  </a:lnTo>
                  <a:lnTo>
                    <a:pt x="17307" y="66756"/>
                  </a:lnTo>
                  <a:lnTo>
                    <a:pt x="20371" y="68403"/>
                  </a:lnTo>
                  <a:lnTo>
                    <a:pt x="23594" y="69774"/>
                  </a:lnTo>
                  <a:lnTo>
                    <a:pt x="26978" y="70826"/>
                  </a:lnTo>
                  <a:lnTo>
                    <a:pt x="30476" y="71535"/>
                  </a:lnTo>
                  <a:lnTo>
                    <a:pt x="34111" y="71900"/>
                  </a:lnTo>
                  <a:lnTo>
                    <a:pt x="35962" y="71946"/>
                  </a:lnTo>
                  <a:lnTo>
                    <a:pt x="37814" y="71900"/>
                  </a:lnTo>
                  <a:lnTo>
                    <a:pt x="41449" y="71535"/>
                  </a:lnTo>
                  <a:lnTo>
                    <a:pt x="44947" y="70826"/>
                  </a:lnTo>
                  <a:lnTo>
                    <a:pt x="48331" y="69774"/>
                  </a:lnTo>
                  <a:lnTo>
                    <a:pt x="51554" y="68403"/>
                  </a:lnTo>
                  <a:lnTo>
                    <a:pt x="54618" y="66756"/>
                  </a:lnTo>
                  <a:lnTo>
                    <a:pt x="57498" y="64813"/>
                  </a:lnTo>
                  <a:lnTo>
                    <a:pt x="60150" y="62618"/>
                  </a:lnTo>
                  <a:lnTo>
                    <a:pt x="62596" y="60172"/>
                  </a:lnTo>
                  <a:lnTo>
                    <a:pt x="64791" y="57497"/>
                  </a:lnTo>
                  <a:lnTo>
                    <a:pt x="66734" y="54640"/>
                  </a:lnTo>
                  <a:lnTo>
                    <a:pt x="68403" y="51576"/>
                  </a:lnTo>
                  <a:lnTo>
                    <a:pt x="69752" y="48353"/>
                  </a:lnTo>
                  <a:lnTo>
                    <a:pt x="70804" y="44969"/>
                  </a:lnTo>
                  <a:lnTo>
                    <a:pt x="71535" y="41449"/>
                  </a:lnTo>
                  <a:lnTo>
                    <a:pt x="71901" y="37836"/>
                  </a:lnTo>
                  <a:lnTo>
                    <a:pt x="71924" y="3598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66" name="Google Shape;666;p26"/>
            <p:cNvGrpSpPr/>
            <p:nvPr/>
          </p:nvGrpSpPr>
          <p:grpSpPr>
            <a:xfrm>
              <a:off x="3290917" y="1925429"/>
              <a:ext cx="2642739" cy="1737795"/>
              <a:chOff x="235800" y="830650"/>
              <a:chExt cx="6978450" cy="4588844"/>
            </a:xfrm>
          </p:grpSpPr>
          <p:sp>
            <p:nvSpPr>
              <p:cNvPr id="667" name="Google Shape;667;p26"/>
              <p:cNvSpPr/>
              <p:nvPr/>
            </p:nvSpPr>
            <p:spPr>
              <a:xfrm>
                <a:off x="235800" y="1224769"/>
                <a:ext cx="2592225" cy="4194725"/>
              </a:xfrm>
              <a:custGeom>
                <a:avLst/>
                <a:gdLst/>
                <a:ahLst/>
                <a:cxnLst/>
                <a:rect l="l" t="t" r="r" b="b"/>
                <a:pathLst>
                  <a:path w="103689" h="167789" extrusionOk="0">
                    <a:moveTo>
                      <a:pt x="13807" y="0"/>
                    </a:moveTo>
                    <a:cubicBezTo>
                      <a:pt x="11526" y="0"/>
                      <a:pt x="9194" y="921"/>
                      <a:pt x="7431" y="2357"/>
                    </a:cubicBezTo>
                    <a:cubicBezTo>
                      <a:pt x="6418" y="3183"/>
                      <a:pt x="7559" y="5231"/>
                      <a:pt x="8433" y="6203"/>
                    </a:cubicBezTo>
                    <a:cubicBezTo>
                      <a:pt x="9308" y="7175"/>
                      <a:pt x="10393" y="8259"/>
                      <a:pt x="10189" y="9549"/>
                    </a:cubicBezTo>
                    <a:cubicBezTo>
                      <a:pt x="9355" y="9975"/>
                      <a:pt x="8287" y="10084"/>
                      <a:pt x="7292" y="10084"/>
                    </a:cubicBezTo>
                    <a:cubicBezTo>
                      <a:pt x="7024" y="10084"/>
                      <a:pt x="6762" y="10076"/>
                      <a:pt x="6511" y="10065"/>
                    </a:cubicBezTo>
                    <a:cubicBezTo>
                      <a:pt x="6102" y="10046"/>
                      <a:pt x="5686" y="9992"/>
                      <a:pt x="5277" y="9992"/>
                    </a:cubicBezTo>
                    <a:cubicBezTo>
                      <a:pt x="4990" y="9992"/>
                      <a:pt x="4705" y="10019"/>
                      <a:pt x="4430" y="10104"/>
                    </a:cubicBezTo>
                    <a:cubicBezTo>
                      <a:pt x="3763" y="10310"/>
                      <a:pt x="3182" y="11034"/>
                      <a:pt x="3440" y="11683"/>
                    </a:cubicBezTo>
                    <a:cubicBezTo>
                      <a:pt x="2981" y="12481"/>
                      <a:pt x="2431" y="12899"/>
                      <a:pt x="2962" y="13650"/>
                    </a:cubicBezTo>
                    <a:cubicBezTo>
                      <a:pt x="3377" y="14235"/>
                      <a:pt x="4081" y="14716"/>
                      <a:pt x="4076" y="15434"/>
                    </a:cubicBezTo>
                    <a:cubicBezTo>
                      <a:pt x="4071" y="16003"/>
                      <a:pt x="3591" y="16462"/>
                      <a:pt x="3082" y="16719"/>
                    </a:cubicBezTo>
                    <a:cubicBezTo>
                      <a:pt x="2572" y="16973"/>
                      <a:pt x="2000" y="17102"/>
                      <a:pt x="1518" y="17408"/>
                    </a:cubicBezTo>
                    <a:cubicBezTo>
                      <a:pt x="13" y="18366"/>
                      <a:pt x="0" y="20519"/>
                      <a:pt x="159" y="22295"/>
                    </a:cubicBezTo>
                    <a:cubicBezTo>
                      <a:pt x="1133" y="23491"/>
                      <a:pt x="1285" y="25550"/>
                      <a:pt x="817" y="27017"/>
                    </a:cubicBezTo>
                    <a:cubicBezTo>
                      <a:pt x="639" y="27577"/>
                      <a:pt x="351" y="28172"/>
                      <a:pt x="552" y="28724"/>
                    </a:cubicBezTo>
                    <a:cubicBezTo>
                      <a:pt x="782" y="29356"/>
                      <a:pt x="1526" y="29605"/>
                      <a:pt x="2177" y="29773"/>
                    </a:cubicBezTo>
                    <a:cubicBezTo>
                      <a:pt x="2891" y="29958"/>
                      <a:pt x="3669" y="30130"/>
                      <a:pt x="4408" y="30130"/>
                    </a:cubicBezTo>
                    <a:cubicBezTo>
                      <a:pt x="5109" y="30130"/>
                      <a:pt x="5775" y="29975"/>
                      <a:pt x="6314" y="29528"/>
                    </a:cubicBezTo>
                    <a:cubicBezTo>
                      <a:pt x="7583" y="28478"/>
                      <a:pt x="9157" y="28121"/>
                      <a:pt x="10834" y="28121"/>
                    </a:cubicBezTo>
                    <a:cubicBezTo>
                      <a:pt x="13016" y="28121"/>
                      <a:pt x="15374" y="28725"/>
                      <a:pt x="17464" y="29196"/>
                    </a:cubicBezTo>
                    <a:cubicBezTo>
                      <a:pt x="18740" y="29482"/>
                      <a:pt x="20083" y="29952"/>
                      <a:pt x="20830" y="31028"/>
                    </a:cubicBezTo>
                    <a:cubicBezTo>
                      <a:pt x="21824" y="32461"/>
                      <a:pt x="21400" y="34451"/>
                      <a:pt x="20580" y="35993"/>
                    </a:cubicBezTo>
                    <a:cubicBezTo>
                      <a:pt x="19762" y="37533"/>
                      <a:pt x="18587" y="38903"/>
                      <a:pt x="18068" y="40567"/>
                    </a:cubicBezTo>
                    <a:cubicBezTo>
                      <a:pt x="17582" y="42129"/>
                      <a:pt x="17717" y="43806"/>
                      <a:pt x="17859" y="45436"/>
                    </a:cubicBezTo>
                    <a:cubicBezTo>
                      <a:pt x="18032" y="47441"/>
                      <a:pt x="18242" y="49554"/>
                      <a:pt x="19405" y="51198"/>
                    </a:cubicBezTo>
                    <a:cubicBezTo>
                      <a:pt x="20624" y="52922"/>
                      <a:pt x="21392" y="55494"/>
                      <a:pt x="21294" y="57601"/>
                    </a:cubicBezTo>
                    <a:cubicBezTo>
                      <a:pt x="21216" y="59294"/>
                      <a:pt x="20619" y="60958"/>
                      <a:pt x="20775" y="62645"/>
                    </a:cubicBezTo>
                    <a:cubicBezTo>
                      <a:pt x="21057" y="65704"/>
                      <a:pt x="23699" y="67999"/>
                      <a:pt x="26397" y="69471"/>
                    </a:cubicBezTo>
                    <a:cubicBezTo>
                      <a:pt x="29219" y="71013"/>
                      <a:pt x="31651" y="73637"/>
                      <a:pt x="32623" y="76701"/>
                    </a:cubicBezTo>
                    <a:cubicBezTo>
                      <a:pt x="33112" y="78241"/>
                      <a:pt x="33257" y="79868"/>
                      <a:pt x="33688" y="81425"/>
                    </a:cubicBezTo>
                    <a:cubicBezTo>
                      <a:pt x="34432" y="84119"/>
                      <a:pt x="36051" y="86565"/>
                      <a:pt x="38239" y="88307"/>
                    </a:cubicBezTo>
                    <a:cubicBezTo>
                      <a:pt x="39834" y="89575"/>
                      <a:pt x="42451" y="90023"/>
                      <a:pt x="44455" y="90388"/>
                    </a:cubicBezTo>
                    <a:cubicBezTo>
                      <a:pt x="45495" y="90578"/>
                      <a:pt x="46617" y="90728"/>
                      <a:pt x="47400" y="91437"/>
                    </a:cubicBezTo>
                    <a:cubicBezTo>
                      <a:pt x="47762" y="91764"/>
                      <a:pt x="48023" y="92187"/>
                      <a:pt x="48369" y="92530"/>
                    </a:cubicBezTo>
                    <a:cubicBezTo>
                      <a:pt x="50044" y="94188"/>
                      <a:pt x="53127" y="93507"/>
                      <a:pt x="54821" y="95145"/>
                    </a:cubicBezTo>
                    <a:cubicBezTo>
                      <a:pt x="55259" y="95566"/>
                      <a:pt x="55558" y="96107"/>
                      <a:pt x="55941" y="96579"/>
                    </a:cubicBezTo>
                    <a:cubicBezTo>
                      <a:pt x="56887" y="97736"/>
                      <a:pt x="58370" y="98428"/>
                      <a:pt x="59861" y="98428"/>
                    </a:cubicBezTo>
                    <a:cubicBezTo>
                      <a:pt x="60003" y="98428"/>
                      <a:pt x="60145" y="98421"/>
                      <a:pt x="60286" y="98409"/>
                    </a:cubicBezTo>
                    <a:lnTo>
                      <a:pt x="60286" y="98409"/>
                    </a:lnTo>
                    <a:cubicBezTo>
                      <a:pt x="59905" y="99653"/>
                      <a:pt x="61397" y="101114"/>
                      <a:pt x="60936" y="102330"/>
                    </a:cubicBezTo>
                    <a:cubicBezTo>
                      <a:pt x="60565" y="103312"/>
                      <a:pt x="59445" y="103741"/>
                      <a:pt x="58674" y="104452"/>
                    </a:cubicBezTo>
                    <a:cubicBezTo>
                      <a:pt x="57337" y="105685"/>
                      <a:pt x="57129" y="107795"/>
                      <a:pt x="57705" y="109521"/>
                    </a:cubicBezTo>
                    <a:cubicBezTo>
                      <a:pt x="58282" y="111246"/>
                      <a:pt x="59498" y="112671"/>
                      <a:pt x="60717" y="114022"/>
                    </a:cubicBezTo>
                    <a:cubicBezTo>
                      <a:pt x="62978" y="116530"/>
                      <a:pt x="65696" y="117746"/>
                      <a:pt x="68148" y="120066"/>
                    </a:cubicBezTo>
                    <a:cubicBezTo>
                      <a:pt x="70420" y="122216"/>
                      <a:pt x="70937" y="125696"/>
                      <a:pt x="70438" y="128784"/>
                    </a:cubicBezTo>
                    <a:cubicBezTo>
                      <a:pt x="69938" y="131872"/>
                      <a:pt x="68585" y="134744"/>
                      <a:pt x="67620" y="137718"/>
                    </a:cubicBezTo>
                    <a:cubicBezTo>
                      <a:pt x="65814" y="143276"/>
                      <a:pt x="65376" y="149382"/>
                      <a:pt x="67102" y="154963"/>
                    </a:cubicBezTo>
                    <a:cubicBezTo>
                      <a:pt x="68828" y="160546"/>
                      <a:pt x="72869" y="165522"/>
                      <a:pt x="78283" y="167717"/>
                    </a:cubicBezTo>
                    <a:cubicBezTo>
                      <a:pt x="78404" y="167766"/>
                      <a:pt x="78530" y="167788"/>
                      <a:pt x="78658" y="167788"/>
                    </a:cubicBezTo>
                    <a:cubicBezTo>
                      <a:pt x="79167" y="167788"/>
                      <a:pt x="79705" y="167444"/>
                      <a:pt x="80056" y="167066"/>
                    </a:cubicBezTo>
                    <a:cubicBezTo>
                      <a:pt x="80495" y="166591"/>
                      <a:pt x="80589" y="165833"/>
                      <a:pt x="80281" y="165265"/>
                    </a:cubicBezTo>
                    <a:cubicBezTo>
                      <a:pt x="79304" y="163467"/>
                      <a:pt x="77566" y="161932"/>
                      <a:pt x="76298" y="160326"/>
                    </a:cubicBezTo>
                    <a:cubicBezTo>
                      <a:pt x="75898" y="159821"/>
                      <a:pt x="75478" y="159248"/>
                      <a:pt x="75530" y="158607"/>
                    </a:cubicBezTo>
                    <a:cubicBezTo>
                      <a:pt x="75589" y="157886"/>
                      <a:pt x="76208" y="157367"/>
                      <a:pt x="76666" y="156807"/>
                    </a:cubicBezTo>
                    <a:cubicBezTo>
                      <a:pt x="77361" y="155947"/>
                      <a:pt x="77729" y="154867"/>
                      <a:pt x="77704" y="153762"/>
                    </a:cubicBezTo>
                    <a:cubicBezTo>
                      <a:pt x="77674" y="152733"/>
                      <a:pt x="77075" y="151726"/>
                      <a:pt x="77111" y="150697"/>
                    </a:cubicBezTo>
                    <a:cubicBezTo>
                      <a:pt x="77146" y="149667"/>
                      <a:pt x="77701" y="148583"/>
                      <a:pt x="78676" y="148251"/>
                    </a:cubicBezTo>
                    <a:cubicBezTo>
                      <a:pt x="79120" y="148100"/>
                      <a:pt x="79614" y="148115"/>
                      <a:pt x="80042" y="147926"/>
                    </a:cubicBezTo>
                    <a:cubicBezTo>
                      <a:pt x="81453" y="147303"/>
                      <a:pt x="81228" y="145153"/>
                      <a:pt x="82249" y="143996"/>
                    </a:cubicBezTo>
                    <a:cubicBezTo>
                      <a:pt x="82722" y="143460"/>
                      <a:pt x="83419" y="143193"/>
                      <a:pt x="84064" y="142883"/>
                    </a:cubicBezTo>
                    <a:cubicBezTo>
                      <a:pt x="86792" y="141571"/>
                      <a:pt x="89035" y="138972"/>
                      <a:pt x="89283" y="135957"/>
                    </a:cubicBezTo>
                    <a:cubicBezTo>
                      <a:pt x="89483" y="133544"/>
                      <a:pt x="88605" y="130615"/>
                      <a:pt x="90438" y="129034"/>
                    </a:cubicBezTo>
                    <a:cubicBezTo>
                      <a:pt x="91238" y="128344"/>
                      <a:pt x="92244" y="128199"/>
                      <a:pt x="93314" y="128199"/>
                    </a:cubicBezTo>
                    <a:cubicBezTo>
                      <a:pt x="94087" y="128199"/>
                      <a:pt x="94894" y="128275"/>
                      <a:pt x="95682" y="128275"/>
                    </a:cubicBezTo>
                    <a:cubicBezTo>
                      <a:pt x="96098" y="128275"/>
                      <a:pt x="96509" y="128254"/>
                      <a:pt x="96908" y="128189"/>
                    </a:cubicBezTo>
                    <a:cubicBezTo>
                      <a:pt x="97800" y="128044"/>
                      <a:pt x="98396" y="127214"/>
                      <a:pt x="98814" y="126412"/>
                    </a:cubicBezTo>
                    <a:cubicBezTo>
                      <a:pt x="99231" y="125609"/>
                      <a:pt x="99280" y="124658"/>
                      <a:pt x="99129" y="123766"/>
                    </a:cubicBezTo>
                    <a:cubicBezTo>
                      <a:pt x="98945" y="122668"/>
                      <a:pt x="98473" y="121597"/>
                      <a:pt x="98577" y="120489"/>
                    </a:cubicBezTo>
                    <a:cubicBezTo>
                      <a:pt x="98723" y="118930"/>
                      <a:pt x="99942" y="117730"/>
                      <a:pt x="100886" y="116480"/>
                    </a:cubicBezTo>
                    <a:cubicBezTo>
                      <a:pt x="102003" y="114998"/>
                      <a:pt x="102797" y="113297"/>
                      <a:pt x="103214" y="111488"/>
                    </a:cubicBezTo>
                    <a:cubicBezTo>
                      <a:pt x="103689" y="109429"/>
                      <a:pt x="102371" y="106997"/>
                      <a:pt x="100524" y="105970"/>
                    </a:cubicBezTo>
                    <a:cubicBezTo>
                      <a:pt x="98677" y="104943"/>
                      <a:pt x="96462" y="104915"/>
                      <a:pt x="94350" y="104853"/>
                    </a:cubicBezTo>
                    <a:cubicBezTo>
                      <a:pt x="92237" y="104794"/>
                      <a:pt x="89999" y="104633"/>
                      <a:pt x="88273" y="103414"/>
                    </a:cubicBezTo>
                    <a:cubicBezTo>
                      <a:pt x="86692" y="102296"/>
                      <a:pt x="85799" y="100469"/>
                      <a:pt x="84550" y="98991"/>
                    </a:cubicBezTo>
                    <a:cubicBezTo>
                      <a:pt x="82441" y="96497"/>
                      <a:pt x="79375" y="95057"/>
                      <a:pt x="76410" y="93690"/>
                    </a:cubicBezTo>
                    <a:cubicBezTo>
                      <a:pt x="75559" y="93298"/>
                      <a:pt x="74630" y="92901"/>
                      <a:pt x="73720" y="92901"/>
                    </a:cubicBezTo>
                    <a:cubicBezTo>
                      <a:pt x="73431" y="92901"/>
                      <a:pt x="73144" y="92941"/>
                      <a:pt x="72862" y="93034"/>
                    </a:cubicBezTo>
                    <a:cubicBezTo>
                      <a:pt x="72400" y="93185"/>
                      <a:pt x="71985" y="93473"/>
                      <a:pt x="71508" y="93564"/>
                    </a:cubicBezTo>
                    <a:cubicBezTo>
                      <a:pt x="71390" y="93586"/>
                      <a:pt x="71274" y="93597"/>
                      <a:pt x="71159" y="93597"/>
                    </a:cubicBezTo>
                    <a:cubicBezTo>
                      <a:pt x="70006" y="93597"/>
                      <a:pt x="69033" y="92520"/>
                      <a:pt x="67966" y="91944"/>
                    </a:cubicBezTo>
                    <a:cubicBezTo>
                      <a:pt x="67424" y="91651"/>
                      <a:pt x="66830" y="91518"/>
                      <a:pt x="66231" y="91518"/>
                    </a:cubicBezTo>
                    <a:cubicBezTo>
                      <a:pt x="64138" y="91518"/>
                      <a:pt x="61986" y="93147"/>
                      <a:pt x="61817" y="95293"/>
                    </a:cubicBezTo>
                    <a:cubicBezTo>
                      <a:pt x="61476" y="95410"/>
                      <a:pt x="61056" y="95468"/>
                      <a:pt x="60611" y="95468"/>
                    </a:cubicBezTo>
                    <a:cubicBezTo>
                      <a:pt x="59413" y="95468"/>
                      <a:pt x="58031" y="95047"/>
                      <a:pt x="57510" y="94228"/>
                    </a:cubicBezTo>
                    <a:cubicBezTo>
                      <a:pt x="56995" y="93419"/>
                      <a:pt x="56789" y="92287"/>
                      <a:pt x="55904" y="91918"/>
                    </a:cubicBezTo>
                    <a:cubicBezTo>
                      <a:pt x="55432" y="91722"/>
                      <a:pt x="54840" y="91796"/>
                      <a:pt x="54455" y="91458"/>
                    </a:cubicBezTo>
                    <a:cubicBezTo>
                      <a:pt x="53818" y="90898"/>
                      <a:pt x="54313" y="89881"/>
                      <a:pt x="54428" y="89040"/>
                    </a:cubicBezTo>
                    <a:cubicBezTo>
                      <a:pt x="54609" y="87696"/>
                      <a:pt x="53607" y="86419"/>
                      <a:pt x="52383" y="85834"/>
                    </a:cubicBezTo>
                    <a:cubicBezTo>
                      <a:pt x="51161" y="85249"/>
                      <a:pt x="49761" y="85202"/>
                      <a:pt x="48407" y="85159"/>
                    </a:cubicBezTo>
                    <a:cubicBezTo>
                      <a:pt x="47051" y="85115"/>
                      <a:pt x="45649" y="85054"/>
                      <a:pt x="44436" y="84447"/>
                    </a:cubicBezTo>
                    <a:cubicBezTo>
                      <a:pt x="42077" y="83264"/>
                      <a:pt x="41111" y="80063"/>
                      <a:pt x="42146" y="77635"/>
                    </a:cubicBezTo>
                    <a:cubicBezTo>
                      <a:pt x="43156" y="75267"/>
                      <a:pt x="45760" y="73783"/>
                      <a:pt x="48337" y="73783"/>
                    </a:cubicBezTo>
                    <a:cubicBezTo>
                      <a:pt x="48401" y="73783"/>
                      <a:pt x="48464" y="73784"/>
                      <a:pt x="48528" y="73786"/>
                    </a:cubicBezTo>
                    <a:cubicBezTo>
                      <a:pt x="51112" y="73862"/>
                      <a:pt x="53842" y="75749"/>
                      <a:pt x="53870" y="78335"/>
                    </a:cubicBezTo>
                    <a:cubicBezTo>
                      <a:pt x="53875" y="78746"/>
                      <a:pt x="54287" y="78928"/>
                      <a:pt x="54735" y="78928"/>
                    </a:cubicBezTo>
                    <a:cubicBezTo>
                      <a:pt x="55004" y="78928"/>
                      <a:pt x="55285" y="78863"/>
                      <a:pt x="55498" y="78741"/>
                    </a:cubicBezTo>
                    <a:cubicBezTo>
                      <a:pt x="56067" y="78416"/>
                      <a:pt x="56365" y="77760"/>
                      <a:pt x="56505" y="77119"/>
                    </a:cubicBezTo>
                    <a:cubicBezTo>
                      <a:pt x="56645" y="76478"/>
                      <a:pt x="56664" y="75812"/>
                      <a:pt x="56860" y="75186"/>
                    </a:cubicBezTo>
                    <a:cubicBezTo>
                      <a:pt x="57310" y="73749"/>
                      <a:pt x="58757" y="72690"/>
                      <a:pt x="60261" y="72690"/>
                    </a:cubicBezTo>
                    <a:cubicBezTo>
                      <a:pt x="60273" y="72690"/>
                      <a:pt x="60285" y="72690"/>
                      <a:pt x="60297" y="72690"/>
                    </a:cubicBezTo>
                    <a:cubicBezTo>
                      <a:pt x="60306" y="72690"/>
                      <a:pt x="60314" y="72690"/>
                      <a:pt x="60323" y="72690"/>
                    </a:cubicBezTo>
                    <a:cubicBezTo>
                      <a:pt x="61893" y="72690"/>
                      <a:pt x="62998" y="71122"/>
                      <a:pt x="64116" y="70013"/>
                    </a:cubicBezTo>
                    <a:cubicBezTo>
                      <a:pt x="65241" y="68896"/>
                      <a:pt x="65913" y="67214"/>
                      <a:pt x="65469" y="65693"/>
                    </a:cubicBezTo>
                    <a:cubicBezTo>
                      <a:pt x="65229" y="64873"/>
                      <a:pt x="64683" y="64046"/>
                      <a:pt x="64956" y="63238"/>
                    </a:cubicBezTo>
                    <a:cubicBezTo>
                      <a:pt x="65170" y="62604"/>
                      <a:pt x="65822" y="62237"/>
                      <a:pt x="66438" y="61978"/>
                    </a:cubicBezTo>
                    <a:cubicBezTo>
                      <a:pt x="67992" y="61328"/>
                      <a:pt x="69657" y="60995"/>
                      <a:pt x="71338" y="60995"/>
                    </a:cubicBezTo>
                    <a:cubicBezTo>
                      <a:pt x="71514" y="60995"/>
                      <a:pt x="71689" y="60998"/>
                      <a:pt x="71865" y="61005"/>
                    </a:cubicBezTo>
                    <a:cubicBezTo>
                      <a:pt x="71916" y="61008"/>
                      <a:pt x="71966" y="61009"/>
                      <a:pt x="72016" y="61009"/>
                    </a:cubicBezTo>
                    <a:cubicBezTo>
                      <a:pt x="73530" y="61009"/>
                      <a:pt x="74333" y="60016"/>
                      <a:pt x="75129" y="58671"/>
                    </a:cubicBezTo>
                    <a:cubicBezTo>
                      <a:pt x="75724" y="57667"/>
                      <a:pt x="75988" y="56400"/>
                      <a:pt x="76935" y="55719"/>
                    </a:cubicBezTo>
                    <a:cubicBezTo>
                      <a:pt x="77461" y="55341"/>
                      <a:pt x="78061" y="55227"/>
                      <a:pt x="78697" y="55227"/>
                    </a:cubicBezTo>
                    <a:cubicBezTo>
                      <a:pt x="79669" y="55227"/>
                      <a:pt x="80723" y="55493"/>
                      <a:pt x="81724" y="55493"/>
                    </a:cubicBezTo>
                    <a:cubicBezTo>
                      <a:pt x="81835" y="55493"/>
                      <a:pt x="81945" y="55490"/>
                      <a:pt x="82055" y="55483"/>
                    </a:cubicBezTo>
                    <a:cubicBezTo>
                      <a:pt x="84597" y="55311"/>
                      <a:pt x="86582" y="52458"/>
                      <a:pt x="85860" y="50015"/>
                    </a:cubicBezTo>
                    <a:cubicBezTo>
                      <a:pt x="85517" y="48852"/>
                      <a:pt x="84704" y="47901"/>
                      <a:pt x="84043" y="46884"/>
                    </a:cubicBezTo>
                    <a:cubicBezTo>
                      <a:pt x="83131" y="45481"/>
                      <a:pt x="82492" y="43918"/>
                      <a:pt x="82159" y="42277"/>
                    </a:cubicBezTo>
                    <a:cubicBezTo>
                      <a:pt x="81854" y="40773"/>
                      <a:pt x="81767" y="39118"/>
                      <a:pt x="80776" y="37947"/>
                    </a:cubicBezTo>
                    <a:cubicBezTo>
                      <a:pt x="79227" y="38020"/>
                      <a:pt x="77350" y="37975"/>
                      <a:pt x="75971" y="38686"/>
                    </a:cubicBezTo>
                    <a:cubicBezTo>
                      <a:pt x="75699" y="37108"/>
                      <a:pt x="75398" y="35461"/>
                      <a:pt x="74423" y="34192"/>
                    </a:cubicBezTo>
                    <a:cubicBezTo>
                      <a:pt x="73732" y="33291"/>
                      <a:pt x="72587" y="32657"/>
                      <a:pt x="71488" y="32657"/>
                    </a:cubicBezTo>
                    <a:cubicBezTo>
                      <a:pt x="71039" y="32657"/>
                      <a:pt x="70597" y="32763"/>
                      <a:pt x="70198" y="32999"/>
                    </a:cubicBezTo>
                    <a:cubicBezTo>
                      <a:pt x="68851" y="33794"/>
                      <a:pt x="68559" y="35642"/>
                      <a:pt x="68807" y="37187"/>
                    </a:cubicBezTo>
                    <a:cubicBezTo>
                      <a:pt x="69057" y="38731"/>
                      <a:pt x="69698" y="40227"/>
                      <a:pt x="69655" y="41791"/>
                    </a:cubicBezTo>
                    <a:cubicBezTo>
                      <a:pt x="69615" y="43336"/>
                      <a:pt x="68552" y="45042"/>
                      <a:pt x="67017" y="45042"/>
                    </a:cubicBezTo>
                    <a:cubicBezTo>
                      <a:pt x="66998" y="45042"/>
                      <a:pt x="66979" y="45041"/>
                      <a:pt x="66960" y="45041"/>
                    </a:cubicBezTo>
                    <a:cubicBezTo>
                      <a:pt x="66146" y="45019"/>
                      <a:pt x="65416" y="44522"/>
                      <a:pt x="64843" y="43941"/>
                    </a:cubicBezTo>
                    <a:cubicBezTo>
                      <a:pt x="64022" y="43112"/>
                      <a:pt x="63372" y="42052"/>
                      <a:pt x="62317" y="41553"/>
                    </a:cubicBezTo>
                    <a:cubicBezTo>
                      <a:pt x="61507" y="41171"/>
                      <a:pt x="60577" y="41179"/>
                      <a:pt x="59704" y="40982"/>
                    </a:cubicBezTo>
                    <a:cubicBezTo>
                      <a:pt x="56728" y="40316"/>
                      <a:pt x="54688" y="36902"/>
                      <a:pt x="55510" y="33965"/>
                    </a:cubicBezTo>
                    <a:cubicBezTo>
                      <a:pt x="56182" y="31564"/>
                      <a:pt x="58657" y="29882"/>
                      <a:pt x="61117" y="29882"/>
                    </a:cubicBezTo>
                    <a:cubicBezTo>
                      <a:pt x="61664" y="29882"/>
                      <a:pt x="62211" y="29966"/>
                      <a:pt x="62737" y="30143"/>
                    </a:cubicBezTo>
                    <a:cubicBezTo>
                      <a:pt x="66237" y="28861"/>
                      <a:pt x="67660" y="24447"/>
                      <a:pt x="66265" y="20991"/>
                    </a:cubicBezTo>
                    <a:cubicBezTo>
                      <a:pt x="64868" y="17535"/>
                      <a:pt x="61115" y="15389"/>
                      <a:pt x="57392" y="15226"/>
                    </a:cubicBezTo>
                    <a:cubicBezTo>
                      <a:pt x="56302" y="15179"/>
                      <a:pt x="55191" y="15275"/>
                      <a:pt x="54134" y="15007"/>
                    </a:cubicBezTo>
                    <a:cubicBezTo>
                      <a:pt x="51145" y="14251"/>
                      <a:pt x="49582" y="10965"/>
                      <a:pt x="46980" y="9310"/>
                    </a:cubicBezTo>
                    <a:cubicBezTo>
                      <a:pt x="46287" y="8869"/>
                      <a:pt x="45224" y="8778"/>
                      <a:pt x="44079" y="8778"/>
                    </a:cubicBezTo>
                    <a:cubicBezTo>
                      <a:pt x="43277" y="8778"/>
                      <a:pt x="42435" y="8823"/>
                      <a:pt x="41651" y="8823"/>
                    </a:cubicBezTo>
                    <a:cubicBezTo>
                      <a:pt x="40795" y="8823"/>
                      <a:pt x="40007" y="8769"/>
                      <a:pt x="39418" y="8547"/>
                    </a:cubicBezTo>
                    <a:cubicBezTo>
                      <a:pt x="38499" y="8200"/>
                      <a:pt x="37525" y="8023"/>
                      <a:pt x="36546" y="8023"/>
                    </a:cubicBezTo>
                    <a:cubicBezTo>
                      <a:pt x="36275" y="8023"/>
                      <a:pt x="36003" y="8037"/>
                      <a:pt x="35731" y="8064"/>
                    </a:cubicBezTo>
                    <a:cubicBezTo>
                      <a:pt x="34635" y="9104"/>
                      <a:pt x="32585" y="9398"/>
                      <a:pt x="31077" y="9499"/>
                    </a:cubicBezTo>
                    <a:cubicBezTo>
                      <a:pt x="29526" y="7990"/>
                      <a:pt x="27655" y="6585"/>
                      <a:pt x="25725" y="5605"/>
                    </a:cubicBezTo>
                    <a:cubicBezTo>
                      <a:pt x="24435" y="4951"/>
                      <a:pt x="22930" y="4260"/>
                      <a:pt x="22532" y="2870"/>
                    </a:cubicBezTo>
                    <a:cubicBezTo>
                      <a:pt x="22012" y="1053"/>
                      <a:pt x="19376" y="125"/>
                      <a:pt x="17200" y="125"/>
                    </a:cubicBezTo>
                    <a:cubicBezTo>
                      <a:pt x="16716" y="125"/>
                      <a:pt x="16254" y="171"/>
                      <a:pt x="15844" y="263"/>
                    </a:cubicBezTo>
                    <a:cubicBezTo>
                      <a:pt x="15181" y="84"/>
                      <a:pt x="14496" y="0"/>
                      <a:pt x="1380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8" name="Google Shape;668;p26"/>
              <p:cNvSpPr/>
              <p:nvPr/>
            </p:nvSpPr>
            <p:spPr>
              <a:xfrm>
                <a:off x="2370225" y="830650"/>
                <a:ext cx="1016975" cy="1158500"/>
              </a:xfrm>
              <a:custGeom>
                <a:avLst/>
                <a:gdLst/>
                <a:ahLst/>
                <a:cxnLst/>
                <a:rect l="l" t="t" r="r" b="b"/>
                <a:pathLst>
                  <a:path w="40679" h="46340" extrusionOk="0">
                    <a:moveTo>
                      <a:pt x="15780" y="0"/>
                    </a:moveTo>
                    <a:cubicBezTo>
                      <a:pt x="14989" y="0"/>
                      <a:pt x="14213" y="109"/>
                      <a:pt x="13470" y="421"/>
                    </a:cubicBezTo>
                    <a:cubicBezTo>
                      <a:pt x="9879" y="1928"/>
                      <a:pt x="10933" y="5468"/>
                      <a:pt x="8580" y="7572"/>
                    </a:cubicBezTo>
                    <a:cubicBezTo>
                      <a:pt x="6546" y="9390"/>
                      <a:pt x="2788" y="7963"/>
                      <a:pt x="1150" y="10460"/>
                    </a:cubicBezTo>
                    <a:cubicBezTo>
                      <a:pt x="0" y="12215"/>
                      <a:pt x="1289" y="14606"/>
                      <a:pt x="2962" y="15871"/>
                    </a:cubicBezTo>
                    <a:cubicBezTo>
                      <a:pt x="4636" y="17135"/>
                      <a:pt x="6731" y="17894"/>
                      <a:pt x="8056" y="19522"/>
                    </a:cubicBezTo>
                    <a:cubicBezTo>
                      <a:pt x="10183" y="22136"/>
                      <a:pt x="9577" y="26004"/>
                      <a:pt x="8413" y="29169"/>
                    </a:cubicBezTo>
                    <a:cubicBezTo>
                      <a:pt x="7247" y="32332"/>
                      <a:pt x="5603" y="35532"/>
                      <a:pt x="6005" y="38881"/>
                    </a:cubicBezTo>
                    <a:cubicBezTo>
                      <a:pt x="6193" y="40459"/>
                      <a:pt x="6837" y="41956"/>
                      <a:pt x="7675" y="43307"/>
                    </a:cubicBezTo>
                    <a:cubicBezTo>
                      <a:pt x="8488" y="44615"/>
                      <a:pt x="9597" y="45873"/>
                      <a:pt x="11095" y="46235"/>
                    </a:cubicBezTo>
                    <a:cubicBezTo>
                      <a:pt x="11391" y="46306"/>
                      <a:pt x="11688" y="46339"/>
                      <a:pt x="11983" y="46339"/>
                    </a:cubicBezTo>
                    <a:cubicBezTo>
                      <a:pt x="13586" y="46339"/>
                      <a:pt x="15150" y="45367"/>
                      <a:pt x="16368" y="44250"/>
                    </a:cubicBezTo>
                    <a:cubicBezTo>
                      <a:pt x="17812" y="42927"/>
                      <a:pt x="19065" y="41325"/>
                      <a:pt x="20822" y="40465"/>
                    </a:cubicBezTo>
                    <a:cubicBezTo>
                      <a:pt x="23353" y="39224"/>
                      <a:pt x="26610" y="39686"/>
                      <a:pt x="28815" y="37929"/>
                    </a:cubicBezTo>
                    <a:cubicBezTo>
                      <a:pt x="31544" y="35754"/>
                      <a:pt x="31140" y="31606"/>
                      <a:pt x="31890" y="28199"/>
                    </a:cubicBezTo>
                    <a:cubicBezTo>
                      <a:pt x="33150" y="22476"/>
                      <a:pt x="38102" y="18249"/>
                      <a:pt x="40038" y="12718"/>
                    </a:cubicBezTo>
                    <a:cubicBezTo>
                      <a:pt x="40418" y="11636"/>
                      <a:pt x="40679" y="10499"/>
                      <a:pt x="40652" y="9352"/>
                    </a:cubicBezTo>
                    <a:cubicBezTo>
                      <a:pt x="40569" y="5649"/>
                      <a:pt x="37449" y="2571"/>
                      <a:pt x="33956" y="1339"/>
                    </a:cubicBezTo>
                    <a:cubicBezTo>
                      <a:pt x="31938" y="627"/>
                      <a:pt x="29911" y="457"/>
                      <a:pt x="27871" y="457"/>
                    </a:cubicBezTo>
                    <a:cubicBezTo>
                      <a:pt x="26007" y="457"/>
                      <a:pt x="24132" y="599"/>
                      <a:pt x="22245" y="599"/>
                    </a:cubicBezTo>
                    <a:cubicBezTo>
                      <a:pt x="21785" y="599"/>
                      <a:pt x="21325" y="591"/>
                      <a:pt x="20863" y="570"/>
                    </a:cubicBezTo>
                    <a:cubicBezTo>
                      <a:pt x="19225" y="496"/>
                      <a:pt x="17470" y="0"/>
                      <a:pt x="1578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9" name="Google Shape;669;p26"/>
              <p:cNvSpPr/>
              <p:nvPr/>
            </p:nvSpPr>
            <p:spPr>
              <a:xfrm>
                <a:off x="3143325" y="1089650"/>
                <a:ext cx="4064350" cy="3503975"/>
              </a:xfrm>
              <a:custGeom>
                <a:avLst/>
                <a:gdLst/>
                <a:ahLst/>
                <a:cxnLst/>
                <a:rect l="l" t="t" r="r" b="b"/>
                <a:pathLst>
                  <a:path w="162574" h="140159" extrusionOk="0">
                    <a:moveTo>
                      <a:pt x="149391" y="0"/>
                    </a:moveTo>
                    <a:cubicBezTo>
                      <a:pt x="148360" y="0"/>
                      <a:pt x="147330" y="156"/>
                      <a:pt x="146349" y="477"/>
                    </a:cubicBezTo>
                    <a:cubicBezTo>
                      <a:pt x="145329" y="812"/>
                      <a:pt x="144363" y="1309"/>
                      <a:pt x="143326" y="1583"/>
                    </a:cubicBezTo>
                    <a:cubicBezTo>
                      <a:pt x="142494" y="1801"/>
                      <a:pt x="141638" y="1870"/>
                      <a:pt x="140776" y="1870"/>
                    </a:cubicBezTo>
                    <a:cubicBezTo>
                      <a:pt x="140050" y="1870"/>
                      <a:pt x="139319" y="1821"/>
                      <a:pt x="138596" y="1772"/>
                    </a:cubicBezTo>
                    <a:lnTo>
                      <a:pt x="130106" y="1191"/>
                    </a:lnTo>
                    <a:cubicBezTo>
                      <a:pt x="129237" y="1132"/>
                      <a:pt x="128350" y="1076"/>
                      <a:pt x="127469" y="1076"/>
                    </a:cubicBezTo>
                    <a:cubicBezTo>
                      <a:pt x="125783" y="1076"/>
                      <a:pt x="124119" y="1281"/>
                      <a:pt x="122644" y="2056"/>
                    </a:cubicBezTo>
                    <a:cubicBezTo>
                      <a:pt x="119360" y="3782"/>
                      <a:pt x="117499" y="8084"/>
                      <a:pt x="113816" y="8529"/>
                    </a:cubicBezTo>
                    <a:cubicBezTo>
                      <a:pt x="113611" y="8554"/>
                      <a:pt x="113408" y="8566"/>
                      <a:pt x="113207" y="8566"/>
                    </a:cubicBezTo>
                    <a:cubicBezTo>
                      <a:pt x="110853" y="8566"/>
                      <a:pt x="108715" y="6973"/>
                      <a:pt x="106473" y="6087"/>
                    </a:cubicBezTo>
                    <a:cubicBezTo>
                      <a:pt x="105100" y="5543"/>
                      <a:pt x="103627" y="5279"/>
                      <a:pt x="102152" y="5279"/>
                    </a:cubicBezTo>
                    <a:cubicBezTo>
                      <a:pt x="99404" y="5279"/>
                      <a:pt x="96647" y="6196"/>
                      <a:pt x="94512" y="7933"/>
                    </a:cubicBezTo>
                    <a:cubicBezTo>
                      <a:pt x="93279" y="7304"/>
                      <a:pt x="93660" y="5468"/>
                      <a:pt x="93225" y="4153"/>
                    </a:cubicBezTo>
                    <a:cubicBezTo>
                      <a:pt x="92771" y="2782"/>
                      <a:pt x="91297" y="1954"/>
                      <a:pt x="89858" y="1828"/>
                    </a:cubicBezTo>
                    <a:cubicBezTo>
                      <a:pt x="89687" y="1813"/>
                      <a:pt x="89517" y="1806"/>
                      <a:pt x="89348" y="1806"/>
                    </a:cubicBezTo>
                    <a:cubicBezTo>
                      <a:pt x="88082" y="1806"/>
                      <a:pt x="86834" y="2194"/>
                      <a:pt x="85623" y="2590"/>
                    </a:cubicBezTo>
                    <a:cubicBezTo>
                      <a:pt x="82664" y="3556"/>
                      <a:pt x="79224" y="5204"/>
                      <a:pt x="78950" y="8303"/>
                    </a:cubicBezTo>
                    <a:cubicBezTo>
                      <a:pt x="78873" y="9176"/>
                      <a:pt x="79068" y="10104"/>
                      <a:pt x="78702" y="10900"/>
                    </a:cubicBezTo>
                    <a:cubicBezTo>
                      <a:pt x="78178" y="12033"/>
                      <a:pt x="76762" y="12408"/>
                      <a:pt x="75881" y="13291"/>
                    </a:cubicBezTo>
                    <a:cubicBezTo>
                      <a:pt x="74831" y="14345"/>
                      <a:pt x="74664" y="15971"/>
                      <a:pt x="74621" y="17458"/>
                    </a:cubicBezTo>
                    <a:cubicBezTo>
                      <a:pt x="74577" y="18944"/>
                      <a:pt x="74563" y="20541"/>
                      <a:pt x="73703" y="21754"/>
                    </a:cubicBezTo>
                    <a:cubicBezTo>
                      <a:pt x="73148" y="22537"/>
                      <a:pt x="71069" y="23068"/>
                      <a:pt x="69376" y="23068"/>
                    </a:cubicBezTo>
                    <a:cubicBezTo>
                      <a:pt x="68445" y="23068"/>
                      <a:pt x="67630" y="22907"/>
                      <a:pt x="67252" y="22539"/>
                    </a:cubicBezTo>
                    <a:cubicBezTo>
                      <a:pt x="66636" y="21940"/>
                      <a:pt x="65905" y="21693"/>
                      <a:pt x="65124" y="21693"/>
                    </a:cubicBezTo>
                    <a:cubicBezTo>
                      <a:pt x="63293" y="21693"/>
                      <a:pt x="61194" y="23048"/>
                      <a:pt x="59696" y="24392"/>
                    </a:cubicBezTo>
                    <a:lnTo>
                      <a:pt x="53326" y="30110"/>
                    </a:lnTo>
                    <a:cubicBezTo>
                      <a:pt x="51731" y="31541"/>
                      <a:pt x="50013" y="33034"/>
                      <a:pt x="47899" y="33389"/>
                    </a:cubicBezTo>
                    <a:cubicBezTo>
                      <a:pt x="47672" y="33427"/>
                      <a:pt x="47440" y="33446"/>
                      <a:pt x="47206" y="33446"/>
                    </a:cubicBezTo>
                    <a:cubicBezTo>
                      <a:pt x="45267" y="33446"/>
                      <a:pt x="43232" y="32171"/>
                      <a:pt x="43155" y="30259"/>
                    </a:cubicBezTo>
                    <a:cubicBezTo>
                      <a:pt x="43563" y="29875"/>
                      <a:pt x="44085" y="29761"/>
                      <a:pt x="44655" y="29761"/>
                    </a:cubicBezTo>
                    <a:cubicBezTo>
                      <a:pt x="45498" y="29761"/>
                      <a:pt x="46445" y="30012"/>
                      <a:pt x="47276" y="30012"/>
                    </a:cubicBezTo>
                    <a:cubicBezTo>
                      <a:pt x="47872" y="30012"/>
                      <a:pt x="48409" y="29883"/>
                      <a:pt x="48805" y="29438"/>
                    </a:cubicBezTo>
                    <a:cubicBezTo>
                      <a:pt x="49977" y="28121"/>
                      <a:pt x="48243" y="26238"/>
                      <a:pt x="46718" y="25356"/>
                    </a:cubicBezTo>
                    <a:cubicBezTo>
                      <a:pt x="43929" y="23744"/>
                      <a:pt x="41047" y="22101"/>
                      <a:pt x="37854" y="21667"/>
                    </a:cubicBezTo>
                    <a:cubicBezTo>
                      <a:pt x="37395" y="21605"/>
                      <a:pt x="36928" y="21573"/>
                      <a:pt x="36459" y="21573"/>
                    </a:cubicBezTo>
                    <a:cubicBezTo>
                      <a:pt x="33662" y="21573"/>
                      <a:pt x="30804" y="22696"/>
                      <a:pt x="29384" y="25062"/>
                    </a:cubicBezTo>
                    <a:cubicBezTo>
                      <a:pt x="27966" y="27426"/>
                      <a:pt x="28225" y="30512"/>
                      <a:pt x="26820" y="32884"/>
                    </a:cubicBezTo>
                    <a:cubicBezTo>
                      <a:pt x="25941" y="34369"/>
                      <a:pt x="24491" y="35431"/>
                      <a:pt x="23493" y="36839"/>
                    </a:cubicBezTo>
                    <a:cubicBezTo>
                      <a:pt x="22495" y="38247"/>
                      <a:pt x="22067" y="40372"/>
                      <a:pt x="23291" y="41591"/>
                    </a:cubicBezTo>
                    <a:cubicBezTo>
                      <a:pt x="24277" y="42574"/>
                      <a:pt x="25957" y="42576"/>
                      <a:pt x="26934" y="43568"/>
                    </a:cubicBezTo>
                    <a:cubicBezTo>
                      <a:pt x="27686" y="44334"/>
                      <a:pt x="27942" y="45612"/>
                      <a:pt x="28928" y="46032"/>
                    </a:cubicBezTo>
                    <a:cubicBezTo>
                      <a:pt x="29116" y="46112"/>
                      <a:pt x="29308" y="46149"/>
                      <a:pt x="29499" y="46149"/>
                    </a:cubicBezTo>
                    <a:cubicBezTo>
                      <a:pt x="30453" y="46149"/>
                      <a:pt x="31375" y="45228"/>
                      <a:pt x="31599" y="44232"/>
                    </a:cubicBezTo>
                    <a:cubicBezTo>
                      <a:pt x="31870" y="43035"/>
                      <a:pt x="31491" y="41803"/>
                      <a:pt x="31294" y="40594"/>
                    </a:cubicBezTo>
                    <a:cubicBezTo>
                      <a:pt x="30707" y="36976"/>
                      <a:pt x="32524" y="32527"/>
                      <a:pt x="36153" y="32010"/>
                    </a:cubicBezTo>
                    <a:cubicBezTo>
                      <a:pt x="36979" y="32041"/>
                      <a:pt x="37253" y="33221"/>
                      <a:pt x="36881" y="33960"/>
                    </a:cubicBezTo>
                    <a:cubicBezTo>
                      <a:pt x="36512" y="34700"/>
                      <a:pt x="35790" y="35213"/>
                      <a:pt x="35400" y="35941"/>
                    </a:cubicBezTo>
                    <a:cubicBezTo>
                      <a:pt x="34663" y="37314"/>
                      <a:pt x="35518" y="39272"/>
                      <a:pt x="37026" y="39667"/>
                    </a:cubicBezTo>
                    <a:cubicBezTo>
                      <a:pt x="38598" y="40078"/>
                      <a:pt x="41223" y="39748"/>
                      <a:pt x="41017" y="41358"/>
                    </a:cubicBezTo>
                    <a:cubicBezTo>
                      <a:pt x="40797" y="43068"/>
                      <a:pt x="37630" y="41948"/>
                      <a:pt x="36606" y="43336"/>
                    </a:cubicBezTo>
                    <a:cubicBezTo>
                      <a:pt x="36002" y="44155"/>
                      <a:pt x="36537" y="45296"/>
                      <a:pt x="36521" y="46313"/>
                    </a:cubicBezTo>
                    <a:cubicBezTo>
                      <a:pt x="36494" y="48303"/>
                      <a:pt x="34299" y="49599"/>
                      <a:pt x="32313" y="49739"/>
                    </a:cubicBezTo>
                    <a:cubicBezTo>
                      <a:pt x="32097" y="49755"/>
                      <a:pt x="31880" y="49762"/>
                      <a:pt x="31663" y="49762"/>
                    </a:cubicBezTo>
                    <a:cubicBezTo>
                      <a:pt x="30164" y="49762"/>
                      <a:pt x="28664" y="49439"/>
                      <a:pt x="27166" y="49439"/>
                    </a:cubicBezTo>
                    <a:cubicBezTo>
                      <a:pt x="26898" y="49439"/>
                      <a:pt x="26629" y="49449"/>
                      <a:pt x="26361" y="49474"/>
                    </a:cubicBezTo>
                    <a:cubicBezTo>
                      <a:pt x="24379" y="49654"/>
                      <a:pt x="22222" y="51058"/>
                      <a:pt x="22312" y="53044"/>
                    </a:cubicBezTo>
                    <a:cubicBezTo>
                      <a:pt x="19567" y="54331"/>
                      <a:pt x="16715" y="55374"/>
                      <a:pt x="13788" y="56164"/>
                    </a:cubicBezTo>
                    <a:cubicBezTo>
                      <a:pt x="13912" y="58317"/>
                      <a:pt x="17975" y="58517"/>
                      <a:pt x="17960" y="60675"/>
                    </a:cubicBezTo>
                    <a:cubicBezTo>
                      <a:pt x="17949" y="61887"/>
                      <a:pt x="16542" y="62556"/>
                      <a:pt x="15302" y="62556"/>
                    </a:cubicBezTo>
                    <a:cubicBezTo>
                      <a:pt x="15219" y="62556"/>
                      <a:pt x="15137" y="62553"/>
                      <a:pt x="15056" y="62547"/>
                    </a:cubicBezTo>
                    <a:cubicBezTo>
                      <a:pt x="14072" y="62475"/>
                      <a:pt x="13082" y="62160"/>
                      <a:pt x="12113" y="62160"/>
                    </a:cubicBezTo>
                    <a:cubicBezTo>
                      <a:pt x="11810" y="62160"/>
                      <a:pt x="11508" y="62191"/>
                      <a:pt x="11210" y="62270"/>
                    </a:cubicBezTo>
                    <a:cubicBezTo>
                      <a:pt x="9047" y="62839"/>
                      <a:pt x="8290" y="65880"/>
                      <a:pt x="9487" y="67769"/>
                    </a:cubicBezTo>
                    <a:cubicBezTo>
                      <a:pt x="10572" y="69481"/>
                      <a:pt x="12694" y="70258"/>
                      <a:pt x="14741" y="70258"/>
                    </a:cubicBezTo>
                    <a:cubicBezTo>
                      <a:pt x="14954" y="70258"/>
                      <a:pt x="15165" y="70249"/>
                      <a:pt x="15375" y="70233"/>
                    </a:cubicBezTo>
                    <a:cubicBezTo>
                      <a:pt x="16269" y="70162"/>
                      <a:pt x="17225" y="69924"/>
                      <a:pt x="17785" y="69223"/>
                    </a:cubicBezTo>
                    <a:cubicBezTo>
                      <a:pt x="18318" y="68554"/>
                      <a:pt x="18362" y="67634"/>
                      <a:pt x="18586" y="66808"/>
                    </a:cubicBezTo>
                    <a:cubicBezTo>
                      <a:pt x="19089" y="64960"/>
                      <a:pt x="20667" y="63445"/>
                      <a:pt x="22534" y="63019"/>
                    </a:cubicBezTo>
                    <a:cubicBezTo>
                      <a:pt x="23588" y="62778"/>
                      <a:pt x="24878" y="62758"/>
                      <a:pt x="25444" y="61839"/>
                    </a:cubicBezTo>
                    <a:cubicBezTo>
                      <a:pt x="27854" y="63143"/>
                      <a:pt x="29550" y="65685"/>
                      <a:pt x="29826" y="68413"/>
                    </a:cubicBezTo>
                    <a:cubicBezTo>
                      <a:pt x="30020" y="68663"/>
                      <a:pt x="30274" y="68770"/>
                      <a:pt x="30543" y="68770"/>
                    </a:cubicBezTo>
                    <a:cubicBezTo>
                      <a:pt x="31347" y="68770"/>
                      <a:pt x="32287" y="67809"/>
                      <a:pt x="32159" y="66868"/>
                    </a:cubicBezTo>
                    <a:cubicBezTo>
                      <a:pt x="31991" y="65614"/>
                      <a:pt x="30882" y="64743"/>
                      <a:pt x="30003" y="63834"/>
                    </a:cubicBezTo>
                    <a:cubicBezTo>
                      <a:pt x="29122" y="62923"/>
                      <a:pt x="28387" y="61510"/>
                      <a:pt x="29078" y="60448"/>
                    </a:cubicBezTo>
                    <a:lnTo>
                      <a:pt x="29078" y="60448"/>
                    </a:lnTo>
                    <a:cubicBezTo>
                      <a:pt x="33197" y="61658"/>
                      <a:pt x="36527" y="65238"/>
                      <a:pt x="37435" y="69435"/>
                    </a:cubicBezTo>
                    <a:cubicBezTo>
                      <a:pt x="38871" y="69149"/>
                      <a:pt x="39664" y="67205"/>
                      <a:pt x="38838" y="65997"/>
                    </a:cubicBezTo>
                    <a:cubicBezTo>
                      <a:pt x="39003" y="65628"/>
                      <a:pt x="39328" y="65472"/>
                      <a:pt x="39697" y="65472"/>
                    </a:cubicBezTo>
                    <a:cubicBezTo>
                      <a:pt x="40331" y="65472"/>
                      <a:pt x="41094" y="65932"/>
                      <a:pt x="41391" y="66558"/>
                    </a:cubicBezTo>
                    <a:cubicBezTo>
                      <a:pt x="41862" y="67549"/>
                      <a:pt x="41819" y="68770"/>
                      <a:pt x="42492" y="69636"/>
                    </a:cubicBezTo>
                    <a:cubicBezTo>
                      <a:pt x="43175" y="70517"/>
                      <a:pt x="44261" y="70711"/>
                      <a:pt x="45451" y="70711"/>
                    </a:cubicBezTo>
                    <a:cubicBezTo>
                      <a:pt x="46388" y="70711"/>
                      <a:pt x="47390" y="70590"/>
                      <a:pt x="48312" y="70590"/>
                    </a:cubicBezTo>
                    <a:cubicBezTo>
                      <a:pt x="49551" y="70590"/>
                      <a:pt x="50643" y="70808"/>
                      <a:pt x="51235" y="71828"/>
                    </a:cubicBezTo>
                    <a:cubicBezTo>
                      <a:pt x="52336" y="73723"/>
                      <a:pt x="49909" y="75927"/>
                      <a:pt x="47711" y="75927"/>
                    </a:cubicBezTo>
                    <a:cubicBezTo>
                      <a:pt x="47678" y="75927"/>
                      <a:pt x="47645" y="75926"/>
                      <a:pt x="47613" y="75925"/>
                    </a:cubicBezTo>
                    <a:cubicBezTo>
                      <a:pt x="45391" y="75856"/>
                      <a:pt x="43361" y="74585"/>
                      <a:pt x="41147" y="74365"/>
                    </a:cubicBezTo>
                    <a:cubicBezTo>
                      <a:pt x="40897" y="74340"/>
                      <a:pt x="40647" y="74329"/>
                      <a:pt x="40397" y="74329"/>
                    </a:cubicBezTo>
                    <a:cubicBezTo>
                      <a:pt x="38218" y="74329"/>
                      <a:pt x="36082" y="75200"/>
                      <a:pt x="33896" y="75455"/>
                    </a:cubicBezTo>
                    <a:cubicBezTo>
                      <a:pt x="33619" y="75487"/>
                      <a:pt x="33335" y="75503"/>
                      <a:pt x="33048" y="75503"/>
                    </a:cubicBezTo>
                    <a:cubicBezTo>
                      <a:pt x="30807" y="75503"/>
                      <a:pt x="28395" y="74514"/>
                      <a:pt x="27939" y="72388"/>
                    </a:cubicBezTo>
                    <a:cubicBezTo>
                      <a:pt x="27802" y="71741"/>
                      <a:pt x="27855" y="71030"/>
                      <a:pt x="27514" y="70464"/>
                    </a:cubicBezTo>
                    <a:cubicBezTo>
                      <a:pt x="27109" y="69793"/>
                      <a:pt x="26279" y="69553"/>
                      <a:pt x="25473" y="69553"/>
                    </a:cubicBezTo>
                    <a:cubicBezTo>
                      <a:pt x="25313" y="69553"/>
                      <a:pt x="25154" y="69562"/>
                      <a:pt x="24999" y="69580"/>
                    </a:cubicBezTo>
                    <a:cubicBezTo>
                      <a:pt x="21817" y="69942"/>
                      <a:pt x="18598" y="72595"/>
                      <a:pt x="15740" y="72595"/>
                    </a:cubicBezTo>
                    <a:cubicBezTo>
                      <a:pt x="14956" y="72595"/>
                      <a:pt x="14199" y="72395"/>
                      <a:pt x="13478" y="71894"/>
                    </a:cubicBezTo>
                    <a:cubicBezTo>
                      <a:pt x="11337" y="76062"/>
                      <a:pt x="6101" y="77629"/>
                      <a:pt x="3179" y="81294"/>
                    </a:cubicBezTo>
                    <a:cubicBezTo>
                      <a:pt x="0" y="85282"/>
                      <a:pt x="268" y="91440"/>
                      <a:pt x="3354" y="95500"/>
                    </a:cubicBezTo>
                    <a:cubicBezTo>
                      <a:pt x="6050" y="99045"/>
                      <a:pt x="10552" y="100957"/>
                      <a:pt x="15019" y="100957"/>
                    </a:cubicBezTo>
                    <a:cubicBezTo>
                      <a:pt x="15667" y="100957"/>
                      <a:pt x="16314" y="100917"/>
                      <a:pt x="16954" y="100836"/>
                    </a:cubicBezTo>
                    <a:cubicBezTo>
                      <a:pt x="17630" y="100750"/>
                      <a:pt x="18327" y="100626"/>
                      <a:pt x="19005" y="100626"/>
                    </a:cubicBezTo>
                    <a:cubicBezTo>
                      <a:pt x="19489" y="100626"/>
                      <a:pt x="19963" y="100690"/>
                      <a:pt x="20413" y="100875"/>
                    </a:cubicBezTo>
                    <a:cubicBezTo>
                      <a:pt x="21482" y="101317"/>
                      <a:pt x="22166" y="102352"/>
                      <a:pt x="23058" y="103088"/>
                    </a:cubicBezTo>
                    <a:cubicBezTo>
                      <a:pt x="23580" y="103519"/>
                      <a:pt x="24303" y="103823"/>
                      <a:pt x="24961" y="103823"/>
                    </a:cubicBezTo>
                    <a:cubicBezTo>
                      <a:pt x="25427" y="103823"/>
                      <a:pt x="25861" y="103670"/>
                      <a:pt x="26168" y="103301"/>
                    </a:cubicBezTo>
                    <a:lnTo>
                      <a:pt x="26168" y="103301"/>
                    </a:lnTo>
                    <a:cubicBezTo>
                      <a:pt x="25321" y="105399"/>
                      <a:pt x="25557" y="107902"/>
                      <a:pt x="26779" y="109805"/>
                    </a:cubicBezTo>
                    <a:cubicBezTo>
                      <a:pt x="28099" y="111859"/>
                      <a:pt x="30559" y="113484"/>
                      <a:pt x="30509" y="115926"/>
                    </a:cubicBezTo>
                    <a:cubicBezTo>
                      <a:pt x="30482" y="117190"/>
                      <a:pt x="29748" y="118318"/>
                      <a:pt x="29403" y="119536"/>
                    </a:cubicBezTo>
                    <a:cubicBezTo>
                      <a:pt x="27829" y="125109"/>
                      <a:pt x="34415" y="129657"/>
                      <a:pt x="35455" y="135354"/>
                    </a:cubicBezTo>
                    <a:cubicBezTo>
                      <a:pt x="35736" y="136888"/>
                      <a:pt x="35735" y="138735"/>
                      <a:pt x="37029" y="139601"/>
                    </a:cubicBezTo>
                    <a:cubicBezTo>
                      <a:pt x="37625" y="139999"/>
                      <a:pt x="38374" y="140081"/>
                      <a:pt x="39090" y="140127"/>
                    </a:cubicBezTo>
                    <a:cubicBezTo>
                      <a:pt x="39409" y="140148"/>
                      <a:pt x="39736" y="140158"/>
                      <a:pt x="40067" y="140158"/>
                    </a:cubicBezTo>
                    <a:cubicBezTo>
                      <a:pt x="43538" y="140158"/>
                      <a:pt x="47454" y="138962"/>
                      <a:pt x="48151" y="135675"/>
                    </a:cubicBezTo>
                    <a:cubicBezTo>
                      <a:pt x="48366" y="134657"/>
                      <a:pt x="48212" y="133602"/>
                      <a:pt x="48243" y="132560"/>
                    </a:cubicBezTo>
                    <a:cubicBezTo>
                      <a:pt x="48336" y="129451"/>
                      <a:pt x="50239" y="126459"/>
                      <a:pt x="53017" y="125056"/>
                    </a:cubicBezTo>
                    <a:cubicBezTo>
                      <a:pt x="53771" y="124675"/>
                      <a:pt x="54600" y="124390"/>
                      <a:pt x="55202" y="123799"/>
                    </a:cubicBezTo>
                    <a:cubicBezTo>
                      <a:pt x="56528" y="122495"/>
                      <a:pt x="56234" y="120283"/>
                      <a:pt x="55553" y="118553"/>
                    </a:cubicBezTo>
                    <a:cubicBezTo>
                      <a:pt x="54872" y="116821"/>
                      <a:pt x="53881" y="115076"/>
                      <a:pt x="54120" y="113231"/>
                    </a:cubicBezTo>
                    <a:cubicBezTo>
                      <a:pt x="54502" y="110269"/>
                      <a:pt x="57681" y="108706"/>
                      <a:pt x="60090" y="106941"/>
                    </a:cubicBezTo>
                    <a:cubicBezTo>
                      <a:pt x="63716" y="104284"/>
                      <a:pt x="66206" y="100125"/>
                      <a:pt x="66835" y="95675"/>
                    </a:cubicBezTo>
                    <a:lnTo>
                      <a:pt x="66835" y="95675"/>
                    </a:lnTo>
                    <a:cubicBezTo>
                      <a:pt x="65061" y="96232"/>
                      <a:pt x="63075" y="96745"/>
                      <a:pt x="61220" y="96745"/>
                    </a:cubicBezTo>
                    <a:cubicBezTo>
                      <a:pt x="59581" y="96745"/>
                      <a:pt x="58045" y="96344"/>
                      <a:pt x="56849" y="95215"/>
                    </a:cubicBezTo>
                    <a:cubicBezTo>
                      <a:pt x="55965" y="94380"/>
                      <a:pt x="55421" y="93259"/>
                      <a:pt x="54897" y="92162"/>
                    </a:cubicBezTo>
                    <a:lnTo>
                      <a:pt x="50173" y="82291"/>
                    </a:lnTo>
                    <a:cubicBezTo>
                      <a:pt x="49966" y="81857"/>
                      <a:pt x="49755" y="81362"/>
                      <a:pt x="49925" y="80912"/>
                    </a:cubicBezTo>
                    <a:cubicBezTo>
                      <a:pt x="50074" y="80517"/>
                      <a:pt x="50366" y="80356"/>
                      <a:pt x="50717" y="80356"/>
                    </a:cubicBezTo>
                    <a:cubicBezTo>
                      <a:pt x="51453" y="80356"/>
                      <a:pt x="52449" y="81064"/>
                      <a:pt x="52928" y="81807"/>
                    </a:cubicBezTo>
                    <a:cubicBezTo>
                      <a:pt x="55452" y="85724"/>
                      <a:pt x="57718" y="89804"/>
                      <a:pt x="59707" y="94020"/>
                    </a:cubicBezTo>
                    <a:cubicBezTo>
                      <a:pt x="63791" y="93273"/>
                      <a:pt x="67648" y="91596"/>
                      <a:pt x="70980" y="89118"/>
                    </a:cubicBezTo>
                    <a:cubicBezTo>
                      <a:pt x="72037" y="88329"/>
                      <a:pt x="73088" y="87386"/>
                      <a:pt x="73445" y="86117"/>
                    </a:cubicBezTo>
                    <a:cubicBezTo>
                      <a:pt x="73802" y="84846"/>
                      <a:pt x="73146" y="83218"/>
                      <a:pt x="71846" y="82993"/>
                    </a:cubicBezTo>
                    <a:cubicBezTo>
                      <a:pt x="71723" y="82971"/>
                      <a:pt x="71600" y="82963"/>
                      <a:pt x="71476" y="82963"/>
                    </a:cubicBezTo>
                    <a:cubicBezTo>
                      <a:pt x="71093" y="82963"/>
                      <a:pt x="70708" y="83045"/>
                      <a:pt x="70324" y="83086"/>
                    </a:cubicBezTo>
                    <a:cubicBezTo>
                      <a:pt x="70133" y="83106"/>
                      <a:pt x="69943" y="83115"/>
                      <a:pt x="69755" y="83115"/>
                    </a:cubicBezTo>
                    <a:cubicBezTo>
                      <a:pt x="66927" y="83115"/>
                      <a:pt x="64468" y="80925"/>
                      <a:pt x="62588" y="78727"/>
                    </a:cubicBezTo>
                    <a:cubicBezTo>
                      <a:pt x="63132" y="78118"/>
                      <a:pt x="63852" y="77890"/>
                      <a:pt x="64640" y="77890"/>
                    </a:cubicBezTo>
                    <a:cubicBezTo>
                      <a:pt x="65842" y="77890"/>
                      <a:pt x="67201" y="78421"/>
                      <a:pt x="68334" y="78941"/>
                    </a:cubicBezTo>
                    <a:cubicBezTo>
                      <a:pt x="71699" y="80486"/>
                      <a:pt x="75249" y="81588"/>
                      <a:pt x="78895" y="82221"/>
                    </a:cubicBezTo>
                    <a:cubicBezTo>
                      <a:pt x="79803" y="82378"/>
                      <a:pt x="80736" y="82513"/>
                      <a:pt x="81554" y="82936"/>
                    </a:cubicBezTo>
                    <a:cubicBezTo>
                      <a:pt x="82126" y="83232"/>
                      <a:pt x="82622" y="83658"/>
                      <a:pt x="83095" y="84096"/>
                    </a:cubicBezTo>
                    <a:cubicBezTo>
                      <a:pt x="87298" y="87967"/>
                      <a:pt x="90407" y="93013"/>
                      <a:pt x="91975" y="98509"/>
                    </a:cubicBezTo>
                    <a:cubicBezTo>
                      <a:pt x="92104" y="98538"/>
                      <a:pt x="92231" y="98552"/>
                      <a:pt x="92354" y="98552"/>
                    </a:cubicBezTo>
                    <a:cubicBezTo>
                      <a:pt x="93754" y="98552"/>
                      <a:pt x="94717" y="96760"/>
                      <a:pt x="94833" y="95252"/>
                    </a:cubicBezTo>
                    <a:cubicBezTo>
                      <a:pt x="94960" y="93612"/>
                      <a:pt x="94769" y="91722"/>
                      <a:pt x="95948" y="90578"/>
                    </a:cubicBezTo>
                    <a:cubicBezTo>
                      <a:pt x="96875" y="89678"/>
                      <a:pt x="98399" y="89556"/>
                      <a:pt x="99214" y="88552"/>
                    </a:cubicBezTo>
                    <a:cubicBezTo>
                      <a:pt x="100238" y="87289"/>
                      <a:pt x="99703" y="85157"/>
                      <a:pt x="100900" y="84056"/>
                    </a:cubicBezTo>
                    <a:cubicBezTo>
                      <a:pt x="101284" y="83704"/>
                      <a:pt x="101728" y="83552"/>
                      <a:pt x="102190" y="83552"/>
                    </a:cubicBezTo>
                    <a:cubicBezTo>
                      <a:pt x="103537" y="83552"/>
                      <a:pt x="105034" y="84844"/>
                      <a:pt x="105630" y="86240"/>
                    </a:cubicBezTo>
                    <a:cubicBezTo>
                      <a:pt x="106431" y="88116"/>
                      <a:pt x="106723" y="90422"/>
                      <a:pt x="108410" y="91569"/>
                    </a:cubicBezTo>
                    <a:lnTo>
                      <a:pt x="111137" y="91176"/>
                    </a:lnTo>
                    <a:cubicBezTo>
                      <a:pt x="111152" y="95778"/>
                      <a:pt x="112750" y="100362"/>
                      <a:pt x="115602" y="103975"/>
                    </a:cubicBezTo>
                    <a:cubicBezTo>
                      <a:pt x="117157" y="103161"/>
                      <a:pt x="116453" y="100795"/>
                      <a:pt x="115480" y="99330"/>
                    </a:cubicBezTo>
                    <a:cubicBezTo>
                      <a:pt x="114508" y="97866"/>
                      <a:pt x="113554" y="95681"/>
                      <a:pt x="114936" y="94596"/>
                    </a:cubicBezTo>
                    <a:lnTo>
                      <a:pt x="114936" y="94596"/>
                    </a:lnTo>
                    <a:cubicBezTo>
                      <a:pt x="116854" y="94614"/>
                      <a:pt x="117747" y="97259"/>
                      <a:pt x="119611" y="97712"/>
                    </a:cubicBezTo>
                    <a:cubicBezTo>
                      <a:pt x="119777" y="97752"/>
                      <a:pt x="119940" y="97771"/>
                      <a:pt x="120101" y="97771"/>
                    </a:cubicBezTo>
                    <a:cubicBezTo>
                      <a:pt x="121744" y="97771"/>
                      <a:pt x="123089" y="95790"/>
                      <a:pt x="122784" y="94080"/>
                    </a:cubicBezTo>
                    <a:cubicBezTo>
                      <a:pt x="122451" y="92201"/>
                      <a:pt x="120835" y="90820"/>
                      <a:pt x="119169" y="89895"/>
                    </a:cubicBezTo>
                    <a:cubicBezTo>
                      <a:pt x="117675" y="88258"/>
                      <a:pt x="119833" y="85644"/>
                      <a:pt x="122018" y="85274"/>
                    </a:cubicBezTo>
                    <a:cubicBezTo>
                      <a:pt x="122730" y="85153"/>
                      <a:pt x="123464" y="85138"/>
                      <a:pt x="124199" y="85138"/>
                    </a:cubicBezTo>
                    <a:cubicBezTo>
                      <a:pt x="124443" y="85138"/>
                      <a:pt x="124686" y="85140"/>
                      <a:pt x="124930" y="85140"/>
                    </a:cubicBezTo>
                    <a:cubicBezTo>
                      <a:pt x="126201" y="85140"/>
                      <a:pt x="127452" y="85095"/>
                      <a:pt x="128573" y="84531"/>
                    </a:cubicBezTo>
                    <a:cubicBezTo>
                      <a:pt x="130946" y="83339"/>
                      <a:pt x="131739" y="80207"/>
                      <a:pt x="131200" y="77607"/>
                    </a:cubicBezTo>
                    <a:cubicBezTo>
                      <a:pt x="130659" y="75007"/>
                      <a:pt x="129117" y="72748"/>
                      <a:pt x="127857" y="70410"/>
                    </a:cubicBezTo>
                    <a:cubicBezTo>
                      <a:pt x="126781" y="68413"/>
                      <a:pt x="126249" y="65298"/>
                      <a:pt x="128341" y="64420"/>
                    </a:cubicBezTo>
                    <a:cubicBezTo>
                      <a:pt x="128900" y="64186"/>
                      <a:pt x="129528" y="64195"/>
                      <a:pt x="130135" y="64170"/>
                    </a:cubicBezTo>
                    <a:cubicBezTo>
                      <a:pt x="138047" y="63837"/>
                      <a:pt x="144592" y="55459"/>
                      <a:pt x="143005" y="47701"/>
                    </a:cubicBezTo>
                    <a:cubicBezTo>
                      <a:pt x="142706" y="46238"/>
                      <a:pt x="142140" y="44786"/>
                      <a:pt x="141097" y="43719"/>
                    </a:cubicBezTo>
                    <a:cubicBezTo>
                      <a:pt x="139216" y="41800"/>
                      <a:pt x="136024" y="41349"/>
                      <a:pt x="134619" y="39057"/>
                    </a:cubicBezTo>
                    <a:cubicBezTo>
                      <a:pt x="132900" y="36255"/>
                      <a:pt x="135025" y="32537"/>
                      <a:pt x="137778" y="30737"/>
                    </a:cubicBezTo>
                    <a:cubicBezTo>
                      <a:pt x="140529" y="28938"/>
                      <a:pt x="143891" y="28156"/>
                      <a:pt x="146461" y="26105"/>
                    </a:cubicBezTo>
                    <a:cubicBezTo>
                      <a:pt x="147145" y="26087"/>
                      <a:pt x="147512" y="25417"/>
                      <a:pt x="147638" y="24743"/>
                    </a:cubicBezTo>
                    <a:cubicBezTo>
                      <a:pt x="147716" y="24319"/>
                      <a:pt x="147611" y="23887"/>
                      <a:pt x="147608" y="23456"/>
                    </a:cubicBezTo>
                    <a:cubicBezTo>
                      <a:pt x="147598" y="22276"/>
                      <a:pt x="148442" y="21139"/>
                      <a:pt x="149574" y="20805"/>
                    </a:cubicBezTo>
                    <a:cubicBezTo>
                      <a:pt x="149811" y="20736"/>
                      <a:pt x="150056" y="20702"/>
                      <a:pt x="150302" y="20702"/>
                    </a:cubicBezTo>
                    <a:cubicBezTo>
                      <a:pt x="151231" y="20702"/>
                      <a:pt x="152165" y="21179"/>
                      <a:pt x="152664" y="21968"/>
                    </a:cubicBezTo>
                    <a:cubicBezTo>
                      <a:pt x="153442" y="23198"/>
                      <a:pt x="153129" y="24821"/>
                      <a:pt x="152563" y="26163"/>
                    </a:cubicBezTo>
                    <a:cubicBezTo>
                      <a:pt x="151998" y="27505"/>
                      <a:pt x="151199" y="28790"/>
                      <a:pt x="151051" y="30239"/>
                    </a:cubicBezTo>
                    <a:cubicBezTo>
                      <a:pt x="150905" y="31687"/>
                      <a:pt x="151726" y="33391"/>
                      <a:pt x="153173" y="33553"/>
                    </a:cubicBezTo>
                    <a:cubicBezTo>
                      <a:pt x="153252" y="33562"/>
                      <a:pt x="153330" y="33566"/>
                      <a:pt x="153406" y="33566"/>
                    </a:cubicBezTo>
                    <a:cubicBezTo>
                      <a:pt x="155043" y="33566"/>
                      <a:pt x="156090" y="31574"/>
                      <a:pt x="156201" y="29877"/>
                    </a:cubicBezTo>
                    <a:cubicBezTo>
                      <a:pt x="156318" y="28099"/>
                      <a:pt x="155972" y="26160"/>
                      <a:pt x="156925" y="24659"/>
                    </a:cubicBezTo>
                    <a:cubicBezTo>
                      <a:pt x="158377" y="22374"/>
                      <a:pt x="162385" y="21839"/>
                      <a:pt x="162490" y="19133"/>
                    </a:cubicBezTo>
                    <a:cubicBezTo>
                      <a:pt x="162574" y="16945"/>
                      <a:pt x="159821" y="15661"/>
                      <a:pt x="159327" y="13530"/>
                    </a:cubicBezTo>
                    <a:cubicBezTo>
                      <a:pt x="159129" y="12668"/>
                      <a:pt x="159325" y="11773"/>
                      <a:pt x="159405" y="10894"/>
                    </a:cubicBezTo>
                    <a:cubicBezTo>
                      <a:pt x="159709" y="7612"/>
                      <a:pt x="158263" y="4218"/>
                      <a:pt x="155688" y="2163"/>
                    </a:cubicBezTo>
                    <a:cubicBezTo>
                      <a:pt x="153919" y="751"/>
                      <a:pt x="151652" y="0"/>
                      <a:pt x="14939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" name="Google Shape;670;p26"/>
              <p:cNvSpPr/>
              <p:nvPr/>
            </p:nvSpPr>
            <p:spPr>
              <a:xfrm>
                <a:off x="6146600" y="3671525"/>
                <a:ext cx="342925" cy="189500"/>
              </a:xfrm>
              <a:custGeom>
                <a:avLst/>
                <a:gdLst/>
                <a:ahLst/>
                <a:cxnLst/>
                <a:rect l="l" t="t" r="r" b="b"/>
                <a:pathLst>
                  <a:path w="13717" h="7580" extrusionOk="0">
                    <a:moveTo>
                      <a:pt x="9951" y="0"/>
                    </a:moveTo>
                    <a:cubicBezTo>
                      <a:pt x="6355" y="0"/>
                      <a:pt x="1" y="1281"/>
                      <a:pt x="2486" y="4894"/>
                    </a:cubicBezTo>
                    <a:cubicBezTo>
                      <a:pt x="3169" y="5885"/>
                      <a:pt x="4297" y="6467"/>
                      <a:pt x="5404" y="6938"/>
                    </a:cubicBezTo>
                    <a:cubicBezTo>
                      <a:pt x="6217" y="7282"/>
                      <a:pt x="7136" y="7580"/>
                      <a:pt x="8003" y="7580"/>
                    </a:cubicBezTo>
                    <a:cubicBezTo>
                      <a:pt x="8565" y="7580"/>
                      <a:pt x="9106" y="7454"/>
                      <a:pt x="9581" y="7134"/>
                    </a:cubicBezTo>
                    <a:cubicBezTo>
                      <a:pt x="10406" y="6577"/>
                      <a:pt x="13156" y="2774"/>
                      <a:pt x="13348" y="1948"/>
                    </a:cubicBezTo>
                    <a:cubicBezTo>
                      <a:pt x="13716" y="358"/>
                      <a:pt x="13186" y="447"/>
                      <a:pt x="11597" y="126"/>
                    </a:cubicBezTo>
                    <a:cubicBezTo>
                      <a:pt x="11194" y="44"/>
                      <a:pt x="10620" y="0"/>
                      <a:pt x="99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1" name="Google Shape;671;p26"/>
              <p:cNvSpPr/>
              <p:nvPr/>
            </p:nvSpPr>
            <p:spPr>
              <a:xfrm>
                <a:off x="5901600" y="3652500"/>
                <a:ext cx="558700" cy="402875"/>
              </a:xfrm>
              <a:custGeom>
                <a:avLst/>
                <a:gdLst/>
                <a:ahLst/>
                <a:cxnLst/>
                <a:rect l="l" t="t" r="r" b="b"/>
                <a:pathLst>
                  <a:path w="22348" h="16115" extrusionOk="0">
                    <a:moveTo>
                      <a:pt x="946" y="1"/>
                    </a:moveTo>
                    <a:cubicBezTo>
                      <a:pt x="616" y="1"/>
                      <a:pt x="299" y="66"/>
                      <a:pt x="1" y="208"/>
                    </a:cubicBezTo>
                    <a:cubicBezTo>
                      <a:pt x="742" y="1762"/>
                      <a:pt x="2032" y="3475"/>
                      <a:pt x="2935" y="5119"/>
                    </a:cubicBezTo>
                    <a:cubicBezTo>
                      <a:pt x="6575" y="11745"/>
                      <a:pt x="13987" y="16115"/>
                      <a:pt x="21544" y="16115"/>
                    </a:cubicBezTo>
                    <a:cubicBezTo>
                      <a:pt x="21635" y="16115"/>
                      <a:pt x="21726" y="16114"/>
                      <a:pt x="21817" y="16113"/>
                    </a:cubicBezTo>
                    <a:cubicBezTo>
                      <a:pt x="22347" y="15571"/>
                      <a:pt x="21564" y="14744"/>
                      <a:pt x="20866" y="14448"/>
                    </a:cubicBezTo>
                    <a:cubicBezTo>
                      <a:pt x="18934" y="13634"/>
                      <a:pt x="16857" y="13226"/>
                      <a:pt x="14879" y="12532"/>
                    </a:cubicBezTo>
                    <a:cubicBezTo>
                      <a:pt x="12900" y="11839"/>
                      <a:pt x="10943" y="10790"/>
                      <a:pt x="9769" y="9051"/>
                    </a:cubicBezTo>
                    <a:cubicBezTo>
                      <a:pt x="9280" y="8326"/>
                      <a:pt x="8945" y="7508"/>
                      <a:pt x="8542" y="6731"/>
                    </a:cubicBezTo>
                    <a:cubicBezTo>
                      <a:pt x="7503" y="4729"/>
                      <a:pt x="3759" y="1"/>
                      <a:pt x="94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2" name="Google Shape;672;p26"/>
              <p:cNvSpPr/>
              <p:nvPr/>
            </p:nvSpPr>
            <p:spPr>
              <a:xfrm>
                <a:off x="6249675" y="4061675"/>
                <a:ext cx="964575" cy="811125"/>
              </a:xfrm>
              <a:custGeom>
                <a:avLst/>
                <a:gdLst/>
                <a:ahLst/>
                <a:cxnLst/>
                <a:rect l="l" t="t" r="r" b="b"/>
                <a:pathLst>
                  <a:path w="38583" h="32445" extrusionOk="0">
                    <a:moveTo>
                      <a:pt x="17573" y="0"/>
                    </a:moveTo>
                    <a:cubicBezTo>
                      <a:pt x="14431" y="0"/>
                      <a:pt x="10968" y="2180"/>
                      <a:pt x="9011" y="4369"/>
                    </a:cubicBezTo>
                    <a:cubicBezTo>
                      <a:pt x="8028" y="5468"/>
                      <a:pt x="7111" y="6810"/>
                      <a:pt x="5676" y="7153"/>
                    </a:cubicBezTo>
                    <a:cubicBezTo>
                      <a:pt x="4830" y="7356"/>
                      <a:pt x="3925" y="7164"/>
                      <a:pt x="3076" y="7361"/>
                    </a:cubicBezTo>
                    <a:cubicBezTo>
                      <a:pt x="581" y="7938"/>
                      <a:pt x="1" y="11293"/>
                      <a:pt x="569" y="13791"/>
                    </a:cubicBezTo>
                    <a:cubicBezTo>
                      <a:pt x="1136" y="16289"/>
                      <a:pt x="2307" y="18910"/>
                      <a:pt x="1374" y="21296"/>
                    </a:cubicBezTo>
                    <a:cubicBezTo>
                      <a:pt x="1185" y="21776"/>
                      <a:pt x="913" y="22246"/>
                      <a:pt x="921" y="22762"/>
                    </a:cubicBezTo>
                    <a:cubicBezTo>
                      <a:pt x="932" y="23380"/>
                      <a:pt x="1355" y="23921"/>
                      <a:pt x="1849" y="24293"/>
                    </a:cubicBezTo>
                    <a:cubicBezTo>
                      <a:pt x="2646" y="24890"/>
                      <a:pt x="3559" y="25128"/>
                      <a:pt x="4517" y="25128"/>
                    </a:cubicBezTo>
                    <a:cubicBezTo>
                      <a:pt x="6301" y="25128"/>
                      <a:pt x="8239" y="24301"/>
                      <a:pt x="9868" y="23418"/>
                    </a:cubicBezTo>
                    <a:cubicBezTo>
                      <a:pt x="11665" y="22444"/>
                      <a:pt x="13735" y="21414"/>
                      <a:pt x="15685" y="21414"/>
                    </a:cubicBezTo>
                    <a:cubicBezTo>
                      <a:pt x="16453" y="21414"/>
                      <a:pt x="17203" y="21574"/>
                      <a:pt x="17910" y="21960"/>
                    </a:cubicBezTo>
                    <a:cubicBezTo>
                      <a:pt x="20585" y="23420"/>
                      <a:pt x="20837" y="27119"/>
                      <a:pt x="22486" y="29685"/>
                    </a:cubicBezTo>
                    <a:cubicBezTo>
                      <a:pt x="23522" y="31296"/>
                      <a:pt x="25450" y="32445"/>
                      <a:pt x="27291" y="32445"/>
                    </a:cubicBezTo>
                    <a:cubicBezTo>
                      <a:pt x="28027" y="32445"/>
                      <a:pt x="28749" y="32261"/>
                      <a:pt x="29394" y="31851"/>
                    </a:cubicBezTo>
                    <a:cubicBezTo>
                      <a:pt x="30163" y="31362"/>
                      <a:pt x="30731" y="30624"/>
                      <a:pt x="31285" y="29900"/>
                    </a:cubicBezTo>
                    <a:lnTo>
                      <a:pt x="34684" y="25460"/>
                    </a:lnTo>
                    <a:cubicBezTo>
                      <a:pt x="36183" y="23501"/>
                      <a:pt x="37736" y="21414"/>
                      <a:pt x="38025" y="18965"/>
                    </a:cubicBezTo>
                    <a:cubicBezTo>
                      <a:pt x="38582" y="14235"/>
                      <a:pt x="34390" y="10436"/>
                      <a:pt x="30609" y="7540"/>
                    </a:cubicBezTo>
                    <a:cubicBezTo>
                      <a:pt x="30407" y="6031"/>
                      <a:pt x="30190" y="4479"/>
                      <a:pt x="29421" y="3165"/>
                    </a:cubicBezTo>
                    <a:cubicBezTo>
                      <a:pt x="28683" y="1906"/>
                      <a:pt x="27576" y="1186"/>
                      <a:pt x="26718" y="1186"/>
                    </a:cubicBezTo>
                    <a:cubicBezTo>
                      <a:pt x="25783" y="1186"/>
                      <a:pt x="25141" y="2039"/>
                      <a:pt x="25589" y="3982"/>
                    </a:cubicBezTo>
                    <a:cubicBezTo>
                      <a:pt x="25561" y="3983"/>
                      <a:pt x="25533" y="3983"/>
                      <a:pt x="25505" y="3983"/>
                    </a:cubicBezTo>
                    <a:cubicBezTo>
                      <a:pt x="23077" y="3983"/>
                      <a:pt x="21095" y="399"/>
                      <a:pt x="18382" y="51"/>
                    </a:cubicBezTo>
                    <a:cubicBezTo>
                      <a:pt x="18115" y="17"/>
                      <a:pt x="17846" y="0"/>
                      <a:pt x="1757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73" name="Google Shape;673;p26"/>
            <p:cNvSpPr/>
            <p:nvPr/>
          </p:nvSpPr>
          <p:spPr>
            <a:xfrm>
              <a:off x="3261268" y="4210850"/>
              <a:ext cx="159997" cy="159033"/>
            </a:xfrm>
            <a:custGeom>
              <a:avLst/>
              <a:gdLst/>
              <a:ahLst/>
              <a:cxnLst/>
              <a:rect l="l" t="t" r="r" b="b"/>
              <a:pathLst>
                <a:path w="3819" h="3796" extrusionOk="0">
                  <a:moveTo>
                    <a:pt x="3818" y="1898"/>
                  </a:moveTo>
                  <a:lnTo>
                    <a:pt x="3795" y="2287"/>
                  </a:lnTo>
                  <a:lnTo>
                    <a:pt x="3498" y="2972"/>
                  </a:lnTo>
                  <a:lnTo>
                    <a:pt x="2972" y="3498"/>
                  </a:lnTo>
                  <a:lnTo>
                    <a:pt x="2309" y="3773"/>
                  </a:lnTo>
                  <a:lnTo>
                    <a:pt x="1921" y="3795"/>
                  </a:lnTo>
                  <a:lnTo>
                    <a:pt x="1532" y="3773"/>
                  </a:lnTo>
                  <a:lnTo>
                    <a:pt x="846" y="3498"/>
                  </a:lnTo>
                  <a:lnTo>
                    <a:pt x="320" y="2972"/>
                  </a:lnTo>
                  <a:lnTo>
                    <a:pt x="23" y="2287"/>
                  </a:lnTo>
                  <a:lnTo>
                    <a:pt x="0" y="1898"/>
                  </a:lnTo>
                  <a:lnTo>
                    <a:pt x="23" y="1509"/>
                  </a:lnTo>
                  <a:lnTo>
                    <a:pt x="320" y="823"/>
                  </a:lnTo>
                  <a:lnTo>
                    <a:pt x="846" y="320"/>
                  </a:lnTo>
                  <a:lnTo>
                    <a:pt x="1532" y="23"/>
                  </a:lnTo>
                  <a:lnTo>
                    <a:pt x="1921" y="0"/>
                  </a:lnTo>
                  <a:lnTo>
                    <a:pt x="2309" y="23"/>
                  </a:lnTo>
                  <a:lnTo>
                    <a:pt x="2972" y="320"/>
                  </a:lnTo>
                  <a:lnTo>
                    <a:pt x="3498" y="823"/>
                  </a:lnTo>
                  <a:lnTo>
                    <a:pt x="3795" y="1509"/>
                  </a:lnTo>
                  <a:lnTo>
                    <a:pt x="3818" y="189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26"/>
            <p:cNvSpPr/>
            <p:nvPr/>
          </p:nvSpPr>
          <p:spPr>
            <a:xfrm>
              <a:off x="5857780" y="4210850"/>
              <a:ext cx="159997" cy="159033"/>
            </a:xfrm>
            <a:custGeom>
              <a:avLst/>
              <a:gdLst/>
              <a:ahLst/>
              <a:cxnLst/>
              <a:rect l="l" t="t" r="r" b="b"/>
              <a:pathLst>
                <a:path w="3819" h="3796" extrusionOk="0">
                  <a:moveTo>
                    <a:pt x="3819" y="1898"/>
                  </a:moveTo>
                  <a:lnTo>
                    <a:pt x="3796" y="2287"/>
                  </a:lnTo>
                  <a:lnTo>
                    <a:pt x="3499" y="2972"/>
                  </a:lnTo>
                  <a:lnTo>
                    <a:pt x="2996" y="3498"/>
                  </a:lnTo>
                  <a:lnTo>
                    <a:pt x="2310" y="3773"/>
                  </a:lnTo>
                  <a:lnTo>
                    <a:pt x="1921" y="3795"/>
                  </a:lnTo>
                  <a:lnTo>
                    <a:pt x="1532" y="3773"/>
                  </a:lnTo>
                  <a:lnTo>
                    <a:pt x="847" y="3498"/>
                  </a:lnTo>
                  <a:lnTo>
                    <a:pt x="321" y="2972"/>
                  </a:lnTo>
                  <a:lnTo>
                    <a:pt x="24" y="2287"/>
                  </a:lnTo>
                  <a:lnTo>
                    <a:pt x="1" y="1898"/>
                  </a:lnTo>
                  <a:lnTo>
                    <a:pt x="24" y="1509"/>
                  </a:lnTo>
                  <a:lnTo>
                    <a:pt x="321" y="823"/>
                  </a:lnTo>
                  <a:lnTo>
                    <a:pt x="847" y="320"/>
                  </a:lnTo>
                  <a:lnTo>
                    <a:pt x="1532" y="23"/>
                  </a:lnTo>
                  <a:lnTo>
                    <a:pt x="1921" y="0"/>
                  </a:lnTo>
                  <a:lnTo>
                    <a:pt x="2310" y="23"/>
                  </a:lnTo>
                  <a:lnTo>
                    <a:pt x="2996" y="320"/>
                  </a:lnTo>
                  <a:lnTo>
                    <a:pt x="3499" y="823"/>
                  </a:lnTo>
                  <a:lnTo>
                    <a:pt x="3796" y="1509"/>
                  </a:lnTo>
                  <a:lnTo>
                    <a:pt x="3819" y="189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26"/>
            <p:cNvSpPr/>
            <p:nvPr/>
          </p:nvSpPr>
          <p:spPr>
            <a:xfrm>
              <a:off x="3261268" y="3862208"/>
              <a:ext cx="2756565" cy="816073"/>
            </a:xfrm>
            <a:custGeom>
              <a:avLst/>
              <a:gdLst/>
              <a:ahLst/>
              <a:cxnLst/>
              <a:rect l="l" t="t" r="r" b="b"/>
              <a:pathLst>
                <a:path w="65797" h="19479" extrusionOk="0">
                  <a:moveTo>
                    <a:pt x="65797" y="19479"/>
                  </a:moveTo>
                  <a:lnTo>
                    <a:pt x="0" y="19479"/>
                  </a:lnTo>
                  <a:lnTo>
                    <a:pt x="3635" y="1"/>
                  </a:lnTo>
                  <a:lnTo>
                    <a:pt x="62162" y="1"/>
                  </a:lnTo>
                  <a:lnTo>
                    <a:pt x="65797" y="194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26"/>
            <p:cNvSpPr/>
            <p:nvPr/>
          </p:nvSpPr>
          <p:spPr>
            <a:xfrm>
              <a:off x="3130056" y="4581486"/>
              <a:ext cx="3018996" cy="160961"/>
            </a:xfrm>
            <a:custGeom>
              <a:avLst/>
              <a:gdLst/>
              <a:ahLst/>
              <a:cxnLst/>
              <a:rect l="l" t="t" r="r" b="b"/>
              <a:pathLst>
                <a:path w="72061" h="3842" extrusionOk="0">
                  <a:moveTo>
                    <a:pt x="72061" y="3842"/>
                  </a:moveTo>
                  <a:lnTo>
                    <a:pt x="0" y="3842"/>
                  </a:lnTo>
                  <a:lnTo>
                    <a:pt x="0" y="1"/>
                  </a:lnTo>
                  <a:lnTo>
                    <a:pt x="72061" y="1"/>
                  </a:lnTo>
                  <a:lnTo>
                    <a:pt x="72061" y="384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26"/>
            <p:cNvSpPr/>
            <p:nvPr/>
          </p:nvSpPr>
          <p:spPr>
            <a:xfrm>
              <a:off x="3340741" y="3838286"/>
              <a:ext cx="2597616" cy="160919"/>
            </a:xfrm>
            <a:custGeom>
              <a:avLst/>
              <a:gdLst/>
              <a:ahLst/>
              <a:cxnLst/>
              <a:rect l="l" t="t" r="r" b="b"/>
              <a:pathLst>
                <a:path w="62003" h="3841" extrusionOk="0">
                  <a:moveTo>
                    <a:pt x="62002" y="3841"/>
                  </a:moveTo>
                  <a:lnTo>
                    <a:pt x="1" y="3841"/>
                  </a:lnTo>
                  <a:lnTo>
                    <a:pt x="1" y="0"/>
                  </a:lnTo>
                  <a:lnTo>
                    <a:pt x="62002" y="0"/>
                  </a:lnTo>
                  <a:lnTo>
                    <a:pt x="62002" y="384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26"/>
            <p:cNvSpPr/>
            <p:nvPr/>
          </p:nvSpPr>
          <p:spPr>
            <a:xfrm>
              <a:off x="4036099" y="4129450"/>
              <a:ext cx="1206869" cy="331431"/>
            </a:xfrm>
            <a:custGeom>
              <a:avLst/>
              <a:gdLst/>
              <a:ahLst/>
              <a:cxnLst/>
              <a:rect l="l" t="t" r="r" b="b"/>
              <a:pathLst>
                <a:path w="28807" h="7911" extrusionOk="0">
                  <a:moveTo>
                    <a:pt x="28806" y="7910"/>
                  </a:moveTo>
                  <a:lnTo>
                    <a:pt x="0" y="7910"/>
                  </a:lnTo>
                  <a:lnTo>
                    <a:pt x="0" y="0"/>
                  </a:lnTo>
                  <a:lnTo>
                    <a:pt x="28806" y="0"/>
                  </a:lnTo>
                  <a:lnTo>
                    <a:pt x="28806" y="79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26"/>
            <p:cNvSpPr/>
            <p:nvPr/>
          </p:nvSpPr>
          <p:spPr>
            <a:xfrm>
              <a:off x="4108869" y="4185001"/>
              <a:ext cx="1061284" cy="220326"/>
            </a:xfrm>
            <a:custGeom>
              <a:avLst/>
              <a:gdLst/>
              <a:ahLst/>
              <a:cxnLst/>
              <a:rect l="l" t="t" r="r" b="b"/>
              <a:pathLst>
                <a:path w="25332" h="5259" extrusionOk="0">
                  <a:moveTo>
                    <a:pt x="25332" y="5258"/>
                  </a:moveTo>
                  <a:lnTo>
                    <a:pt x="1" y="5258"/>
                  </a:lnTo>
                  <a:lnTo>
                    <a:pt x="1" y="0"/>
                  </a:lnTo>
                  <a:lnTo>
                    <a:pt x="25332" y="0"/>
                  </a:lnTo>
                  <a:lnTo>
                    <a:pt x="25332" y="5258"/>
                  </a:lnTo>
                  <a:close/>
                </a:path>
              </a:pathLst>
            </a:custGeom>
            <a:solidFill>
              <a:srgbClr val="F9AB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26"/>
            <p:cNvSpPr/>
            <p:nvPr/>
          </p:nvSpPr>
          <p:spPr>
            <a:xfrm>
              <a:off x="3457584" y="4210850"/>
              <a:ext cx="159033" cy="159033"/>
            </a:xfrm>
            <a:custGeom>
              <a:avLst/>
              <a:gdLst/>
              <a:ahLst/>
              <a:cxnLst/>
              <a:rect l="l" t="t" r="r" b="b"/>
              <a:pathLst>
                <a:path w="3796" h="3796" extrusionOk="0">
                  <a:moveTo>
                    <a:pt x="3796" y="1898"/>
                  </a:moveTo>
                  <a:lnTo>
                    <a:pt x="3773" y="2287"/>
                  </a:lnTo>
                  <a:lnTo>
                    <a:pt x="3499" y="2972"/>
                  </a:lnTo>
                  <a:lnTo>
                    <a:pt x="2973" y="3498"/>
                  </a:lnTo>
                  <a:lnTo>
                    <a:pt x="2287" y="3773"/>
                  </a:lnTo>
                  <a:lnTo>
                    <a:pt x="1898" y="3795"/>
                  </a:lnTo>
                  <a:lnTo>
                    <a:pt x="1510" y="3773"/>
                  </a:lnTo>
                  <a:lnTo>
                    <a:pt x="824" y="3498"/>
                  </a:lnTo>
                  <a:lnTo>
                    <a:pt x="298" y="2972"/>
                  </a:lnTo>
                  <a:lnTo>
                    <a:pt x="24" y="2287"/>
                  </a:lnTo>
                  <a:lnTo>
                    <a:pt x="1" y="1898"/>
                  </a:lnTo>
                  <a:lnTo>
                    <a:pt x="24" y="1509"/>
                  </a:lnTo>
                  <a:lnTo>
                    <a:pt x="298" y="823"/>
                  </a:lnTo>
                  <a:lnTo>
                    <a:pt x="824" y="320"/>
                  </a:lnTo>
                  <a:lnTo>
                    <a:pt x="1510" y="23"/>
                  </a:lnTo>
                  <a:lnTo>
                    <a:pt x="1898" y="0"/>
                  </a:lnTo>
                  <a:lnTo>
                    <a:pt x="2287" y="23"/>
                  </a:lnTo>
                  <a:lnTo>
                    <a:pt x="2973" y="320"/>
                  </a:lnTo>
                  <a:lnTo>
                    <a:pt x="3499" y="823"/>
                  </a:lnTo>
                  <a:lnTo>
                    <a:pt x="3773" y="1509"/>
                  </a:lnTo>
                  <a:lnTo>
                    <a:pt x="3796" y="189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26"/>
            <p:cNvSpPr/>
            <p:nvPr/>
          </p:nvSpPr>
          <p:spPr>
            <a:xfrm>
              <a:off x="3757378" y="4210850"/>
              <a:ext cx="159997" cy="159033"/>
            </a:xfrm>
            <a:custGeom>
              <a:avLst/>
              <a:gdLst/>
              <a:ahLst/>
              <a:cxnLst/>
              <a:rect l="l" t="t" r="r" b="b"/>
              <a:pathLst>
                <a:path w="3819" h="3796" extrusionOk="0">
                  <a:moveTo>
                    <a:pt x="3819" y="1898"/>
                  </a:moveTo>
                  <a:lnTo>
                    <a:pt x="3796" y="2287"/>
                  </a:lnTo>
                  <a:lnTo>
                    <a:pt x="3499" y="2972"/>
                  </a:lnTo>
                  <a:lnTo>
                    <a:pt x="2996" y="3498"/>
                  </a:lnTo>
                  <a:lnTo>
                    <a:pt x="2310" y="3773"/>
                  </a:lnTo>
                  <a:lnTo>
                    <a:pt x="1921" y="3795"/>
                  </a:lnTo>
                  <a:lnTo>
                    <a:pt x="1532" y="3773"/>
                  </a:lnTo>
                  <a:lnTo>
                    <a:pt x="847" y="3498"/>
                  </a:lnTo>
                  <a:lnTo>
                    <a:pt x="321" y="2972"/>
                  </a:lnTo>
                  <a:lnTo>
                    <a:pt x="24" y="2287"/>
                  </a:lnTo>
                  <a:lnTo>
                    <a:pt x="1" y="1898"/>
                  </a:lnTo>
                  <a:lnTo>
                    <a:pt x="24" y="1509"/>
                  </a:lnTo>
                  <a:lnTo>
                    <a:pt x="321" y="823"/>
                  </a:lnTo>
                  <a:lnTo>
                    <a:pt x="847" y="320"/>
                  </a:lnTo>
                  <a:lnTo>
                    <a:pt x="1532" y="23"/>
                  </a:lnTo>
                  <a:lnTo>
                    <a:pt x="1921" y="0"/>
                  </a:lnTo>
                  <a:lnTo>
                    <a:pt x="2310" y="23"/>
                  </a:lnTo>
                  <a:lnTo>
                    <a:pt x="2996" y="320"/>
                  </a:lnTo>
                  <a:lnTo>
                    <a:pt x="3499" y="823"/>
                  </a:lnTo>
                  <a:lnTo>
                    <a:pt x="3796" y="1509"/>
                  </a:lnTo>
                  <a:lnTo>
                    <a:pt x="3819" y="189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26"/>
            <p:cNvSpPr/>
            <p:nvPr/>
          </p:nvSpPr>
          <p:spPr>
            <a:xfrm>
              <a:off x="5660501" y="4210850"/>
              <a:ext cx="159997" cy="159033"/>
            </a:xfrm>
            <a:custGeom>
              <a:avLst/>
              <a:gdLst/>
              <a:ahLst/>
              <a:cxnLst/>
              <a:rect l="l" t="t" r="r" b="b"/>
              <a:pathLst>
                <a:path w="3819" h="3796" extrusionOk="0">
                  <a:moveTo>
                    <a:pt x="3818" y="1898"/>
                  </a:moveTo>
                  <a:lnTo>
                    <a:pt x="3795" y="2287"/>
                  </a:lnTo>
                  <a:lnTo>
                    <a:pt x="3498" y="2972"/>
                  </a:lnTo>
                  <a:lnTo>
                    <a:pt x="2972" y="3498"/>
                  </a:lnTo>
                  <a:lnTo>
                    <a:pt x="2286" y="3773"/>
                  </a:lnTo>
                  <a:lnTo>
                    <a:pt x="1898" y="3795"/>
                  </a:lnTo>
                  <a:lnTo>
                    <a:pt x="1509" y="3773"/>
                  </a:lnTo>
                  <a:lnTo>
                    <a:pt x="846" y="3498"/>
                  </a:lnTo>
                  <a:lnTo>
                    <a:pt x="320" y="2972"/>
                  </a:lnTo>
                  <a:lnTo>
                    <a:pt x="23" y="2287"/>
                  </a:lnTo>
                  <a:lnTo>
                    <a:pt x="0" y="1898"/>
                  </a:lnTo>
                  <a:lnTo>
                    <a:pt x="23" y="1509"/>
                  </a:lnTo>
                  <a:lnTo>
                    <a:pt x="320" y="823"/>
                  </a:lnTo>
                  <a:lnTo>
                    <a:pt x="846" y="320"/>
                  </a:lnTo>
                  <a:lnTo>
                    <a:pt x="1509" y="23"/>
                  </a:lnTo>
                  <a:lnTo>
                    <a:pt x="1898" y="0"/>
                  </a:lnTo>
                  <a:lnTo>
                    <a:pt x="2286" y="23"/>
                  </a:lnTo>
                  <a:lnTo>
                    <a:pt x="2972" y="320"/>
                  </a:lnTo>
                  <a:lnTo>
                    <a:pt x="3498" y="823"/>
                  </a:lnTo>
                  <a:lnTo>
                    <a:pt x="3795" y="1509"/>
                  </a:lnTo>
                  <a:lnTo>
                    <a:pt x="3818" y="189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26"/>
            <p:cNvSpPr/>
            <p:nvPr/>
          </p:nvSpPr>
          <p:spPr>
            <a:xfrm>
              <a:off x="5373149" y="4210850"/>
              <a:ext cx="159997" cy="159033"/>
            </a:xfrm>
            <a:custGeom>
              <a:avLst/>
              <a:gdLst/>
              <a:ahLst/>
              <a:cxnLst/>
              <a:rect l="l" t="t" r="r" b="b"/>
              <a:pathLst>
                <a:path w="3819" h="3796" extrusionOk="0">
                  <a:moveTo>
                    <a:pt x="3819" y="1898"/>
                  </a:moveTo>
                  <a:lnTo>
                    <a:pt x="3796" y="2287"/>
                  </a:lnTo>
                  <a:lnTo>
                    <a:pt x="3498" y="2972"/>
                  </a:lnTo>
                  <a:lnTo>
                    <a:pt x="2973" y="3498"/>
                  </a:lnTo>
                  <a:lnTo>
                    <a:pt x="2287" y="3773"/>
                  </a:lnTo>
                  <a:lnTo>
                    <a:pt x="1898" y="3795"/>
                  </a:lnTo>
                  <a:lnTo>
                    <a:pt x="1509" y="3773"/>
                  </a:lnTo>
                  <a:lnTo>
                    <a:pt x="846" y="3498"/>
                  </a:lnTo>
                  <a:lnTo>
                    <a:pt x="321" y="2972"/>
                  </a:lnTo>
                  <a:lnTo>
                    <a:pt x="23" y="2287"/>
                  </a:lnTo>
                  <a:lnTo>
                    <a:pt x="1" y="1898"/>
                  </a:lnTo>
                  <a:lnTo>
                    <a:pt x="23" y="1509"/>
                  </a:lnTo>
                  <a:lnTo>
                    <a:pt x="321" y="823"/>
                  </a:lnTo>
                  <a:lnTo>
                    <a:pt x="846" y="320"/>
                  </a:lnTo>
                  <a:lnTo>
                    <a:pt x="1509" y="23"/>
                  </a:lnTo>
                  <a:lnTo>
                    <a:pt x="1898" y="0"/>
                  </a:lnTo>
                  <a:lnTo>
                    <a:pt x="2287" y="23"/>
                  </a:lnTo>
                  <a:lnTo>
                    <a:pt x="2973" y="320"/>
                  </a:lnTo>
                  <a:lnTo>
                    <a:pt x="3498" y="823"/>
                  </a:lnTo>
                  <a:lnTo>
                    <a:pt x="3796" y="1509"/>
                  </a:lnTo>
                  <a:lnTo>
                    <a:pt x="3819" y="1898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84" name="Google Shape;684;p26"/>
            <p:cNvCxnSpPr>
              <a:endCxn id="653" idx="1"/>
            </p:cNvCxnSpPr>
            <p:nvPr/>
          </p:nvCxnSpPr>
          <p:spPr>
            <a:xfrm rot="10800000" flipH="1">
              <a:off x="5248421" y="1577000"/>
              <a:ext cx="1531800" cy="642300"/>
            </a:xfrm>
            <a:prstGeom prst="bentConnector3">
              <a:avLst>
                <a:gd name="adj1" fmla="val 1234"/>
              </a:avLst>
            </a:prstGeom>
            <a:noFill/>
            <a:ln w="28575" cap="flat" cmpd="sng">
              <a:solidFill>
                <a:schemeClr val="accent6"/>
              </a:solidFill>
              <a:prstDash val="solid"/>
              <a:round/>
              <a:headEnd type="oval" w="med" len="med"/>
              <a:tailEnd type="oval" w="med" len="med"/>
            </a:ln>
          </p:spPr>
        </p:cxnSp>
        <p:cxnSp>
          <p:nvCxnSpPr>
            <p:cNvPr id="685" name="Google Shape;685;p26"/>
            <p:cNvCxnSpPr/>
            <p:nvPr/>
          </p:nvCxnSpPr>
          <p:spPr>
            <a:xfrm>
              <a:off x="5553075" y="2371725"/>
              <a:ext cx="1227000" cy="155400"/>
            </a:xfrm>
            <a:prstGeom prst="bentConnector3">
              <a:avLst>
                <a:gd name="adj1" fmla="val 50000"/>
              </a:avLst>
            </a:prstGeom>
            <a:noFill/>
            <a:ln w="28575" cap="flat" cmpd="sng">
              <a:solidFill>
                <a:schemeClr val="accent6"/>
              </a:solidFill>
              <a:prstDash val="solid"/>
              <a:round/>
              <a:headEnd type="oval" w="med" len="med"/>
              <a:tailEnd type="oval" w="med" len="med"/>
            </a:ln>
          </p:spPr>
        </p:cxnSp>
        <p:cxnSp>
          <p:nvCxnSpPr>
            <p:cNvPr id="686" name="Google Shape;686;p26"/>
            <p:cNvCxnSpPr/>
            <p:nvPr/>
          </p:nvCxnSpPr>
          <p:spPr>
            <a:xfrm>
              <a:off x="4819650" y="2943225"/>
              <a:ext cx="1960500" cy="636900"/>
            </a:xfrm>
            <a:prstGeom prst="bentConnector3">
              <a:avLst>
                <a:gd name="adj1" fmla="val 50000"/>
              </a:avLst>
            </a:prstGeom>
            <a:noFill/>
            <a:ln w="28575" cap="flat" cmpd="sng">
              <a:solidFill>
                <a:schemeClr val="accent6"/>
              </a:solidFill>
              <a:prstDash val="solid"/>
              <a:round/>
              <a:headEnd type="oval" w="med" len="med"/>
              <a:tailEnd type="oval" w="med" len="med"/>
            </a:ln>
          </p:spPr>
        </p:cxnSp>
        <p:cxnSp>
          <p:nvCxnSpPr>
            <p:cNvPr id="687" name="Google Shape;687;p26"/>
            <p:cNvCxnSpPr/>
            <p:nvPr/>
          </p:nvCxnSpPr>
          <p:spPr>
            <a:xfrm rot="10800000">
              <a:off x="2381100" y="1576950"/>
              <a:ext cx="1962300" cy="537600"/>
            </a:xfrm>
            <a:prstGeom prst="bentConnector3">
              <a:avLst>
                <a:gd name="adj1" fmla="val 50000"/>
              </a:avLst>
            </a:prstGeom>
            <a:noFill/>
            <a:ln w="28575" cap="flat" cmpd="sng">
              <a:solidFill>
                <a:schemeClr val="accent6"/>
              </a:solidFill>
              <a:prstDash val="solid"/>
              <a:round/>
              <a:headEnd type="oval" w="med" len="med"/>
              <a:tailEnd type="oval" w="med" len="med"/>
            </a:ln>
          </p:spPr>
        </p:cxnSp>
        <p:cxnSp>
          <p:nvCxnSpPr>
            <p:cNvPr id="688" name="Google Shape;688;p26"/>
            <p:cNvCxnSpPr/>
            <p:nvPr/>
          </p:nvCxnSpPr>
          <p:spPr>
            <a:xfrm rot="10800000">
              <a:off x="2381250" y="2527050"/>
              <a:ext cx="1524000" cy="159000"/>
            </a:xfrm>
            <a:prstGeom prst="bentConnector3">
              <a:avLst>
                <a:gd name="adj1" fmla="val 50000"/>
              </a:avLst>
            </a:prstGeom>
            <a:noFill/>
            <a:ln w="28575" cap="flat" cmpd="sng">
              <a:solidFill>
                <a:schemeClr val="accent6"/>
              </a:solidFill>
              <a:prstDash val="solid"/>
              <a:round/>
              <a:headEnd type="oval" w="med" len="med"/>
              <a:tailEnd type="oval" w="med" len="med"/>
            </a:ln>
          </p:spPr>
        </p:cxnSp>
        <p:cxnSp>
          <p:nvCxnSpPr>
            <p:cNvPr id="689" name="Google Shape;689;p26"/>
            <p:cNvCxnSpPr/>
            <p:nvPr/>
          </p:nvCxnSpPr>
          <p:spPr>
            <a:xfrm flipH="1">
              <a:off x="2381175" y="3162300"/>
              <a:ext cx="1647900" cy="417900"/>
            </a:xfrm>
            <a:prstGeom prst="bentConnector3">
              <a:avLst>
                <a:gd name="adj1" fmla="val 50000"/>
              </a:avLst>
            </a:prstGeom>
            <a:noFill/>
            <a:ln w="28575" cap="flat" cmpd="sng">
              <a:solidFill>
                <a:schemeClr val="accent6"/>
              </a:solidFill>
              <a:prstDash val="solid"/>
              <a:round/>
              <a:headEnd type="oval" w="med" len="med"/>
              <a:tailEnd type="oval" w="med" len="med"/>
            </a:ln>
          </p:spPr>
        </p:cxnSp>
      </p:grpSp>
      <p:sp>
        <p:nvSpPr>
          <p:cNvPr id="690" name="Google Shape;690;p26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Christmas Infographics</a:t>
            </a:r>
            <a:endParaRPr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95" name="Google Shape;695;p27"/>
          <p:cNvCxnSpPr>
            <a:stCxn id="696" idx="4"/>
          </p:cNvCxnSpPr>
          <p:nvPr/>
        </p:nvCxnSpPr>
        <p:spPr>
          <a:xfrm flipH="1">
            <a:off x="1268596" y="1637188"/>
            <a:ext cx="14700" cy="1053600"/>
          </a:xfrm>
          <a:prstGeom prst="straightConnector1">
            <a:avLst/>
          </a:prstGeom>
          <a:noFill/>
          <a:ln w="9525" cap="flat" cmpd="sng">
            <a:solidFill>
              <a:srgbClr val="1B5137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697" name="Google Shape;697;p27"/>
          <p:cNvCxnSpPr/>
          <p:nvPr/>
        </p:nvCxnSpPr>
        <p:spPr>
          <a:xfrm>
            <a:off x="3546675" y="1283900"/>
            <a:ext cx="0" cy="962100"/>
          </a:xfrm>
          <a:prstGeom prst="straightConnector1">
            <a:avLst/>
          </a:prstGeom>
          <a:noFill/>
          <a:ln w="9525" cap="flat" cmpd="sng">
            <a:solidFill>
              <a:srgbClr val="2F845C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698" name="Google Shape;698;p27"/>
          <p:cNvSpPr txBox="1"/>
          <p:nvPr/>
        </p:nvSpPr>
        <p:spPr>
          <a:xfrm>
            <a:off x="514875" y="3920236"/>
            <a:ext cx="1527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15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Venus has a beautiful name and is the second planet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99" name="Google Shape;699;p27"/>
          <p:cNvSpPr txBox="1"/>
          <p:nvPr/>
        </p:nvSpPr>
        <p:spPr>
          <a:xfrm>
            <a:off x="7106619" y="3920236"/>
            <a:ext cx="1527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150" rIns="0" bIns="0" anchor="t" anchorCtr="0"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Mercury is the closest planet to the Sun and the smallest one 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00" name="Google Shape;700;p27"/>
          <p:cNvSpPr txBox="1"/>
          <p:nvPr/>
        </p:nvSpPr>
        <p:spPr>
          <a:xfrm>
            <a:off x="2712123" y="3920236"/>
            <a:ext cx="1527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150" rIns="0" bIns="0" anchor="t" anchorCtr="0"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Despite being red, Mars is actually a very cold place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01" name="Google Shape;701;p27"/>
          <p:cNvSpPr txBox="1"/>
          <p:nvPr/>
        </p:nvSpPr>
        <p:spPr>
          <a:xfrm>
            <a:off x="4909371" y="3920236"/>
            <a:ext cx="1527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15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It’s a gas giant and the biggest planet in the Solar System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02" name="Google Shape;702;p27"/>
          <p:cNvSpPr txBox="1"/>
          <p:nvPr/>
        </p:nvSpPr>
        <p:spPr>
          <a:xfrm>
            <a:off x="738675" y="3533351"/>
            <a:ext cx="1080000" cy="3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Venus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703" name="Google Shape;703;p27"/>
          <p:cNvSpPr txBox="1"/>
          <p:nvPr/>
        </p:nvSpPr>
        <p:spPr>
          <a:xfrm>
            <a:off x="2935923" y="3533351"/>
            <a:ext cx="1080000" cy="3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Mars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704" name="Google Shape;704;p27"/>
          <p:cNvSpPr txBox="1"/>
          <p:nvPr/>
        </p:nvSpPr>
        <p:spPr>
          <a:xfrm>
            <a:off x="5133171" y="3533351"/>
            <a:ext cx="1080000" cy="3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Jupiter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705" name="Google Shape;705;p27"/>
          <p:cNvSpPr txBox="1"/>
          <p:nvPr/>
        </p:nvSpPr>
        <p:spPr>
          <a:xfrm>
            <a:off x="7330419" y="3533351"/>
            <a:ext cx="1080000" cy="3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Mercury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706" name="Google Shape;706;p27"/>
          <p:cNvGrpSpPr/>
          <p:nvPr/>
        </p:nvGrpSpPr>
        <p:grpSpPr>
          <a:xfrm>
            <a:off x="3045524" y="2265975"/>
            <a:ext cx="1106689" cy="1217453"/>
            <a:chOff x="3045524" y="2265975"/>
            <a:chExt cx="1106689" cy="1217453"/>
          </a:xfrm>
        </p:grpSpPr>
        <p:sp>
          <p:nvSpPr>
            <p:cNvPr id="707" name="Google Shape;707;p27"/>
            <p:cNvSpPr/>
            <p:nvPr/>
          </p:nvSpPr>
          <p:spPr>
            <a:xfrm flipH="1">
              <a:off x="3045524" y="2792871"/>
              <a:ext cx="982528" cy="690557"/>
            </a:xfrm>
            <a:custGeom>
              <a:avLst/>
              <a:gdLst/>
              <a:ahLst/>
              <a:cxnLst/>
              <a:rect l="l" t="t" r="r" b="b"/>
              <a:pathLst>
                <a:path w="22735" h="15979" extrusionOk="0">
                  <a:moveTo>
                    <a:pt x="21685" y="1"/>
                  </a:moveTo>
                  <a:lnTo>
                    <a:pt x="1" y="480"/>
                  </a:lnTo>
                  <a:cubicBezTo>
                    <a:pt x="1" y="2277"/>
                    <a:pt x="1134" y="15979"/>
                    <a:pt x="1526" y="15979"/>
                  </a:cubicBezTo>
                  <a:cubicBezTo>
                    <a:pt x="1527" y="15979"/>
                    <a:pt x="1529" y="15979"/>
                    <a:pt x="1530" y="15978"/>
                  </a:cubicBezTo>
                  <a:cubicBezTo>
                    <a:pt x="1827" y="15887"/>
                    <a:pt x="22735" y="15590"/>
                    <a:pt x="22735" y="15590"/>
                  </a:cubicBezTo>
                  <a:lnTo>
                    <a:pt x="21685" y="1"/>
                  </a:ln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27"/>
            <p:cNvSpPr/>
            <p:nvPr/>
          </p:nvSpPr>
          <p:spPr>
            <a:xfrm flipH="1">
              <a:off x="3474016" y="2265975"/>
              <a:ext cx="589819" cy="362198"/>
            </a:xfrm>
            <a:custGeom>
              <a:avLst/>
              <a:gdLst/>
              <a:ahLst/>
              <a:cxnLst/>
              <a:rect l="l" t="t" r="r" b="b"/>
              <a:pathLst>
                <a:path w="13648" h="8381" extrusionOk="0">
                  <a:moveTo>
                    <a:pt x="8293" y="2097"/>
                  </a:moveTo>
                  <a:cubicBezTo>
                    <a:pt x="8876" y="2097"/>
                    <a:pt x="7751" y="5649"/>
                    <a:pt x="6170" y="6852"/>
                  </a:cubicBezTo>
                  <a:cubicBezTo>
                    <a:pt x="6352" y="5345"/>
                    <a:pt x="7585" y="2401"/>
                    <a:pt x="8247" y="2104"/>
                  </a:cubicBezTo>
                  <a:cubicBezTo>
                    <a:pt x="8263" y="2100"/>
                    <a:pt x="8279" y="2097"/>
                    <a:pt x="8293" y="2097"/>
                  </a:cubicBezTo>
                  <a:close/>
                  <a:moveTo>
                    <a:pt x="4971" y="1691"/>
                  </a:moveTo>
                  <a:cubicBezTo>
                    <a:pt x="4987" y="1691"/>
                    <a:pt x="5007" y="1699"/>
                    <a:pt x="5028" y="1716"/>
                  </a:cubicBezTo>
                  <a:cubicBezTo>
                    <a:pt x="5508" y="2104"/>
                    <a:pt x="5782" y="7057"/>
                    <a:pt x="5782" y="7057"/>
                  </a:cubicBezTo>
                  <a:cubicBezTo>
                    <a:pt x="5324" y="5227"/>
                    <a:pt x="4617" y="1691"/>
                    <a:pt x="4971" y="1691"/>
                  </a:cubicBezTo>
                  <a:close/>
                  <a:moveTo>
                    <a:pt x="10604" y="3996"/>
                  </a:moveTo>
                  <a:cubicBezTo>
                    <a:pt x="10618" y="3996"/>
                    <a:pt x="10631" y="3997"/>
                    <a:pt x="10643" y="3998"/>
                  </a:cubicBezTo>
                  <a:cubicBezTo>
                    <a:pt x="11214" y="4204"/>
                    <a:pt x="8155" y="6669"/>
                    <a:pt x="6832" y="7057"/>
                  </a:cubicBezTo>
                  <a:cubicBezTo>
                    <a:pt x="7390" y="6029"/>
                    <a:pt x="9961" y="3996"/>
                    <a:pt x="10604" y="3996"/>
                  </a:cubicBezTo>
                  <a:close/>
                  <a:moveTo>
                    <a:pt x="2358" y="3428"/>
                  </a:moveTo>
                  <a:cubicBezTo>
                    <a:pt x="2540" y="3428"/>
                    <a:pt x="4823" y="5825"/>
                    <a:pt x="5302" y="7422"/>
                  </a:cubicBezTo>
                  <a:cubicBezTo>
                    <a:pt x="2449" y="5048"/>
                    <a:pt x="2175" y="3428"/>
                    <a:pt x="2358" y="3428"/>
                  </a:cubicBezTo>
                  <a:close/>
                  <a:moveTo>
                    <a:pt x="4960" y="1"/>
                  </a:moveTo>
                  <a:cubicBezTo>
                    <a:pt x="4348" y="1"/>
                    <a:pt x="3934" y="1167"/>
                    <a:pt x="4640" y="4204"/>
                  </a:cubicBezTo>
                  <a:cubicBezTo>
                    <a:pt x="3228" y="2581"/>
                    <a:pt x="2197" y="1949"/>
                    <a:pt x="1582" y="1949"/>
                  </a:cubicBezTo>
                  <a:cubicBezTo>
                    <a:pt x="0" y="1949"/>
                    <a:pt x="1171" y="6129"/>
                    <a:pt x="5690" y="8381"/>
                  </a:cubicBezTo>
                  <a:cubicBezTo>
                    <a:pt x="10994" y="6590"/>
                    <a:pt x="13648" y="2799"/>
                    <a:pt x="11691" y="2799"/>
                  </a:cubicBezTo>
                  <a:cubicBezTo>
                    <a:pt x="11054" y="2799"/>
                    <a:pt x="9928" y="3200"/>
                    <a:pt x="8247" y="4204"/>
                  </a:cubicBezTo>
                  <a:cubicBezTo>
                    <a:pt x="9653" y="2615"/>
                    <a:pt x="9907" y="454"/>
                    <a:pt x="9116" y="454"/>
                  </a:cubicBezTo>
                  <a:cubicBezTo>
                    <a:pt x="8622" y="454"/>
                    <a:pt x="7723" y="1293"/>
                    <a:pt x="6444" y="3633"/>
                  </a:cubicBezTo>
                  <a:cubicBezTo>
                    <a:pt x="6652" y="1582"/>
                    <a:pt x="5672" y="1"/>
                    <a:pt x="49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27"/>
            <p:cNvSpPr/>
            <p:nvPr/>
          </p:nvSpPr>
          <p:spPr>
            <a:xfrm flipH="1">
              <a:off x="3061298" y="2606608"/>
              <a:ext cx="1090915" cy="240370"/>
            </a:xfrm>
            <a:custGeom>
              <a:avLst/>
              <a:gdLst/>
              <a:ahLst/>
              <a:cxnLst/>
              <a:rect l="l" t="t" r="r" b="b"/>
              <a:pathLst>
                <a:path w="25243" h="5562" extrusionOk="0">
                  <a:moveTo>
                    <a:pt x="2998" y="1"/>
                  </a:moveTo>
                  <a:cubicBezTo>
                    <a:pt x="1163" y="1"/>
                    <a:pt x="1" y="32"/>
                    <a:pt x="20" y="111"/>
                  </a:cubicBezTo>
                  <a:cubicBezTo>
                    <a:pt x="135" y="796"/>
                    <a:pt x="226" y="5452"/>
                    <a:pt x="408" y="5543"/>
                  </a:cubicBezTo>
                  <a:cubicBezTo>
                    <a:pt x="451" y="5556"/>
                    <a:pt x="988" y="5562"/>
                    <a:pt x="1878" y="5562"/>
                  </a:cubicBezTo>
                  <a:cubicBezTo>
                    <a:pt x="7215" y="5562"/>
                    <a:pt x="25242" y="5361"/>
                    <a:pt x="25242" y="5361"/>
                  </a:cubicBezTo>
                  <a:lnTo>
                    <a:pt x="25128" y="408"/>
                  </a:lnTo>
                  <a:cubicBezTo>
                    <a:pt x="25128" y="408"/>
                    <a:pt x="9648" y="1"/>
                    <a:pt x="299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27"/>
            <p:cNvSpPr/>
            <p:nvPr/>
          </p:nvSpPr>
          <p:spPr>
            <a:xfrm flipH="1">
              <a:off x="3658075" y="2586728"/>
              <a:ext cx="176626" cy="896700"/>
            </a:xfrm>
            <a:custGeom>
              <a:avLst/>
              <a:gdLst/>
              <a:ahLst/>
              <a:cxnLst/>
              <a:rect l="l" t="t" r="r" b="b"/>
              <a:pathLst>
                <a:path w="4087" h="20749" extrusionOk="0">
                  <a:moveTo>
                    <a:pt x="0" y="0"/>
                  </a:moveTo>
                  <a:lnTo>
                    <a:pt x="206" y="20748"/>
                  </a:lnTo>
                  <a:lnTo>
                    <a:pt x="4086" y="20748"/>
                  </a:lnTo>
                  <a:lnTo>
                    <a:pt x="123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11" name="Google Shape;711;p27"/>
          <p:cNvSpPr/>
          <p:nvPr/>
        </p:nvSpPr>
        <p:spPr>
          <a:xfrm rot="-184489">
            <a:off x="5478461" y="2614300"/>
            <a:ext cx="546500" cy="855086"/>
          </a:xfrm>
          <a:custGeom>
            <a:avLst/>
            <a:gdLst/>
            <a:ahLst/>
            <a:cxnLst/>
            <a:rect l="l" t="t" r="r" b="b"/>
            <a:pathLst>
              <a:path w="12829" h="20073" extrusionOk="0">
                <a:moveTo>
                  <a:pt x="663" y="0"/>
                </a:moveTo>
                <a:lnTo>
                  <a:pt x="1" y="19493"/>
                </a:lnTo>
                <a:cubicBezTo>
                  <a:pt x="1" y="19493"/>
                  <a:pt x="9728" y="20073"/>
                  <a:pt x="11376" y="20073"/>
                </a:cubicBezTo>
                <a:cubicBezTo>
                  <a:pt x="11490" y="20073"/>
                  <a:pt x="11565" y="20070"/>
                  <a:pt x="11596" y="20064"/>
                </a:cubicBezTo>
                <a:cubicBezTo>
                  <a:pt x="11984" y="19973"/>
                  <a:pt x="12828" y="959"/>
                  <a:pt x="12828" y="959"/>
                </a:cubicBezTo>
                <a:lnTo>
                  <a:pt x="663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2" name="Google Shape;712;p27"/>
          <p:cNvSpPr/>
          <p:nvPr/>
        </p:nvSpPr>
        <p:spPr>
          <a:xfrm rot="-184489">
            <a:off x="5711732" y="2545985"/>
            <a:ext cx="97083" cy="50948"/>
          </a:xfrm>
          <a:custGeom>
            <a:avLst/>
            <a:gdLst/>
            <a:ahLst/>
            <a:cxnLst/>
            <a:rect l="l" t="t" r="r" b="b"/>
            <a:pathLst>
              <a:path w="2279" h="1196" extrusionOk="0">
                <a:moveTo>
                  <a:pt x="1008" y="0"/>
                </a:moveTo>
                <a:cubicBezTo>
                  <a:pt x="483" y="0"/>
                  <a:pt x="0" y="291"/>
                  <a:pt x="392" y="916"/>
                </a:cubicBezTo>
                <a:cubicBezTo>
                  <a:pt x="392" y="916"/>
                  <a:pt x="499" y="1195"/>
                  <a:pt x="1057" y="1195"/>
                </a:cubicBezTo>
                <a:cubicBezTo>
                  <a:pt x="1230" y="1195"/>
                  <a:pt x="1446" y="1168"/>
                  <a:pt x="1716" y="1098"/>
                </a:cubicBezTo>
                <a:cubicBezTo>
                  <a:pt x="2279" y="388"/>
                  <a:pt x="1615" y="0"/>
                  <a:pt x="10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3" name="Google Shape;713;p27"/>
          <p:cNvSpPr/>
          <p:nvPr/>
        </p:nvSpPr>
        <p:spPr>
          <a:xfrm rot="-184489">
            <a:off x="5433343" y="2540938"/>
            <a:ext cx="632081" cy="226583"/>
          </a:xfrm>
          <a:custGeom>
            <a:avLst/>
            <a:gdLst/>
            <a:ahLst/>
            <a:cxnLst/>
            <a:rect l="l" t="t" r="r" b="b"/>
            <a:pathLst>
              <a:path w="14838" h="5319" extrusionOk="0">
                <a:moveTo>
                  <a:pt x="275" y="1"/>
                </a:moveTo>
                <a:lnTo>
                  <a:pt x="1" y="3904"/>
                </a:lnTo>
                <a:lnTo>
                  <a:pt x="14746" y="5319"/>
                </a:lnTo>
                <a:lnTo>
                  <a:pt x="14837" y="1804"/>
                </a:lnTo>
                <a:lnTo>
                  <a:pt x="275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4" name="Google Shape;714;p27"/>
          <p:cNvSpPr/>
          <p:nvPr/>
        </p:nvSpPr>
        <p:spPr>
          <a:xfrm rot="-184489">
            <a:off x="5703801" y="2573820"/>
            <a:ext cx="80767" cy="891679"/>
          </a:xfrm>
          <a:custGeom>
            <a:avLst/>
            <a:gdLst/>
            <a:ahLst/>
            <a:cxnLst/>
            <a:rect l="l" t="t" r="r" b="b"/>
            <a:pathLst>
              <a:path w="1896" h="20932" extrusionOk="0">
                <a:moveTo>
                  <a:pt x="1439" y="1"/>
                </a:moveTo>
                <a:lnTo>
                  <a:pt x="1" y="20840"/>
                </a:lnTo>
                <a:lnTo>
                  <a:pt x="1713" y="20932"/>
                </a:lnTo>
                <a:lnTo>
                  <a:pt x="1895" y="92"/>
                </a:lnTo>
                <a:lnTo>
                  <a:pt x="1439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5" name="Google Shape;715;p27"/>
          <p:cNvSpPr/>
          <p:nvPr/>
        </p:nvSpPr>
        <p:spPr>
          <a:xfrm rot="-184489">
            <a:off x="5761615" y="2298125"/>
            <a:ext cx="242813" cy="255763"/>
          </a:xfrm>
          <a:custGeom>
            <a:avLst/>
            <a:gdLst/>
            <a:ahLst/>
            <a:cxnLst/>
            <a:rect l="l" t="t" r="r" b="b"/>
            <a:pathLst>
              <a:path w="5700" h="6004" extrusionOk="0">
                <a:moveTo>
                  <a:pt x="5502" y="1"/>
                </a:moveTo>
                <a:lnTo>
                  <a:pt x="5502" y="1"/>
                </a:lnTo>
                <a:cubicBezTo>
                  <a:pt x="2192" y="389"/>
                  <a:pt x="183" y="3425"/>
                  <a:pt x="1" y="5913"/>
                </a:cubicBezTo>
                <a:cubicBezTo>
                  <a:pt x="14" y="5909"/>
                  <a:pt x="26" y="5904"/>
                  <a:pt x="39" y="5900"/>
                </a:cubicBezTo>
                <a:lnTo>
                  <a:pt x="39" y="5900"/>
                </a:lnTo>
                <a:cubicBezTo>
                  <a:pt x="25" y="5936"/>
                  <a:pt x="13" y="5970"/>
                  <a:pt x="1" y="6004"/>
                </a:cubicBezTo>
                <a:cubicBezTo>
                  <a:pt x="1" y="6004"/>
                  <a:pt x="154" y="5925"/>
                  <a:pt x="404" y="5777"/>
                </a:cubicBezTo>
                <a:lnTo>
                  <a:pt x="404" y="5777"/>
                </a:lnTo>
                <a:cubicBezTo>
                  <a:pt x="284" y="5819"/>
                  <a:pt x="163" y="5860"/>
                  <a:pt x="39" y="5900"/>
                </a:cubicBezTo>
                <a:lnTo>
                  <a:pt x="39" y="5900"/>
                </a:lnTo>
                <a:cubicBezTo>
                  <a:pt x="570" y="4508"/>
                  <a:pt x="2335" y="1605"/>
                  <a:pt x="4360" y="960"/>
                </a:cubicBezTo>
                <a:lnTo>
                  <a:pt x="4360" y="960"/>
                </a:lnTo>
                <a:cubicBezTo>
                  <a:pt x="4140" y="3333"/>
                  <a:pt x="1441" y="5158"/>
                  <a:pt x="404" y="5777"/>
                </a:cubicBezTo>
                <a:lnTo>
                  <a:pt x="404" y="5777"/>
                </a:lnTo>
                <a:cubicBezTo>
                  <a:pt x="4028" y="4491"/>
                  <a:pt x="5700" y="2203"/>
                  <a:pt x="550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" name="Google Shape;716;p27"/>
          <p:cNvSpPr/>
          <p:nvPr/>
        </p:nvSpPr>
        <p:spPr>
          <a:xfrm rot="-184489">
            <a:off x="5537995" y="2271256"/>
            <a:ext cx="206178" cy="286861"/>
          </a:xfrm>
          <a:custGeom>
            <a:avLst/>
            <a:gdLst/>
            <a:ahLst/>
            <a:cxnLst/>
            <a:rect l="l" t="t" r="r" b="b"/>
            <a:pathLst>
              <a:path w="4840" h="6734" extrusionOk="0">
                <a:moveTo>
                  <a:pt x="1416" y="1712"/>
                </a:moveTo>
                <a:lnTo>
                  <a:pt x="1416" y="1712"/>
                </a:lnTo>
                <a:cubicBezTo>
                  <a:pt x="4087" y="2739"/>
                  <a:pt x="4566" y="6368"/>
                  <a:pt x="4566" y="6368"/>
                </a:cubicBezTo>
                <a:cubicBezTo>
                  <a:pt x="3425" y="5592"/>
                  <a:pt x="1507" y="3789"/>
                  <a:pt x="1416" y="1712"/>
                </a:cubicBezTo>
                <a:close/>
                <a:moveTo>
                  <a:pt x="457" y="0"/>
                </a:moveTo>
                <a:lnTo>
                  <a:pt x="457" y="0"/>
                </a:lnTo>
                <a:cubicBezTo>
                  <a:pt x="1" y="3218"/>
                  <a:pt x="2466" y="5980"/>
                  <a:pt x="4840" y="6733"/>
                </a:cubicBezTo>
                <a:cubicBezTo>
                  <a:pt x="4566" y="2648"/>
                  <a:pt x="2740" y="365"/>
                  <a:pt x="45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17" name="Google Shape;717;p27"/>
          <p:cNvGrpSpPr/>
          <p:nvPr/>
        </p:nvGrpSpPr>
        <p:grpSpPr>
          <a:xfrm>
            <a:off x="810749" y="2702792"/>
            <a:ext cx="978134" cy="932214"/>
            <a:chOff x="810749" y="2702792"/>
            <a:chExt cx="978134" cy="932214"/>
          </a:xfrm>
        </p:grpSpPr>
        <p:sp>
          <p:nvSpPr>
            <p:cNvPr id="718" name="Google Shape;718;p27"/>
            <p:cNvSpPr/>
            <p:nvPr/>
          </p:nvSpPr>
          <p:spPr>
            <a:xfrm rot="818899">
              <a:off x="863010" y="2987000"/>
              <a:ext cx="873611" cy="552594"/>
            </a:xfrm>
            <a:custGeom>
              <a:avLst/>
              <a:gdLst/>
              <a:ahLst/>
              <a:cxnLst/>
              <a:rect l="l" t="t" r="r" b="b"/>
              <a:pathLst>
                <a:path w="27095" h="17029" extrusionOk="0">
                  <a:moveTo>
                    <a:pt x="24812" y="0"/>
                  </a:moveTo>
                  <a:lnTo>
                    <a:pt x="1" y="4862"/>
                  </a:lnTo>
                  <a:cubicBezTo>
                    <a:pt x="365" y="6748"/>
                    <a:pt x="1701" y="17029"/>
                    <a:pt x="2276" y="17029"/>
                  </a:cubicBezTo>
                  <a:cubicBezTo>
                    <a:pt x="2278" y="17029"/>
                    <a:pt x="2281" y="17028"/>
                    <a:pt x="2283" y="17028"/>
                  </a:cubicBezTo>
                  <a:cubicBezTo>
                    <a:pt x="2740" y="16845"/>
                    <a:pt x="26524" y="12098"/>
                    <a:pt x="26821" y="11801"/>
                  </a:cubicBezTo>
                  <a:cubicBezTo>
                    <a:pt x="27095" y="11413"/>
                    <a:pt x="24812" y="0"/>
                    <a:pt x="248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27"/>
            <p:cNvSpPr/>
            <p:nvPr/>
          </p:nvSpPr>
          <p:spPr>
            <a:xfrm rot="818899">
              <a:off x="876060" y="2937141"/>
              <a:ext cx="858876" cy="277773"/>
            </a:xfrm>
            <a:custGeom>
              <a:avLst/>
              <a:gdLst/>
              <a:ahLst/>
              <a:cxnLst/>
              <a:rect l="l" t="t" r="r" b="b"/>
              <a:pathLst>
                <a:path w="26638" h="8560" extrusionOk="0">
                  <a:moveTo>
                    <a:pt x="26158" y="0"/>
                  </a:moveTo>
                  <a:lnTo>
                    <a:pt x="0" y="3995"/>
                  </a:lnTo>
                  <a:cubicBezTo>
                    <a:pt x="0" y="4474"/>
                    <a:pt x="571" y="8560"/>
                    <a:pt x="571" y="8560"/>
                  </a:cubicBezTo>
                  <a:lnTo>
                    <a:pt x="26637" y="3241"/>
                  </a:lnTo>
                  <a:lnTo>
                    <a:pt x="26158" y="0"/>
                  </a:ln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27"/>
            <p:cNvSpPr/>
            <p:nvPr/>
          </p:nvSpPr>
          <p:spPr>
            <a:xfrm rot="818899">
              <a:off x="1268860" y="2956142"/>
              <a:ext cx="79510" cy="53153"/>
            </a:xfrm>
            <a:custGeom>
              <a:avLst/>
              <a:gdLst/>
              <a:ahLst/>
              <a:cxnLst/>
              <a:rect l="l" t="t" r="r" b="b"/>
              <a:pathLst>
                <a:path w="2466" h="1638" extrusionOk="0">
                  <a:moveTo>
                    <a:pt x="991" y="1"/>
                  </a:moveTo>
                  <a:cubicBezTo>
                    <a:pt x="949" y="1"/>
                    <a:pt x="908" y="6"/>
                    <a:pt x="868" y="17"/>
                  </a:cubicBezTo>
                  <a:cubicBezTo>
                    <a:pt x="183" y="108"/>
                    <a:pt x="0" y="1341"/>
                    <a:pt x="92" y="1638"/>
                  </a:cubicBezTo>
                  <a:lnTo>
                    <a:pt x="2465" y="1250"/>
                  </a:lnTo>
                  <a:cubicBezTo>
                    <a:pt x="2465" y="1250"/>
                    <a:pt x="1639" y="1"/>
                    <a:pt x="991" y="1"/>
                  </a:cubicBezTo>
                  <a:close/>
                </a:path>
              </a:pathLst>
            </a:custGeom>
            <a:solidFill>
              <a:srgbClr val="F9AB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27"/>
            <p:cNvSpPr/>
            <p:nvPr/>
          </p:nvSpPr>
          <p:spPr>
            <a:xfrm rot="818899">
              <a:off x="1224623" y="3002490"/>
              <a:ext cx="181074" cy="472572"/>
            </a:xfrm>
            <a:custGeom>
              <a:avLst/>
              <a:gdLst/>
              <a:ahLst/>
              <a:cxnLst/>
              <a:rect l="l" t="t" r="r" b="b"/>
              <a:pathLst>
                <a:path w="5616" h="14563" extrusionOk="0">
                  <a:moveTo>
                    <a:pt x="1051" y="0"/>
                  </a:moveTo>
                  <a:lnTo>
                    <a:pt x="1" y="183"/>
                  </a:lnTo>
                  <a:lnTo>
                    <a:pt x="1895" y="14563"/>
                  </a:lnTo>
                  <a:lnTo>
                    <a:pt x="5616" y="13696"/>
                  </a:lnTo>
                  <a:lnTo>
                    <a:pt x="105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27"/>
            <p:cNvSpPr/>
            <p:nvPr/>
          </p:nvSpPr>
          <p:spPr>
            <a:xfrm rot="818899">
              <a:off x="1020369" y="2735034"/>
              <a:ext cx="300146" cy="228709"/>
            </a:xfrm>
            <a:custGeom>
              <a:avLst/>
              <a:gdLst/>
              <a:ahLst/>
              <a:cxnLst/>
              <a:rect l="l" t="t" r="r" b="b"/>
              <a:pathLst>
                <a:path w="9309" h="7048" extrusionOk="0">
                  <a:moveTo>
                    <a:pt x="355" y="1"/>
                  </a:moveTo>
                  <a:cubicBezTo>
                    <a:pt x="296" y="1"/>
                    <a:pt x="237" y="2"/>
                    <a:pt x="178" y="5"/>
                  </a:cubicBezTo>
                  <a:cubicBezTo>
                    <a:pt x="1" y="2223"/>
                    <a:pt x="4047" y="7048"/>
                    <a:pt x="8883" y="7048"/>
                  </a:cubicBezTo>
                  <a:cubicBezTo>
                    <a:pt x="9024" y="7048"/>
                    <a:pt x="9166" y="7043"/>
                    <a:pt x="9308" y="7035"/>
                  </a:cubicBezTo>
                  <a:cubicBezTo>
                    <a:pt x="4743" y="6190"/>
                    <a:pt x="2004" y="1899"/>
                    <a:pt x="2004" y="1808"/>
                  </a:cubicBezTo>
                  <a:cubicBezTo>
                    <a:pt x="2004" y="1806"/>
                    <a:pt x="2007" y="1805"/>
                    <a:pt x="2012" y="1805"/>
                  </a:cubicBezTo>
                  <a:cubicBezTo>
                    <a:pt x="2196" y="1805"/>
                    <a:pt x="5880" y="3511"/>
                    <a:pt x="9217" y="6670"/>
                  </a:cubicBezTo>
                  <a:cubicBezTo>
                    <a:pt x="8858" y="5546"/>
                    <a:pt x="4053" y="1"/>
                    <a:pt x="35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27"/>
            <p:cNvSpPr/>
            <p:nvPr/>
          </p:nvSpPr>
          <p:spPr>
            <a:xfrm rot="818899">
              <a:off x="1325543" y="2744019"/>
              <a:ext cx="226729" cy="287443"/>
            </a:xfrm>
            <a:custGeom>
              <a:avLst/>
              <a:gdLst/>
              <a:ahLst/>
              <a:cxnLst/>
              <a:rect l="l" t="t" r="r" b="b"/>
              <a:pathLst>
                <a:path w="7032" h="8858" extrusionOk="0">
                  <a:moveTo>
                    <a:pt x="5410" y="1234"/>
                  </a:moveTo>
                  <a:cubicBezTo>
                    <a:pt x="5410" y="1234"/>
                    <a:pt x="4840" y="4863"/>
                    <a:pt x="1051" y="7419"/>
                  </a:cubicBezTo>
                  <a:cubicBezTo>
                    <a:pt x="1713" y="5319"/>
                    <a:pt x="4087" y="1895"/>
                    <a:pt x="5410" y="1234"/>
                  </a:cubicBezTo>
                  <a:close/>
                  <a:moveTo>
                    <a:pt x="6187" y="1"/>
                  </a:moveTo>
                  <a:cubicBezTo>
                    <a:pt x="2649" y="1051"/>
                    <a:pt x="1" y="6757"/>
                    <a:pt x="1" y="8857"/>
                  </a:cubicBezTo>
                  <a:cubicBezTo>
                    <a:pt x="4475" y="7031"/>
                    <a:pt x="7031" y="2763"/>
                    <a:pt x="618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24" name="Google Shape;724;p27"/>
          <p:cNvGrpSpPr/>
          <p:nvPr/>
        </p:nvGrpSpPr>
        <p:grpSpPr>
          <a:xfrm>
            <a:off x="7359075" y="2372450"/>
            <a:ext cx="918424" cy="1111014"/>
            <a:chOff x="7359075" y="2372450"/>
            <a:chExt cx="918424" cy="1111014"/>
          </a:xfrm>
        </p:grpSpPr>
        <p:sp>
          <p:nvSpPr>
            <p:cNvPr id="725" name="Google Shape;725;p27"/>
            <p:cNvSpPr/>
            <p:nvPr/>
          </p:nvSpPr>
          <p:spPr>
            <a:xfrm>
              <a:off x="7393284" y="2788489"/>
              <a:ext cx="858219" cy="688098"/>
            </a:xfrm>
            <a:custGeom>
              <a:avLst/>
              <a:gdLst/>
              <a:ahLst/>
              <a:cxnLst/>
              <a:rect l="l" t="t" r="r" b="b"/>
              <a:pathLst>
                <a:path w="28624" h="22950" extrusionOk="0">
                  <a:moveTo>
                    <a:pt x="1" y="1"/>
                  </a:moveTo>
                  <a:cubicBezTo>
                    <a:pt x="480" y="4292"/>
                    <a:pt x="480" y="22552"/>
                    <a:pt x="1416" y="22826"/>
                  </a:cubicBezTo>
                  <a:cubicBezTo>
                    <a:pt x="1672" y="22914"/>
                    <a:pt x="4025" y="22950"/>
                    <a:pt x="7232" y="22950"/>
                  </a:cubicBezTo>
                  <a:cubicBezTo>
                    <a:pt x="14887" y="22950"/>
                    <a:pt x="27404" y="22745"/>
                    <a:pt x="27870" y="22552"/>
                  </a:cubicBezTo>
                  <a:cubicBezTo>
                    <a:pt x="28623" y="22256"/>
                    <a:pt x="27870" y="1"/>
                    <a:pt x="2787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27"/>
            <p:cNvSpPr/>
            <p:nvPr/>
          </p:nvSpPr>
          <p:spPr>
            <a:xfrm>
              <a:off x="7604293" y="2431841"/>
              <a:ext cx="293379" cy="222950"/>
            </a:xfrm>
            <a:custGeom>
              <a:avLst/>
              <a:gdLst/>
              <a:ahLst/>
              <a:cxnLst/>
              <a:rect l="l" t="t" r="r" b="b"/>
              <a:pathLst>
                <a:path w="9785" h="7436" extrusionOk="0">
                  <a:moveTo>
                    <a:pt x="461" y="1"/>
                  </a:moveTo>
                  <a:cubicBezTo>
                    <a:pt x="404" y="1"/>
                    <a:pt x="346" y="2"/>
                    <a:pt x="289" y="5"/>
                  </a:cubicBezTo>
                  <a:cubicBezTo>
                    <a:pt x="1" y="2425"/>
                    <a:pt x="4311" y="7435"/>
                    <a:pt x="9356" y="7435"/>
                  </a:cubicBezTo>
                  <a:cubicBezTo>
                    <a:pt x="9499" y="7435"/>
                    <a:pt x="9641" y="7431"/>
                    <a:pt x="9785" y="7423"/>
                  </a:cubicBezTo>
                  <a:cubicBezTo>
                    <a:pt x="5037" y="6579"/>
                    <a:pt x="2093" y="2014"/>
                    <a:pt x="2184" y="1922"/>
                  </a:cubicBezTo>
                  <a:cubicBezTo>
                    <a:pt x="2184" y="1919"/>
                    <a:pt x="2187" y="1917"/>
                    <a:pt x="2194" y="1917"/>
                  </a:cubicBezTo>
                  <a:cubicBezTo>
                    <a:pt x="2419" y="1917"/>
                    <a:pt x="6282" y="3735"/>
                    <a:pt x="9693" y="7058"/>
                  </a:cubicBezTo>
                  <a:cubicBezTo>
                    <a:pt x="9334" y="5821"/>
                    <a:pt x="4235" y="1"/>
                    <a:pt x="46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27"/>
            <p:cNvSpPr/>
            <p:nvPr/>
          </p:nvSpPr>
          <p:spPr>
            <a:xfrm>
              <a:off x="7886687" y="2372450"/>
              <a:ext cx="222440" cy="276499"/>
            </a:xfrm>
            <a:custGeom>
              <a:avLst/>
              <a:gdLst/>
              <a:ahLst/>
              <a:cxnLst/>
              <a:rect l="l" t="t" r="r" b="b"/>
              <a:pathLst>
                <a:path w="7419" h="9222" extrusionOk="0">
                  <a:moveTo>
                    <a:pt x="5707" y="1233"/>
                  </a:moveTo>
                  <a:cubicBezTo>
                    <a:pt x="5707" y="1233"/>
                    <a:pt x="5136" y="5136"/>
                    <a:pt x="1142" y="7692"/>
                  </a:cubicBezTo>
                  <a:cubicBezTo>
                    <a:pt x="1895" y="5615"/>
                    <a:pt x="4360" y="1895"/>
                    <a:pt x="5707" y="1233"/>
                  </a:cubicBezTo>
                  <a:close/>
                  <a:moveTo>
                    <a:pt x="6460" y="0"/>
                  </a:moveTo>
                  <a:lnTo>
                    <a:pt x="6460" y="0"/>
                  </a:lnTo>
                  <a:cubicBezTo>
                    <a:pt x="2854" y="1050"/>
                    <a:pt x="92" y="7030"/>
                    <a:pt x="1" y="9222"/>
                  </a:cubicBezTo>
                  <a:cubicBezTo>
                    <a:pt x="4748" y="7327"/>
                    <a:pt x="7419" y="2853"/>
                    <a:pt x="646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27"/>
            <p:cNvSpPr/>
            <p:nvPr/>
          </p:nvSpPr>
          <p:spPr>
            <a:xfrm>
              <a:off x="7359075" y="2639696"/>
              <a:ext cx="918424" cy="202922"/>
            </a:xfrm>
            <a:custGeom>
              <a:avLst/>
              <a:gdLst/>
              <a:ahLst/>
              <a:cxnLst/>
              <a:rect l="l" t="t" r="r" b="b"/>
              <a:pathLst>
                <a:path w="30632" h="6768" extrusionOk="0">
                  <a:moveTo>
                    <a:pt x="10370" y="0"/>
                  </a:moveTo>
                  <a:cubicBezTo>
                    <a:pt x="5145" y="0"/>
                    <a:pt x="827" y="107"/>
                    <a:pt x="571" y="399"/>
                  </a:cubicBezTo>
                  <a:cubicBezTo>
                    <a:pt x="388" y="1928"/>
                    <a:pt x="0" y="6767"/>
                    <a:pt x="753" y="6767"/>
                  </a:cubicBezTo>
                  <a:cubicBezTo>
                    <a:pt x="1415" y="6676"/>
                    <a:pt x="29856" y="6767"/>
                    <a:pt x="30244" y="6584"/>
                  </a:cubicBezTo>
                  <a:cubicBezTo>
                    <a:pt x="30632" y="6493"/>
                    <a:pt x="29947" y="878"/>
                    <a:pt x="29491" y="490"/>
                  </a:cubicBezTo>
                  <a:cubicBezTo>
                    <a:pt x="29141" y="266"/>
                    <a:pt x="18624" y="0"/>
                    <a:pt x="103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27"/>
            <p:cNvSpPr/>
            <p:nvPr/>
          </p:nvSpPr>
          <p:spPr>
            <a:xfrm>
              <a:off x="7852478" y="2634539"/>
              <a:ext cx="31512" cy="848925"/>
            </a:xfrm>
            <a:custGeom>
              <a:avLst/>
              <a:gdLst/>
              <a:ahLst/>
              <a:cxnLst/>
              <a:rect l="l" t="t" r="r" b="b"/>
              <a:pathLst>
                <a:path w="1051" h="28314" extrusionOk="0">
                  <a:moveTo>
                    <a:pt x="366" y="0"/>
                  </a:moveTo>
                  <a:cubicBezTo>
                    <a:pt x="366" y="0"/>
                    <a:pt x="0" y="27870"/>
                    <a:pt x="92" y="28144"/>
                  </a:cubicBezTo>
                  <a:cubicBezTo>
                    <a:pt x="133" y="28277"/>
                    <a:pt x="329" y="28313"/>
                    <a:pt x="534" y="28313"/>
                  </a:cubicBezTo>
                  <a:cubicBezTo>
                    <a:pt x="786" y="28313"/>
                    <a:pt x="1050" y="28258"/>
                    <a:pt x="1050" y="28258"/>
                  </a:cubicBezTo>
                  <a:lnTo>
                    <a:pt x="845" y="0"/>
                  </a:ln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7"/>
            <p:cNvSpPr/>
            <p:nvPr/>
          </p:nvSpPr>
          <p:spPr>
            <a:xfrm>
              <a:off x="7897630" y="2629053"/>
              <a:ext cx="89018" cy="852732"/>
            </a:xfrm>
            <a:custGeom>
              <a:avLst/>
              <a:gdLst/>
              <a:ahLst/>
              <a:cxnLst/>
              <a:rect l="l" t="t" r="r" b="b"/>
              <a:pathLst>
                <a:path w="2969" h="28441" extrusionOk="0">
                  <a:moveTo>
                    <a:pt x="389" y="1"/>
                  </a:moveTo>
                  <a:lnTo>
                    <a:pt x="1" y="183"/>
                  </a:lnTo>
                  <a:lnTo>
                    <a:pt x="1530" y="28441"/>
                  </a:lnTo>
                  <a:lnTo>
                    <a:pt x="2968" y="28327"/>
                  </a:lnTo>
                  <a:lnTo>
                    <a:pt x="38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27"/>
            <p:cNvSpPr/>
            <p:nvPr/>
          </p:nvSpPr>
          <p:spPr>
            <a:xfrm>
              <a:off x="7809365" y="2637267"/>
              <a:ext cx="97203" cy="844517"/>
            </a:xfrm>
            <a:custGeom>
              <a:avLst/>
              <a:gdLst/>
              <a:ahLst/>
              <a:cxnLst/>
              <a:rect l="l" t="t" r="r" b="b"/>
              <a:pathLst>
                <a:path w="3242" h="28167" extrusionOk="0">
                  <a:moveTo>
                    <a:pt x="2671" y="1"/>
                  </a:moveTo>
                  <a:lnTo>
                    <a:pt x="0" y="28167"/>
                  </a:lnTo>
                  <a:lnTo>
                    <a:pt x="1142" y="27961"/>
                  </a:lnTo>
                  <a:lnTo>
                    <a:pt x="3241" y="92"/>
                  </a:lnTo>
                  <a:lnTo>
                    <a:pt x="267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2" name="Google Shape;732;p27"/>
          <p:cNvGrpSpPr/>
          <p:nvPr/>
        </p:nvGrpSpPr>
        <p:grpSpPr>
          <a:xfrm>
            <a:off x="7522719" y="941788"/>
            <a:ext cx="695400" cy="1456613"/>
            <a:chOff x="7522719" y="941788"/>
            <a:chExt cx="695400" cy="1456613"/>
          </a:xfrm>
        </p:grpSpPr>
        <p:cxnSp>
          <p:nvCxnSpPr>
            <p:cNvPr id="733" name="Google Shape;733;p27"/>
            <p:cNvCxnSpPr/>
            <p:nvPr/>
          </p:nvCxnSpPr>
          <p:spPr>
            <a:xfrm>
              <a:off x="7870425" y="1436300"/>
              <a:ext cx="0" cy="9621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sp>
          <p:nvSpPr>
            <p:cNvPr id="734" name="Google Shape;734;p27"/>
            <p:cNvSpPr/>
            <p:nvPr/>
          </p:nvSpPr>
          <p:spPr>
            <a:xfrm>
              <a:off x="7522719" y="941788"/>
              <a:ext cx="695400" cy="6954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5" name="Google Shape;735;p27"/>
          <p:cNvGrpSpPr/>
          <p:nvPr/>
        </p:nvGrpSpPr>
        <p:grpSpPr>
          <a:xfrm>
            <a:off x="7714043" y="1111506"/>
            <a:ext cx="312751" cy="355962"/>
            <a:chOff x="7127020" y="1826275"/>
            <a:chExt cx="344364" cy="391942"/>
          </a:xfrm>
        </p:grpSpPr>
        <p:sp>
          <p:nvSpPr>
            <p:cNvPr id="736" name="Google Shape;736;p27"/>
            <p:cNvSpPr/>
            <p:nvPr/>
          </p:nvSpPr>
          <p:spPr>
            <a:xfrm>
              <a:off x="7127020" y="1826275"/>
              <a:ext cx="344364" cy="253322"/>
            </a:xfrm>
            <a:custGeom>
              <a:avLst/>
              <a:gdLst/>
              <a:ahLst/>
              <a:cxnLst/>
              <a:rect l="l" t="t" r="r" b="b"/>
              <a:pathLst>
                <a:path w="14729" h="10835" extrusionOk="0">
                  <a:moveTo>
                    <a:pt x="6168" y="1536"/>
                  </a:moveTo>
                  <a:cubicBezTo>
                    <a:pt x="6430" y="1536"/>
                    <a:pt x="6656" y="1762"/>
                    <a:pt x="6656" y="2036"/>
                  </a:cubicBezTo>
                  <a:cubicBezTo>
                    <a:pt x="6656" y="2298"/>
                    <a:pt x="6430" y="2524"/>
                    <a:pt x="6168" y="2524"/>
                  </a:cubicBezTo>
                  <a:cubicBezTo>
                    <a:pt x="5894" y="2524"/>
                    <a:pt x="5668" y="2298"/>
                    <a:pt x="5668" y="2036"/>
                  </a:cubicBezTo>
                  <a:cubicBezTo>
                    <a:pt x="5668" y="1762"/>
                    <a:pt x="5894" y="1536"/>
                    <a:pt x="6168" y="1536"/>
                  </a:cubicBezTo>
                  <a:close/>
                  <a:moveTo>
                    <a:pt x="10312" y="1988"/>
                  </a:moveTo>
                  <a:cubicBezTo>
                    <a:pt x="10586" y="1988"/>
                    <a:pt x="10800" y="2215"/>
                    <a:pt x="10800" y="2488"/>
                  </a:cubicBezTo>
                  <a:lnTo>
                    <a:pt x="10800" y="2977"/>
                  </a:lnTo>
                  <a:lnTo>
                    <a:pt x="11300" y="2977"/>
                  </a:lnTo>
                  <a:cubicBezTo>
                    <a:pt x="11562" y="2977"/>
                    <a:pt x="11788" y="3203"/>
                    <a:pt x="11788" y="3465"/>
                  </a:cubicBezTo>
                  <a:cubicBezTo>
                    <a:pt x="11788" y="3739"/>
                    <a:pt x="11562" y="3965"/>
                    <a:pt x="11300" y="3965"/>
                  </a:cubicBezTo>
                  <a:lnTo>
                    <a:pt x="10800" y="3965"/>
                  </a:lnTo>
                  <a:lnTo>
                    <a:pt x="10800" y="4453"/>
                  </a:lnTo>
                  <a:cubicBezTo>
                    <a:pt x="10800" y="4727"/>
                    <a:pt x="10586" y="4941"/>
                    <a:pt x="10312" y="4941"/>
                  </a:cubicBezTo>
                  <a:cubicBezTo>
                    <a:pt x="10038" y="4941"/>
                    <a:pt x="9824" y="4727"/>
                    <a:pt x="9824" y="4453"/>
                  </a:cubicBezTo>
                  <a:lnTo>
                    <a:pt x="9824" y="3965"/>
                  </a:lnTo>
                  <a:lnTo>
                    <a:pt x="9335" y="3965"/>
                  </a:lnTo>
                  <a:cubicBezTo>
                    <a:pt x="9062" y="3965"/>
                    <a:pt x="8835" y="3739"/>
                    <a:pt x="8835" y="3465"/>
                  </a:cubicBezTo>
                  <a:cubicBezTo>
                    <a:pt x="8835" y="3203"/>
                    <a:pt x="9062" y="2977"/>
                    <a:pt x="9335" y="2977"/>
                  </a:cubicBezTo>
                  <a:lnTo>
                    <a:pt x="9824" y="2977"/>
                  </a:lnTo>
                  <a:lnTo>
                    <a:pt x="9824" y="2488"/>
                  </a:lnTo>
                  <a:cubicBezTo>
                    <a:pt x="9824" y="2215"/>
                    <a:pt x="10038" y="1988"/>
                    <a:pt x="10312" y="1988"/>
                  </a:cubicBezTo>
                  <a:close/>
                  <a:moveTo>
                    <a:pt x="3442" y="3965"/>
                  </a:moveTo>
                  <a:cubicBezTo>
                    <a:pt x="3704" y="3965"/>
                    <a:pt x="3930" y="4179"/>
                    <a:pt x="3930" y="4453"/>
                  </a:cubicBezTo>
                  <a:lnTo>
                    <a:pt x="3930" y="4941"/>
                  </a:lnTo>
                  <a:lnTo>
                    <a:pt x="4418" y="4941"/>
                  </a:lnTo>
                  <a:cubicBezTo>
                    <a:pt x="4692" y="4941"/>
                    <a:pt x="4906" y="5167"/>
                    <a:pt x="4906" y="5429"/>
                  </a:cubicBezTo>
                  <a:cubicBezTo>
                    <a:pt x="4906" y="5703"/>
                    <a:pt x="4692" y="5929"/>
                    <a:pt x="4418" y="5929"/>
                  </a:cubicBezTo>
                  <a:lnTo>
                    <a:pt x="3930" y="5929"/>
                  </a:lnTo>
                  <a:lnTo>
                    <a:pt x="3930" y="6418"/>
                  </a:lnTo>
                  <a:cubicBezTo>
                    <a:pt x="3930" y="6691"/>
                    <a:pt x="3704" y="6906"/>
                    <a:pt x="3442" y="6906"/>
                  </a:cubicBezTo>
                  <a:cubicBezTo>
                    <a:pt x="3168" y="6906"/>
                    <a:pt x="2942" y="6691"/>
                    <a:pt x="2942" y="6418"/>
                  </a:cubicBezTo>
                  <a:lnTo>
                    <a:pt x="2942" y="5929"/>
                  </a:lnTo>
                  <a:lnTo>
                    <a:pt x="2454" y="5929"/>
                  </a:lnTo>
                  <a:cubicBezTo>
                    <a:pt x="2180" y="5929"/>
                    <a:pt x="1965" y="5703"/>
                    <a:pt x="1965" y="5429"/>
                  </a:cubicBezTo>
                  <a:cubicBezTo>
                    <a:pt x="1965" y="5167"/>
                    <a:pt x="2180" y="4941"/>
                    <a:pt x="2454" y="4941"/>
                  </a:cubicBezTo>
                  <a:lnTo>
                    <a:pt x="2942" y="4941"/>
                  </a:lnTo>
                  <a:lnTo>
                    <a:pt x="2942" y="4453"/>
                  </a:lnTo>
                  <a:cubicBezTo>
                    <a:pt x="2942" y="4179"/>
                    <a:pt x="3168" y="3965"/>
                    <a:pt x="3442" y="3965"/>
                  </a:cubicBezTo>
                  <a:close/>
                  <a:moveTo>
                    <a:pt x="11074" y="7430"/>
                  </a:moveTo>
                  <a:cubicBezTo>
                    <a:pt x="11348" y="7430"/>
                    <a:pt x="11562" y="7656"/>
                    <a:pt x="11562" y="7918"/>
                  </a:cubicBezTo>
                  <a:cubicBezTo>
                    <a:pt x="11562" y="8192"/>
                    <a:pt x="11348" y="8418"/>
                    <a:pt x="11074" y="8418"/>
                  </a:cubicBezTo>
                  <a:cubicBezTo>
                    <a:pt x="10800" y="8418"/>
                    <a:pt x="10586" y="8192"/>
                    <a:pt x="10586" y="7918"/>
                  </a:cubicBezTo>
                  <a:cubicBezTo>
                    <a:pt x="10586" y="7656"/>
                    <a:pt x="10800" y="7430"/>
                    <a:pt x="11074" y="7430"/>
                  </a:cubicBezTo>
                  <a:close/>
                  <a:moveTo>
                    <a:pt x="3216" y="8418"/>
                  </a:moveTo>
                  <a:cubicBezTo>
                    <a:pt x="3489" y="8418"/>
                    <a:pt x="3704" y="8632"/>
                    <a:pt x="3704" y="8906"/>
                  </a:cubicBezTo>
                  <a:cubicBezTo>
                    <a:pt x="3704" y="9180"/>
                    <a:pt x="3489" y="9394"/>
                    <a:pt x="3216" y="9394"/>
                  </a:cubicBezTo>
                  <a:cubicBezTo>
                    <a:pt x="2942" y="9394"/>
                    <a:pt x="2727" y="9180"/>
                    <a:pt x="2727" y="8906"/>
                  </a:cubicBezTo>
                  <a:cubicBezTo>
                    <a:pt x="2727" y="8632"/>
                    <a:pt x="2942" y="8418"/>
                    <a:pt x="3216" y="8418"/>
                  </a:cubicBezTo>
                  <a:close/>
                  <a:moveTo>
                    <a:pt x="7371" y="0"/>
                  </a:moveTo>
                  <a:cubicBezTo>
                    <a:pt x="3311" y="0"/>
                    <a:pt x="1" y="3334"/>
                    <a:pt x="1" y="7394"/>
                  </a:cubicBezTo>
                  <a:cubicBezTo>
                    <a:pt x="1" y="8620"/>
                    <a:pt x="299" y="9787"/>
                    <a:pt x="858" y="10835"/>
                  </a:cubicBezTo>
                  <a:lnTo>
                    <a:pt x="6871" y="10835"/>
                  </a:lnTo>
                  <a:lnTo>
                    <a:pt x="6871" y="9847"/>
                  </a:lnTo>
                  <a:lnTo>
                    <a:pt x="5406" y="9847"/>
                  </a:lnTo>
                  <a:cubicBezTo>
                    <a:pt x="5240" y="9847"/>
                    <a:pt x="5085" y="9775"/>
                    <a:pt x="5002" y="9632"/>
                  </a:cubicBezTo>
                  <a:cubicBezTo>
                    <a:pt x="4906" y="9501"/>
                    <a:pt x="4882" y="9335"/>
                    <a:pt x="4942" y="9180"/>
                  </a:cubicBezTo>
                  <a:lnTo>
                    <a:pt x="6907" y="4274"/>
                  </a:lnTo>
                  <a:cubicBezTo>
                    <a:pt x="6984" y="4084"/>
                    <a:pt x="7174" y="3989"/>
                    <a:pt x="7365" y="3989"/>
                  </a:cubicBezTo>
                  <a:cubicBezTo>
                    <a:pt x="7555" y="3989"/>
                    <a:pt x="7746" y="4084"/>
                    <a:pt x="7823" y="4274"/>
                  </a:cubicBezTo>
                  <a:lnTo>
                    <a:pt x="9788" y="9180"/>
                  </a:lnTo>
                  <a:cubicBezTo>
                    <a:pt x="9847" y="9335"/>
                    <a:pt x="9835" y="9501"/>
                    <a:pt x="9740" y="9632"/>
                  </a:cubicBezTo>
                  <a:cubicBezTo>
                    <a:pt x="9645" y="9775"/>
                    <a:pt x="9490" y="9847"/>
                    <a:pt x="9335" y="9847"/>
                  </a:cubicBezTo>
                  <a:lnTo>
                    <a:pt x="7859" y="9847"/>
                  </a:lnTo>
                  <a:lnTo>
                    <a:pt x="7859" y="10835"/>
                  </a:lnTo>
                  <a:lnTo>
                    <a:pt x="13884" y="10835"/>
                  </a:lnTo>
                  <a:cubicBezTo>
                    <a:pt x="14431" y="9787"/>
                    <a:pt x="14729" y="8620"/>
                    <a:pt x="14729" y="7394"/>
                  </a:cubicBezTo>
                  <a:cubicBezTo>
                    <a:pt x="14729" y="3334"/>
                    <a:pt x="11431" y="0"/>
                    <a:pt x="737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27"/>
            <p:cNvSpPr/>
            <p:nvPr/>
          </p:nvSpPr>
          <p:spPr>
            <a:xfrm>
              <a:off x="7270386" y="1961271"/>
              <a:ext cx="57936" cy="72408"/>
            </a:xfrm>
            <a:custGeom>
              <a:avLst/>
              <a:gdLst/>
              <a:ahLst/>
              <a:cxnLst/>
              <a:rect l="l" t="t" r="r" b="b"/>
              <a:pathLst>
                <a:path w="2478" h="3097" extrusionOk="0">
                  <a:moveTo>
                    <a:pt x="1239" y="1"/>
                  </a:moveTo>
                  <a:lnTo>
                    <a:pt x="1" y="3096"/>
                  </a:lnTo>
                  <a:lnTo>
                    <a:pt x="2477" y="3096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27"/>
            <p:cNvSpPr/>
            <p:nvPr/>
          </p:nvSpPr>
          <p:spPr>
            <a:xfrm>
              <a:off x="7127020" y="2172276"/>
              <a:ext cx="344364" cy="45942"/>
            </a:xfrm>
            <a:custGeom>
              <a:avLst/>
              <a:gdLst/>
              <a:ahLst/>
              <a:cxnLst/>
              <a:rect l="l" t="t" r="r" b="b"/>
              <a:pathLst>
                <a:path w="14729" h="1965" extrusionOk="0">
                  <a:moveTo>
                    <a:pt x="989" y="0"/>
                  </a:moveTo>
                  <a:cubicBezTo>
                    <a:pt x="441" y="0"/>
                    <a:pt x="1" y="441"/>
                    <a:pt x="1" y="977"/>
                  </a:cubicBezTo>
                  <a:lnTo>
                    <a:pt x="1" y="1465"/>
                  </a:lnTo>
                  <a:cubicBezTo>
                    <a:pt x="1" y="1739"/>
                    <a:pt x="227" y="1965"/>
                    <a:pt x="489" y="1965"/>
                  </a:cubicBezTo>
                  <a:lnTo>
                    <a:pt x="14241" y="1965"/>
                  </a:lnTo>
                  <a:cubicBezTo>
                    <a:pt x="14515" y="1965"/>
                    <a:pt x="14729" y="1739"/>
                    <a:pt x="14729" y="1465"/>
                  </a:cubicBezTo>
                  <a:lnTo>
                    <a:pt x="14729" y="977"/>
                  </a:lnTo>
                  <a:cubicBezTo>
                    <a:pt x="14729" y="441"/>
                    <a:pt x="14288" y="0"/>
                    <a:pt x="1375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27"/>
            <p:cNvSpPr/>
            <p:nvPr/>
          </p:nvSpPr>
          <p:spPr>
            <a:xfrm>
              <a:off x="7150143" y="2102416"/>
              <a:ext cx="298422" cy="46783"/>
            </a:xfrm>
            <a:custGeom>
              <a:avLst/>
              <a:gdLst/>
              <a:ahLst/>
              <a:cxnLst/>
              <a:rect l="l" t="t" r="r" b="b"/>
              <a:pathLst>
                <a:path w="12764" h="2001" extrusionOk="0">
                  <a:moveTo>
                    <a:pt x="976" y="0"/>
                  </a:moveTo>
                  <a:cubicBezTo>
                    <a:pt x="429" y="0"/>
                    <a:pt x="0" y="441"/>
                    <a:pt x="0" y="988"/>
                  </a:cubicBezTo>
                  <a:lnTo>
                    <a:pt x="0" y="2000"/>
                  </a:lnTo>
                  <a:lnTo>
                    <a:pt x="12764" y="2000"/>
                  </a:lnTo>
                  <a:lnTo>
                    <a:pt x="12764" y="988"/>
                  </a:lnTo>
                  <a:cubicBezTo>
                    <a:pt x="12764" y="441"/>
                    <a:pt x="12323" y="0"/>
                    <a:pt x="117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0" name="Google Shape;740;p27"/>
          <p:cNvGrpSpPr/>
          <p:nvPr/>
        </p:nvGrpSpPr>
        <p:grpSpPr>
          <a:xfrm>
            <a:off x="5417675" y="941788"/>
            <a:ext cx="695400" cy="1304213"/>
            <a:chOff x="5417675" y="941788"/>
            <a:chExt cx="695400" cy="1304213"/>
          </a:xfrm>
        </p:grpSpPr>
        <p:cxnSp>
          <p:nvCxnSpPr>
            <p:cNvPr id="741" name="Google Shape;741;p27"/>
            <p:cNvCxnSpPr/>
            <p:nvPr/>
          </p:nvCxnSpPr>
          <p:spPr>
            <a:xfrm>
              <a:off x="5749375" y="1283900"/>
              <a:ext cx="0" cy="96210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round/>
              <a:headEnd type="none" w="med" len="med"/>
              <a:tailEnd type="oval" w="med" len="med"/>
            </a:ln>
          </p:spPr>
        </p:cxnSp>
        <p:sp>
          <p:nvSpPr>
            <p:cNvPr id="742" name="Google Shape;742;p27"/>
            <p:cNvSpPr/>
            <p:nvPr/>
          </p:nvSpPr>
          <p:spPr>
            <a:xfrm>
              <a:off x="5417675" y="941788"/>
              <a:ext cx="695400" cy="6954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3" name="Google Shape;743;p27"/>
          <p:cNvGrpSpPr/>
          <p:nvPr/>
        </p:nvGrpSpPr>
        <p:grpSpPr>
          <a:xfrm>
            <a:off x="5593828" y="1111502"/>
            <a:ext cx="343094" cy="355983"/>
            <a:chOff x="1747563" y="2337619"/>
            <a:chExt cx="377774" cy="391966"/>
          </a:xfrm>
        </p:grpSpPr>
        <p:sp>
          <p:nvSpPr>
            <p:cNvPr id="744" name="Google Shape;744;p27"/>
            <p:cNvSpPr/>
            <p:nvPr/>
          </p:nvSpPr>
          <p:spPr>
            <a:xfrm>
              <a:off x="1770382" y="2337619"/>
              <a:ext cx="137825" cy="69906"/>
            </a:xfrm>
            <a:custGeom>
              <a:avLst/>
              <a:gdLst/>
              <a:ahLst/>
              <a:cxnLst/>
              <a:rect l="l" t="t" r="r" b="b"/>
              <a:pathLst>
                <a:path w="5895" h="2990" extrusionOk="0">
                  <a:moveTo>
                    <a:pt x="489" y="1"/>
                  </a:moveTo>
                  <a:cubicBezTo>
                    <a:pt x="227" y="1"/>
                    <a:pt x="1" y="227"/>
                    <a:pt x="1" y="501"/>
                  </a:cubicBezTo>
                  <a:cubicBezTo>
                    <a:pt x="1" y="763"/>
                    <a:pt x="227" y="989"/>
                    <a:pt x="489" y="989"/>
                  </a:cubicBezTo>
                  <a:lnTo>
                    <a:pt x="989" y="989"/>
                  </a:lnTo>
                  <a:lnTo>
                    <a:pt x="989" y="2989"/>
                  </a:lnTo>
                  <a:lnTo>
                    <a:pt x="4918" y="2989"/>
                  </a:lnTo>
                  <a:lnTo>
                    <a:pt x="4918" y="989"/>
                  </a:lnTo>
                  <a:lnTo>
                    <a:pt x="5406" y="989"/>
                  </a:lnTo>
                  <a:cubicBezTo>
                    <a:pt x="5680" y="989"/>
                    <a:pt x="5895" y="763"/>
                    <a:pt x="5895" y="501"/>
                  </a:cubicBezTo>
                  <a:cubicBezTo>
                    <a:pt x="5895" y="227"/>
                    <a:pt x="5680" y="1"/>
                    <a:pt x="540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27"/>
            <p:cNvSpPr/>
            <p:nvPr/>
          </p:nvSpPr>
          <p:spPr>
            <a:xfrm>
              <a:off x="1793505" y="2430321"/>
              <a:ext cx="91603" cy="42622"/>
            </a:xfrm>
            <a:custGeom>
              <a:avLst/>
              <a:gdLst/>
              <a:ahLst/>
              <a:cxnLst/>
              <a:rect l="l" t="t" r="r" b="b"/>
              <a:pathLst>
                <a:path w="3918" h="1823" extrusionOk="0">
                  <a:moveTo>
                    <a:pt x="0" y="1"/>
                  </a:moveTo>
                  <a:lnTo>
                    <a:pt x="0" y="60"/>
                  </a:lnTo>
                  <a:lnTo>
                    <a:pt x="1965" y="1822"/>
                  </a:lnTo>
                  <a:lnTo>
                    <a:pt x="3917" y="60"/>
                  </a:lnTo>
                  <a:lnTo>
                    <a:pt x="391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27"/>
            <p:cNvSpPr/>
            <p:nvPr/>
          </p:nvSpPr>
          <p:spPr>
            <a:xfrm>
              <a:off x="1747563" y="2568123"/>
              <a:ext cx="91603" cy="92702"/>
            </a:xfrm>
            <a:custGeom>
              <a:avLst/>
              <a:gdLst/>
              <a:ahLst/>
              <a:cxnLst/>
              <a:rect l="l" t="t" r="r" b="b"/>
              <a:pathLst>
                <a:path w="3918" h="3965" extrusionOk="0">
                  <a:moveTo>
                    <a:pt x="24" y="0"/>
                  </a:moveTo>
                  <a:cubicBezTo>
                    <a:pt x="24" y="107"/>
                    <a:pt x="1" y="214"/>
                    <a:pt x="1" y="322"/>
                  </a:cubicBezTo>
                  <a:lnTo>
                    <a:pt x="1" y="3965"/>
                  </a:lnTo>
                  <a:lnTo>
                    <a:pt x="3918" y="3965"/>
                  </a:lnTo>
                  <a:lnTo>
                    <a:pt x="39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27"/>
            <p:cNvSpPr/>
            <p:nvPr/>
          </p:nvSpPr>
          <p:spPr>
            <a:xfrm>
              <a:off x="1747563" y="2460107"/>
              <a:ext cx="183743" cy="269478"/>
            </a:xfrm>
            <a:custGeom>
              <a:avLst/>
              <a:gdLst/>
              <a:ahLst/>
              <a:cxnLst/>
              <a:rect l="l" t="t" r="r" b="b"/>
              <a:pathLst>
                <a:path w="7859" h="11526" extrusionOk="0">
                  <a:moveTo>
                    <a:pt x="1858" y="0"/>
                  </a:moveTo>
                  <a:cubicBezTo>
                    <a:pt x="1798" y="155"/>
                    <a:pt x="1703" y="286"/>
                    <a:pt x="1632" y="381"/>
                  </a:cubicBezTo>
                  <a:cubicBezTo>
                    <a:pt x="858" y="1322"/>
                    <a:pt x="346" y="2453"/>
                    <a:pt x="120" y="3644"/>
                  </a:cubicBezTo>
                  <a:lnTo>
                    <a:pt x="4418" y="3644"/>
                  </a:lnTo>
                  <a:cubicBezTo>
                    <a:pt x="4692" y="3644"/>
                    <a:pt x="4906" y="3858"/>
                    <a:pt x="4906" y="4132"/>
                  </a:cubicBezTo>
                  <a:lnTo>
                    <a:pt x="4906" y="9073"/>
                  </a:lnTo>
                  <a:cubicBezTo>
                    <a:pt x="4906" y="9347"/>
                    <a:pt x="4692" y="9561"/>
                    <a:pt x="4418" y="9561"/>
                  </a:cubicBezTo>
                  <a:lnTo>
                    <a:pt x="1" y="9561"/>
                  </a:lnTo>
                  <a:lnTo>
                    <a:pt x="1" y="10049"/>
                  </a:lnTo>
                  <a:cubicBezTo>
                    <a:pt x="1" y="10871"/>
                    <a:pt x="655" y="11526"/>
                    <a:pt x="1477" y="11526"/>
                  </a:cubicBezTo>
                  <a:lnTo>
                    <a:pt x="6382" y="11526"/>
                  </a:lnTo>
                  <a:cubicBezTo>
                    <a:pt x="7192" y="11526"/>
                    <a:pt x="7859" y="10871"/>
                    <a:pt x="7859" y="10049"/>
                  </a:cubicBezTo>
                  <a:lnTo>
                    <a:pt x="7859" y="4942"/>
                  </a:lnTo>
                  <a:cubicBezTo>
                    <a:pt x="7847" y="3287"/>
                    <a:pt x="7275" y="1667"/>
                    <a:pt x="6228" y="381"/>
                  </a:cubicBezTo>
                  <a:cubicBezTo>
                    <a:pt x="6144" y="286"/>
                    <a:pt x="6061" y="155"/>
                    <a:pt x="5989" y="0"/>
                  </a:cubicBezTo>
                  <a:lnTo>
                    <a:pt x="4239" y="1560"/>
                  </a:lnTo>
                  <a:cubicBezTo>
                    <a:pt x="4144" y="1644"/>
                    <a:pt x="4037" y="1679"/>
                    <a:pt x="3930" y="1679"/>
                  </a:cubicBezTo>
                  <a:cubicBezTo>
                    <a:pt x="3811" y="1679"/>
                    <a:pt x="3703" y="1644"/>
                    <a:pt x="3608" y="1560"/>
                  </a:cubicBezTo>
                  <a:lnTo>
                    <a:pt x="185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27"/>
            <p:cNvSpPr/>
            <p:nvPr/>
          </p:nvSpPr>
          <p:spPr>
            <a:xfrm>
              <a:off x="1946316" y="2545280"/>
              <a:ext cx="176238" cy="69626"/>
            </a:xfrm>
            <a:custGeom>
              <a:avLst/>
              <a:gdLst/>
              <a:ahLst/>
              <a:cxnLst/>
              <a:rect l="l" t="t" r="r" b="b"/>
              <a:pathLst>
                <a:path w="7538" h="2978" extrusionOk="0">
                  <a:moveTo>
                    <a:pt x="1" y="1"/>
                  </a:moveTo>
                  <a:cubicBezTo>
                    <a:pt x="465" y="1846"/>
                    <a:pt x="2084" y="2977"/>
                    <a:pt x="3775" y="2977"/>
                  </a:cubicBezTo>
                  <a:cubicBezTo>
                    <a:pt x="5454" y="2977"/>
                    <a:pt x="7073" y="1846"/>
                    <a:pt x="75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27"/>
            <p:cNvSpPr/>
            <p:nvPr/>
          </p:nvSpPr>
          <p:spPr>
            <a:xfrm>
              <a:off x="1943534" y="2430321"/>
              <a:ext cx="181803" cy="91883"/>
            </a:xfrm>
            <a:custGeom>
              <a:avLst/>
              <a:gdLst/>
              <a:ahLst/>
              <a:cxnLst/>
              <a:rect l="l" t="t" r="r" b="b"/>
              <a:pathLst>
                <a:path w="7776" h="3930" extrusionOk="0">
                  <a:moveTo>
                    <a:pt x="941" y="1"/>
                  </a:moveTo>
                  <a:cubicBezTo>
                    <a:pt x="703" y="1"/>
                    <a:pt x="489" y="179"/>
                    <a:pt x="453" y="417"/>
                  </a:cubicBezTo>
                  <a:lnTo>
                    <a:pt x="24" y="3406"/>
                  </a:lnTo>
                  <a:cubicBezTo>
                    <a:pt x="1" y="3584"/>
                    <a:pt x="13" y="3763"/>
                    <a:pt x="13" y="3930"/>
                  </a:cubicBezTo>
                  <a:lnTo>
                    <a:pt x="7763" y="3930"/>
                  </a:lnTo>
                  <a:cubicBezTo>
                    <a:pt x="7763" y="3751"/>
                    <a:pt x="7775" y="3584"/>
                    <a:pt x="7752" y="3406"/>
                  </a:cubicBezTo>
                  <a:lnTo>
                    <a:pt x="7323" y="417"/>
                  </a:lnTo>
                  <a:cubicBezTo>
                    <a:pt x="7287" y="179"/>
                    <a:pt x="7085" y="1"/>
                    <a:pt x="68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27"/>
            <p:cNvSpPr/>
            <p:nvPr/>
          </p:nvSpPr>
          <p:spPr>
            <a:xfrm>
              <a:off x="1976944" y="2635200"/>
              <a:ext cx="114983" cy="94385"/>
            </a:xfrm>
            <a:custGeom>
              <a:avLst/>
              <a:gdLst/>
              <a:ahLst/>
              <a:cxnLst/>
              <a:rect l="l" t="t" r="r" b="b"/>
              <a:pathLst>
                <a:path w="4918" h="4037" extrusionOk="0">
                  <a:moveTo>
                    <a:pt x="1477" y="0"/>
                  </a:moveTo>
                  <a:lnTo>
                    <a:pt x="1477" y="1298"/>
                  </a:lnTo>
                  <a:cubicBezTo>
                    <a:pt x="608" y="1679"/>
                    <a:pt x="0" y="2548"/>
                    <a:pt x="0" y="3548"/>
                  </a:cubicBezTo>
                  <a:cubicBezTo>
                    <a:pt x="0" y="3822"/>
                    <a:pt x="227" y="4037"/>
                    <a:pt x="500" y="4037"/>
                  </a:cubicBezTo>
                  <a:lnTo>
                    <a:pt x="4429" y="4037"/>
                  </a:lnTo>
                  <a:cubicBezTo>
                    <a:pt x="4691" y="4037"/>
                    <a:pt x="4918" y="3822"/>
                    <a:pt x="4918" y="3548"/>
                  </a:cubicBezTo>
                  <a:cubicBezTo>
                    <a:pt x="4918" y="2548"/>
                    <a:pt x="4310" y="1679"/>
                    <a:pt x="3441" y="1298"/>
                  </a:cubicBezTo>
                  <a:lnTo>
                    <a:pt x="3441" y="0"/>
                  </a:lnTo>
                  <a:cubicBezTo>
                    <a:pt x="3120" y="72"/>
                    <a:pt x="2798" y="108"/>
                    <a:pt x="2465" y="108"/>
                  </a:cubicBezTo>
                  <a:cubicBezTo>
                    <a:pt x="2132" y="108"/>
                    <a:pt x="1798" y="72"/>
                    <a:pt x="147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51" name="Google Shape;751;p27"/>
          <p:cNvGrpSpPr/>
          <p:nvPr/>
        </p:nvGrpSpPr>
        <p:grpSpPr>
          <a:xfrm>
            <a:off x="935596" y="941788"/>
            <a:ext cx="695400" cy="695400"/>
            <a:chOff x="1011796" y="876300"/>
            <a:chExt cx="695400" cy="695400"/>
          </a:xfrm>
        </p:grpSpPr>
        <p:sp>
          <p:nvSpPr>
            <p:cNvPr id="696" name="Google Shape;696;p27"/>
            <p:cNvSpPr/>
            <p:nvPr/>
          </p:nvSpPr>
          <p:spPr>
            <a:xfrm>
              <a:off x="1011796" y="876300"/>
              <a:ext cx="695400" cy="695400"/>
            </a:xfrm>
            <a:prstGeom prst="ellipse">
              <a:avLst/>
            </a:prstGeom>
            <a:solidFill>
              <a:srgbClr val="1B51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52" name="Google Shape;752;p27"/>
            <p:cNvGrpSpPr/>
            <p:nvPr/>
          </p:nvGrpSpPr>
          <p:grpSpPr>
            <a:xfrm>
              <a:off x="1244468" y="1046126"/>
              <a:ext cx="230055" cy="355758"/>
              <a:chOff x="2604407" y="1481689"/>
              <a:chExt cx="230055" cy="355758"/>
            </a:xfrm>
          </p:grpSpPr>
          <p:sp>
            <p:nvSpPr>
              <p:cNvPr id="753" name="Google Shape;753;p27"/>
              <p:cNvSpPr/>
              <p:nvPr/>
            </p:nvSpPr>
            <p:spPr>
              <a:xfrm>
                <a:off x="2646618" y="1481689"/>
                <a:ext cx="187844" cy="63974"/>
              </a:xfrm>
              <a:custGeom>
                <a:avLst/>
                <a:gdLst/>
                <a:ahLst/>
                <a:cxnLst/>
                <a:rect l="l" t="t" r="r" b="b"/>
                <a:pathLst>
                  <a:path w="8847" h="3013" extrusionOk="0">
                    <a:moveTo>
                      <a:pt x="989" y="0"/>
                    </a:moveTo>
                    <a:cubicBezTo>
                      <a:pt x="441" y="0"/>
                      <a:pt x="1" y="441"/>
                      <a:pt x="1" y="977"/>
                    </a:cubicBezTo>
                    <a:lnTo>
                      <a:pt x="1" y="2024"/>
                    </a:lnTo>
                    <a:cubicBezTo>
                      <a:pt x="1" y="2572"/>
                      <a:pt x="441" y="3013"/>
                      <a:pt x="989" y="3013"/>
                    </a:cubicBezTo>
                    <a:lnTo>
                      <a:pt x="7859" y="3013"/>
                    </a:lnTo>
                    <a:cubicBezTo>
                      <a:pt x="8406" y="3013"/>
                      <a:pt x="8847" y="2572"/>
                      <a:pt x="8847" y="2024"/>
                    </a:cubicBezTo>
                    <a:lnTo>
                      <a:pt x="8847" y="977"/>
                    </a:lnTo>
                    <a:cubicBezTo>
                      <a:pt x="8847" y="441"/>
                      <a:pt x="8406" y="0"/>
                      <a:pt x="785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4" name="Google Shape;754;p27"/>
              <p:cNvSpPr/>
              <p:nvPr/>
            </p:nvSpPr>
            <p:spPr>
              <a:xfrm>
                <a:off x="2667851" y="1566621"/>
                <a:ext cx="145634" cy="68539"/>
              </a:xfrm>
              <a:custGeom>
                <a:avLst/>
                <a:gdLst/>
                <a:ahLst/>
                <a:cxnLst/>
                <a:rect l="l" t="t" r="r" b="b"/>
                <a:pathLst>
                  <a:path w="6859" h="3228" extrusionOk="0">
                    <a:moveTo>
                      <a:pt x="1" y="1"/>
                    </a:moveTo>
                    <a:lnTo>
                      <a:pt x="1" y="3215"/>
                    </a:lnTo>
                    <a:lnTo>
                      <a:pt x="1596" y="1608"/>
                    </a:lnTo>
                    <a:cubicBezTo>
                      <a:pt x="1697" y="1513"/>
                      <a:pt x="1825" y="1465"/>
                      <a:pt x="1952" y="1465"/>
                    </a:cubicBezTo>
                    <a:cubicBezTo>
                      <a:pt x="2078" y="1465"/>
                      <a:pt x="2203" y="1513"/>
                      <a:pt x="2299" y="1608"/>
                    </a:cubicBezTo>
                    <a:lnTo>
                      <a:pt x="3418" y="2739"/>
                    </a:lnTo>
                    <a:lnTo>
                      <a:pt x="4549" y="1608"/>
                    </a:lnTo>
                    <a:cubicBezTo>
                      <a:pt x="4644" y="1513"/>
                      <a:pt x="4769" y="1465"/>
                      <a:pt x="4894" y="1465"/>
                    </a:cubicBezTo>
                    <a:cubicBezTo>
                      <a:pt x="5019" y="1465"/>
                      <a:pt x="5144" y="1513"/>
                      <a:pt x="5239" y="1608"/>
                    </a:cubicBezTo>
                    <a:lnTo>
                      <a:pt x="6859" y="3227"/>
                    </a:lnTo>
                    <a:lnTo>
                      <a:pt x="6859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5" name="Google Shape;755;p27"/>
              <p:cNvSpPr/>
              <p:nvPr/>
            </p:nvSpPr>
            <p:spPr>
              <a:xfrm>
                <a:off x="2604407" y="1754703"/>
                <a:ext cx="84187" cy="82743"/>
              </a:xfrm>
              <a:custGeom>
                <a:avLst/>
                <a:gdLst/>
                <a:ahLst/>
                <a:cxnLst/>
                <a:rect l="l" t="t" r="r" b="b"/>
                <a:pathLst>
                  <a:path w="3965" h="3897" extrusionOk="0">
                    <a:moveTo>
                      <a:pt x="1512" y="1"/>
                    </a:moveTo>
                    <a:cubicBezTo>
                      <a:pt x="1012" y="1"/>
                      <a:pt x="512" y="227"/>
                      <a:pt x="36" y="406"/>
                    </a:cubicBezTo>
                    <a:cubicBezTo>
                      <a:pt x="1" y="2328"/>
                      <a:pt x="1527" y="3897"/>
                      <a:pt x="3456" y="3897"/>
                    </a:cubicBezTo>
                    <a:cubicBezTo>
                      <a:pt x="3498" y="3897"/>
                      <a:pt x="3541" y="3896"/>
                      <a:pt x="3584" y="3894"/>
                    </a:cubicBezTo>
                    <a:cubicBezTo>
                      <a:pt x="3763" y="3442"/>
                      <a:pt x="3965" y="2954"/>
                      <a:pt x="3965" y="2466"/>
                    </a:cubicBezTo>
                    <a:cubicBezTo>
                      <a:pt x="3965" y="1108"/>
                      <a:pt x="2870" y="1"/>
                      <a:pt x="15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6" name="Google Shape;756;p27"/>
              <p:cNvSpPr/>
              <p:nvPr/>
            </p:nvSpPr>
            <p:spPr>
              <a:xfrm>
                <a:off x="2609715" y="1622995"/>
                <a:ext cx="203768" cy="209841"/>
              </a:xfrm>
              <a:custGeom>
                <a:avLst/>
                <a:gdLst/>
                <a:ahLst/>
                <a:cxnLst/>
                <a:rect l="l" t="t" r="r" b="b"/>
                <a:pathLst>
                  <a:path w="9597" h="9883" extrusionOk="0">
                    <a:moveTo>
                      <a:pt x="4691" y="1"/>
                    </a:moveTo>
                    <a:lnTo>
                      <a:pt x="2739" y="1953"/>
                    </a:lnTo>
                    <a:lnTo>
                      <a:pt x="2739" y="2323"/>
                    </a:lnTo>
                    <a:lnTo>
                      <a:pt x="786" y="4263"/>
                    </a:lnTo>
                    <a:cubicBezTo>
                      <a:pt x="429" y="4620"/>
                      <a:pt x="167" y="5025"/>
                      <a:pt x="0" y="5478"/>
                    </a:cubicBezTo>
                    <a:cubicBezTo>
                      <a:pt x="381" y="5335"/>
                      <a:pt x="798" y="5228"/>
                      <a:pt x="1262" y="5228"/>
                    </a:cubicBezTo>
                    <a:cubicBezTo>
                      <a:pt x="3155" y="5228"/>
                      <a:pt x="4703" y="6764"/>
                      <a:pt x="4703" y="8669"/>
                    </a:cubicBezTo>
                    <a:cubicBezTo>
                      <a:pt x="4703" y="9109"/>
                      <a:pt x="4596" y="9514"/>
                      <a:pt x="4465" y="9883"/>
                    </a:cubicBezTo>
                    <a:cubicBezTo>
                      <a:pt x="4906" y="9704"/>
                      <a:pt x="5310" y="9454"/>
                      <a:pt x="5656" y="9109"/>
                    </a:cubicBezTo>
                    <a:lnTo>
                      <a:pt x="6668" y="8097"/>
                    </a:lnTo>
                    <a:cubicBezTo>
                      <a:pt x="6049" y="7478"/>
                      <a:pt x="5668" y="6621"/>
                      <a:pt x="5668" y="5692"/>
                    </a:cubicBezTo>
                    <a:cubicBezTo>
                      <a:pt x="5668" y="3799"/>
                      <a:pt x="7215" y="2251"/>
                      <a:pt x="9109" y="2251"/>
                    </a:cubicBezTo>
                    <a:cubicBezTo>
                      <a:pt x="9275" y="2251"/>
                      <a:pt x="9442" y="2263"/>
                      <a:pt x="9597" y="2287"/>
                    </a:cubicBezTo>
                    <a:lnTo>
                      <a:pt x="9597" y="1965"/>
                    </a:lnTo>
                    <a:lnTo>
                      <a:pt x="7632" y="1"/>
                    </a:lnTo>
                    <a:lnTo>
                      <a:pt x="6513" y="1132"/>
                    </a:lnTo>
                    <a:cubicBezTo>
                      <a:pt x="6412" y="1227"/>
                      <a:pt x="6284" y="1275"/>
                      <a:pt x="6157" y="1275"/>
                    </a:cubicBezTo>
                    <a:cubicBezTo>
                      <a:pt x="6031" y="1275"/>
                      <a:pt x="5906" y="1227"/>
                      <a:pt x="5810" y="1132"/>
                    </a:cubicBezTo>
                    <a:lnTo>
                      <a:pt x="4691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7" name="Google Shape;757;p27"/>
              <p:cNvSpPr/>
              <p:nvPr/>
            </p:nvSpPr>
            <p:spPr>
              <a:xfrm>
                <a:off x="2751021" y="1691768"/>
                <a:ext cx="62466" cy="88497"/>
              </a:xfrm>
              <a:custGeom>
                <a:avLst/>
                <a:gdLst/>
                <a:ahLst/>
                <a:cxnLst/>
                <a:rect l="l" t="t" r="r" b="b"/>
                <a:pathLst>
                  <a:path w="2942" h="4168" extrusionOk="0">
                    <a:moveTo>
                      <a:pt x="2454" y="0"/>
                    </a:moveTo>
                    <a:cubicBezTo>
                      <a:pt x="1096" y="0"/>
                      <a:pt x="1" y="1096"/>
                      <a:pt x="1" y="2453"/>
                    </a:cubicBezTo>
                    <a:cubicBezTo>
                      <a:pt x="1" y="3120"/>
                      <a:pt x="275" y="3715"/>
                      <a:pt x="703" y="4167"/>
                    </a:cubicBezTo>
                    <a:lnTo>
                      <a:pt x="1953" y="2917"/>
                    </a:lnTo>
                    <a:cubicBezTo>
                      <a:pt x="2608" y="2274"/>
                      <a:pt x="2942" y="1429"/>
                      <a:pt x="2942" y="512"/>
                    </a:cubicBezTo>
                    <a:lnTo>
                      <a:pt x="2942" y="72"/>
                    </a:lnTo>
                    <a:cubicBezTo>
                      <a:pt x="2787" y="36"/>
                      <a:pt x="2620" y="0"/>
                      <a:pt x="245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758" name="Google Shape;758;p27"/>
          <p:cNvGrpSpPr/>
          <p:nvPr/>
        </p:nvGrpSpPr>
        <p:grpSpPr>
          <a:xfrm>
            <a:off x="3198966" y="941788"/>
            <a:ext cx="695400" cy="695400"/>
            <a:chOff x="3440493" y="876300"/>
            <a:chExt cx="695400" cy="695400"/>
          </a:xfrm>
        </p:grpSpPr>
        <p:sp>
          <p:nvSpPr>
            <p:cNvPr id="759" name="Google Shape;759;p27"/>
            <p:cNvSpPr/>
            <p:nvPr/>
          </p:nvSpPr>
          <p:spPr>
            <a:xfrm>
              <a:off x="3440493" y="876300"/>
              <a:ext cx="695400" cy="695400"/>
            </a:xfrm>
            <a:prstGeom prst="ellipse">
              <a:avLst/>
            </a:pr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60" name="Google Shape;760;p27"/>
            <p:cNvGrpSpPr/>
            <p:nvPr/>
          </p:nvGrpSpPr>
          <p:grpSpPr>
            <a:xfrm>
              <a:off x="3630314" y="1046665"/>
              <a:ext cx="315757" cy="354670"/>
              <a:chOff x="-8191825" y="2871909"/>
              <a:chExt cx="313500" cy="352100"/>
            </a:xfrm>
          </p:grpSpPr>
          <p:sp>
            <p:nvSpPr>
              <p:cNvPr id="761" name="Google Shape;761;p27"/>
              <p:cNvSpPr/>
              <p:nvPr/>
            </p:nvSpPr>
            <p:spPr>
              <a:xfrm>
                <a:off x="-8191825" y="3183809"/>
                <a:ext cx="310350" cy="40200"/>
              </a:xfrm>
              <a:custGeom>
                <a:avLst/>
                <a:gdLst/>
                <a:ahLst/>
                <a:cxnLst/>
                <a:rect l="l" t="t" r="r" b="b"/>
                <a:pathLst>
                  <a:path w="12414" h="1608" extrusionOk="0">
                    <a:moveTo>
                      <a:pt x="0" y="1"/>
                    </a:moveTo>
                    <a:lnTo>
                      <a:pt x="0" y="1229"/>
                    </a:lnTo>
                    <a:lnTo>
                      <a:pt x="63" y="1229"/>
                    </a:lnTo>
                    <a:cubicBezTo>
                      <a:pt x="63" y="1450"/>
                      <a:pt x="252" y="1607"/>
                      <a:pt x="441" y="1607"/>
                    </a:cubicBezTo>
                    <a:lnTo>
                      <a:pt x="12035" y="1607"/>
                    </a:lnTo>
                    <a:cubicBezTo>
                      <a:pt x="12256" y="1607"/>
                      <a:pt x="12413" y="1418"/>
                      <a:pt x="12413" y="1229"/>
                    </a:cubicBezTo>
                    <a:lnTo>
                      <a:pt x="12413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2" name="Google Shape;762;p27"/>
              <p:cNvSpPr/>
              <p:nvPr/>
            </p:nvSpPr>
            <p:spPr>
              <a:xfrm>
                <a:off x="-8188675" y="3016059"/>
                <a:ext cx="310350" cy="146500"/>
              </a:xfrm>
              <a:custGeom>
                <a:avLst/>
                <a:gdLst/>
                <a:ahLst/>
                <a:cxnLst/>
                <a:rect l="l" t="t" r="r" b="b"/>
                <a:pathLst>
                  <a:path w="12414" h="5860" extrusionOk="0">
                    <a:moveTo>
                      <a:pt x="5199" y="0"/>
                    </a:moveTo>
                    <a:lnTo>
                      <a:pt x="4096" y="2237"/>
                    </a:lnTo>
                    <a:cubicBezTo>
                      <a:pt x="4024" y="2404"/>
                      <a:pt x="3863" y="2481"/>
                      <a:pt x="3706" y="2481"/>
                    </a:cubicBezTo>
                    <a:cubicBezTo>
                      <a:pt x="3656" y="2481"/>
                      <a:pt x="3606" y="2473"/>
                      <a:pt x="3560" y="2457"/>
                    </a:cubicBezTo>
                    <a:cubicBezTo>
                      <a:pt x="3371" y="2331"/>
                      <a:pt x="3277" y="2111"/>
                      <a:pt x="3371" y="1890"/>
                    </a:cubicBezTo>
                    <a:lnTo>
                      <a:pt x="4222" y="126"/>
                    </a:lnTo>
                    <a:lnTo>
                      <a:pt x="4222" y="126"/>
                    </a:lnTo>
                    <a:cubicBezTo>
                      <a:pt x="1828" y="630"/>
                      <a:pt x="0" y="2836"/>
                      <a:pt x="0" y="5450"/>
                    </a:cubicBezTo>
                    <a:lnTo>
                      <a:pt x="0" y="5860"/>
                    </a:lnTo>
                    <a:lnTo>
                      <a:pt x="12413" y="5860"/>
                    </a:lnTo>
                    <a:lnTo>
                      <a:pt x="12413" y="5450"/>
                    </a:lnTo>
                    <a:cubicBezTo>
                      <a:pt x="12319" y="2836"/>
                      <a:pt x="10523" y="630"/>
                      <a:pt x="8129" y="126"/>
                    </a:cubicBezTo>
                    <a:lnTo>
                      <a:pt x="8129" y="126"/>
                    </a:lnTo>
                    <a:lnTo>
                      <a:pt x="8979" y="1890"/>
                    </a:lnTo>
                    <a:cubicBezTo>
                      <a:pt x="9105" y="2111"/>
                      <a:pt x="8979" y="2331"/>
                      <a:pt x="8790" y="2457"/>
                    </a:cubicBezTo>
                    <a:cubicBezTo>
                      <a:pt x="8741" y="2482"/>
                      <a:pt x="8685" y="2494"/>
                      <a:pt x="8628" y="2494"/>
                    </a:cubicBezTo>
                    <a:cubicBezTo>
                      <a:pt x="8468" y="2494"/>
                      <a:pt x="8301" y="2400"/>
                      <a:pt x="8255" y="2237"/>
                    </a:cubicBezTo>
                    <a:lnTo>
                      <a:pt x="7152" y="0"/>
                    </a:lnTo>
                    <a:lnTo>
                      <a:pt x="6585" y="0"/>
                    </a:lnTo>
                    <a:lnTo>
                      <a:pt x="6585" y="2899"/>
                    </a:lnTo>
                    <a:cubicBezTo>
                      <a:pt x="6585" y="3119"/>
                      <a:pt x="6396" y="3308"/>
                      <a:pt x="6207" y="3308"/>
                    </a:cubicBezTo>
                    <a:cubicBezTo>
                      <a:pt x="5955" y="3308"/>
                      <a:pt x="5797" y="3119"/>
                      <a:pt x="5797" y="2899"/>
                    </a:cubicBezTo>
                    <a:lnTo>
                      <a:pt x="579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3" name="Google Shape;763;p27"/>
              <p:cNvSpPr/>
              <p:nvPr/>
            </p:nvSpPr>
            <p:spPr>
              <a:xfrm>
                <a:off x="-8169775" y="2871909"/>
                <a:ext cx="267825" cy="129975"/>
              </a:xfrm>
              <a:custGeom>
                <a:avLst/>
                <a:gdLst/>
                <a:ahLst/>
                <a:cxnLst/>
                <a:rect l="l" t="t" r="r" b="b"/>
                <a:pathLst>
                  <a:path w="10713" h="5199" extrusionOk="0">
                    <a:moveTo>
                      <a:pt x="1639" y="1"/>
                    </a:moveTo>
                    <a:cubicBezTo>
                      <a:pt x="757" y="1"/>
                      <a:pt x="1" y="725"/>
                      <a:pt x="1" y="1639"/>
                    </a:cubicBezTo>
                    <a:lnTo>
                      <a:pt x="1" y="2080"/>
                    </a:lnTo>
                    <a:cubicBezTo>
                      <a:pt x="1" y="2301"/>
                      <a:pt x="190" y="2521"/>
                      <a:pt x="379" y="2521"/>
                    </a:cubicBezTo>
                    <a:lnTo>
                      <a:pt x="2521" y="2521"/>
                    </a:lnTo>
                    <a:lnTo>
                      <a:pt x="3057" y="5199"/>
                    </a:lnTo>
                    <a:cubicBezTo>
                      <a:pt x="3529" y="5073"/>
                      <a:pt x="4002" y="4978"/>
                      <a:pt x="4537" y="4978"/>
                    </a:cubicBezTo>
                    <a:lnTo>
                      <a:pt x="6176" y="4978"/>
                    </a:lnTo>
                    <a:cubicBezTo>
                      <a:pt x="6680" y="4978"/>
                      <a:pt x="7152" y="5073"/>
                      <a:pt x="7625" y="5199"/>
                    </a:cubicBezTo>
                    <a:lnTo>
                      <a:pt x="8192" y="2521"/>
                    </a:lnTo>
                    <a:lnTo>
                      <a:pt x="10303" y="2521"/>
                    </a:lnTo>
                    <a:cubicBezTo>
                      <a:pt x="10555" y="2521"/>
                      <a:pt x="10712" y="2301"/>
                      <a:pt x="10712" y="2080"/>
                    </a:cubicBezTo>
                    <a:lnTo>
                      <a:pt x="10712" y="1639"/>
                    </a:lnTo>
                    <a:cubicBezTo>
                      <a:pt x="10712" y="725"/>
                      <a:pt x="9956" y="1"/>
                      <a:pt x="9042" y="1"/>
                    </a:cubicBezTo>
                    <a:cubicBezTo>
                      <a:pt x="8160" y="1"/>
                      <a:pt x="7404" y="725"/>
                      <a:pt x="7404" y="1639"/>
                    </a:cubicBezTo>
                    <a:lnTo>
                      <a:pt x="7310" y="1639"/>
                    </a:lnTo>
                    <a:cubicBezTo>
                      <a:pt x="6617" y="1639"/>
                      <a:pt x="5892" y="1891"/>
                      <a:pt x="5325" y="2364"/>
                    </a:cubicBezTo>
                    <a:cubicBezTo>
                      <a:pt x="4852" y="1891"/>
                      <a:pt x="4128" y="1639"/>
                      <a:pt x="3372" y="1639"/>
                    </a:cubicBezTo>
                    <a:lnTo>
                      <a:pt x="3309" y="1639"/>
                    </a:lnTo>
                    <a:cubicBezTo>
                      <a:pt x="3309" y="725"/>
                      <a:pt x="2552" y="1"/>
                      <a:pt x="163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64" name="Google Shape;764;p27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Christmas Infographics</a:t>
            </a:r>
            <a:endParaRPr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Google Shape;769;p28"/>
          <p:cNvSpPr/>
          <p:nvPr/>
        </p:nvSpPr>
        <p:spPr>
          <a:xfrm>
            <a:off x="1650196" y="2074675"/>
            <a:ext cx="414100" cy="1271825"/>
          </a:xfrm>
          <a:custGeom>
            <a:avLst/>
            <a:gdLst/>
            <a:ahLst/>
            <a:cxnLst/>
            <a:rect l="l" t="t" r="r" b="b"/>
            <a:pathLst>
              <a:path w="16564" h="50873" extrusionOk="0">
                <a:moveTo>
                  <a:pt x="8042" y="0"/>
                </a:moveTo>
                <a:lnTo>
                  <a:pt x="8042" y="85"/>
                </a:lnTo>
                <a:lnTo>
                  <a:pt x="8028" y="438"/>
                </a:lnTo>
                <a:lnTo>
                  <a:pt x="7859" y="1115"/>
                </a:lnTo>
                <a:lnTo>
                  <a:pt x="7534" y="1735"/>
                </a:lnTo>
                <a:lnTo>
                  <a:pt x="7069" y="2257"/>
                </a:lnTo>
                <a:lnTo>
                  <a:pt x="6786" y="2483"/>
                </a:lnTo>
                <a:lnTo>
                  <a:pt x="7069" y="2836"/>
                </a:lnTo>
                <a:lnTo>
                  <a:pt x="7393" y="3612"/>
                </a:lnTo>
                <a:lnTo>
                  <a:pt x="7492" y="4430"/>
                </a:lnTo>
                <a:lnTo>
                  <a:pt x="7351" y="5206"/>
                </a:lnTo>
                <a:lnTo>
                  <a:pt x="7026" y="5925"/>
                </a:lnTo>
                <a:lnTo>
                  <a:pt x="6504" y="6532"/>
                </a:lnTo>
                <a:lnTo>
                  <a:pt x="5827" y="6984"/>
                </a:lnTo>
                <a:lnTo>
                  <a:pt x="5023" y="7237"/>
                </a:lnTo>
                <a:lnTo>
                  <a:pt x="4572" y="7266"/>
                </a:lnTo>
                <a:lnTo>
                  <a:pt x="4289" y="7252"/>
                </a:lnTo>
                <a:lnTo>
                  <a:pt x="3767" y="7153"/>
                </a:lnTo>
                <a:lnTo>
                  <a:pt x="3513" y="7054"/>
                </a:lnTo>
                <a:lnTo>
                  <a:pt x="3457" y="7336"/>
                </a:lnTo>
                <a:lnTo>
                  <a:pt x="3274" y="7872"/>
                </a:lnTo>
                <a:lnTo>
                  <a:pt x="2992" y="8352"/>
                </a:lnTo>
                <a:lnTo>
                  <a:pt x="2611" y="8775"/>
                </a:lnTo>
                <a:lnTo>
                  <a:pt x="2385" y="8959"/>
                </a:lnTo>
                <a:lnTo>
                  <a:pt x="2596" y="9325"/>
                </a:lnTo>
                <a:lnTo>
                  <a:pt x="2808" y="10073"/>
                </a:lnTo>
                <a:lnTo>
                  <a:pt x="2822" y="10821"/>
                </a:lnTo>
                <a:lnTo>
                  <a:pt x="2653" y="11554"/>
                </a:lnTo>
                <a:lnTo>
                  <a:pt x="2300" y="12203"/>
                </a:lnTo>
                <a:lnTo>
                  <a:pt x="1792" y="12739"/>
                </a:lnTo>
                <a:lnTo>
                  <a:pt x="1158" y="13149"/>
                </a:lnTo>
                <a:lnTo>
                  <a:pt x="410" y="13374"/>
                </a:lnTo>
                <a:lnTo>
                  <a:pt x="1" y="13417"/>
                </a:lnTo>
                <a:lnTo>
                  <a:pt x="1" y="50872"/>
                </a:lnTo>
                <a:lnTo>
                  <a:pt x="12909" y="50872"/>
                </a:lnTo>
                <a:lnTo>
                  <a:pt x="12980" y="50647"/>
                </a:lnTo>
                <a:lnTo>
                  <a:pt x="13770" y="48206"/>
                </a:lnTo>
                <a:lnTo>
                  <a:pt x="14630" y="44947"/>
                </a:lnTo>
                <a:lnTo>
                  <a:pt x="15209" y="42267"/>
                </a:lnTo>
                <a:lnTo>
                  <a:pt x="15745" y="39205"/>
                </a:lnTo>
                <a:lnTo>
                  <a:pt x="16196" y="35791"/>
                </a:lnTo>
                <a:lnTo>
                  <a:pt x="16478" y="32081"/>
                </a:lnTo>
                <a:lnTo>
                  <a:pt x="16563" y="28145"/>
                </a:lnTo>
                <a:lnTo>
                  <a:pt x="16450" y="25055"/>
                </a:lnTo>
                <a:lnTo>
                  <a:pt x="16295" y="22953"/>
                </a:lnTo>
                <a:lnTo>
                  <a:pt x="16041" y="20809"/>
                </a:lnTo>
                <a:lnTo>
                  <a:pt x="15717" y="18651"/>
                </a:lnTo>
                <a:lnTo>
                  <a:pt x="15293" y="16464"/>
                </a:lnTo>
                <a:lnTo>
                  <a:pt x="14757" y="14263"/>
                </a:lnTo>
                <a:lnTo>
                  <a:pt x="14122" y="12062"/>
                </a:lnTo>
                <a:lnTo>
                  <a:pt x="13375" y="9847"/>
                </a:lnTo>
                <a:lnTo>
                  <a:pt x="12500" y="7647"/>
                </a:lnTo>
                <a:lnTo>
                  <a:pt x="11484" y="5460"/>
                </a:lnTo>
                <a:lnTo>
                  <a:pt x="10356" y="3273"/>
                </a:lnTo>
                <a:lnTo>
                  <a:pt x="9072" y="1129"/>
                </a:lnTo>
                <a:lnTo>
                  <a:pt x="8367" y="57"/>
                </a:lnTo>
                <a:lnTo>
                  <a:pt x="8211" y="43"/>
                </a:lnTo>
                <a:lnTo>
                  <a:pt x="8042" y="0"/>
                </a:lnTo>
                <a:close/>
              </a:path>
            </a:pathLst>
          </a:custGeom>
          <a:solidFill>
            <a:srgbClr val="2452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</a:t>
            </a:r>
            <a:endParaRPr/>
          </a:p>
        </p:txBody>
      </p:sp>
      <p:sp>
        <p:nvSpPr>
          <p:cNvPr id="770" name="Google Shape;770;p28"/>
          <p:cNvSpPr/>
          <p:nvPr/>
        </p:nvSpPr>
        <p:spPr>
          <a:xfrm>
            <a:off x="1444946" y="2393500"/>
            <a:ext cx="205275" cy="953000"/>
          </a:xfrm>
          <a:custGeom>
            <a:avLst/>
            <a:gdLst/>
            <a:ahLst/>
            <a:cxnLst/>
            <a:rect l="l" t="t" r="r" b="b"/>
            <a:pathLst>
              <a:path w="8211" h="38120" extrusionOk="0">
                <a:moveTo>
                  <a:pt x="6278" y="1"/>
                </a:moveTo>
                <a:lnTo>
                  <a:pt x="6066" y="283"/>
                </a:lnTo>
                <a:lnTo>
                  <a:pt x="5544" y="748"/>
                </a:lnTo>
                <a:lnTo>
                  <a:pt x="4952" y="1073"/>
                </a:lnTo>
                <a:lnTo>
                  <a:pt x="4317" y="1242"/>
                </a:lnTo>
                <a:lnTo>
                  <a:pt x="3668" y="1270"/>
                </a:lnTo>
                <a:lnTo>
                  <a:pt x="3005" y="1143"/>
                </a:lnTo>
                <a:lnTo>
                  <a:pt x="2398" y="875"/>
                </a:lnTo>
                <a:lnTo>
                  <a:pt x="1848" y="452"/>
                </a:lnTo>
                <a:lnTo>
                  <a:pt x="1608" y="170"/>
                </a:lnTo>
                <a:lnTo>
                  <a:pt x="1242" y="396"/>
                </a:lnTo>
                <a:lnTo>
                  <a:pt x="437" y="635"/>
                </a:lnTo>
                <a:lnTo>
                  <a:pt x="0" y="664"/>
                </a:lnTo>
                <a:lnTo>
                  <a:pt x="0" y="38119"/>
                </a:lnTo>
                <a:lnTo>
                  <a:pt x="8211" y="38119"/>
                </a:lnTo>
                <a:lnTo>
                  <a:pt x="8211" y="664"/>
                </a:lnTo>
                <a:lnTo>
                  <a:pt x="7886" y="664"/>
                </a:lnTo>
                <a:lnTo>
                  <a:pt x="7392" y="565"/>
                </a:lnTo>
                <a:lnTo>
                  <a:pt x="6913" y="396"/>
                </a:lnTo>
                <a:lnTo>
                  <a:pt x="6475" y="156"/>
                </a:lnTo>
                <a:lnTo>
                  <a:pt x="6278" y="1"/>
                </a:lnTo>
                <a:close/>
              </a:path>
            </a:pathLst>
          </a:custGeom>
          <a:solidFill>
            <a:srgbClr val="F9AB0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1" name="Google Shape;771;p28"/>
          <p:cNvSpPr/>
          <p:nvPr/>
        </p:nvSpPr>
        <p:spPr>
          <a:xfrm>
            <a:off x="1217446" y="856125"/>
            <a:ext cx="627475" cy="330150"/>
          </a:xfrm>
          <a:custGeom>
            <a:avLst/>
            <a:gdLst/>
            <a:ahLst/>
            <a:cxnLst/>
            <a:rect l="l" t="t" r="r" b="b"/>
            <a:pathLst>
              <a:path w="25099" h="13206" extrusionOk="0">
                <a:moveTo>
                  <a:pt x="12754" y="1877"/>
                </a:moveTo>
                <a:lnTo>
                  <a:pt x="13050" y="1976"/>
                </a:lnTo>
                <a:lnTo>
                  <a:pt x="13304" y="2145"/>
                </a:lnTo>
                <a:lnTo>
                  <a:pt x="13488" y="2385"/>
                </a:lnTo>
                <a:lnTo>
                  <a:pt x="13600" y="2653"/>
                </a:lnTo>
                <a:lnTo>
                  <a:pt x="13629" y="2949"/>
                </a:lnTo>
                <a:lnTo>
                  <a:pt x="13572" y="3245"/>
                </a:lnTo>
                <a:lnTo>
                  <a:pt x="13431" y="3527"/>
                </a:lnTo>
                <a:lnTo>
                  <a:pt x="13318" y="3654"/>
                </a:lnTo>
                <a:lnTo>
                  <a:pt x="13191" y="3767"/>
                </a:lnTo>
                <a:lnTo>
                  <a:pt x="12909" y="3908"/>
                </a:lnTo>
                <a:lnTo>
                  <a:pt x="12613" y="3965"/>
                </a:lnTo>
                <a:lnTo>
                  <a:pt x="12331" y="3922"/>
                </a:lnTo>
                <a:lnTo>
                  <a:pt x="12049" y="3810"/>
                </a:lnTo>
                <a:lnTo>
                  <a:pt x="11823" y="3626"/>
                </a:lnTo>
                <a:lnTo>
                  <a:pt x="11654" y="3386"/>
                </a:lnTo>
                <a:lnTo>
                  <a:pt x="11555" y="3076"/>
                </a:lnTo>
                <a:lnTo>
                  <a:pt x="11541" y="2907"/>
                </a:lnTo>
                <a:lnTo>
                  <a:pt x="11555" y="2695"/>
                </a:lnTo>
                <a:lnTo>
                  <a:pt x="11710" y="2328"/>
                </a:lnTo>
                <a:lnTo>
                  <a:pt x="11992" y="2046"/>
                </a:lnTo>
                <a:lnTo>
                  <a:pt x="12373" y="1891"/>
                </a:lnTo>
                <a:lnTo>
                  <a:pt x="12585" y="1877"/>
                </a:lnTo>
                <a:close/>
                <a:moveTo>
                  <a:pt x="12556" y="1"/>
                </a:moveTo>
                <a:lnTo>
                  <a:pt x="12147" y="212"/>
                </a:lnTo>
                <a:lnTo>
                  <a:pt x="11428" y="692"/>
                </a:lnTo>
                <a:lnTo>
                  <a:pt x="10807" y="1242"/>
                </a:lnTo>
                <a:lnTo>
                  <a:pt x="10271" y="1834"/>
                </a:lnTo>
                <a:lnTo>
                  <a:pt x="9820" y="2469"/>
                </a:lnTo>
                <a:lnTo>
                  <a:pt x="9439" y="3132"/>
                </a:lnTo>
                <a:lnTo>
                  <a:pt x="9001" y="4176"/>
                </a:lnTo>
                <a:lnTo>
                  <a:pt x="8620" y="5601"/>
                </a:lnTo>
                <a:lnTo>
                  <a:pt x="8437" y="6970"/>
                </a:lnTo>
                <a:lnTo>
                  <a:pt x="8381" y="8225"/>
                </a:lnTo>
                <a:lnTo>
                  <a:pt x="8423" y="9283"/>
                </a:lnTo>
                <a:lnTo>
                  <a:pt x="8465" y="9707"/>
                </a:lnTo>
                <a:lnTo>
                  <a:pt x="8352" y="9354"/>
                </a:lnTo>
                <a:lnTo>
                  <a:pt x="8028" y="8733"/>
                </a:lnTo>
                <a:lnTo>
                  <a:pt x="7576" y="8169"/>
                </a:lnTo>
                <a:lnTo>
                  <a:pt x="7026" y="7661"/>
                </a:lnTo>
                <a:lnTo>
                  <a:pt x="6405" y="7224"/>
                </a:lnTo>
                <a:lnTo>
                  <a:pt x="5714" y="6829"/>
                </a:lnTo>
                <a:lnTo>
                  <a:pt x="4614" y="6321"/>
                </a:lnTo>
                <a:lnTo>
                  <a:pt x="3118" y="5813"/>
                </a:lnTo>
                <a:lnTo>
                  <a:pt x="1750" y="5474"/>
                </a:lnTo>
                <a:lnTo>
                  <a:pt x="226" y="5192"/>
                </a:lnTo>
                <a:lnTo>
                  <a:pt x="1" y="5164"/>
                </a:lnTo>
                <a:lnTo>
                  <a:pt x="1" y="5164"/>
                </a:lnTo>
                <a:lnTo>
                  <a:pt x="339" y="5319"/>
                </a:lnTo>
                <a:lnTo>
                  <a:pt x="946" y="5686"/>
                </a:lnTo>
                <a:lnTo>
                  <a:pt x="1496" y="6137"/>
                </a:lnTo>
                <a:lnTo>
                  <a:pt x="1976" y="6659"/>
                </a:lnTo>
                <a:lnTo>
                  <a:pt x="2596" y="7548"/>
                </a:lnTo>
                <a:lnTo>
                  <a:pt x="3217" y="8832"/>
                </a:lnTo>
                <a:lnTo>
                  <a:pt x="3640" y="10130"/>
                </a:lnTo>
                <a:lnTo>
                  <a:pt x="3923" y="11329"/>
                </a:lnTo>
                <a:lnTo>
                  <a:pt x="4120" y="12754"/>
                </a:lnTo>
                <a:lnTo>
                  <a:pt x="4148" y="13149"/>
                </a:lnTo>
                <a:lnTo>
                  <a:pt x="4148" y="13205"/>
                </a:lnTo>
                <a:lnTo>
                  <a:pt x="20950" y="13205"/>
                </a:lnTo>
                <a:lnTo>
                  <a:pt x="20950" y="13106"/>
                </a:lnTo>
                <a:lnTo>
                  <a:pt x="20993" y="12641"/>
                </a:lnTo>
                <a:lnTo>
                  <a:pt x="21204" y="11188"/>
                </a:lnTo>
                <a:lnTo>
                  <a:pt x="21501" y="9989"/>
                </a:lnTo>
                <a:lnTo>
                  <a:pt x="21938" y="8719"/>
                </a:lnTo>
                <a:lnTo>
                  <a:pt x="22545" y="7463"/>
                </a:lnTo>
                <a:lnTo>
                  <a:pt x="23151" y="6617"/>
                </a:lnTo>
                <a:lnTo>
                  <a:pt x="23631" y="6109"/>
                </a:lnTo>
                <a:lnTo>
                  <a:pt x="24167" y="5672"/>
                </a:lnTo>
                <a:lnTo>
                  <a:pt x="24774" y="5305"/>
                </a:lnTo>
                <a:lnTo>
                  <a:pt x="25098" y="5164"/>
                </a:lnTo>
                <a:lnTo>
                  <a:pt x="24872" y="5192"/>
                </a:lnTo>
                <a:lnTo>
                  <a:pt x="23349" y="5474"/>
                </a:lnTo>
                <a:lnTo>
                  <a:pt x="21980" y="5813"/>
                </a:lnTo>
                <a:lnTo>
                  <a:pt x="20485" y="6321"/>
                </a:lnTo>
                <a:lnTo>
                  <a:pt x="19385" y="6829"/>
                </a:lnTo>
                <a:lnTo>
                  <a:pt x="18693" y="7224"/>
                </a:lnTo>
                <a:lnTo>
                  <a:pt x="18073" y="7661"/>
                </a:lnTo>
                <a:lnTo>
                  <a:pt x="17522" y="8169"/>
                </a:lnTo>
                <a:lnTo>
                  <a:pt x="17071" y="8733"/>
                </a:lnTo>
                <a:lnTo>
                  <a:pt x="16746" y="9354"/>
                </a:lnTo>
                <a:lnTo>
                  <a:pt x="16634" y="9707"/>
                </a:lnTo>
                <a:lnTo>
                  <a:pt x="16676" y="9283"/>
                </a:lnTo>
                <a:lnTo>
                  <a:pt x="16718" y="8225"/>
                </a:lnTo>
                <a:lnTo>
                  <a:pt x="16662" y="6984"/>
                </a:lnTo>
                <a:lnTo>
                  <a:pt x="16478" y="5601"/>
                </a:lnTo>
                <a:lnTo>
                  <a:pt x="16097" y="4190"/>
                </a:lnTo>
                <a:lnTo>
                  <a:pt x="15660" y="3147"/>
                </a:lnTo>
                <a:lnTo>
                  <a:pt x="15279" y="2469"/>
                </a:lnTo>
                <a:lnTo>
                  <a:pt x="14828" y="1834"/>
                </a:lnTo>
                <a:lnTo>
                  <a:pt x="14292" y="1242"/>
                </a:lnTo>
                <a:lnTo>
                  <a:pt x="13671" y="692"/>
                </a:lnTo>
                <a:lnTo>
                  <a:pt x="12951" y="212"/>
                </a:lnTo>
                <a:lnTo>
                  <a:pt x="12556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2" name="Google Shape;772;p28"/>
          <p:cNvSpPr/>
          <p:nvPr/>
        </p:nvSpPr>
        <p:spPr>
          <a:xfrm>
            <a:off x="1246021" y="1220800"/>
            <a:ext cx="570675" cy="677200"/>
          </a:xfrm>
          <a:custGeom>
            <a:avLst/>
            <a:gdLst/>
            <a:ahLst/>
            <a:cxnLst/>
            <a:rect l="l" t="t" r="r" b="b"/>
            <a:pathLst>
              <a:path w="22827" h="27088" extrusionOk="0">
                <a:moveTo>
                  <a:pt x="3175" y="7238"/>
                </a:moveTo>
                <a:lnTo>
                  <a:pt x="3302" y="7252"/>
                </a:lnTo>
                <a:lnTo>
                  <a:pt x="3471" y="7421"/>
                </a:lnTo>
                <a:lnTo>
                  <a:pt x="3499" y="7548"/>
                </a:lnTo>
                <a:lnTo>
                  <a:pt x="3499" y="7774"/>
                </a:lnTo>
                <a:lnTo>
                  <a:pt x="3598" y="8197"/>
                </a:lnTo>
                <a:lnTo>
                  <a:pt x="3781" y="8592"/>
                </a:lnTo>
                <a:lnTo>
                  <a:pt x="4021" y="8931"/>
                </a:lnTo>
                <a:lnTo>
                  <a:pt x="4317" y="9227"/>
                </a:lnTo>
                <a:lnTo>
                  <a:pt x="4670" y="9467"/>
                </a:lnTo>
                <a:lnTo>
                  <a:pt x="5065" y="9622"/>
                </a:lnTo>
                <a:lnTo>
                  <a:pt x="5488" y="9707"/>
                </a:lnTo>
                <a:lnTo>
                  <a:pt x="5714" y="9721"/>
                </a:lnTo>
                <a:lnTo>
                  <a:pt x="5940" y="9707"/>
                </a:lnTo>
                <a:lnTo>
                  <a:pt x="6363" y="9622"/>
                </a:lnTo>
                <a:lnTo>
                  <a:pt x="6758" y="9467"/>
                </a:lnTo>
                <a:lnTo>
                  <a:pt x="7111" y="9227"/>
                </a:lnTo>
                <a:lnTo>
                  <a:pt x="7407" y="8931"/>
                </a:lnTo>
                <a:lnTo>
                  <a:pt x="7661" y="8592"/>
                </a:lnTo>
                <a:lnTo>
                  <a:pt x="7830" y="8197"/>
                </a:lnTo>
                <a:lnTo>
                  <a:pt x="7929" y="7774"/>
                </a:lnTo>
                <a:lnTo>
                  <a:pt x="7943" y="7548"/>
                </a:lnTo>
                <a:lnTo>
                  <a:pt x="7971" y="7421"/>
                </a:lnTo>
                <a:lnTo>
                  <a:pt x="8155" y="7266"/>
                </a:lnTo>
                <a:lnTo>
                  <a:pt x="8380" y="7266"/>
                </a:lnTo>
                <a:lnTo>
                  <a:pt x="8564" y="7421"/>
                </a:lnTo>
                <a:lnTo>
                  <a:pt x="8592" y="7548"/>
                </a:lnTo>
                <a:lnTo>
                  <a:pt x="8578" y="7845"/>
                </a:lnTo>
                <a:lnTo>
                  <a:pt x="8465" y="8409"/>
                </a:lnTo>
                <a:lnTo>
                  <a:pt x="8239" y="8931"/>
                </a:lnTo>
                <a:lnTo>
                  <a:pt x="7943" y="9382"/>
                </a:lnTo>
                <a:lnTo>
                  <a:pt x="7548" y="9777"/>
                </a:lnTo>
                <a:lnTo>
                  <a:pt x="7082" y="10088"/>
                </a:lnTo>
                <a:lnTo>
                  <a:pt x="6575" y="10299"/>
                </a:lnTo>
                <a:lnTo>
                  <a:pt x="6010" y="10412"/>
                </a:lnTo>
                <a:lnTo>
                  <a:pt x="5714" y="10426"/>
                </a:lnTo>
                <a:lnTo>
                  <a:pt x="5418" y="10412"/>
                </a:lnTo>
                <a:lnTo>
                  <a:pt x="4867" y="10299"/>
                </a:lnTo>
                <a:lnTo>
                  <a:pt x="4345" y="10088"/>
                </a:lnTo>
                <a:lnTo>
                  <a:pt x="3894" y="9777"/>
                </a:lnTo>
                <a:lnTo>
                  <a:pt x="3499" y="9382"/>
                </a:lnTo>
                <a:lnTo>
                  <a:pt x="3189" y="8931"/>
                </a:lnTo>
                <a:lnTo>
                  <a:pt x="2977" y="8409"/>
                </a:lnTo>
                <a:lnTo>
                  <a:pt x="2850" y="7845"/>
                </a:lnTo>
                <a:lnTo>
                  <a:pt x="2850" y="7548"/>
                </a:lnTo>
                <a:lnTo>
                  <a:pt x="2864" y="7421"/>
                </a:lnTo>
                <a:lnTo>
                  <a:pt x="3048" y="7252"/>
                </a:lnTo>
                <a:lnTo>
                  <a:pt x="3175" y="7238"/>
                </a:lnTo>
                <a:close/>
                <a:moveTo>
                  <a:pt x="19836" y="7238"/>
                </a:moveTo>
                <a:lnTo>
                  <a:pt x="20019" y="7407"/>
                </a:lnTo>
                <a:lnTo>
                  <a:pt x="20033" y="7548"/>
                </a:lnTo>
                <a:lnTo>
                  <a:pt x="20019" y="7845"/>
                </a:lnTo>
                <a:lnTo>
                  <a:pt x="19906" y="8409"/>
                </a:lnTo>
                <a:lnTo>
                  <a:pt x="19695" y="8917"/>
                </a:lnTo>
                <a:lnTo>
                  <a:pt x="19384" y="9382"/>
                </a:lnTo>
                <a:lnTo>
                  <a:pt x="18989" y="9777"/>
                </a:lnTo>
                <a:lnTo>
                  <a:pt x="18538" y="10074"/>
                </a:lnTo>
                <a:lnTo>
                  <a:pt x="18016" y="10299"/>
                </a:lnTo>
                <a:lnTo>
                  <a:pt x="17466" y="10412"/>
                </a:lnTo>
                <a:lnTo>
                  <a:pt x="17169" y="10426"/>
                </a:lnTo>
                <a:lnTo>
                  <a:pt x="16873" y="10412"/>
                </a:lnTo>
                <a:lnTo>
                  <a:pt x="16309" y="10299"/>
                </a:lnTo>
                <a:lnTo>
                  <a:pt x="15801" y="10074"/>
                </a:lnTo>
                <a:lnTo>
                  <a:pt x="15335" y="9777"/>
                </a:lnTo>
                <a:lnTo>
                  <a:pt x="14954" y="9382"/>
                </a:lnTo>
                <a:lnTo>
                  <a:pt x="14644" y="8917"/>
                </a:lnTo>
                <a:lnTo>
                  <a:pt x="14418" y="8409"/>
                </a:lnTo>
                <a:lnTo>
                  <a:pt x="14305" y="7845"/>
                </a:lnTo>
                <a:lnTo>
                  <a:pt x="14291" y="7548"/>
                </a:lnTo>
                <a:lnTo>
                  <a:pt x="14320" y="7421"/>
                </a:lnTo>
                <a:lnTo>
                  <a:pt x="14489" y="7252"/>
                </a:lnTo>
                <a:lnTo>
                  <a:pt x="14616" y="7238"/>
                </a:lnTo>
                <a:lnTo>
                  <a:pt x="14757" y="7252"/>
                </a:lnTo>
                <a:lnTo>
                  <a:pt x="14926" y="7421"/>
                </a:lnTo>
                <a:lnTo>
                  <a:pt x="14940" y="7548"/>
                </a:lnTo>
                <a:lnTo>
                  <a:pt x="14940" y="7788"/>
                </a:lnTo>
                <a:lnTo>
                  <a:pt x="15025" y="8225"/>
                </a:lnTo>
                <a:lnTo>
                  <a:pt x="15194" y="8635"/>
                </a:lnTo>
                <a:lnTo>
                  <a:pt x="15420" y="9001"/>
                </a:lnTo>
                <a:lnTo>
                  <a:pt x="15730" y="9312"/>
                </a:lnTo>
                <a:lnTo>
                  <a:pt x="16083" y="9566"/>
                </a:lnTo>
                <a:lnTo>
                  <a:pt x="16492" y="9735"/>
                </a:lnTo>
                <a:lnTo>
                  <a:pt x="16930" y="9834"/>
                </a:lnTo>
                <a:lnTo>
                  <a:pt x="17395" y="9834"/>
                </a:lnTo>
                <a:lnTo>
                  <a:pt x="17846" y="9735"/>
                </a:lnTo>
                <a:lnTo>
                  <a:pt x="18242" y="9566"/>
                </a:lnTo>
                <a:lnTo>
                  <a:pt x="18608" y="9312"/>
                </a:lnTo>
                <a:lnTo>
                  <a:pt x="18905" y="9001"/>
                </a:lnTo>
                <a:lnTo>
                  <a:pt x="19144" y="8635"/>
                </a:lnTo>
                <a:lnTo>
                  <a:pt x="19314" y="8225"/>
                </a:lnTo>
                <a:lnTo>
                  <a:pt x="19384" y="7788"/>
                </a:lnTo>
                <a:lnTo>
                  <a:pt x="19384" y="7548"/>
                </a:lnTo>
                <a:lnTo>
                  <a:pt x="19412" y="7407"/>
                </a:lnTo>
                <a:lnTo>
                  <a:pt x="19596" y="7238"/>
                </a:lnTo>
                <a:close/>
                <a:moveTo>
                  <a:pt x="3824" y="17790"/>
                </a:moveTo>
                <a:lnTo>
                  <a:pt x="4120" y="17805"/>
                </a:lnTo>
                <a:lnTo>
                  <a:pt x="4684" y="17875"/>
                </a:lnTo>
                <a:lnTo>
                  <a:pt x="5206" y="18002"/>
                </a:lnTo>
                <a:lnTo>
                  <a:pt x="5672" y="18185"/>
                </a:lnTo>
                <a:lnTo>
                  <a:pt x="6067" y="18411"/>
                </a:lnTo>
                <a:lnTo>
                  <a:pt x="6377" y="18679"/>
                </a:lnTo>
                <a:lnTo>
                  <a:pt x="6603" y="18975"/>
                </a:lnTo>
                <a:lnTo>
                  <a:pt x="6716" y="19314"/>
                </a:lnTo>
                <a:lnTo>
                  <a:pt x="6730" y="19483"/>
                </a:lnTo>
                <a:lnTo>
                  <a:pt x="6716" y="19624"/>
                </a:lnTo>
                <a:lnTo>
                  <a:pt x="6645" y="19892"/>
                </a:lnTo>
                <a:lnTo>
                  <a:pt x="6405" y="20273"/>
                </a:lnTo>
                <a:lnTo>
                  <a:pt x="6151" y="20499"/>
                </a:lnTo>
                <a:lnTo>
                  <a:pt x="5940" y="20640"/>
                </a:lnTo>
                <a:lnTo>
                  <a:pt x="5432" y="20894"/>
                </a:lnTo>
                <a:lnTo>
                  <a:pt x="4839" y="21063"/>
                </a:lnTo>
                <a:lnTo>
                  <a:pt x="4176" y="21162"/>
                </a:lnTo>
                <a:lnTo>
                  <a:pt x="3513" y="21162"/>
                </a:lnTo>
                <a:lnTo>
                  <a:pt x="2949" y="21092"/>
                </a:lnTo>
                <a:lnTo>
                  <a:pt x="2427" y="20965"/>
                </a:lnTo>
                <a:lnTo>
                  <a:pt x="1961" y="20781"/>
                </a:lnTo>
                <a:lnTo>
                  <a:pt x="1566" y="20556"/>
                </a:lnTo>
                <a:lnTo>
                  <a:pt x="1256" y="20287"/>
                </a:lnTo>
                <a:lnTo>
                  <a:pt x="1030" y="19991"/>
                </a:lnTo>
                <a:lnTo>
                  <a:pt x="917" y="19653"/>
                </a:lnTo>
                <a:lnTo>
                  <a:pt x="917" y="19483"/>
                </a:lnTo>
                <a:lnTo>
                  <a:pt x="917" y="19314"/>
                </a:lnTo>
                <a:lnTo>
                  <a:pt x="1030" y="18975"/>
                </a:lnTo>
                <a:lnTo>
                  <a:pt x="1256" y="18679"/>
                </a:lnTo>
                <a:lnTo>
                  <a:pt x="1566" y="18411"/>
                </a:lnTo>
                <a:lnTo>
                  <a:pt x="1961" y="18185"/>
                </a:lnTo>
                <a:lnTo>
                  <a:pt x="2427" y="18002"/>
                </a:lnTo>
                <a:lnTo>
                  <a:pt x="2949" y="17875"/>
                </a:lnTo>
                <a:lnTo>
                  <a:pt x="3513" y="17805"/>
                </a:lnTo>
                <a:lnTo>
                  <a:pt x="3824" y="17805"/>
                </a:lnTo>
                <a:lnTo>
                  <a:pt x="3824" y="17790"/>
                </a:lnTo>
                <a:close/>
                <a:moveTo>
                  <a:pt x="19074" y="17790"/>
                </a:moveTo>
                <a:lnTo>
                  <a:pt x="19370" y="17805"/>
                </a:lnTo>
                <a:lnTo>
                  <a:pt x="19934" y="17875"/>
                </a:lnTo>
                <a:lnTo>
                  <a:pt x="20456" y="18002"/>
                </a:lnTo>
                <a:lnTo>
                  <a:pt x="20922" y="18185"/>
                </a:lnTo>
                <a:lnTo>
                  <a:pt x="21317" y="18411"/>
                </a:lnTo>
                <a:lnTo>
                  <a:pt x="21627" y="18679"/>
                </a:lnTo>
                <a:lnTo>
                  <a:pt x="21853" y="18975"/>
                </a:lnTo>
                <a:lnTo>
                  <a:pt x="21966" y="19314"/>
                </a:lnTo>
                <a:lnTo>
                  <a:pt x="21980" y="19483"/>
                </a:lnTo>
                <a:lnTo>
                  <a:pt x="21966" y="19653"/>
                </a:lnTo>
                <a:lnTo>
                  <a:pt x="21853" y="19991"/>
                </a:lnTo>
                <a:lnTo>
                  <a:pt x="21627" y="20287"/>
                </a:lnTo>
                <a:lnTo>
                  <a:pt x="21317" y="20556"/>
                </a:lnTo>
                <a:lnTo>
                  <a:pt x="20922" y="20781"/>
                </a:lnTo>
                <a:lnTo>
                  <a:pt x="20456" y="20965"/>
                </a:lnTo>
                <a:lnTo>
                  <a:pt x="19934" y="21092"/>
                </a:lnTo>
                <a:lnTo>
                  <a:pt x="19370" y="21162"/>
                </a:lnTo>
                <a:lnTo>
                  <a:pt x="19074" y="21176"/>
                </a:lnTo>
                <a:lnTo>
                  <a:pt x="18735" y="21162"/>
                </a:lnTo>
                <a:lnTo>
                  <a:pt x="18100" y="21078"/>
                </a:lnTo>
                <a:lnTo>
                  <a:pt x="17522" y="20922"/>
                </a:lnTo>
                <a:lnTo>
                  <a:pt x="17028" y="20697"/>
                </a:lnTo>
                <a:lnTo>
                  <a:pt x="16831" y="20556"/>
                </a:lnTo>
                <a:lnTo>
                  <a:pt x="16676" y="20443"/>
                </a:lnTo>
                <a:lnTo>
                  <a:pt x="16436" y="20203"/>
                </a:lnTo>
                <a:lnTo>
                  <a:pt x="16266" y="19921"/>
                </a:lnTo>
                <a:lnTo>
                  <a:pt x="16168" y="19639"/>
                </a:lnTo>
                <a:lnTo>
                  <a:pt x="16168" y="19483"/>
                </a:lnTo>
                <a:lnTo>
                  <a:pt x="16168" y="19314"/>
                </a:lnTo>
                <a:lnTo>
                  <a:pt x="16295" y="18975"/>
                </a:lnTo>
                <a:lnTo>
                  <a:pt x="16506" y="18679"/>
                </a:lnTo>
                <a:lnTo>
                  <a:pt x="16817" y="18411"/>
                </a:lnTo>
                <a:lnTo>
                  <a:pt x="17212" y="18185"/>
                </a:lnTo>
                <a:lnTo>
                  <a:pt x="17677" y="18002"/>
                </a:lnTo>
                <a:lnTo>
                  <a:pt x="18199" y="17875"/>
                </a:lnTo>
                <a:lnTo>
                  <a:pt x="18763" y="17805"/>
                </a:lnTo>
                <a:lnTo>
                  <a:pt x="19074" y="17790"/>
                </a:lnTo>
                <a:close/>
                <a:moveTo>
                  <a:pt x="11442" y="10624"/>
                </a:moveTo>
                <a:lnTo>
                  <a:pt x="11907" y="11809"/>
                </a:lnTo>
                <a:lnTo>
                  <a:pt x="12740" y="14221"/>
                </a:lnTo>
                <a:lnTo>
                  <a:pt x="13092" y="15449"/>
                </a:lnTo>
                <a:lnTo>
                  <a:pt x="13445" y="16761"/>
                </a:lnTo>
                <a:lnTo>
                  <a:pt x="13868" y="18806"/>
                </a:lnTo>
                <a:lnTo>
                  <a:pt x="14037" y="20146"/>
                </a:lnTo>
                <a:lnTo>
                  <a:pt x="14080" y="20781"/>
                </a:lnTo>
                <a:lnTo>
                  <a:pt x="14094" y="21204"/>
                </a:lnTo>
                <a:lnTo>
                  <a:pt x="14052" y="22023"/>
                </a:lnTo>
                <a:lnTo>
                  <a:pt x="13953" y="22770"/>
                </a:lnTo>
                <a:lnTo>
                  <a:pt x="13755" y="23433"/>
                </a:lnTo>
                <a:lnTo>
                  <a:pt x="13614" y="23730"/>
                </a:lnTo>
                <a:lnTo>
                  <a:pt x="13459" y="23998"/>
                </a:lnTo>
                <a:lnTo>
                  <a:pt x="13036" y="24463"/>
                </a:lnTo>
                <a:lnTo>
                  <a:pt x="12500" y="24788"/>
                </a:lnTo>
                <a:lnTo>
                  <a:pt x="11837" y="24957"/>
                </a:lnTo>
                <a:lnTo>
                  <a:pt x="11442" y="24971"/>
                </a:lnTo>
                <a:lnTo>
                  <a:pt x="11047" y="24957"/>
                </a:lnTo>
                <a:lnTo>
                  <a:pt x="10384" y="24788"/>
                </a:lnTo>
                <a:lnTo>
                  <a:pt x="9847" y="24463"/>
                </a:lnTo>
                <a:lnTo>
                  <a:pt x="9438" y="24012"/>
                </a:lnTo>
                <a:lnTo>
                  <a:pt x="9269" y="23730"/>
                </a:lnTo>
                <a:lnTo>
                  <a:pt x="9128" y="23433"/>
                </a:lnTo>
                <a:lnTo>
                  <a:pt x="8930" y="22770"/>
                </a:lnTo>
                <a:lnTo>
                  <a:pt x="8818" y="22023"/>
                </a:lnTo>
                <a:lnTo>
                  <a:pt x="8789" y="21204"/>
                </a:lnTo>
                <a:lnTo>
                  <a:pt x="8804" y="20767"/>
                </a:lnTo>
                <a:lnTo>
                  <a:pt x="8846" y="20146"/>
                </a:lnTo>
                <a:lnTo>
                  <a:pt x="9029" y="18820"/>
                </a:lnTo>
                <a:lnTo>
                  <a:pt x="9438" y="16775"/>
                </a:lnTo>
                <a:lnTo>
                  <a:pt x="9791" y="15449"/>
                </a:lnTo>
                <a:lnTo>
                  <a:pt x="10158" y="14221"/>
                </a:lnTo>
                <a:lnTo>
                  <a:pt x="10976" y="11809"/>
                </a:lnTo>
                <a:lnTo>
                  <a:pt x="11442" y="10624"/>
                </a:lnTo>
                <a:close/>
                <a:moveTo>
                  <a:pt x="13064" y="1"/>
                </a:moveTo>
                <a:lnTo>
                  <a:pt x="12471" y="480"/>
                </a:lnTo>
                <a:lnTo>
                  <a:pt x="11174" y="1454"/>
                </a:lnTo>
                <a:lnTo>
                  <a:pt x="9721" y="2427"/>
                </a:lnTo>
                <a:lnTo>
                  <a:pt x="8169" y="3344"/>
                </a:lnTo>
                <a:lnTo>
                  <a:pt x="6490" y="4191"/>
                </a:lnTo>
                <a:lnTo>
                  <a:pt x="4726" y="4910"/>
                </a:lnTo>
                <a:lnTo>
                  <a:pt x="2892" y="5475"/>
                </a:lnTo>
                <a:lnTo>
                  <a:pt x="974" y="5827"/>
                </a:lnTo>
                <a:lnTo>
                  <a:pt x="0" y="5926"/>
                </a:lnTo>
                <a:lnTo>
                  <a:pt x="0" y="19483"/>
                </a:lnTo>
                <a:lnTo>
                  <a:pt x="0" y="21176"/>
                </a:lnTo>
                <a:lnTo>
                  <a:pt x="14" y="21360"/>
                </a:lnTo>
                <a:lnTo>
                  <a:pt x="395" y="22531"/>
                </a:lnTo>
                <a:lnTo>
                  <a:pt x="861" y="23307"/>
                </a:lnTo>
                <a:lnTo>
                  <a:pt x="1284" y="23857"/>
                </a:lnTo>
                <a:lnTo>
                  <a:pt x="1834" y="24407"/>
                </a:lnTo>
                <a:lnTo>
                  <a:pt x="2526" y="24957"/>
                </a:lnTo>
                <a:lnTo>
                  <a:pt x="3372" y="25465"/>
                </a:lnTo>
                <a:lnTo>
                  <a:pt x="4374" y="25945"/>
                </a:lnTo>
                <a:lnTo>
                  <a:pt x="5573" y="26368"/>
                </a:lnTo>
                <a:lnTo>
                  <a:pt x="6970" y="26706"/>
                </a:lnTo>
                <a:lnTo>
                  <a:pt x="8578" y="26946"/>
                </a:lnTo>
                <a:lnTo>
                  <a:pt x="10412" y="27073"/>
                </a:lnTo>
                <a:lnTo>
                  <a:pt x="11428" y="27087"/>
                </a:lnTo>
                <a:lnTo>
                  <a:pt x="11442" y="27087"/>
                </a:lnTo>
                <a:lnTo>
                  <a:pt x="12457" y="27073"/>
                </a:lnTo>
                <a:lnTo>
                  <a:pt x="14305" y="26946"/>
                </a:lnTo>
                <a:lnTo>
                  <a:pt x="15900" y="26706"/>
                </a:lnTo>
                <a:lnTo>
                  <a:pt x="17296" y="26368"/>
                </a:lnTo>
                <a:lnTo>
                  <a:pt x="18481" y="25945"/>
                </a:lnTo>
                <a:lnTo>
                  <a:pt x="19497" y="25479"/>
                </a:lnTo>
                <a:lnTo>
                  <a:pt x="20329" y="24957"/>
                </a:lnTo>
                <a:lnTo>
                  <a:pt x="21021" y="24407"/>
                </a:lnTo>
                <a:lnTo>
                  <a:pt x="21557" y="23857"/>
                </a:lnTo>
                <a:lnTo>
                  <a:pt x="21980" y="23307"/>
                </a:lnTo>
                <a:lnTo>
                  <a:pt x="22431" y="22531"/>
                </a:lnTo>
                <a:lnTo>
                  <a:pt x="22812" y="21360"/>
                </a:lnTo>
                <a:lnTo>
                  <a:pt x="22826" y="21176"/>
                </a:lnTo>
                <a:lnTo>
                  <a:pt x="22826" y="5686"/>
                </a:lnTo>
                <a:lnTo>
                  <a:pt x="22375" y="5700"/>
                </a:lnTo>
                <a:lnTo>
                  <a:pt x="21246" y="5686"/>
                </a:lnTo>
                <a:lnTo>
                  <a:pt x="19920" y="5531"/>
                </a:lnTo>
                <a:lnTo>
                  <a:pt x="18495" y="5206"/>
                </a:lnTo>
                <a:lnTo>
                  <a:pt x="17395" y="4797"/>
                </a:lnTo>
                <a:lnTo>
                  <a:pt x="16676" y="4459"/>
                </a:lnTo>
                <a:lnTo>
                  <a:pt x="15984" y="4021"/>
                </a:lnTo>
                <a:lnTo>
                  <a:pt x="15335" y="3514"/>
                </a:lnTo>
                <a:lnTo>
                  <a:pt x="14715" y="2921"/>
                </a:lnTo>
                <a:lnTo>
                  <a:pt x="14150" y="2216"/>
                </a:lnTo>
                <a:lnTo>
                  <a:pt x="13657" y="1426"/>
                </a:lnTo>
                <a:lnTo>
                  <a:pt x="13247" y="509"/>
                </a:lnTo>
                <a:lnTo>
                  <a:pt x="13064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3" name="Google Shape;773;p28"/>
          <p:cNvSpPr/>
          <p:nvPr/>
        </p:nvSpPr>
        <p:spPr>
          <a:xfrm>
            <a:off x="1158546" y="1183775"/>
            <a:ext cx="782300" cy="1241500"/>
          </a:xfrm>
          <a:custGeom>
            <a:avLst/>
            <a:gdLst/>
            <a:ahLst/>
            <a:cxnLst/>
            <a:rect l="l" t="t" r="r" b="b"/>
            <a:pathLst>
              <a:path w="31292" h="49660" extrusionOk="0">
                <a:moveTo>
                  <a:pt x="16577" y="1482"/>
                </a:moveTo>
                <a:lnTo>
                  <a:pt x="16746" y="1990"/>
                </a:lnTo>
                <a:lnTo>
                  <a:pt x="17156" y="2907"/>
                </a:lnTo>
                <a:lnTo>
                  <a:pt x="17649" y="3697"/>
                </a:lnTo>
                <a:lnTo>
                  <a:pt x="18214" y="4402"/>
                </a:lnTo>
                <a:lnTo>
                  <a:pt x="18834" y="4995"/>
                </a:lnTo>
                <a:lnTo>
                  <a:pt x="19483" y="5502"/>
                </a:lnTo>
                <a:lnTo>
                  <a:pt x="20175" y="5940"/>
                </a:lnTo>
                <a:lnTo>
                  <a:pt x="20894" y="6278"/>
                </a:lnTo>
                <a:lnTo>
                  <a:pt x="21994" y="6687"/>
                </a:lnTo>
                <a:lnTo>
                  <a:pt x="23419" y="7012"/>
                </a:lnTo>
                <a:lnTo>
                  <a:pt x="24745" y="7167"/>
                </a:lnTo>
                <a:lnTo>
                  <a:pt x="25874" y="7181"/>
                </a:lnTo>
                <a:lnTo>
                  <a:pt x="26325" y="7167"/>
                </a:lnTo>
                <a:lnTo>
                  <a:pt x="26325" y="22657"/>
                </a:lnTo>
                <a:lnTo>
                  <a:pt x="26311" y="22841"/>
                </a:lnTo>
                <a:lnTo>
                  <a:pt x="25930" y="24026"/>
                </a:lnTo>
                <a:lnTo>
                  <a:pt x="25479" y="24788"/>
                </a:lnTo>
                <a:lnTo>
                  <a:pt x="25056" y="25338"/>
                </a:lnTo>
                <a:lnTo>
                  <a:pt x="24506" y="25888"/>
                </a:lnTo>
                <a:lnTo>
                  <a:pt x="23828" y="26438"/>
                </a:lnTo>
                <a:lnTo>
                  <a:pt x="22996" y="26960"/>
                </a:lnTo>
                <a:lnTo>
                  <a:pt x="21980" y="27440"/>
                </a:lnTo>
                <a:lnTo>
                  <a:pt x="20795" y="27849"/>
                </a:lnTo>
                <a:lnTo>
                  <a:pt x="19399" y="28187"/>
                </a:lnTo>
                <a:lnTo>
                  <a:pt x="17790" y="28441"/>
                </a:lnTo>
                <a:lnTo>
                  <a:pt x="15956" y="28568"/>
                </a:lnTo>
                <a:lnTo>
                  <a:pt x="14941" y="28582"/>
                </a:lnTo>
                <a:lnTo>
                  <a:pt x="14927" y="28582"/>
                </a:lnTo>
                <a:lnTo>
                  <a:pt x="13911" y="28568"/>
                </a:lnTo>
                <a:lnTo>
                  <a:pt x="12077" y="28441"/>
                </a:lnTo>
                <a:lnTo>
                  <a:pt x="10469" y="28187"/>
                </a:lnTo>
                <a:lnTo>
                  <a:pt x="9072" y="27849"/>
                </a:lnTo>
                <a:lnTo>
                  <a:pt x="7873" y="27440"/>
                </a:lnTo>
                <a:lnTo>
                  <a:pt x="6871" y="26960"/>
                </a:lnTo>
                <a:lnTo>
                  <a:pt x="6025" y="26438"/>
                </a:lnTo>
                <a:lnTo>
                  <a:pt x="5333" y="25888"/>
                </a:lnTo>
                <a:lnTo>
                  <a:pt x="4783" y="25338"/>
                </a:lnTo>
                <a:lnTo>
                  <a:pt x="4360" y="24788"/>
                </a:lnTo>
                <a:lnTo>
                  <a:pt x="3894" y="24026"/>
                </a:lnTo>
                <a:lnTo>
                  <a:pt x="3513" y="22841"/>
                </a:lnTo>
                <a:lnTo>
                  <a:pt x="3499" y="22657"/>
                </a:lnTo>
                <a:lnTo>
                  <a:pt x="3499" y="7407"/>
                </a:lnTo>
                <a:lnTo>
                  <a:pt x="4473" y="7308"/>
                </a:lnTo>
                <a:lnTo>
                  <a:pt x="6391" y="6956"/>
                </a:lnTo>
                <a:lnTo>
                  <a:pt x="8225" y="6391"/>
                </a:lnTo>
                <a:lnTo>
                  <a:pt x="9989" y="5672"/>
                </a:lnTo>
                <a:lnTo>
                  <a:pt x="11668" y="4825"/>
                </a:lnTo>
                <a:lnTo>
                  <a:pt x="13220" y="3908"/>
                </a:lnTo>
                <a:lnTo>
                  <a:pt x="14673" y="2935"/>
                </a:lnTo>
                <a:lnTo>
                  <a:pt x="15970" y="1961"/>
                </a:lnTo>
                <a:lnTo>
                  <a:pt x="16577" y="1482"/>
                </a:lnTo>
                <a:close/>
                <a:moveTo>
                  <a:pt x="4233" y="29274"/>
                </a:moveTo>
                <a:lnTo>
                  <a:pt x="4318" y="29415"/>
                </a:lnTo>
                <a:lnTo>
                  <a:pt x="4416" y="29556"/>
                </a:lnTo>
                <a:lnTo>
                  <a:pt x="4402" y="29556"/>
                </a:lnTo>
                <a:lnTo>
                  <a:pt x="4205" y="29528"/>
                </a:lnTo>
                <a:lnTo>
                  <a:pt x="4007" y="29528"/>
                </a:lnTo>
                <a:lnTo>
                  <a:pt x="4106" y="29401"/>
                </a:lnTo>
                <a:lnTo>
                  <a:pt x="4233" y="29274"/>
                </a:lnTo>
                <a:close/>
                <a:moveTo>
                  <a:pt x="25987" y="33069"/>
                </a:moveTo>
                <a:lnTo>
                  <a:pt x="26114" y="33125"/>
                </a:lnTo>
                <a:lnTo>
                  <a:pt x="26241" y="33196"/>
                </a:lnTo>
                <a:lnTo>
                  <a:pt x="26199" y="33224"/>
                </a:lnTo>
                <a:lnTo>
                  <a:pt x="26142" y="33238"/>
                </a:lnTo>
                <a:lnTo>
                  <a:pt x="26072" y="33153"/>
                </a:lnTo>
                <a:lnTo>
                  <a:pt x="25987" y="33069"/>
                </a:lnTo>
                <a:close/>
                <a:moveTo>
                  <a:pt x="19667" y="35904"/>
                </a:moveTo>
                <a:lnTo>
                  <a:pt x="19667" y="35961"/>
                </a:lnTo>
                <a:lnTo>
                  <a:pt x="19638" y="35933"/>
                </a:lnTo>
                <a:lnTo>
                  <a:pt x="19610" y="35918"/>
                </a:lnTo>
                <a:lnTo>
                  <a:pt x="19667" y="35904"/>
                </a:lnTo>
                <a:close/>
                <a:moveTo>
                  <a:pt x="23321" y="0"/>
                </a:moveTo>
                <a:lnTo>
                  <a:pt x="23321" y="113"/>
                </a:lnTo>
                <a:lnTo>
                  <a:pt x="6504" y="113"/>
                </a:lnTo>
                <a:lnTo>
                  <a:pt x="6504" y="57"/>
                </a:lnTo>
                <a:lnTo>
                  <a:pt x="6123" y="424"/>
                </a:lnTo>
                <a:lnTo>
                  <a:pt x="5390" y="1214"/>
                </a:lnTo>
                <a:lnTo>
                  <a:pt x="4741" y="2046"/>
                </a:lnTo>
                <a:lnTo>
                  <a:pt x="4162" y="2949"/>
                </a:lnTo>
                <a:lnTo>
                  <a:pt x="3669" y="3880"/>
                </a:lnTo>
                <a:lnTo>
                  <a:pt x="3260" y="4853"/>
                </a:lnTo>
                <a:lnTo>
                  <a:pt x="2921" y="5869"/>
                </a:lnTo>
                <a:lnTo>
                  <a:pt x="2681" y="6913"/>
                </a:lnTo>
                <a:lnTo>
                  <a:pt x="2596" y="7449"/>
                </a:lnTo>
                <a:lnTo>
                  <a:pt x="2484" y="8338"/>
                </a:lnTo>
                <a:lnTo>
                  <a:pt x="2469" y="9255"/>
                </a:lnTo>
                <a:lnTo>
                  <a:pt x="2469" y="22869"/>
                </a:lnTo>
                <a:lnTo>
                  <a:pt x="2484" y="23574"/>
                </a:lnTo>
                <a:lnTo>
                  <a:pt x="2639" y="24985"/>
                </a:lnTo>
                <a:lnTo>
                  <a:pt x="2780" y="25676"/>
                </a:lnTo>
                <a:lnTo>
                  <a:pt x="2512" y="25705"/>
                </a:lnTo>
                <a:lnTo>
                  <a:pt x="2018" y="25803"/>
                </a:lnTo>
                <a:lnTo>
                  <a:pt x="1567" y="25973"/>
                </a:lnTo>
                <a:lnTo>
                  <a:pt x="1172" y="26226"/>
                </a:lnTo>
                <a:lnTo>
                  <a:pt x="833" y="26523"/>
                </a:lnTo>
                <a:lnTo>
                  <a:pt x="537" y="26861"/>
                </a:lnTo>
                <a:lnTo>
                  <a:pt x="212" y="27440"/>
                </a:lnTo>
                <a:lnTo>
                  <a:pt x="1" y="28314"/>
                </a:lnTo>
                <a:lnTo>
                  <a:pt x="15" y="28977"/>
                </a:lnTo>
                <a:lnTo>
                  <a:pt x="99" y="29415"/>
                </a:lnTo>
                <a:lnTo>
                  <a:pt x="255" y="29838"/>
                </a:lnTo>
                <a:lnTo>
                  <a:pt x="494" y="30247"/>
                </a:lnTo>
                <a:lnTo>
                  <a:pt x="805" y="30614"/>
                </a:lnTo>
                <a:lnTo>
                  <a:pt x="1186" y="30938"/>
                </a:lnTo>
                <a:lnTo>
                  <a:pt x="1426" y="31080"/>
                </a:lnTo>
                <a:lnTo>
                  <a:pt x="1270" y="31404"/>
                </a:lnTo>
                <a:lnTo>
                  <a:pt x="1101" y="32067"/>
                </a:lnTo>
                <a:lnTo>
                  <a:pt x="1087" y="32730"/>
                </a:lnTo>
                <a:lnTo>
                  <a:pt x="1242" y="33365"/>
                </a:lnTo>
                <a:lnTo>
                  <a:pt x="1510" y="33957"/>
                </a:lnTo>
                <a:lnTo>
                  <a:pt x="1919" y="34479"/>
                </a:lnTo>
                <a:lnTo>
                  <a:pt x="2427" y="34889"/>
                </a:lnTo>
                <a:lnTo>
                  <a:pt x="3048" y="35185"/>
                </a:lnTo>
                <a:lnTo>
                  <a:pt x="3401" y="35284"/>
                </a:lnTo>
                <a:lnTo>
                  <a:pt x="3683" y="35326"/>
                </a:lnTo>
                <a:lnTo>
                  <a:pt x="3993" y="35340"/>
                </a:lnTo>
                <a:lnTo>
                  <a:pt x="4106" y="35340"/>
                </a:lnTo>
                <a:lnTo>
                  <a:pt x="4219" y="35326"/>
                </a:lnTo>
                <a:lnTo>
                  <a:pt x="4219" y="35326"/>
                </a:lnTo>
                <a:lnTo>
                  <a:pt x="4120" y="35594"/>
                </a:lnTo>
                <a:lnTo>
                  <a:pt x="4007" y="36130"/>
                </a:lnTo>
                <a:lnTo>
                  <a:pt x="3993" y="36680"/>
                </a:lnTo>
                <a:lnTo>
                  <a:pt x="4078" y="37216"/>
                </a:lnTo>
                <a:lnTo>
                  <a:pt x="4261" y="37710"/>
                </a:lnTo>
                <a:lnTo>
                  <a:pt x="4529" y="38176"/>
                </a:lnTo>
                <a:lnTo>
                  <a:pt x="4896" y="38585"/>
                </a:lnTo>
                <a:lnTo>
                  <a:pt x="5333" y="38923"/>
                </a:lnTo>
                <a:lnTo>
                  <a:pt x="5587" y="39064"/>
                </a:lnTo>
                <a:lnTo>
                  <a:pt x="5390" y="39276"/>
                </a:lnTo>
                <a:lnTo>
                  <a:pt x="5079" y="39742"/>
                </a:lnTo>
                <a:lnTo>
                  <a:pt x="4868" y="40249"/>
                </a:lnTo>
                <a:lnTo>
                  <a:pt x="4755" y="40771"/>
                </a:lnTo>
                <a:lnTo>
                  <a:pt x="4741" y="41308"/>
                </a:lnTo>
                <a:lnTo>
                  <a:pt x="4840" y="41844"/>
                </a:lnTo>
                <a:lnTo>
                  <a:pt x="5023" y="42351"/>
                </a:lnTo>
                <a:lnTo>
                  <a:pt x="5305" y="42831"/>
                </a:lnTo>
                <a:lnTo>
                  <a:pt x="5489" y="43057"/>
                </a:lnTo>
                <a:lnTo>
                  <a:pt x="5686" y="43254"/>
                </a:lnTo>
                <a:lnTo>
                  <a:pt x="6137" y="43593"/>
                </a:lnTo>
                <a:lnTo>
                  <a:pt x="6617" y="43833"/>
                </a:lnTo>
                <a:lnTo>
                  <a:pt x="7139" y="43974"/>
                </a:lnTo>
                <a:lnTo>
                  <a:pt x="7675" y="44016"/>
                </a:lnTo>
                <a:lnTo>
                  <a:pt x="8211" y="43960"/>
                </a:lnTo>
                <a:lnTo>
                  <a:pt x="8733" y="43819"/>
                </a:lnTo>
                <a:lnTo>
                  <a:pt x="9227" y="43551"/>
                </a:lnTo>
                <a:lnTo>
                  <a:pt x="9467" y="43381"/>
                </a:lnTo>
                <a:lnTo>
                  <a:pt x="9566" y="43621"/>
                </a:lnTo>
                <a:lnTo>
                  <a:pt x="9693" y="43833"/>
                </a:lnTo>
                <a:lnTo>
                  <a:pt x="9467" y="44016"/>
                </a:lnTo>
                <a:lnTo>
                  <a:pt x="9100" y="44439"/>
                </a:lnTo>
                <a:lnTo>
                  <a:pt x="8818" y="44919"/>
                </a:lnTo>
                <a:lnTo>
                  <a:pt x="8635" y="45441"/>
                </a:lnTo>
                <a:lnTo>
                  <a:pt x="8564" y="45977"/>
                </a:lnTo>
                <a:lnTo>
                  <a:pt x="8578" y="46527"/>
                </a:lnTo>
                <a:lnTo>
                  <a:pt x="8705" y="47063"/>
                </a:lnTo>
                <a:lnTo>
                  <a:pt x="8931" y="47585"/>
                </a:lnTo>
                <a:lnTo>
                  <a:pt x="9100" y="47825"/>
                </a:lnTo>
                <a:lnTo>
                  <a:pt x="9269" y="48051"/>
                </a:lnTo>
                <a:lnTo>
                  <a:pt x="9678" y="48446"/>
                </a:lnTo>
                <a:lnTo>
                  <a:pt x="10158" y="48742"/>
                </a:lnTo>
                <a:lnTo>
                  <a:pt x="10666" y="48940"/>
                </a:lnTo>
                <a:lnTo>
                  <a:pt x="11202" y="49038"/>
                </a:lnTo>
                <a:lnTo>
                  <a:pt x="11738" y="49038"/>
                </a:lnTo>
                <a:lnTo>
                  <a:pt x="12288" y="48926"/>
                </a:lnTo>
                <a:lnTo>
                  <a:pt x="12810" y="48714"/>
                </a:lnTo>
                <a:lnTo>
                  <a:pt x="13064" y="48573"/>
                </a:lnTo>
                <a:lnTo>
                  <a:pt x="13304" y="48841"/>
                </a:lnTo>
                <a:lnTo>
                  <a:pt x="13854" y="49264"/>
                </a:lnTo>
                <a:lnTo>
                  <a:pt x="14461" y="49532"/>
                </a:lnTo>
                <a:lnTo>
                  <a:pt x="15110" y="49659"/>
                </a:lnTo>
                <a:lnTo>
                  <a:pt x="15773" y="49631"/>
                </a:lnTo>
                <a:lnTo>
                  <a:pt x="16408" y="49462"/>
                </a:lnTo>
                <a:lnTo>
                  <a:pt x="17000" y="49151"/>
                </a:lnTo>
                <a:lnTo>
                  <a:pt x="17508" y="48686"/>
                </a:lnTo>
                <a:lnTo>
                  <a:pt x="17734" y="48390"/>
                </a:lnTo>
                <a:lnTo>
                  <a:pt x="17931" y="48545"/>
                </a:lnTo>
                <a:lnTo>
                  <a:pt x="18369" y="48799"/>
                </a:lnTo>
                <a:lnTo>
                  <a:pt x="18834" y="48968"/>
                </a:lnTo>
                <a:lnTo>
                  <a:pt x="19328" y="49053"/>
                </a:lnTo>
                <a:lnTo>
                  <a:pt x="19653" y="49053"/>
                </a:lnTo>
                <a:lnTo>
                  <a:pt x="20076" y="49024"/>
                </a:lnTo>
                <a:lnTo>
                  <a:pt x="20824" y="48799"/>
                </a:lnTo>
                <a:lnTo>
                  <a:pt x="21472" y="48390"/>
                </a:lnTo>
                <a:lnTo>
                  <a:pt x="21966" y="47853"/>
                </a:lnTo>
                <a:lnTo>
                  <a:pt x="22319" y="47190"/>
                </a:lnTo>
                <a:lnTo>
                  <a:pt x="22502" y="46471"/>
                </a:lnTo>
                <a:lnTo>
                  <a:pt x="22488" y="45709"/>
                </a:lnTo>
                <a:lnTo>
                  <a:pt x="22262" y="44961"/>
                </a:lnTo>
                <a:lnTo>
                  <a:pt x="22051" y="44595"/>
                </a:lnTo>
                <a:lnTo>
                  <a:pt x="22277" y="44411"/>
                </a:lnTo>
                <a:lnTo>
                  <a:pt x="22643" y="43988"/>
                </a:lnTo>
                <a:lnTo>
                  <a:pt x="22940" y="43508"/>
                </a:lnTo>
                <a:lnTo>
                  <a:pt x="23123" y="42972"/>
                </a:lnTo>
                <a:lnTo>
                  <a:pt x="23165" y="42690"/>
                </a:lnTo>
                <a:lnTo>
                  <a:pt x="23419" y="42775"/>
                </a:lnTo>
                <a:lnTo>
                  <a:pt x="23955" y="42888"/>
                </a:lnTo>
                <a:lnTo>
                  <a:pt x="24223" y="42888"/>
                </a:lnTo>
                <a:lnTo>
                  <a:pt x="24675" y="42873"/>
                </a:lnTo>
                <a:lnTo>
                  <a:pt x="25493" y="42620"/>
                </a:lnTo>
                <a:lnTo>
                  <a:pt x="26170" y="42168"/>
                </a:lnTo>
                <a:lnTo>
                  <a:pt x="26678" y="41561"/>
                </a:lnTo>
                <a:lnTo>
                  <a:pt x="27017" y="40842"/>
                </a:lnTo>
                <a:lnTo>
                  <a:pt x="27144" y="40052"/>
                </a:lnTo>
                <a:lnTo>
                  <a:pt x="27059" y="39248"/>
                </a:lnTo>
                <a:lnTo>
                  <a:pt x="26721" y="38472"/>
                </a:lnTo>
                <a:lnTo>
                  <a:pt x="26452" y="38105"/>
                </a:lnTo>
                <a:lnTo>
                  <a:pt x="26735" y="37893"/>
                </a:lnTo>
                <a:lnTo>
                  <a:pt x="27200" y="37371"/>
                </a:lnTo>
                <a:lnTo>
                  <a:pt x="27525" y="36751"/>
                </a:lnTo>
                <a:lnTo>
                  <a:pt x="27694" y="36074"/>
                </a:lnTo>
                <a:lnTo>
                  <a:pt x="27708" y="35721"/>
                </a:lnTo>
                <a:lnTo>
                  <a:pt x="27708" y="35636"/>
                </a:lnTo>
                <a:lnTo>
                  <a:pt x="27694" y="35396"/>
                </a:lnTo>
                <a:lnTo>
                  <a:pt x="27652" y="35142"/>
                </a:lnTo>
                <a:lnTo>
                  <a:pt x="27849" y="35411"/>
                </a:lnTo>
                <a:lnTo>
                  <a:pt x="28033" y="35693"/>
                </a:lnTo>
                <a:lnTo>
                  <a:pt x="28202" y="35707"/>
                </a:lnTo>
                <a:lnTo>
                  <a:pt x="28371" y="35721"/>
                </a:lnTo>
                <a:lnTo>
                  <a:pt x="28625" y="35707"/>
                </a:lnTo>
                <a:lnTo>
                  <a:pt x="29105" y="35622"/>
                </a:lnTo>
                <a:lnTo>
                  <a:pt x="29570" y="35467"/>
                </a:lnTo>
                <a:lnTo>
                  <a:pt x="29979" y="35241"/>
                </a:lnTo>
                <a:lnTo>
                  <a:pt x="30360" y="34945"/>
                </a:lnTo>
                <a:lnTo>
                  <a:pt x="30685" y="34592"/>
                </a:lnTo>
                <a:lnTo>
                  <a:pt x="30939" y="34183"/>
                </a:lnTo>
                <a:lnTo>
                  <a:pt x="31136" y="33732"/>
                </a:lnTo>
                <a:lnTo>
                  <a:pt x="31207" y="33492"/>
                </a:lnTo>
                <a:lnTo>
                  <a:pt x="31249" y="33252"/>
                </a:lnTo>
                <a:lnTo>
                  <a:pt x="31291" y="32758"/>
                </a:lnTo>
                <a:lnTo>
                  <a:pt x="31235" y="32279"/>
                </a:lnTo>
                <a:lnTo>
                  <a:pt x="31108" y="31813"/>
                </a:lnTo>
                <a:lnTo>
                  <a:pt x="30910" y="31376"/>
                </a:lnTo>
                <a:lnTo>
                  <a:pt x="30642" y="30981"/>
                </a:lnTo>
                <a:lnTo>
                  <a:pt x="30318" y="30642"/>
                </a:lnTo>
                <a:lnTo>
                  <a:pt x="29923" y="30346"/>
                </a:lnTo>
                <a:lnTo>
                  <a:pt x="29697" y="30219"/>
                </a:lnTo>
                <a:lnTo>
                  <a:pt x="29937" y="30064"/>
                </a:lnTo>
                <a:lnTo>
                  <a:pt x="30318" y="29711"/>
                </a:lnTo>
                <a:lnTo>
                  <a:pt x="30642" y="29288"/>
                </a:lnTo>
                <a:lnTo>
                  <a:pt x="30868" y="28822"/>
                </a:lnTo>
                <a:lnTo>
                  <a:pt x="31009" y="28329"/>
                </a:lnTo>
                <a:lnTo>
                  <a:pt x="31066" y="27807"/>
                </a:lnTo>
                <a:lnTo>
                  <a:pt x="31037" y="27285"/>
                </a:lnTo>
                <a:lnTo>
                  <a:pt x="30896" y="26763"/>
                </a:lnTo>
                <a:lnTo>
                  <a:pt x="30784" y="26509"/>
                </a:lnTo>
                <a:lnTo>
                  <a:pt x="30671" y="26269"/>
                </a:lnTo>
                <a:lnTo>
                  <a:pt x="30346" y="25831"/>
                </a:lnTo>
                <a:lnTo>
                  <a:pt x="29965" y="25479"/>
                </a:lnTo>
                <a:lnTo>
                  <a:pt x="29528" y="25183"/>
                </a:lnTo>
                <a:lnTo>
                  <a:pt x="29062" y="24985"/>
                </a:lnTo>
                <a:lnTo>
                  <a:pt x="28554" y="24872"/>
                </a:lnTo>
                <a:lnTo>
                  <a:pt x="28033" y="24844"/>
                </a:lnTo>
                <a:lnTo>
                  <a:pt x="27496" y="24914"/>
                </a:lnTo>
                <a:lnTo>
                  <a:pt x="27228" y="24999"/>
                </a:lnTo>
                <a:lnTo>
                  <a:pt x="27313" y="24463"/>
                </a:lnTo>
                <a:lnTo>
                  <a:pt x="27412" y="23391"/>
                </a:lnTo>
                <a:lnTo>
                  <a:pt x="27412" y="22855"/>
                </a:lnTo>
                <a:lnTo>
                  <a:pt x="27412" y="9241"/>
                </a:lnTo>
                <a:lnTo>
                  <a:pt x="27412" y="8620"/>
                </a:lnTo>
                <a:lnTo>
                  <a:pt x="27285" y="7407"/>
                </a:lnTo>
                <a:lnTo>
                  <a:pt x="27045" y="6208"/>
                </a:lnTo>
                <a:lnTo>
                  <a:pt x="26692" y="5037"/>
                </a:lnTo>
                <a:lnTo>
                  <a:pt x="26227" y="3922"/>
                </a:lnTo>
                <a:lnTo>
                  <a:pt x="25648" y="2836"/>
                </a:lnTo>
                <a:lnTo>
                  <a:pt x="24971" y="1820"/>
                </a:lnTo>
                <a:lnTo>
                  <a:pt x="24195" y="875"/>
                </a:lnTo>
                <a:lnTo>
                  <a:pt x="23758" y="424"/>
                </a:lnTo>
                <a:lnTo>
                  <a:pt x="23546" y="212"/>
                </a:lnTo>
                <a:lnTo>
                  <a:pt x="23321" y="0"/>
                </a:lnTo>
                <a:close/>
              </a:path>
            </a:pathLst>
          </a:cu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4" name="Google Shape;774;p28"/>
          <p:cNvSpPr/>
          <p:nvPr/>
        </p:nvSpPr>
        <p:spPr>
          <a:xfrm>
            <a:off x="1049221" y="2065850"/>
            <a:ext cx="396100" cy="1280650"/>
          </a:xfrm>
          <a:custGeom>
            <a:avLst/>
            <a:gdLst/>
            <a:ahLst/>
            <a:cxnLst/>
            <a:rect l="l" t="t" r="r" b="b"/>
            <a:pathLst>
              <a:path w="15844" h="51226" extrusionOk="0">
                <a:moveTo>
                  <a:pt x="7774" y="1"/>
                </a:moveTo>
                <a:lnTo>
                  <a:pt x="6857" y="1764"/>
                </a:lnTo>
                <a:lnTo>
                  <a:pt x="4952" y="5390"/>
                </a:lnTo>
                <a:lnTo>
                  <a:pt x="3570" y="8366"/>
                </a:lnTo>
                <a:lnTo>
                  <a:pt x="2695" y="10525"/>
                </a:lnTo>
                <a:lnTo>
                  <a:pt x="1919" y="12867"/>
                </a:lnTo>
                <a:lnTo>
                  <a:pt x="1228" y="15420"/>
                </a:lnTo>
                <a:lnTo>
                  <a:pt x="663" y="18242"/>
                </a:lnTo>
                <a:lnTo>
                  <a:pt x="268" y="21359"/>
                </a:lnTo>
                <a:lnTo>
                  <a:pt x="29" y="24802"/>
                </a:lnTo>
                <a:lnTo>
                  <a:pt x="0" y="28597"/>
                </a:lnTo>
                <a:lnTo>
                  <a:pt x="184" y="32801"/>
                </a:lnTo>
                <a:lnTo>
                  <a:pt x="621" y="37442"/>
                </a:lnTo>
                <a:lnTo>
                  <a:pt x="1341" y="42563"/>
                </a:lnTo>
                <a:lnTo>
                  <a:pt x="2342" y="48178"/>
                </a:lnTo>
                <a:lnTo>
                  <a:pt x="2977" y="51225"/>
                </a:lnTo>
                <a:lnTo>
                  <a:pt x="15843" y="51225"/>
                </a:lnTo>
                <a:lnTo>
                  <a:pt x="15843" y="13770"/>
                </a:lnTo>
                <a:lnTo>
                  <a:pt x="15547" y="13755"/>
                </a:lnTo>
                <a:lnTo>
                  <a:pt x="14983" y="13643"/>
                </a:lnTo>
                <a:lnTo>
                  <a:pt x="14461" y="13431"/>
                </a:lnTo>
                <a:lnTo>
                  <a:pt x="13981" y="13121"/>
                </a:lnTo>
                <a:lnTo>
                  <a:pt x="13586" y="12726"/>
                </a:lnTo>
                <a:lnTo>
                  <a:pt x="13276" y="12260"/>
                </a:lnTo>
                <a:lnTo>
                  <a:pt x="13050" y="11738"/>
                </a:lnTo>
                <a:lnTo>
                  <a:pt x="12937" y="11160"/>
                </a:lnTo>
                <a:lnTo>
                  <a:pt x="12923" y="10863"/>
                </a:lnTo>
                <a:lnTo>
                  <a:pt x="12937" y="10525"/>
                </a:lnTo>
                <a:lnTo>
                  <a:pt x="13092" y="9876"/>
                </a:lnTo>
                <a:lnTo>
                  <a:pt x="13388" y="9283"/>
                </a:lnTo>
                <a:lnTo>
                  <a:pt x="13812" y="8761"/>
                </a:lnTo>
                <a:lnTo>
                  <a:pt x="14066" y="8550"/>
                </a:lnTo>
                <a:lnTo>
                  <a:pt x="13939" y="8338"/>
                </a:lnTo>
                <a:lnTo>
                  <a:pt x="13840" y="8098"/>
                </a:lnTo>
                <a:lnTo>
                  <a:pt x="13614" y="8282"/>
                </a:lnTo>
                <a:lnTo>
                  <a:pt x="13120" y="8536"/>
                </a:lnTo>
                <a:lnTo>
                  <a:pt x="12598" y="8705"/>
                </a:lnTo>
                <a:lnTo>
                  <a:pt x="12048" y="8761"/>
                </a:lnTo>
                <a:lnTo>
                  <a:pt x="11512" y="8719"/>
                </a:lnTo>
                <a:lnTo>
                  <a:pt x="10990" y="8578"/>
                </a:lnTo>
                <a:lnTo>
                  <a:pt x="10496" y="8338"/>
                </a:lnTo>
                <a:lnTo>
                  <a:pt x="10045" y="8000"/>
                </a:lnTo>
                <a:lnTo>
                  <a:pt x="9847" y="7788"/>
                </a:lnTo>
                <a:lnTo>
                  <a:pt x="9664" y="7562"/>
                </a:lnTo>
                <a:lnTo>
                  <a:pt x="9368" y="7083"/>
                </a:lnTo>
                <a:lnTo>
                  <a:pt x="9184" y="6575"/>
                </a:lnTo>
                <a:lnTo>
                  <a:pt x="9100" y="6039"/>
                </a:lnTo>
                <a:lnTo>
                  <a:pt x="9114" y="5488"/>
                </a:lnTo>
                <a:lnTo>
                  <a:pt x="9241" y="4966"/>
                </a:lnTo>
                <a:lnTo>
                  <a:pt x="9452" y="4459"/>
                </a:lnTo>
                <a:lnTo>
                  <a:pt x="9763" y="3993"/>
                </a:lnTo>
                <a:lnTo>
                  <a:pt x="9960" y="3781"/>
                </a:lnTo>
                <a:lnTo>
                  <a:pt x="9706" y="3640"/>
                </a:lnTo>
                <a:lnTo>
                  <a:pt x="9269" y="3302"/>
                </a:lnTo>
                <a:lnTo>
                  <a:pt x="8916" y="2893"/>
                </a:lnTo>
                <a:lnTo>
                  <a:pt x="8648" y="2427"/>
                </a:lnTo>
                <a:lnTo>
                  <a:pt x="8465" y="1933"/>
                </a:lnTo>
                <a:lnTo>
                  <a:pt x="8366" y="1397"/>
                </a:lnTo>
                <a:lnTo>
                  <a:pt x="8380" y="847"/>
                </a:lnTo>
                <a:lnTo>
                  <a:pt x="8493" y="311"/>
                </a:lnTo>
                <a:lnTo>
                  <a:pt x="8606" y="43"/>
                </a:lnTo>
                <a:lnTo>
                  <a:pt x="8479" y="57"/>
                </a:lnTo>
                <a:lnTo>
                  <a:pt x="8366" y="57"/>
                </a:lnTo>
                <a:lnTo>
                  <a:pt x="8070" y="43"/>
                </a:lnTo>
                <a:lnTo>
                  <a:pt x="7774" y="1"/>
                </a:lnTo>
                <a:close/>
              </a:path>
            </a:pathLst>
          </a:custGeom>
          <a:solidFill>
            <a:srgbClr val="2452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5" name="Google Shape;775;p28"/>
          <p:cNvSpPr/>
          <p:nvPr/>
        </p:nvSpPr>
        <p:spPr>
          <a:xfrm>
            <a:off x="1603646" y="1402100"/>
            <a:ext cx="143575" cy="79375"/>
          </a:xfrm>
          <a:custGeom>
            <a:avLst/>
            <a:gdLst/>
            <a:ahLst/>
            <a:cxnLst/>
            <a:rect l="l" t="t" r="r" b="b"/>
            <a:pathLst>
              <a:path w="5743" h="3175" extrusionOk="0">
                <a:moveTo>
                  <a:pt x="5291" y="0"/>
                </a:moveTo>
                <a:lnTo>
                  <a:pt x="5107" y="155"/>
                </a:lnTo>
                <a:lnTo>
                  <a:pt x="5093" y="310"/>
                </a:lnTo>
                <a:lnTo>
                  <a:pt x="5093" y="536"/>
                </a:lnTo>
                <a:lnTo>
                  <a:pt x="5009" y="988"/>
                </a:lnTo>
                <a:lnTo>
                  <a:pt x="4854" y="1397"/>
                </a:lnTo>
                <a:lnTo>
                  <a:pt x="4614" y="1764"/>
                </a:lnTo>
                <a:lnTo>
                  <a:pt x="4303" y="2074"/>
                </a:lnTo>
                <a:lnTo>
                  <a:pt x="3951" y="2314"/>
                </a:lnTo>
                <a:lnTo>
                  <a:pt x="3541" y="2497"/>
                </a:lnTo>
                <a:lnTo>
                  <a:pt x="3104" y="2582"/>
                </a:lnTo>
                <a:lnTo>
                  <a:pt x="2864" y="2596"/>
                </a:lnTo>
                <a:lnTo>
                  <a:pt x="2639" y="2582"/>
                </a:lnTo>
                <a:lnTo>
                  <a:pt x="2201" y="2497"/>
                </a:lnTo>
                <a:lnTo>
                  <a:pt x="1792" y="2314"/>
                </a:lnTo>
                <a:lnTo>
                  <a:pt x="1439" y="2074"/>
                </a:lnTo>
                <a:lnTo>
                  <a:pt x="1129" y="1764"/>
                </a:lnTo>
                <a:lnTo>
                  <a:pt x="889" y="1397"/>
                </a:lnTo>
                <a:lnTo>
                  <a:pt x="734" y="988"/>
                </a:lnTo>
                <a:lnTo>
                  <a:pt x="649" y="536"/>
                </a:lnTo>
                <a:lnTo>
                  <a:pt x="649" y="310"/>
                </a:lnTo>
                <a:lnTo>
                  <a:pt x="621" y="169"/>
                </a:lnTo>
                <a:lnTo>
                  <a:pt x="438" y="14"/>
                </a:lnTo>
                <a:lnTo>
                  <a:pt x="212" y="14"/>
                </a:lnTo>
                <a:lnTo>
                  <a:pt x="29" y="169"/>
                </a:lnTo>
                <a:lnTo>
                  <a:pt x="0" y="310"/>
                </a:lnTo>
                <a:lnTo>
                  <a:pt x="15" y="607"/>
                </a:lnTo>
                <a:lnTo>
                  <a:pt x="127" y="1157"/>
                </a:lnTo>
                <a:lnTo>
                  <a:pt x="339" y="1679"/>
                </a:lnTo>
                <a:lnTo>
                  <a:pt x="649" y="2130"/>
                </a:lnTo>
                <a:lnTo>
                  <a:pt x="1044" y="2525"/>
                </a:lnTo>
                <a:lnTo>
                  <a:pt x="1496" y="2836"/>
                </a:lnTo>
                <a:lnTo>
                  <a:pt x="2018" y="3047"/>
                </a:lnTo>
                <a:lnTo>
                  <a:pt x="2582" y="3160"/>
                </a:lnTo>
                <a:lnTo>
                  <a:pt x="2878" y="3174"/>
                </a:lnTo>
                <a:lnTo>
                  <a:pt x="3161" y="3160"/>
                </a:lnTo>
                <a:lnTo>
                  <a:pt x="3725" y="3047"/>
                </a:lnTo>
                <a:lnTo>
                  <a:pt x="4247" y="2836"/>
                </a:lnTo>
                <a:lnTo>
                  <a:pt x="4698" y="2525"/>
                </a:lnTo>
                <a:lnTo>
                  <a:pt x="5093" y="2130"/>
                </a:lnTo>
                <a:lnTo>
                  <a:pt x="5390" y="1679"/>
                </a:lnTo>
                <a:lnTo>
                  <a:pt x="5615" y="1157"/>
                </a:lnTo>
                <a:lnTo>
                  <a:pt x="5728" y="607"/>
                </a:lnTo>
                <a:lnTo>
                  <a:pt x="5742" y="310"/>
                </a:lnTo>
                <a:lnTo>
                  <a:pt x="5714" y="155"/>
                </a:lnTo>
                <a:lnTo>
                  <a:pt x="553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6" name="Google Shape;776;p28"/>
          <p:cNvSpPr/>
          <p:nvPr/>
        </p:nvSpPr>
        <p:spPr>
          <a:xfrm>
            <a:off x="1316896" y="1402100"/>
            <a:ext cx="143575" cy="79375"/>
          </a:xfrm>
          <a:custGeom>
            <a:avLst/>
            <a:gdLst/>
            <a:ahLst/>
            <a:cxnLst/>
            <a:rect l="l" t="t" r="r" b="b"/>
            <a:pathLst>
              <a:path w="5743" h="3175" extrusionOk="0">
                <a:moveTo>
                  <a:pt x="213" y="0"/>
                </a:moveTo>
                <a:lnTo>
                  <a:pt x="29" y="155"/>
                </a:lnTo>
                <a:lnTo>
                  <a:pt x="1" y="310"/>
                </a:lnTo>
                <a:lnTo>
                  <a:pt x="15" y="607"/>
                </a:lnTo>
                <a:lnTo>
                  <a:pt x="128" y="1157"/>
                </a:lnTo>
                <a:lnTo>
                  <a:pt x="354" y="1679"/>
                </a:lnTo>
                <a:lnTo>
                  <a:pt x="664" y="2130"/>
                </a:lnTo>
                <a:lnTo>
                  <a:pt x="1045" y="2525"/>
                </a:lnTo>
                <a:lnTo>
                  <a:pt x="1510" y="2836"/>
                </a:lnTo>
                <a:lnTo>
                  <a:pt x="2018" y="3047"/>
                </a:lnTo>
                <a:lnTo>
                  <a:pt x="2583" y="3160"/>
                </a:lnTo>
                <a:lnTo>
                  <a:pt x="2879" y="3174"/>
                </a:lnTo>
                <a:lnTo>
                  <a:pt x="3175" y="3160"/>
                </a:lnTo>
                <a:lnTo>
                  <a:pt x="3740" y="3047"/>
                </a:lnTo>
                <a:lnTo>
                  <a:pt x="4247" y="2836"/>
                </a:lnTo>
                <a:lnTo>
                  <a:pt x="4713" y="2525"/>
                </a:lnTo>
                <a:lnTo>
                  <a:pt x="5094" y="2130"/>
                </a:lnTo>
                <a:lnTo>
                  <a:pt x="5404" y="1679"/>
                </a:lnTo>
                <a:lnTo>
                  <a:pt x="5630" y="1157"/>
                </a:lnTo>
                <a:lnTo>
                  <a:pt x="5743" y="607"/>
                </a:lnTo>
                <a:lnTo>
                  <a:pt x="5743" y="310"/>
                </a:lnTo>
                <a:lnTo>
                  <a:pt x="5715" y="169"/>
                </a:lnTo>
                <a:lnTo>
                  <a:pt x="5545" y="14"/>
                </a:lnTo>
                <a:lnTo>
                  <a:pt x="5305" y="14"/>
                </a:lnTo>
                <a:lnTo>
                  <a:pt x="5136" y="169"/>
                </a:lnTo>
                <a:lnTo>
                  <a:pt x="5108" y="310"/>
                </a:lnTo>
                <a:lnTo>
                  <a:pt x="5094" y="536"/>
                </a:lnTo>
                <a:lnTo>
                  <a:pt x="4995" y="959"/>
                </a:lnTo>
                <a:lnTo>
                  <a:pt x="4812" y="1340"/>
                </a:lnTo>
                <a:lnTo>
                  <a:pt x="4572" y="1693"/>
                </a:lnTo>
                <a:lnTo>
                  <a:pt x="4276" y="1975"/>
                </a:lnTo>
                <a:lnTo>
                  <a:pt x="3923" y="2215"/>
                </a:lnTo>
                <a:lnTo>
                  <a:pt x="3528" y="2370"/>
                </a:lnTo>
                <a:lnTo>
                  <a:pt x="3105" y="2469"/>
                </a:lnTo>
                <a:lnTo>
                  <a:pt x="2653" y="2469"/>
                </a:lnTo>
                <a:lnTo>
                  <a:pt x="2230" y="2370"/>
                </a:lnTo>
                <a:lnTo>
                  <a:pt x="1835" y="2215"/>
                </a:lnTo>
                <a:lnTo>
                  <a:pt x="1482" y="1975"/>
                </a:lnTo>
                <a:lnTo>
                  <a:pt x="1186" y="1693"/>
                </a:lnTo>
                <a:lnTo>
                  <a:pt x="932" y="1340"/>
                </a:lnTo>
                <a:lnTo>
                  <a:pt x="763" y="959"/>
                </a:lnTo>
                <a:lnTo>
                  <a:pt x="664" y="536"/>
                </a:lnTo>
                <a:lnTo>
                  <a:pt x="650" y="310"/>
                </a:lnTo>
                <a:lnTo>
                  <a:pt x="636" y="155"/>
                </a:lnTo>
                <a:lnTo>
                  <a:pt x="45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7" name="Google Shape;777;p28"/>
          <p:cNvSpPr/>
          <p:nvPr/>
        </p:nvSpPr>
        <p:spPr>
          <a:xfrm>
            <a:off x="499196" y="2577000"/>
            <a:ext cx="2130583" cy="2098281"/>
          </a:xfrm>
          <a:custGeom>
            <a:avLst/>
            <a:gdLst/>
            <a:ahLst/>
            <a:cxnLst/>
            <a:rect l="l" t="t" r="r" b="b"/>
            <a:pathLst>
              <a:path w="70807" h="91588" extrusionOk="0">
                <a:moveTo>
                  <a:pt x="0" y="1"/>
                </a:moveTo>
                <a:lnTo>
                  <a:pt x="0" y="91587"/>
                </a:lnTo>
                <a:lnTo>
                  <a:pt x="70806" y="91587"/>
                </a:lnTo>
                <a:lnTo>
                  <a:pt x="70806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8" name="Google Shape;778;p28"/>
          <p:cNvSpPr/>
          <p:nvPr/>
        </p:nvSpPr>
        <p:spPr>
          <a:xfrm>
            <a:off x="858421" y="2501075"/>
            <a:ext cx="366450" cy="183075"/>
          </a:xfrm>
          <a:custGeom>
            <a:avLst/>
            <a:gdLst/>
            <a:ahLst/>
            <a:cxnLst/>
            <a:rect l="l" t="t" r="r" b="b"/>
            <a:pathLst>
              <a:path w="14658" h="7323" extrusionOk="0">
                <a:moveTo>
                  <a:pt x="1256" y="0"/>
                </a:moveTo>
                <a:lnTo>
                  <a:pt x="959" y="29"/>
                </a:lnTo>
                <a:lnTo>
                  <a:pt x="466" y="268"/>
                </a:lnTo>
                <a:lnTo>
                  <a:pt x="127" y="706"/>
                </a:lnTo>
                <a:lnTo>
                  <a:pt x="0" y="1242"/>
                </a:lnTo>
                <a:lnTo>
                  <a:pt x="42" y="1538"/>
                </a:lnTo>
                <a:lnTo>
                  <a:pt x="212" y="2159"/>
                </a:lnTo>
                <a:lnTo>
                  <a:pt x="705" y="3330"/>
                </a:lnTo>
                <a:lnTo>
                  <a:pt x="1383" y="4388"/>
                </a:lnTo>
                <a:lnTo>
                  <a:pt x="2201" y="5305"/>
                </a:lnTo>
                <a:lnTo>
                  <a:pt x="3174" y="6067"/>
                </a:lnTo>
                <a:lnTo>
                  <a:pt x="4261" y="6673"/>
                </a:lnTo>
                <a:lnTo>
                  <a:pt x="5432" y="7082"/>
                </a:lnTo>
                <a:lnTo>
                  <a:pt x="6687" y="7308"/>
                </a:lnTo>
                <a:lnTo>
                  <a:pt x="7336" y="7322"/>
                </a:lnTo>
                <a:lnTo>
                  <a:pt x="7985" y="7308"/>
                </a:lnTo>
                <a:lnTo>
                  <a:pt x="9226" y="7082"/>
                </a:lnTo>
                <a:lnTo>
                  <a:pt x="10411" y="6673"/>
                </a:lnTo>
                <a:lnTo>
                  <a:pt x="11484" y="6067"/>
                </a:lnTo>
                <a:lnTo>
                  <a:pt x="12457" y="5305"/>
                </a:lnTo>
                <a:lnTo>
                  <a:pt x="13275" y="4388"/>
                </a:lnTo>
                <a:lnTo>
                  <a:pt x="13953" y="3330"/>
                </a:lnTo>
                <a:lnTo>
                  <a:pt x="14446" y="2159"/>
                </a:lnTo>
                <a:lnTo>
                  <a:pt x="14616" y="1538"/>
                </a:lnTo>
                <a:lnTo>
                  <a:pt x="14658" y="1242"/>
                </a:lnTo>
                <a:lnTo>
                  <a:pt x="14531" y="706"/>
                </a:lnTo>
                <a:lnTo>
                  <a:pt x="14192" y="268"/>
                </a:lnTo>
                <a:lnTo>
                  <a:pt x="13699" y="29"/>
                </a:lnTo>
                <a:lnTo>
                  <a:pt x="13402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9" name="Google Shape;779;p28"/>
          <p:cNvSpPr/>
          <p:nvPr/>
        </p:nvSpPr>
        <p:spPr>
          <a:xfrm>
            <a:off x="1888271" y="2501075"/>
            <a:ext cx="366475" cy="183075"/>
          </a:xfrm>
          <a:custGeom>
            <a:avLst/>
            <a:gdLst/>
            <a:ahLst/>
            <a:cxnLst/>
            <a:rect l="l" t="t" r="r" b="b"/>
            <a:pathLst>
              <a:path w="14659" h="7323" extrusionOk="0">
                <a:moveTo>
                  <a:pt x="1256" y="0"/>
                </a:moveTo>
                <a:lnTo>
                  <a:pt x="960" y="29"/>
                </a:lnTo>
                <a:lnTo>
                  <a:pt x="452" y="268"/>
                </a:lnTo>
                <a:lnTo>
                  <a:pt x="127" y="706"/>
                </a:lnTo>
                <a:lnTo>
                  <a:pt x="0" y="1242"/>
                </a:lnTo>
                <a:lnTo>
                  <a:pt x="43" y="1538"/>
                </a:lnTo>
                <a:lnTo>
                  <a:pt x="212" y="2159"/>
                </a:lnTo>
                <a:lnTo>
                  <a:pt x="706" y="3330"/>
                </a:lnTo>
                <a:lnTo>
                  <a:pt x="1369" y="4388"/>
                </a:lnTo>
                <a:lnTo>
                  <a:pt x="2201" y="5305"/>
                </a:lnTo>
                <a:lnTo>
                  <a:pt x="3160" y="6067"/>
                </a:lnTo>
                <a:lnTo>
                  <a:pt x="4247" y="6673"/>
                </a:lnTo>
                <a:lnTo>
                  <a:pt x="5432" y="7082"/>
                </a:lnTo>
                <a:lnTo>
                  <a:pt x="6673" y="7308"/>
                </a:lnTo>
                <a:lnTo>
                  <a:pt x="7322" y="7322"/>
                </a:lnTo>
                <a:lnTo>
                  <a:pt x="7971" y="7308"/>
                </a:lnTo>
                <a:lnTo>
                  <a:pt x="9227" y="7082"/>
                </a:lnTo>
                <a:lnTo>
                  <a:pt x="10398" y="6673"/>
                </a:lnTo>
                <a:lnTo>
                  <a:pt x="11484" y="6067"/>
                </a:lnTo>
                <a:lnTo>
                  <a:pt x="12443" y="5305"/>
                </a:lnTo>
                <a:lnTo>
                  <a:pt x="13276" y="4388"/>
                </a:lnTo>
                <a:lnTo>
                  <a:pt x="13953" y="3330"/>
                </a:lnTo>
                <a:lnTo>
                  <a:pt x="14447" y="2159"/>
                </a:lnTo>
                <a:lnTo>
                  <a:pt x="14602" y="1538"/>
                </a:lnTo>
                <a:lnTo>
                  <a:pt x="14658" y="1242"/>
                </a:lnTo>
                <a:lnTo>
                  <a:pt x="14531" y="706"/>
                </a:lnTo>
                <a:lnTo>
                  <a:pt x="14193" y="268"/>
                </a:lnTo>
                <a:lnTo>
                  <a:pt x="13699" y="29"/>
                </a:lnTo>
                <a:lnTo>
                  <a:pt x="1340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0" name="Google Shape;780;p28"/>
          <p:cNvSpPr/>
          <p:nvPr/>
        </p:nvSpPr>
        <p:spPr>
          <a:xfrm>
            <a:off x="7621200" y="865050"/>
            <a:ext cx="45525" cy="76200"/>
          </a:xfrm>
          <a:custGeom>
            <a:avLst/>
            <a:gdLst/>
            <a:ahLst/>
            <a:cxnLst/>
            <a:rect l="l" t="t" r="r" b="b"/>
            <a:pathLst>
              <a:path w="1821" h="3048" extrusionOk="0">
                <a:moveTo>
                  <a:pt x="819" y="0"/>
                </a:moveTo>
                <a:lnTo>
                  <a:pt x="495" y="466"/>
                </a:lnTo>
                <a:lnTo>
                  <a:pt x="128" y="1228"/>
                </a:lnTo>
                <a:lnTo>
                  <a:pt x="1" y="1834"/>
                </a:lnTo>
                <a:lnTo>
                  <a:pt x="57" y="2300"/>
                </a:lnTo>
                <a:lnTo>
                  <a:pt x="227" y="2638"/>
                </a:lnTo>
                <a:lnTo>
                  <a:pt x="452" y="2850"/>
                </a:lnTo>
                <a:lnTo>
                  <a:pt x="763" y="3033"/>
                </a:lnTo>
                <a:lnTo>
                  <a:pt x="819" y="3048"/>
                </a:lnTo>
                <a:lnTo>
                  <a:pt x="1003" y="3048"/>
                </a:lnTo>
                <a:lnTo>
                  <a:pt x="1186" y="2991"/>
                </a:lnTo>
                <a:lnTo>
                  <a:pt x="1454" y="2836"/>
                </a:lnTo>
                <a:lnTo>
                  <a:pt x="1637" y="2653"/>
                </a:lnTo>
                <a:lnTo>
                  <a:pt x="1764" y="2441"/>
                </a:lnTo>
                <a:lnTo>
                  <a:pt x="1821" y="2088"/>
                </a:lnTo>
                <a:lnTo>
                  <a:pt x="1736" y="1566"/>
                </a:lnTo>
                <a:lnTo>
                  <a:pt x="1384" y="804"/>
                </a:lnTo>
                <a:lnTo>
                  <a:pt x="876" y="85"/>
                </a:lnTo>
                <a:lnTo>
                  <a:pt x="819" y="0"/>
                </a:lnTo>
                <a:close/>
              </a:path>
            </a:pathLst>
          </a:custGeom>
          <a:solidFill>
            <a:srgbClr val="2452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1" name="Google Shape;781;p28"/>
          <p:cNvSpPr/>
          <p:nvPr/>
        </p:nvSpPr>
        <p:spPr>
          <a:xfrm>
            <a:off x="7759475" y="2014450"/>
            <a:ext cx="389750" cy="1331800"/>
          </a:xfrm>
          <a:custGeom>
            <a:avLst/>
            <a:gdLst/>
            <a:ahLst/>
            <a:cxnLst/>
            <a:rect l="l" t="t" r="r" b="b"/>
            <a:pathLst>
              <a:path w="15590" h="53272" extrusionOk="0">
                <a:moveTo>
                  <a:pt x="6490" y="1"/>
                </a:moveTo>
                <a:lnTo>
                  <a:pt x="6179" y="156"/>
                </a:lnTo>
                <a:lnTo>
                  <a:pt x="5502" y="325"/>
                </a:lnTo>
                <a:lnTo>
                  <a:pt x="5149" y="340"/>
                </a:lnTo>
                <a:lnTo>
                  <a:pt x="4867" y="325"/>
                </a:lnTo>
                <a:lnTo>
                  <a:pt x="4585" y="283"/>
                </a:lnTo>
                <a:lnTo>
                  <a:pt x="4585" y="340"/>
                </a:lnTo>
                <a:lnTo>
                  <a:pt x="4571" y="636"/>
                </a:lnTo>
                <a:lnTo>
                  <a:pt x="4458" y="1200"/>
                </a:lnTo>
                <a:lnTo>
                  <a:pt x="4232" y="1722"/>
                </a:lnTo>
                <a:lnTo>
                  <a:pt x="3922" y="2188"/>
                </a:lnTo>
                <a:lnTo>
                  <a:pt x="3527" y="2583"/>
                </a:lnTo>
                <a:lnTo>
                  <a:pt x="3062" y="2893"/>
                </a:lnTo>
                <a:lnTo>
                  <a:pt x="2540" y="3119"/>
                </a:lnTo>
                <a:lnTo>
                  <a:pt x="1975" y="3232"/>
                </a:lnTo>
                <a:lnTo>
                  <a:pt x="1679" y="3246"/>
                </a:lnTo>
                <a:lnTo>
                  <a:pt x="1369" y="3232"/>
                </a:lnTo>
                <a:lnTo>
                  <a:pt x="776" y="3105"/>
                </a:lnTo>
                <a:lnTo>
                  <a:pt x="494" y="2992"/>
                </a:lnTo>
                <a:lnTo>
                  <a:pt x="409" y="3246"/>
                </a:lnTo>
                <a:lnTo>
                  <a:pt x="169" y="3711"/>
                </a:lnTo>
                <a:lnTo>
                  <a:pt x="0" y="3923"/>
                </a:lnTo>
                <a:lnTo>
                  <a:pt x="0" y="53271"/>
                </a:lnTo>
                <a:lnTo>
                  <a:pt x="12909" y="53271"/>
                </a:lnTo>
                <a:lnTo>
                  <a:pt x="12979" y="53017"/>
                </a:lnTo>
                <a:lnTo>
                  <a:pt x="13642" y="50309"/>
                </a:lnTo>
                <a:lnTo>
                  <a:pt x="14333" y="46725"/>
                </a:lnTo>
                <a:lnTo>
                  <a:pt x="14785" y="43777"/>
                </a:lnTo>
                <a:lnTo>
                  <a:pt x="15180" y="40433"/>
                </a:lnTo>
                <a:lnTo>
                  <a:pt x="15462" y="36737"/>
                </a:lnTo>
                <a:lnTo>
                  <a:pt x="15589" y="32773"/>
                </a:lnTo>
                <a:lnTo>
                  <a:pt x="15504" y="28569"/>
                </a:lnTo>
                <a:lnTo>
                  <a:pt x="15279" y="25310"/>
                </a:lnTo>
                <a:lnTo>
                  <a:pt x="15039" y="23095"/>
                </a:lnTo>
                <a:lnTo>
                  <a:pt x="14714" y="20866"/>
                </a:lnTo>
                <a:lnTo>
                  <a:pt x="14305" y="18609"/>
                </a:lnTo>
                <a:lnTo>
                  <a:pt x="13812" y="16352"/>
                </a:lnTo>
                <a:lnTo>
                  <a:pt x="13205" y="14109"/>
                </a:lnTo>
                <a:lnTo>
                  <a:pt x="12500" y="11865"/>
                </a:lnTo>
                <a:lnTo>
                  <a:pt x="11695" y="9636"/>
                </a:lnTo>
                <a:lnTo>
                  <a:pt x="10764" y="7422"/>
                </a:lnTo>
                <a:lnTo>
                  <a:pt x="9706" y="5249"/>
                </a:lnTo>
                <a:lnTo>
                  <a:pt x="8535" y="3119"/>
                </a:lnTo>
                <a:lnTo>
                  <a:pt x="7209" y="1031"/>
                </a:lnTo>
                <a:lnTo>
                  <a:pt x="649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2" name="Google Shape;782;p28"/>
          <p:cNvSpPr/>
          <p:nvPr/>
        </p:nvSpPr>
        <p:spPr>
          <a:xfrm>
            <a:off x="7554550" y="2112150"/>
            <a:ext cx="204950" cy="1234100"/>
          </a:xfrm>
          <a:custGeom>
            <a:avLst/>
            <a:gdLst/>
            <a:ahLst/>
            <a:cxnLst/>
            <a:rect l="l" t="t" r="r" b="b"/>
            <a:pathLst>
              <a:path w="8198" h="49364" extrusionOk="0">
                <a:moveTo>
                  <a:pt x="8197" y="1"/>
                </a:moveTo>
                <a:lnTo>
                  <a:pt x="7986" y="255"/>
                </a:lnTo>
                <a:lnTo>
                  <a:pt x="7478" y="664"/>
                </a:lnTo>
                <a:lnTo>
                  <a:pt x="6899" y="946"/>
                </a:lnTo>
                <a:lnTo>
                  <a:pt x="6250" y="1087"/>
                </a:lnTo>
                <a:lnTo>
                  <a:pt x="5926" y="1101"/>
                </a:lnTo>
                <a:lnTo>
                  <a:pt x="5630" y="1087"/>
                </a:lnTo>
                <a:lnTo>
                  <a:pt x="5037" y="974"/>
                </a:lnTo>
                <a:lnTo>
                  <a:pt x="4501" y="734"/>
                </a:lnTo>
                <a:lnTo>
                  <a:pt x="4007" y="382"/>
                </a:lnTo>
                <a:lnTo>
                  <a:pt x="3796" y="170"/>
                </a:lnTo>
                <a:lnTo>
                  <a:pt x="3612" y="368"/>
                </a:lnTo>
                <a:lnTo>
                  <a:pt x="3189" y="678"/>
                </a:lnTo>
                <a:lnTo>
                  <a:pt x="2723" y="904"/>
                </a:lnTo>
                <a:lnTo>
                  <a:pt x="2230" y="1045"/>
                </a:lnTo>
                <a:lnTo>
                  <a:pt x="1722" y="1101"/>
                </a:lnTo>
                <a:lnTo>
                  <a:pt x="1214" y="1073"/>
                </a:lnTo>
                <a:lnTo>
                  <a:pt x="706" y="946"/>
                </a:lnTo>
                <a:lnTo>
                  <a:pt x="226" y="720"/>
                </a:lnTo>
                <a:lnTo>
                  <a:pt x="1" y="579"/>
                </a:lnTo>
                <a:lnTo>
                  <a:pt x="1" y="49363"/>
                </a:lnTo>
                <a:lnTo>
                  <a:pt x="8197" y="49363"/>
                </a:lnTo>
                <a:lnTo>
                  <a:pt x="8197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3" name="Google Shape;783;p28"/>
          <p:cNvSpPr/>
          <p:nvPr/>
        </p:nvSpPr>
        <p:spPr>
          <a:xfrm>
            <a:off x="7476600" y="941575"/>
            <a:ext cx="329800" cy="207400"/>
          </a:xfrm>
          <a:custGeom>
            <a:avLst/>
            <a:gdLst/>
            <a:ahLst/>
            <a:cxnLst/>
            <a:rect l="l" t="t" r="r" b="b"/>
            <a:pathLst>
              <a:path w="13192" h="8296" extrusionOk="0">
                <a:moveTo>
                  <a:pt x="6589" y="1"/>
                </a:moveTo>
                <a:lnTo>
                  <a:pt x="6067" y="15"/>
                </a:lnTo>
                <a:lnTo>
                  <a:pt x="5023" y="170"/>
                </a:lnTo>
                <a:lnTo>
                  <a:pt x="4050" y="494"/>
                </a:lnTo>
                <a:lnTo>
                  <a:pt x="3147" y="960"/>
                </a:lnTo>
                <a:lnTo>
                  <a:pt x="2314" y="1567"/>
                </a:lnTo>
                <a:lnTo>
                  <a:pt x="1595" y="2286"/>
                </a:lnTo>
                <a:lnTo>
                  <a:pt x="988" y="3118"/>
                </a:lnTo>
                <a:lnTo>
                  <a:pt x="509" y="4035"/>
                </a:lnTo>
                <a:lnTo>
                  <a:pt x="325" y="4543"/>
                </a:lnTo>
                <a:lnTo>
                  <a:pt x="354" y="4543"/>
                </a:lnTo>
                <a:lnTo>
                  <a:pt x="325" y="4572"/>
                </a:lnTo>
                <a:lnTo>
                  <a:pt x="311" y="4600"/>
                </a:lnTo>
                <a:lnTo>
                  <a:pt x="170" y="5079"/>
                </a:lnTo>
                <a:lnTo>
                  <a:pt x="15" y="6081"/>
                </a:lnTo>
                <a:lnTo>
                  <a:pt x="1" y="6575"/>
                </a:lnTo>
                <a:lnTo>
                  <a:pt x="1" y="8254"/>
                </a:lnTo>
                <a:lnTo>
                  <a:pt x="114" y="8268"/>
                </a:lnTo>
                <a:lnTo>
                  <a:pt x="212" y="8282"/>
                </a:lnTo>
                <a:lnTo>
                  <a:pt x="311" y="8296"/>
                </a:lnTo>
                <a:lnTo>
                  <a:pt x="12895" y="8296"/>
                </a:lnTo>
                <a:lnTo>
                  <a:pt x="12994" y="8282"/>
                </a:lnTo>
                <a:lnTo>
                  <a:pt x="13079" y="8268"/>
                </a:lnTo>
                <a:lnTo>
                  <a:pt x="13135" y="8254"/>
                </a:lnTo>
                <a:lnTo>
                  <a:pt x="13191" y="8239"/>
                </a:lnTo>
                <a:lnTo>
                  <a:pt x="13191" y="6589"/>
                </a:lnTo>
                <a:lnTo>
                  <a:pt x="13191" y="6293"/>
                </a:lnTo>
                <a:lnTo>
                  <a:pt x="13163" y="6010"/>
                </a:lnTo>
                <a:lnTo>
                  <a:pt x="13121" y="5644"/>
                </a:lnTo>
                <a:lnTo>
                  <a:pt x="12980" y="4938"/>
                </a:lnTo>
                <a:lnTo>
                  <a:pt x="12881" y="4600"/>
                </a:lnTo>
                <a:lnTo>
                  <a:pt x="12853" y="4557"/>
                </a:lnTo>
                <a:lnTo>
                  <a:pt x="12867" y="4557"/>
                </a:lnTo>
                <a:lnTo>
                  <a:pt x="12698" y="4064"/>
                </a:lnTo>
                <a:lnTo>
                  <a:pt x="12232" y="3147"/>
                </a:lnTo>
                <a:lnTo>
                  <a:pt x="11640" y="2328"/>
                </a:lnTo>
                <a:lnTo>
                  <a:pt x="10948" y="1623"/>
                </a:lnTo>
                <a:lnTo>
                  <a:pt x="10144" y="1016"/>
                </a:lnTo>
                <a:lnTo>
                  <a:pt x="9270" y="551"/>
                </a:lnTo>
                <a:lnTo>
                  <a:pt x="8310" y="212"/>
                </a:lnTo>
                <a:lnTo>
                  <a:pt x="7309" y="29"/>
                </a:lnTo>
                <a:lnTo>
                  <a:pt x="6787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4" name="Google Shape;784;p28"/>
          <p:cNvSpPr/>
          <p:nvPr/>
        </p:nvSpPr>
        <p:spPr>
          <a:xfrm>
            <a:off x="7195150" y="1055150"/>
            <a:ext cx="887400" cy="1084550"/>
          </a:xfrm>
          <a:custGeom>
            <a:avLst/>
            <a:gdLst/>
            <a:ahLst/>
            <a:cxnLst/>
            <a:rect l="l" t="t" r="r" b="b"/>
            <a:pathLst>
              <a:path w="35496" h="43382" extrusionOk="0">
                <a:moveTo>
                  <a:pt x="26340" y="6941"/>
                </a:moveTo>
                <a:lnTo>
                  <a:pt x="26340" y="6969"/>
                </a:lnTo>
                <a:lnTo>
                  <a:pt x="26331" y="6978"/>
                </a:lnTo>
                <a:lnTo>
                  <a:pt x="26298" y="6955"/>
                </a:lnTo>
                <a:lnTo>
                  <a:pt x="26340" y="6941"/>
                </a:lnTo>
                <a:close/>
                <a:moveTo>
                  <a:pt x="17029" y="10398"/>
                </a:moveTo>
                <a:lnTo>
                  <a:pt x="17184" y="10623"/>
                </a:lnTo>
                <a:lnTo>
                  <a:pt x="17537" y="11018"/>
                </a:lnTo>
                <a:lnTo>
                  <a:pt x="17960" y="11329"/>
                </a:lnTo>
                <a:lnTo>
                  <a:pt x="18411" y="11554"/>
                </a:lnTo>
                <a:lnTo>
                  <a:pt x="18905" y="11710"/>
                </a:lnTo>
                <a:lnTo>
                  <a:pt x="19427" y="11766"/>
                </a:lnTo>
                <a:lnTo>
                  <a:pt x="19935" y="11738"/>
                </a:lnTo>
                <a:lnTo>
                  <a:pt x="20457" y="11597"/>
                </a:lnTo>
                <a:lnTo>
                  <a:pt x="20711" y="11498"/>
                </a:lnTo>
                <a:lnTo>
                  <a:pt x="20993" y="11611"/>
                </a:lnTo>
                <a:lnTo>
                  <a:pt x="21600" y="11752"/>
                </a:lnTo>
                <a:lnTo>
                  <a:pt x="21924" y="11766"/>
                </a:lnTo>
                <a:lnTo>
                  <a:pt x="22150" y="11752"/>
                </a:lnTo>
                <a:lnTo>
                  <a:pt x="22630" y="11681"/>
                </a:lnTo>
                <a:lnTo>
                  <a:pt x="22855" y="11611"/>
                </a:lnTo>
                <a:lnTo>
                  <a:pt x="23180" y="11879"/>
                </a:lnTo>
                <a:lnTo>
                  <a:pt x="23927" y="12246"/>
                </a:lnTo>
                <a:lnTo>
                  <a:pt x="24732" y="12387"/>
                </a:lnTo>
                <a:lnTo>
                  <a:pt x="25550" y="12302"/>
                </a:lnTo>
                <a:lnTo>
                  <a:pt x="25959" y="12147"/>
                </a:lnTo>
                <a:lnTo>
                  <a:pt x="26114" y="12330"/>
                </a:lnTo>
                <a:lnTo>
                  <a:pt x="26481" y="12655"/>
                </a:lnTo>
                <a:lnTo>
                  <a:pt x="26693" y="12782"/>
                </a:lnTo>
                <a:lnTo>
                  <a:pt x="26989" y="12951"/>
                </a:lnTo>
                <a:lnTo>
                  <a:pt x="27610" y="13149"/>
                </a:lnTo>
                <a:lnTo>
                  <a:pt x="28273" y="13219"/>
                </a:lnTo>
                <a:lnTo>
                  <a:pt x="28922" y="13120"/>
                </a:lnTo>
                <a:lnTo>
                  <a:pt x="29246" y="13008"/>
                </a:lnTo>
                <a:lnTo>
                  <a:pt x="29246" y="27792"/>
                </a:lnTo>
                <a:lnTo>
                  <a:pt x="29232" y="27976"/>
                </a:lnTo>
                <a:lnTo>
                  <a:pt x="28851" y="29161"/>
                </a:lnTo>
                <a:lnTo>
                  <a:pt x="28400" y="29923"/>
                </a:lnTo>
                <a:lnTo>
                  <a:pt x="27976" y="30473"/>
                </a:lnTo>
                <a:lnTo>
                  <a:pt x="27440" y="31037"/>
                </a:lnTo>
                <a:lnTo>
                  <a:pt x="26749" y="31573"/>
                </a:lnTo>
                <a:lnTo>
                  <a:pt x="25917" y="32095"/>
                </a:lnTo>
                <a:lnTo>
                  <a:pt x="24915" y="32575"/>
                </a:lnTo>
                <a:lnTo>
                  <a:pt x="23716" y="32998"/>
                </a:lnTo>
                <a:lnTo>
                  <a:pt x="22333" y="33322"/>
                </a:lnTo>
                <a:lnTo>
                  <a:pt x="20725" y="33576"/>
                </a:lnTo>
                <a:lnTo>
                  <a:pt x="18891" y="33703"/>
                </a:lnTo>
                <a:lnTo>
                  <a:pt x="17861" y="33717"/>
                </a:lnTo>
                <a:lnTo>
                  <a:pt x="17847" y="33717"/>
                </a:lnTo>
                <a:lnTo>
                  <a:pt x="16831" y="33703"/>
                </a:lnTo>
                <a:lnTo>
                  <a:pt x="14997" y="33576"/>
                </a:lnTo>
                <a:lnTo>
                  <a:pt x="13389" y="33322"/>
                </a:lnTo>
                <a:lnTo>
                  <a:pt x="11992" y="32998"/>
                </a:lnTo>
                <a:lnTo>
                  <a:pt x="10807" y="32575"/>
                </a:lnTo>
                <a:lnTo>
                  <a:pt x="9792" y="32095"/>
                </a:lnTo>
                <a:lnTo>
                  <a:pt x="8945" y="31573"/>
                </a:lnTo>
                <a:lnTo>
                  <a:pt x="8268" y="31037"/>
                </a:lnTo>
                <a:lnTo>
                  <a:pt x="7704" y="30473"/>
                </a:lnTo>
                <a:lnTo>
                  <a:pt x="7280" y="29923"/>
                </a:lnTo>
                <a:lnTo>
                  <a:pt x="6829" y="29161"/>
                </a:lnTo>
                <a:lnTo>
                  <a:pt x="6434" y="27976"/>
                </a:lnTo>
                <a:lnTo>
                  <a:pt x="6420" y="27792"/>
                </a:lnTo>
                <a:lnTo>
                  <a:pt x="6420" y="14489"/>
                </a:lnTo>
                <a:lnTo>
                  <a:pt x="6589" y="14320"/>
                </a:lnTo>
                <a:lnTo>
                  <a:pt x="6885" y="13939"/>
                </a:lnTo>
                <a:lnTo>
                  <a:pt x="7111" y="13515"/>
                </a:lnTo>
                <a:lnTo>
                  <a:pt x="7252" y="13064"/>
                </a:lnTo>
                <a:lnTo>
                  <a:pt x="7309" y="12824"/>
                </a:lnTo>
                <a:lnTo>
                  <a:pt x="7633" y="12993"/>
                </a:lnTo>
                <a:lnTo>
                  <a:pt x="8353" y="13191"/>
                </a:lnTo>
                <a:lnTo>
                  <a:pt x="8734" y="13205"/>
                </a:lnTo>
                <a:lnTo>
                  <a:pt x="8931" y="13205"/>
                </a:lnTo>
                <a:lnTo>
                  <a:pt x="9129" y="13177"/>
                </a:lnTo>
                <a:lnTo>
                  <a:pt x="9439" y="13120"/>
                </a:lnTo>
                <a:lnTo>
                  <a:pt x="10017" y="12923"/>
                </a:lnTo>
                <a:lnTo>
                  <a:pt x="10525" y="12598"/>
                </a:lnTo>
                <a:lnTo>
                  <a:pt x="10977" y="12161"/>
                </a:lnTo>
                <a:lnTo>
                  <a:pt x="11160" y="11907"/>
                </a:lnTo>
                <a:lnTo>
                  <a:pt x="11428" y="12076"/>
                </a:lnTo>
                <a:lnTo>
                  <a:pt x="12021" y="12288"/>
                </a:lnTo>
                <a:lnTo>
                  <a:pt x="12627" y="12387"/>
                </a:lnTo>
                <a:lnTo>
                  <a:pt x="13234" y="12344"/>
                </a:lnTo>
                <a:lnTo>
                  <a:pt x="13812" y="12175"/>
                </a:lnTo>
                <a:lnTo>
                  <a:pt x="14334" y="11893"/>
                </a:lnTo>
                <a:lnTo>
                  <a:pt x="14814" y="11512"/>
                </a:lnTo>
                <a:lnTo>
                  <a:pt x="15195" y="11018"/>
                </a:lnTo>
                <a:lnTo>
                  <a:pt x="15350" y="10736"/>
                </a:lnTo>
                <a:lnTo>
                  <a:pt x="15491" y="10750"/>
                </a:lnTo>
                <a:lnTo>
                  <a:pt x="15632" y="10750"/>
                </a:lnTo>
                <a:lnTo>
                  <a:pt x="15999" y="10736"/>
                </a:lnTo>
                <a:lnTo>
                  <a:pt x="16704" y="10553"/>
                </a:lnTo>
                <a:lnTo>
                  <a:pt x="17029" y="10398"/>
                </a:lnTo>
                <a:close/>
                <a:moveTo>
                  <a:pt x="11583" y="0"/>
                </a:moveTo>
                <a:lnTo>
                  <a:pt x="11400" y="29"/>
                </a:lnTo>
                <a:lnTo>
                  <a:pt x="11061" y="113"/>
                </a:lnTo>
                <a:lnTo>
                  <a:pt x="10596" y="367"/>
                </a:lnTo>
                <a:lnTo>
                  <a:pt x="10130" y="861"/>
                </a:lnTo>
                <a:lnTo>
                  <a:pt x="9919" y="1341"/>
                </a:lnTo>
                <a:lnTo>
                  <a:pt x="9848" y="1693"/>
                </a:lnTo>
                <a:lnTo>
                  <a:pt x="9848" y="1877"/>
                </a:lnTo>
                <a:lnTo>
                  <a:pt x="9848" y="1891"/>
                </a:lnTo>
                <a:lnTo>
                  <a:pt x="9848" y="1905"/>
                </a:lnTo>
                <a:lnTo>
                  <a:pt x="9820" y="1905"/>
                </a:lnTo>
                <a:lnTo>
                  <a:pt x="9524" y="1919"/>
                </a:lnTo>
                <a:lnTo>
                  <a:pt x="8959" y="2032"/>
                </a:lnTo>
                <a:lnTo>
                  <a:pt x="8437" y="2258"/>
                </a:lnTo>
                <a:lnTo>
                  <a:pt x="7972" y="2568"/>
                </a:lnTo>
                <a:lnTo>
                  <a:pt x="7577" y="2963"/>
                </a:lnTo>
                <a:lnTo>
                  <a:pt x="7266" y="3428"/>
                </a:lnTo>
                <a:lnTo>
                  <a:pt x="7041" y="3950"/>
                </a:lnTo>
                <a:lnTo>
                  <a:pt x="6928" y="4515"/>
                </a:lnTo>
                <a:lnTo>
                  <a:pt x="6914" y="4811"/>
                </a:lnTo>
                <a:lnTo>
                  <a:pt x="6914" y="4966"/>
                </a:lnTo>
                <a:lnTo>
                  <a:pt x="6646" y="5009"/>
                </a:lnTo>
                <a:lnTo>
                  <a:pt x="6152" y="5178"/>
                </a:lnTo>
                <a:lnTo>
                  <a:pt x="5700" y="5432"/>
                </a:lnTo>
                <a:lnTo>
                  <a:pt x="5305" y="5756"/>
                </a:lnTo>
                <a:lnTo>
                  <a:pt x="4967" y="6137"/>
                </a:lnTo>
                <a:lnTo>
                  <a:pt x="4713" y="6574"/>
                </a:lnTo>
                <a:lnTo>
                  <a:pt x="4529" y="7054"/>
                </a:lnTo>
                <a:lnTo>
                  <a:pt x="4431" y="7576"/>
                </a:lnTo>
                <a:lnTo>
                  <a:pt x="4417" y="7844"/>
                </a:lnTo>
                <a:lnTo>
                  <a:pt x="4431" y="8070"/>
                </a:lnTo>
                <a:lnTo>
                  <a:pt x="4487" y="8507"/>
                </a:lnTo>
                <a:lnTo>
                  <a:pt x="4628" y="8930"/>
                </a:lnTo>
                <a:lnTo>
                  <a:pt x="4826" y="9325"/>
                </a:lnTo>
                <a:lnTo>
                  <a:pt x="4953" y="9523"/>
                </a:lnTo>
                <a:lnTo>
                  <a:pt x="4685" y="9481"/>
                </a:lnTo>
                <a:lnTo>
                  <a:pt x="4417" y="9467"/>
                </a:lnTo>
                <a:lnTo>
                  <a:pt x="4177" y="9481"/>
                </a:lnTo>
                <a:lnTo>
                  <a:pt x="3725" y="9551"/>
                </a:lnTo>
                <a:lnTo>
                  <a:pt x="3105" y="9763"/>
                </a:lnTo>
                <a:lnTo>
                  <a:pt x="2427" y="10242"/>
                </a:lnTo>
                <a:lnTo>
                  <a:pt x="1920" y="10877"/>
                </a:lnTo>
                <a:lnTo>
                  <a:pt x="1595" y="11625"/>
                </a:lnTo>
                <a:lnTo>
                  <a:pt x="1496" y="12443"/>
                </a:lnTo>
                <a:lnTo>
                  <a:pt x="1623" y="13276"/>
                </a:lnTo>
                <a:lnTo>
                  <a:pt x="1905" y="13854"/>
                </a:lnTo>
                <a:lnTo>
                  <a:pt x="2174" y="14235"/>
                </a:lnTo>
                <a:lnTo>
                  <a:pt x="2343" y="14404"/>
                </a:lnTo>
                <a:lnTo>
                  <a:pt x="1962" y="14545"/>
                </a:lnTo>
                <a:lnTo>
                  <a:pt x="1313" y="14954"/>
                </a:lnTo>
                <a:lnTo>
                  <a:pt x="819" y="15490"/>
                </a:lnTo>
                <a:lnTo>
                  <a:pt x="481" y="16125"/>
                </a:lnTo>
                <a:lnTo>
                  <a:pt x="297" y="16831"/>
                </a:lnTo>
                <a:lnTo>
                  <a:pt x="297" y="17550"/>
                </a:lnTo>
                <a:lnTo>
                  <a:pt x="481" y="18256"/>
                </a:lnTo>
                <a:lnTo>
                  <a:pt x="847" y="18933"/>
                </a:lnTo>
                <a:lnTo>
                  <a:pt x="1115" y="19229"/>
                </a:lnTo>
                <a:lnTo>
                  <a:pt x="862" y="19441"/>
                </a:lnTo>
                <a:lnTo>
                  <a:pt x="466" y="19934"/>
                </a:lnTo>
                <a:lnTo>
                  <a:pt x="184" y="20499"/>
                </a:lnTo>
                <a:lnTo>
                  <a:pt x="29" y="21091"/>
                </a:lnTo>
                <a:lnTo>
                  <a:pt x="15" y="21712"/>
                </a:lnTo>
                <a:lnTo>
                  <a:pt x="114" y="22304"/>
                </a:lnTo>
                <a:lnTo>
                  <a:pt x="340" y="22883"/>
                </a:lnTo>
                <a:lnTo>
                  <a:pt x="706" y="23419"/>
                </a:lnTo>
                <a:lnTo>
                  <a:pt x="946" y="23659"/>
                </a:lnTo>
                <a:lnTo>
                  <a:pt x="706" y="23899"/>
                </a:lnTo>
                <a:lnTo>
                  <a:pt x="325" y="24449"/>
                </a:lnTo>
                <a:lnTo>
                  <a:pt x="100" y="25041"/>
                </a:lnTo>
                <a:lnTo>
                  <a:pt x="1" y="25662"/>
                </a:lnTo>
                <a:lnTo>
                  <a:pt x="43" y="26297"/>
                </a:lnTo>
                <a:lnTo>
                  <a:pt x="227" y="26903"/>
                </a:lnTo>
                <a:lnTo>
                  <a:pt x="537" y="27468"/>
                </a:lnTo>
                <a:lnTo>
                  <a:pt x="974" y="27962"/>
                </a:lnTo>
                <a:lnTo>
                  <a:pt x="1242" y="28173"/>
                </a:lnTo>
                <a:lnTo>
                  <a:pt x="1003" y="28498"/>
                </a:lnTo>
                <a:lnTo>
                  <a:pt x="706" y="29217"/>
                </a:lnTo>
                <a:lnTo>
                  <a:pt x="593" y="29951"/>
                </a:lnTo>
                <a:lnTo>
                  <a:pt x="678" y="30670"/>
                </a:lnTo>
                <a:lnTo>
                  <a:pt x="946" y="31361"/>
                </a:lnTo>
                <a:lnTo>
                  <a:pt x="1369" y="31954"/>
                </a:lnTo>
                <a:lnTo>
                  <a:pt x="1934" y="32434"/>
                </a:lnTo>
                <a:lnTo>
                  <a:pt x="2639" y="32772"/>
                </a:lnTo>
                <a:lnTo>
                  <a:pt x="3034" y="32857"/>
                </a:lnTo>
                <a:lnTo>
                  <a:pt x="2935" y="33195"/>
                </a:lnTo>
                <a:lnTo>
                  <a:pt x="2907" y="33901"/>
                </a:lnTo>
                <a:lnTo>
                  <a:pt x="3020" y="34550"/>
                </a:lnTo>
                <a:lnTo>
                  <a:pt x="3288" y="35156"/>
                </a:lnTo>
                <a:lnTo>
                  <a:pt x="3669" y="35693"/>
                </a:lnTo>
                <a:lnTo>
                  <a:pt x="4177" y="36130"/>
                </a:lnTo>
                <a:lnTo>
                  <a:pt x="4769" y="36440"/>
                </a:lnTo>
                <a:lnTo>
                  <a:pt x="5446" y="36610"/>
                </a:lnTo>
                <a:lnTo>
                  <a:pt x="5813" y="36624"/>
                </a:lnTo>
                <a:lnTo>
                  <a:pt x="6081" y="36610"/>
                </a:lnTo>
                <a:lnTo>
                  <a:pt x="6349" y="36567"/>
                </a:lnTo>
                <a:lnTo>
                  <a:pt x="6378" y="36849"/>
                </a:lnTo>
                <a:lnTo>
                  <a:pt x="6519" y="37400"/>
                </a:lnTo>
                <a:lnTo>
                  <a:pt x="6758" y="37893"/>
                </a:lnTo>
                <a:lnTo>
                  <a:pt x="7069" y="38331"/>
                </a:lnTo>
                <a:lnTo>
                  <a:pt x="7464" y="38697"/>
                </a:lnTo>
                <a:lnTo>
                  <a:pt x="7915" y="38994"/>
                </a:lnTo>
                <a:lnTo>
                  <a:pt x="8423" y="39191"/>
                </a:lnTo>
                <a:lnTo>
                  <a:pt x="8973" y="39304"/>
                </a:lnTo>
                <a:lnTo>
                  <a:pt x="9538" y="39304"/>
                </a:lnTo>
                <a:lnTo>
                  <a:pt x="9820" y="39262"/>
                </a:lnTo>
                <a:lnTo>
                  <a:pt x="9820" y="39290"/>
                </a:lnTo>
                <a:lnTo>
                  <a:pt x="9820" y="39304"/>
                </a:lnTo>
                <a:lnTo>
                  <a:pt x="9820" y="39614"/>
                </a:lnTo>
                <a:lnTo>
                  <a:pt x="9947" y="40179"/>
                </a:lnTo>
                <a:lnTo>
                  <a:pt x="10158" y="40701"/>
                </a:lnTo>
                <a:lnTo>
                  <a:pt x="10483" y="41166"/>
                </a:lnTo>
                <a:lnTo>
                  <a:pt x="10864" y="41561"/>
                </a:lnTo>
                <a:lnTo>
                  <a:pt x="11329" y="41872"/>
                </a:lnTo>
                <a:lnTo>
                  <a:pt x="11851" y="42097"/>
                </a:lnTo>
                <a:lnTo>
                  <a:pt x="12430" y="42210"/>
                </a:lnTo>
                <a:lnTo>
                  <a:pt x="12726" y="42224"/>
                </a:lnTo>
                <a:lnTo>
                  <a:pt x="12952" y="42210"/>
                </a:lnTo>
                <a:lnTo>
                  <a:pt x="13403" y="42140"/>
                </a:lnTo>
                <a:lnTo>
                  <a:pt x="13615" y="42069"/>
                </a:lnTo>
                <a:lnTo>
                  <a:pt x="13826" y="42365"/>
                </a:lnTo>
                <a:lnTo>
                  <a:pt x="14306" y="42817"/>
                </a:lnTo>
                <a:lnTo>
                  <a:pt x="14870" y="43141"/>
                </a:lnTo>
                <a:lnTo>
                  <a:pt x="15491" y="43339"/>
                </a:lnTo>
                <a:lnTo>
                  <a:pt x="16126" y="43381"/>
                </a:lnTo>
                <a:lnTo>
                  <a:pt x="16761" y="43297"/>
                </a:lnTo>
                <a:lnTo>
                  <a:pt x="17367" y="43071"/>
                </a:lnTo>
                <a:lnTo>
                  <a:pt x="17932" y="42704"/>
                </a:lnTo>
                <a:lnTo>
                  <a:pt x="18172" y="42450"/>
                </a:lnTo>
                <a:lnTo>
                  <a:pt x="18411" y="42690"/>
                </a:lnTo>
                <a:lnTo>
                  <a:pt x="18933" y="43043"/>
                </a:lnTo>
                <a:lnTo>
                  <a:pt x="19512" y="43282"/>
                </a:lnTo>
                <a:lnTo>
                  <a:pt x="20118" y="43381"/>
                </a:lnTo>
                <a:lnTo>
                  <a:pt x="20725" y="43353"/>
                </a:lnTo>
                <a:lnTo>
                  <a:pt x="21318" y="43212"/>
                </a:lnTo>
                <a:lnTo>
                  <a:pt x="21868" y="42930"/>
                </a:lnTo>
                <a:lnTo>
                  <a:pt x="22376" y="42535"/>
                </a:lnTo>
                <a:lnTo>
                  <a:pt x="22587" y="42281"/>
                </a:lnTo>
                <a:lnTo>
                  <a:pt x="22742" y="42069"/>
                </a:lnTo>
                <a:lnTo>
                  <a:pt x="22982" y="41604"/>
                </a:lnTo>
                <a:lnTo>
                  <a:pt x="23081" y="41364"/>
                </a:lnTo>
                <a:lnTo>
                  <a:pt x="23363" y="41463"/>
                </a:lnTo>
                <a:lnTo>
                  <a:pt x="23956" y="41590"/>
                </a:lnTo>
                <a:lnTo>
                  <a:pt x="24252" y="41604"/>
                </a:lnTo>
                <a:lnTo>
                  <a:pt x="24548" y="41590"/>
                </a:lnTo>
                <a:lnTo>
                  <a:pt x="25127" y="41477"/>
                </a:lnTo>
                <a:lnTo>
                  <a:pt x="25635" y="41251"/>
                </a:lnTo>
                <a:lnTo>
                  <a:pt x="26100" y="40941"/>
                </a:lnTo>
                <a:lnTo>
                  <a:pt x="26495" y="40546"/>
                </a:lnTo>
                <a:lnTo>
                  <a:pt x="26820" y="40080"/>
                </a:lnTo>
                <a:lnTo>
                  <a:pt x="27031" y="39558"/>
                </a:lnTo>
                <a:lnTo>
                  <a:pt x="27144" y="38994"/>
                </a:lnTo>
                <a:lnTo>
                  <a:pt x="27158" y="38697"/>
                </a:lnTo>
                <a:lnTo>
                  <a:pt x="27158" y="38641"/>
                </a:lnTo>
                <a:lnTo>
                  <a:pt x="27440" y="38683"/>
                </a:lnTo>
                <a:lnTo>
                  <a:pt x="27737" y="38697"/>
                </a:lnTo>
                <a:lnTo>
                  <a:pt x="28033" y="38683"/>
                </a:lnTo>
                <a:lnTo>
                  <a:pt x="28597" y="38570"/>
                </a:lnTo>
                <a:lnTo>
                  <a:pt x="29119" y="38345"/>
                </a:lnTo>
                <a:lnTo>
                  <a:pt x="29571" y="38034"/>
                </a:lnTo>
                <a:lnTo>
                  <a:pt x="29966" y="37639"/>
                </a:lnTo>
                <a:lnTo>
                  <a:pt x="30276" y="37174"/>
                </a:lnTo>
                <a:lnTo>
                  <a:pt x="30502" y="36666"/>
                </a:lnTo>
                <a:lnTo>
                  <a:pt x="30614" y="36102"/>
                </a:lnTo>
                <a:lnTo>
                  <a:pt x="30629" y="35805"/>
                </a:lnTo>
                <a:lnTo>
                  <a:pt x="30629" y="35777"/>
                </a:lnTo>
                <a:lnTo>
                  <a:pt x="30629" y="35763"/>
                </a:lnTo>
                <a:lnTo>
                  <a:pt x="30868" y="35791"/>
                </a:lnTo>
                <a:lnTo>
                  <a:pt x="31094" y="35805"/>
                </a:lnTo>
                <a:lnTo>
                  <a:pt x="31489" y="35777"/>
                </a:lnTo>
                <a:lnTo>
                  <a:pt x="32209" y="35594"/>
                </a:lnTo>
                <a:lnTo>
                  <a:pt x="32829" y="35241"/>
                </a:lnTo>
                <a:lnTo>
                  <a:pt x="33351" y="34747"/>
                </a:lnTo>
                <a:lnTo>
                  <a:pt x="33718" y="34155"/>
                </a:lnTo>
                <a:lnTo>
                  <a:pt x="33958" y="33492"/>
                </a:lnTo>
                <a:lnTo>
                  <a:pt x="34014" y="32772"/>
                </a:lnTo>
                <a:lnTo>
                  <a:pt x="33887" y="32039"/>
                </a:lnTo>
                <a:lnTo>
                  <a:pt x="33746" y="31672"/>
                </a:lnTo>
                <a:lnTo>
                  <a:pt x="34113" y="31503"/>
                </a:lnTo>
                <a:lnTo>
                  <a:pt x="34706" y="31009"/>
                </a:lnTo>
                <a:lnTo>
                  <a:pt x="35143" y="30416"/>
                </a:lnTo>
                <a:lnTo>
                  <a:pt x="35411" y="29739"/>
                </a:lnTo>
                <a:lnTo>
                  <a:pt x="35496" y="29006"/>
                </a:lnTo>
                <a:lnTo>
                  <a:pt x="35411" y="28286"/>
                </a:lnTo>
                <a:lnTo>
                  <a:pt x="35143" y="27595"/>
                </a:lnTo>
                <a:lnTo>
                  <a:pt x="34677" y="26974"/>
                </a:lnTo>
                <a:lnTo>
                  <a:pt x="34367" y="26720"/>
                </a:lnTo>
                <a:lnTo>
                  <a:pt x="34579" y="26537"/>
                </a:lnTo>
                <a:lnTo>
                  <a:pt x="34946" y="26113"/>
                </a:lnTo>
                <a:lnTo>
                  <a:pt x="35228" y="25648"/>
                </a:lnTo>
                <a:lnTo>
                  <a:pt x="35397" y="25154"/>
                </a:lnTo>
                <a:lnTo>
                  <a:pt x="35482" y="24618"/>
                </a:lnTo>
                <a:lnTo>
                  <a:pt x="35482" y="24082"/>
                </a:lnTo>
                <a:lnTo>
                  <a:pt x="35369" y="23560"/>
                </a:lnTo>
                <a:lnTo>
                  <a:pt x="35157" y="23052"/>
                </a:lnTo>
                <a:lnTo>
                  <a:pt x="35002" y="22812"/>
                </a:lnTo>
                <a:lnTo>
                  <a:pt x="35214" y="22445"/>
                </a:lnTo>
                <a:lnTo>
                  <a:pt x="35453" y="21684"/>
                </a:lnTo>
                <a:lnTo>
                  <a:pt x="35482" y="20880"/>
                </a:lnTo>
                <a:lnTo>
                  <a:pt x="35284" y="20104"/>
                </a:lnTo>
                <a:lnTo>
                  <a:pt x="35101" y="19737"/>
                </a:lnTo>
                <a:lnTo>
                  <a:pt x="35228" y="19511"/>
                </a:lnTo>
                <a:lnTo>
                  <a:pt x="35397" y="19017"/>
                </a:lnTo>
                <a:lnTo>
                  <a:pt x="35482" y="18524"/>
                </a:lnTo>
                <a:lnTo>
                  <a:pt x="35482" y="18030"/>
                </a:lnTo>
                <a:lnTo>
                  <a:pt x="35397" y="17536"/>
                </a:lnTo>
                <a:lnTo>
                  <a:pt x="35228" y="17070"/>
                </a:lnTo>
                <a:lnTo>
                  <a:pt x="34988" y="16633"/>
                </a:lnTo>
                <a:lnTo>
                  <a:pt x="34663" y="16238"/>
                </a:lnTo>
                <a:lnTo>
                  <a:pt x="34466" y="16069"/>
                </a:lnTo>
                <a:lnTo>
                  <a:pt x="34706" y="15857"/>
                </a:lnTo>
                <a:lnTo>
                  <a:pt x="35073" y="15363"/>
                </a:lnTo>
                <a:lnTo>
                  <a:pt x="35326" y="14827"/>
                </a:lnTo>
                <a:lnTo>
                  <a:pt x="35468" y="14249"/>
                </a:lnTo>
                <a:lnTo>
                  <a:pt x="35496" y="13656"/>
                </a:lnTo>
                <a:lnTo>
                  <a:pt x="35397" y="13078"/>
                </a:lnTo>
                <a:lnTo>
                  <a:pt x="35171" y="12514"/>
                </a:lnTo>
                <a:lnTo>
                  <a:pt x="34833" y="12006"/>
                </a:lnTo>
                <a:lnTo>
                  <a:pt x="34621" y="11766"/>
                </a:lnTo>
                <a:lnTo>
                  <a:pt x="34748" y="11413"/>
                </a:lnTo>
                <a:lnTo>
                  <a:pt x="34861" y="10708"/>
                </a:lnTo>
                <a:lnTo>
                  <a:pt x="34804" y="10017"/>
                </a:lnTo>
                <a:lnTo>
                  <a:pt x="34579" y="9368"/>
                </a:lnTo>
                <a:lnTo>
                  <a:pt x="34226" y="8789"/>
                </a:lnTo>
                <a:lnTo>
                  <a:pt x="33732" y="8310"/>
                </a:lnTo>
                <a:lnTo>
                  <a:pt x="33140" y="7957"/>
                </a:lnTo>
                <a:lnTo>
                  <a:pt x="32448" y="7745"/>
                </a:lnTo>
                <a:lnTo>
                  <a:pt x="32082" y="7717"/>
                </a:lnTo>
                <a:lnTo>
                  <a:pt x="32138" y="7379"/>
                </a:lnTo>
                <a:lnTo>
                  <a:pt x="32138" y="6716"/>
                </a:lnTo>
                <a:lnTo>
                  <a:pt x="31983" y="6081"/>
                </a:lnTo>
                <a:lnTo>
                  <a:pt x="31701" y="5516"/>
                </a:lnTo>
                <a:lnTo>
                  <a:pt x="31306" y="5009"/>
                </a:lnTo>
                <a:lnTo>
                  <a:pt x="30812" y="4613"/>
                </a:lnTo>
                <a:lnTo>
                  <a:pt x="30234" y="4331"/>
                </a:lnTo>
                <a:lnTo>
                  <a:pt x="29585" y="4176"/>
                </a:lnTo>
                <a:lnTo>
                  <a:pt x="29246" y="4162"/>
                </a:lnTo>
                <a:lnTo>
                  <a:pt x="28809" y="4176"/>
                </a:lnTo>
                <a:lnTo>
                  <a:pt x="28400" y="4289"/>
                </a:lnTo>
                <a:lnTo>
                  <a:pt x="28400" y="4162"/>
                </a:lnTo>
                <a:lnTo>
                  <a:pt x="28385" y="3880"/>
                </a:lnTo>
                <a:lnTo>
                  <a:pt x="28287" y="3344"/>
                </a:lnTo>
                <a:lnTo>
                  <a:pt x="28089" y="2850"/>
                </a:lnTo>
                <a:lnTo>
                  <a:pt x="27807" y="2413"/>
                </a:lnTo>
                <a:lnTo>
                  <a:pt x="27454" y="2018"/>
                </a:lnTo>
                <a:lnTo>
                  <a:pt x="27045" y="1693"/>
                </a:lnTo>
                <a:lnTo>
                  <a:pt x="26566" y="1453"/>
                </a:lnTo>
                <a:lnTo>
                  <a:pt x="26058" y="1298"/>
                </a:lnTo>
                <a:lnTo>
                  <a:pt x="25776" y="1270"/>
                </a:lnTo>
                <a:lnTo>
                  <a:pt x="25677" y="1002"/>
                </a:lnTo>
                <a:lnTo>
                  <a:pt x="25352" y="565"/>
                </a:lnTo>
                <a:lnTo>
                  <a:pt x="24929" y="226"/>
                </a:lnTo>
                <a:lnTo>
                  <a:pt x="24421" y="29"/>
                </a:lnTo>
                <a:lnTo>
                  <a:pt x="24139" y="0"/>
                </a:lnTo>
                <a:lnTo>
                  <a:pt x="24139" y="14"/>
                </a:lnTo>
                <a:lnTo>
                  <a:pt x="24153" y="43"/>
                </a:lnTo>
                <a:lnTo>
                  <a:pt x="24252" y="381"/>
                </a:lnTo>
                <a:lnTo>
                  <a:pt x="24393" y="1087"/>
                </a:lnTo>
                <a:lnTo>
                  <a:pt x="24435" y="1453"/>
                </a:lnTo>
                <a:lnTo>
                  <a:pt x="24449" y="1736"/>
                </a:lnTo>
                <a:lnTo>
                  <a:pt x="24449" y="2032"/>
                </a:lnTo>
                <a:lnTo>
                  <a:pt x="24449" y="5587"/>
                </a:lnTo>
                <a:lnTo>
                  <a:pt x="23194" y="5573"/>
                </a:lnTo>
                <a:lnTo>
                  <a:pt x="22940" y="5573"/>
                </a:lnTo>
                <a:lnTo>
                  <a:pt x="20739" y="5559"/>
                </a:lnTo>
                <a:lnTo>
                  <a:pt x="17424" y="5516"/>
                </a:lnTo>
                <a:lnTo>
                  <a:pt x="17424" y="5530"/>
                </a:lnTo>
                <a:lnTo>
                  <a:pt x="17424" y="5559"/>
                </a:lnTo>
                <a:lnTo>
                  <a:pt x="17382" y="5516"/>
                </a:lnTo>
                <a:lnTo>
                  <a:pt x="13939" y="5488"/>
                </a:lnTo>
                <a:lnTo>
                  <a:pt x="12655" y="5474"/>
                </a:lnTo>
                <a:lnTo>
                  <a:pt x="11273" y="5460"/>
                </a:lnTo>
                <a:lnTo>
                  <a:pt x="11273" y="2032"/>
                </a:lnTo>
                <a:lnTo>
                  <a:pt x="11287" y="1538"/>
                </a:lnTo>
                <a:lnTo>
                  <a:pt x="11428" y="536"/>
                </a:lnTo>
                <a:lnTo>
                  <a:pt x="11569" y="57"/>
                </a:lnTo>
                <a:lnTo>
                  <a:pt x="11583" y="29"/>
                </a:lnTo>
                <a:lnTo>
                  <a:pt x="1158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5" name="Google Shape;785;p28"/>
          <p:cNvSpPr/>
          <p:nvPr/>
        </p:nvSpPr>
        <p:spPr>
          <a:xfrm>
            <a:off x="7167300" y="2019050"/>
            <a:ext cx="387275" cy="1326850"/>
          </a:xfrm>
          <a:custGeom>
            <a:avLst/>
            <a:gdLst/>
            <a:ahLst/>
            <a:cxnLst/>
            <a:rect l="l" t="t" r="r" b="b"/>
            <a:pathLst>
              <a:path w="15491" h="53074" extrusionOk="0">
                <a:moveTo>
                  <a:pt x="8409" y="0"/>
                </a:moveTo>
                <a:lnTo>
                  <a:pt x="7590" y="1397"/>
                </a:lnTo>
                <a:lnTo>
                  <a:pt x="5742" y="4543"/>
                </a:lnTo>
                <a:lnTo>
                  <a:pt x="4303" y="7350"/>
                </a:lnTo>
                <a:lnTo>
                  <a:pt x="3372" y="9452"/>
                </a:lnTo>
                <a:lnTo>
                  <a:pt x="2497" y="11808"/>
                </a:lnTo>
                <a:lnTo>
                  <a:pt x="1707" y="14461"/>
                </a:lnTo>
                <a:lnTo>
                  <a:pt x="1044" y="17409"/>
                </a:lnTo>
                <a:lnTo>
                  <a:pt x="508" y="20710"/>
                </a:lnTo>
                <a:lnTo>
                  <a:pt x="156" y="24407"/>
                </a:lnTo>
                <a:lnTo>
                  <a:pt x="0" y="28498"/>
                </a:lnTo>
                <a:lnTo>
                  <a:pt x="85" y="33054"/>
                </a:lnTo>
                <a:lnTo>
                  <a:pt x="424" y="38105"/>
                </a:lnTo>
                <a:lnTo>
                  <a:pt x="1059" y="43663"/>
                </a:lnTo>
                <a:lnTo>
                  <a:pt x="2004" y="49772"/>
                </a:lnTo>
                <a:lnTo>
                  <a:pt x="2624" y="53073"/>
                </a:lnTo>
                <a:lnTo>
                  <a:pt x="15491" y="53073"/>
                </a:lnTo>
                <a:lnTo>
                  <a:pt x="15491" y="4303"/>
                </a:lnTo>
                <a:lnTo>
                  <a:pt x="15279" y="4134"/>
                </a:lnTo>
                <a:lnTo>
                  <a:pt x="14884" y="3739"/>
                </a:lnTo>
                <a:lnTo>
                  <a:pt x="14729" y="3513"/>
                </a:lnTo>
                <a:lnTo>
                  <a:pt x="14503" y="3584"/>
                </a:lnTo>
                <a:lnTo>
                  <a:pt x="14066" y="3654"/>
                </a:lnTo>
                <a:lnTo>
                  <a:pt x="13826" y="3668"/>
                </a:lnTo>
                <a:lnTo>
                  <a:pt x="13530" y="3654"/>
                </a:lnTo>
                <a:lnTo>
                  <a:pt x="12965" y="3541"/>
                </a:lnTo>
                <a:lnTo>
                  <a:pt x="12443" y="3316"/>
                </a:lnTo>
                <a:lnTo>
                  <a:pt x="11978" y="3005"/>
                </a:lnTo>
                <a:lnTo>
                  <a:pt x="11583" y="2610"/>
                </a:lnTo>
                <a:lnTo>
                  <a:pt x="11272" y="2145"/>
                </a:lnTo>
                <a:lnTo>
                  <a:pt x="11047" y="1623"/>
                </a:lnTo>
                <a:lnTo>
                  <a:pt x="10934" y="1058"/>
                </a:lnTo>
                <a:lnTo>
                  <a:pt x="10920" y="748"/>
                </a:lnTo>
                <a:lnTo>
                  <a:pt x="10920" y="734"/>
                </a:lnTo>
                <a:lnTo>
                  <a:pt x="10920" y="706"/>
                </a:lnTo>
                <a:lnTo>
                  <a:pt x="10652" y="748"/>
                </a:lnTo>
                <a:lnTo>
                  <a:pt x="10102" y="748"/>
                </a:lnTo>
                <a:lnTo>
                  <a:pt x="9580" y="649"/>
                </a:lnTo>
                <a:lnTo>
                  <a:pt x="9072" y="452"/>
                </a:lnTo>
                <a:lnTo>
                  <a:pt x="8620" y="170"/>
                </a:lnTo>
                <a:lnTo>
                  <a:pt x="840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6" name="Google Shape;786;p28"/>
          <p:cNvSpPr/>
          <p:nvPr/>
        </p:nvSpPr>
        <p:spPr>
          <a:xfrm>
            <a:off x="7355275" y="1315075"/>
            <a:ext cx="570325" cy="583025"/>
          </a:xfrm>
          <a:custGeom>
            <a:avLst/>
            <a:gdLst/>
            <a:ahLst/>
            <a:cxnLst/>
            <a:rect l="l" t="t" r="r" b="b"/>
            <a:pathLst>
              <a:path w="22813" h="23321" extrusionOk="0">
                <a:moveTo>
                  <a:pt x="19737" y="3457"/>
                </a:moveTo>
                <a:lnTo>
                  <a:pt x="19864" y="3471"/>
                </a:lnTo>
                <a:lnTo>
                  <a:pt x="20034" y="3654"/>
                </a:lnTo>
                <a:lnTo>
                  <a:pt x="20048" y="3781"/>
                </a:lnTo>
                <a:lnTo>
                  <a:pt x="20034" y="4064"/>
                </a:lnTo>
                <a:lnTo>
                  <a:pt x="19907" y="4614"/>
                </a:lnTo>
                <a:lnTo>
                  <a:pt x="19681" y="5122"/>
                </a:lnTo>
                <a:lnTo>
                  <a:pt x="19371" y="5573"/>
                </a:lnTo>
                <a:lnTo>
                  <a:pt x="18990" y="5940"/>
                </a:lnTo>
                <a:lnTo>
                  <a:pt x="18538" y="6250"/>
                </a:lnTo>
                <a:lnTo>
                  <a:pt x="18030" y="6462"/>
                </a:lnTo>
                <a:lnTo>
                  <a:pt x="17466" y="6575"/>
                </a:lnTo>
                <a:lnTo>
                  <a:pt x="16888" y="6575"/>
                </a:lnTo>
                <a:lnTo>
                  <a:pt x="16337" y="6462"/>
                </a:lnTo>
                <a:lnTo>
                  <a:pt x="15830" y="6250"/>
                </a:lnTo>
                <a:lnTo>
                  <a:pt x="15378" y="5940"/>
                </a:lnTo>
                <a:lnTo>
                  <a:pt x="14983" y="5573"/>
                </a:lnTo>
                <a:lnTo>
                  <a:pt x="14673" y="5122"/>
                </a:lnTo>
                <a:lnTo>
                  <a:pt x="14461" y="4614"/>
                </a:lnTo>
                <a:lnTo>
                  <a:pt x="14334" y="4064"/>
                </a:lnTo>
                <a:lnTo>
                  <a:pt x="14320" y="3781"/>
                </a:lnTo>
                <a:lnTo>
                  <a:pt x="14334" y="3654"/>
                </a:lnTo>
                <a:lnTo>
                  <a:pt x="14503" y="3471"/>
                </a:lnTo>
                <a:lnTo>
                  <a:pt x="14630" y="3457"/>
                </a:lnTo>
                <a:lnTo>
                  <a:pt x="14771" y="3471"/>
                </a:lnTo>
                <a:lnTo>
                  <a:pt x="14941" y="3654"/>
                </a:lnTo>
                <a:lnTo>
                  <a:pt x="14955" y="3781"/>
                </a:lnTo>
                <a:lnTo>
                  <a:pt x="14969" y="4007"/>
                </a:lnTo>
                <a:lnTo>
                  <a:pt x="15054" y="4444"/>
                </a:lnTo>
                <a:lnTo>
                  <a:pt x="15223" y="4840"/>
                </a:lnTo>
                <a:lnTo>
                  <a:pt x="15463" y="5192"/>
                </a:lnTo>
                <a:lnTo>
                  <a:pt x="15773" y="5503"/>
                </a:lnTo>
                <a:lnTo>
                  <a:pt x="16126" y="5742"/>
                </a:lnTo>
                <a:lnTo>
                  <a:pt x="16521" y="5912"/>
                </a:lnTo>
                <a:lnTo>
                  <a:pt x="16958" y="5996"/>
                </a:lnTo>
                <a:lnTo>
                  <a:pt x="17410" y="5996"/>
                </a:lnTo>
                <a:lnTo>
                  <a:pt x="17847" y="5912"/>
                </a:lnTo>
                <a:lnTo>
                  <a:pt x="18242" y="5742"/>
                </a:lnTo>
                <a:lnTo>
                  <a:pt x="18595" y="5503"/>
                </a:lnTo>
                <a:lnTo>
                  <a:pt x="18905" y="5192"/>
                </a:lnTo>
                <a:lnTo>
                  <a:pt x="19145" y="4840"/>
                </a:lnTo>
                <a:lnTo>
                  <a:pt x="19314" y="4444"/>
                </a:lnTo>
                <a:lnTo>
                  <a:pt x="19399" y="4007"/>
                </a:lnTo>
                <a:lnTo>
                  <a:pt x="19413" y="3781"/>
                </a:lnTo>
                <a:lnTo>
                  <a:pt x="19427" y="3654"/>
                </a:lnTo>
                <a:lnTo>
                  <a:pt x="19596" y="3471"/>
                </a:lnTo>
                <a:lnTo>
                  <a:pt x="19737" y="3457"/>
                </a:lnTo>
                <a:close/>
                <a:moveTo>
                  <a:pt x="3104" y="3457"/>
                </a:moveTo>
                <a:lnTo>
                  <a:pt x="3316" y="3485"/>
                </a:lnTo>
                <a:lnTo>
                  <a:pt x="3485" y="3640"/>
                </a:lnTo>
                <a:lnTo>
                  <a:pt x="3499" y="3781"/>
                </a:lnTo>
                <a:lnTo>
                  <a:pt x="3514" y="4007"/>
                </a:lnTo>
                <a:lnTo>
                  <a:pt x="3612" y="4430"/>
                </a:lnTo>
                <a:lnTo>
                  <a:pt x="3782" y="4811"/>
                </a:lnTo>
                <a:lnTo>
                  <a:pt x="4036" y="5164"/>
                </a:lnTo>
                <a:lnTo>
                  <a:pt x="4332" y="5446"/>
                </a:lnTo>
                <a:lnTo>
                  <a:pt x="4685" y="5686"/>
                </a:lnTo>
                <a:lnTo>
                  <a:pt x="5080" y="5841"/>
                </a:lnTo>
                <a:lnTo>
                  <a:pt x="5503" y="5940"/>
                </a:lnTo>
                <a:lnTo>
                  <a:pt x="5954" y="5940"/>
                </a:lnTo>
                <a:lnTo>
                  <a:pt x="6377" y="5841"/>
                </a:lnTo>
                <a:lnTo>
                  <a:pt x="6772" y="5686"/>
                </a:lnTo>
                <a:lnTo>
                  <a:pt x="7125" y="5446"/>
                </a:lnTo>
                <a:lnTo>
                  <a:pt x="7421" y="5164"/>
                </a:lnTo>
                <a:lnTo>
                  <a:pt x="7661" y="4811"/>
                </a:lnTo>
                <a:lnTo>
                  <a:pt x="7845" y="4430"/>
                </a:lnTo>
                <a:lnTo>
                  <a:pt x="7943" y="4007"/>
                </a:lnTo>
                <a:lnTo>
                  <a:pt x="7958" y="3781"/>
                </a:lnTo>
                <a:lnTo>
                  <a:pt x="7972" y="3626"/>
                </a:lnTo>
                <a:lnTo>
                  <a:pt x="8155" y="3471"/>
                </a:lnTo>
                <a:lnTo>
                  <a:pt x="8395" y="3471"/>
                </a:lnTo>
                <a:lnTo>
                  <a:pt x="8578" y="3626"/>
                </a:lnTo>
                <a:lnTo>
                  <a:pt x="8592" y="3781"/>
                </a:lnTo>
                <a:lnTo>
                  <a:pt x="8606" y="3781"/>
                </a:lnTo>
                <a:lnTo>
                  <a:pt x="8606" y="4078"/>
                </a:lnTo>
                <a:lnTo>
                  <a:pt x="8494" y="4656"/>
                </a:lnTo>
                <a:lnTo>
                  <a:pt x="8282" y="5178"/>
                </a:lnTo>
                <a:lnTo>
                  <a:pt x="7972" y="5644"/>
                </a:lnTo>
                <a:lnTo>
                  <a:pt x="7591" y="6053"/>
                </a:lnTo>
                <a:lnTo>
                  <a:pt x="7125" y="6363"/>
                </a:lnTo>
                <a:lnTo>
                  <a:pt x="6603" y="6589"/>
                </a:lnTo>
                <a:lnTo>
                  <a:pt x="6039" y="6716"/>
                </a:lnTo>
                <a:lnTo>
                  <a:pt x="5432" y="6716"/>
                </a:lnTo>
                <a:lnTo>
                  <a:pt x="4868" y="6589"/>
                </a:lnTo>
                <a:lnTo>
                  <a:pt x="4346" y="6363"/>
                </a:lnTo>
                <a:lnTo>
                  <a:pt x="3880" y="6053"/>
                </a:lnTo>
                <a:lnTo>
                  <a:pt x="3485" y="5644"/>
                </a:lnTo>
                <a:lnTo>
                  <a:pt x="3175" y="5178"/>
                </a:lnTo>
                <a:lnTo>
                  <a:pt x="2963" y="4656"/>
                </a:lnTo>
                <a:lnTo>
                  <a:pt x="2865" y="4078"/>
                </a:lnTo>
                <a:lnTo>
                  <a:pt x="2865" y="3781"/>
                </a:lnTo>
                <a:lnTo>
                  <a:pt x="2865" y="3739"/>
                </a:lnTo>
                <a:lnTo>
                  <a:pt x="2865" y="3711"/>
                </a:lnTo>
                <a:lnTo>
                  <a:pt x="2907" y="3584"/>
                </a:lnTo>
                <a:lnTo>
                  <a:pt x="3104" y="3457"/>
                </a:lnTo>
                <a:close/>
                <a:moveTo>
                  <a:pt x="4120" y="14024"/>
                </a:moveTo>
                <a:lnTo>
                  <a:pt x="4699" y="14094"/>
                </a:lnTo>
                <a:lnTo>
                  <a:pt x="5221" y="14221"/>
                </a:lnTo>
                <a:lnTo>
                  <a:pt x="5672" y="14404"/>
                </a:lnTo>
                <a:lnTo>
                  <a:pt x="6067" y="14630"/>
                </a:lnTo>
                <a:lnTo>
                  <a:pt x="6392" y="14898"/>
                </a:lnTo>
                <a:lnTo>
                  <a:pt x="6603" y="15209"/>
                </a:lnTo>
                <a:lnTo>
                  <a:pt x="6730" y="15533"/>
                </a:lnTo>
                <a:lnTo>
                  <a:pt x="6730" y="15702"/>
                </a:lnTo>
                <a:lnTo>
                  <a:pt x="6716" y="15858"/>
                </a:lnTo>
                <a:lnTo>
                  <a:pt x="6631" y="16154"/>
                </a:lnTo>
                <a:lnTo>
                  <a:pt x="6490" y="16408"/>
                </a:lnTo>
                <a:lnTo>
                  <a:pt x="6279" y="16619"/>
                </a:lnTo>
                <a:lnTo>
                  <a:pt x="6152" y="16718"/>
                </a:lnTo>
                <a:lnTo>
                  <a:pt x="5940" y="16859"/>
                </a:lnTo>
                <a:lnTo>
                  <a:pt x="5446" y="17113"/>
                </a:lnTo>
                <a:lnTo>
                  <a:pt x="4840" y="17297"/>
                </a:lnTo>
                <a:lnTo>
                  <a:pt x="4177" y="17381"/>
                </a:lnTo>
                <a:lnTo>
                  <a:pt x="3824" y="17395"/>
                </a:lnTo>
                <a:lnTo>
                  <a:pt x="3528" y="17381"/>
                </a:lnTo>
                <a:lnTo>
                  <a:pt x="2963" y="17325"/>
                </a:lnTo>
                <a:lnTo>
                  <a:pt x="2441" y="17198"/>
                </a:lnTo>
                <a:lnTo>
                  <a:pt x="1976" y="17014"/>
                </a:lnTo>
                <a:lnTo>
                  <a:pt x="1581" y="16789"/>
                </a:lnTo>
                <a:lnTo>
                  <a:pt x="1270" y="16506"/>
                </a:lnTo>
                <a:lnTo>
                  <a:pt x="1045" y="16210"/>
                </a:lnTo>
                <a:lnTo>
                  <a:pt x="932" y="15886"/>
                </a:lnTo>
                <a:lnTo>
                  <a:pt x="918" y="15702"/>
                </a:lnTo>
                <a:lnTo>
                  <a:pt x="932" y="15533"/>
                </a:lnTo>
                <a:lnTo>
                  <a:pt x="1045" y="15209"/>
                </a:lnTo>
                <a:lnTo>
                  <a:pt x="1270" y="14898"/>
                </a:lnTo>
                <a:lnTo>
                  <a:pt x="1581" y="14630"/>
                </a:lnTo>
                <a:lnTo>
                  <a:pt x="1976" y="14404"/>
                </a:lnTo>
                <a:lnTo>
                  <a:pt x="2441" y="14221"/>
                </a:lnTo>
                <a:lnTo>
                  <a:pt x="2963" y="14094"/>
                </a:lnTo>
                <a:lnTo>
                  <a:pt x="3528" y="14024"/>
                </a:lnTo>
                <a:close/>
                <a:moveTo>
                  <a:pt x="19385" y="14024"/>
                </a:moveTo>
                <a:lnTo>
                  <a:pt x="19949" y="14094"/>
                </a:lnTo>
                <a:lnTo>
                  <a:pt x="20471" y="14221"/>
                </a:lnTo>
                <a:lnTo>
                  <a:pt x="20937" y="14404"/>
                </a:lnTo>
                <a:lnTo>
                  <a:pt x="21332" y="14630"/>
                </a:lnTo>
                <a:lnTo>
                  <a:pt x="21642" y="14898"/>
                </a:lnTo>
                <a:lnTo>
                  <a:pt x="21854" y="15209"/>
                </a:lnTo>
                <a:lnTo>
                  <a:pt x="21980" y="15533"/>
                </a:lnTo>
                <a:lnTo>
                  <a:pt x="21980" y="15702"/>
                </a:lnTo>
                <a:lnTo>
                  <a:pt x="21995" y="15702"/>
                </a:lnTo>
                <a:lnTo>
                  <a:pt x="21980" y="15886"/>
                </a:lnTo>
                <a:lnTo>
                  <a:pt x="21868" y="16210"/>
                </a:lnTo>
                <a:lnTo>
                  <a:pt x="21642" y="16506"/>
                </a:lnTo>
                <a:lnTo>
                  <a:pt x="21332" y="16775"/>
                </a:lnTo>
                <a:lnTo>
                  <a:pt x="20937" y="17014"/>
                </a:lnTo>
                <a:lnTo>
                  <a:pt x="20471" y="17198"/>
                </a:lnTo>
                <a:lnTo>
                  <a:pt x="19949" y="17325"/>
                </a:lnTo>
                <a:lnTo>
                  <a:pt x="19385" y="17381"/>
                </a:lnTo>
                <a:lnTo>
                  <a:pt x="19088" y="17395"/>
                </a:lnTo>
                <a:lnTo>
                  <a:pt x="18792" y="17395"/>
                </a:lnTo>
                <a:lnTo>
                  <a:pt x="18200" y="17325"/>
                </a:lnTo>
                <a:lnTo>
                  <a:pt x="17635" y="17170"/>
                </a:lnTo>
                <a:lnTo>
                  <a:pt x="17099" y="16930"/>
                </a:lnTo>
                <a:lnTo>
                  <a:pt x="16845" y="16775"/>
                </a:lnTo>
                <a:lnTo>
                  <a:pt x="16690" y="16662"/>
                </a:lnTo>
                <a:lnTo>
                  <a:pt x="16450" y="16422"/>
                </a:lnTo>
                <a:lnTo>
                  <a:pt x="16281" y="16154"/>
                </a:lnTo>
                <a:lnTo>
                  <a:pt x="16182" y="15858"/>
                </a:lnTo>
                <a:lnTo>
                  <a:pt x="16182" y="15702"/>
                </a:lnTo>
                <a:lnTo>
                  <a:pt x="16182" y="15533"/>
                </a:lnTo>
                <a:lnTo>
                  <a:pt x="16309" y="15209"/>
                </a:lnTo>
                <a:lnTo>
                  <a:pt x="16521" y="14898"/>
                </a:lnTo>
                <a:lnTo>
                  <a:pt x="16831" y="14630"/>
                </a:lnTo>
                <a:lnTo>
                  <a:pt x="17226" y="14404"/>
                </a:lnTo>
                <a:lnTo>
                  <a:pt x="17692" y="14221"/>
                </a:lnTo>
                <a:lnTo>
                  <a:pt x="18214" y="14094"/>
                </a:lnTo>
                <a:lnTo>
                  <a:pt x="18792" y="14024"/>
                </a:lnTo>
                <a:close/>
                <a:moveTo>
                  <a:pt x="11456" y="6843"/>
                </a:moveTo>
                <a:lnTo>
                  <a:pt x="11922" y="8028"/>
                </a:lnTo>
                <a:lnTo>
                  <a:pt x="12754" y="10454"/>
                </a:lnTo>
                <a:lnTo>
                  <a:pt x="13107" y="11668"/>
                </a:lnTo>
                <a:lnTo>
                  <a:pt x="13474" y="12994"/>
                </a:lnTo>
                <a:lnTo>
                  <a:pt x="13883" y="15039"/>
                </a:lnTo>
                <a:lnTo>
                  <a:pt x="14052" y="16365"/>
                </a:lnTo>
                <a:lnTo>
                  <a:pt x="14094" y="17000"/>
                </a:lnTo>
                <a:lnTo>
                  <a:pt x="14108" y="17438"/>
                </a:lnTo>
                <a:lnTo>
                  <a:pt x="14080" y="18256"/>
                </a:lnTo>
                <a:lnTo>
                  <a:pt x="13967" y="19004"/>
                </a:lnTo>
                <a:lnTo>
                  <a:pt x="13770" y="19667"/>
                </a:lnTo>
                <a:lnTo>
                  <a:pt x="13629" y="19949"/>
                </a:lnTo>
                <a:lnTo>
                  <a:pt x="13474" y="20231"/>
                </a:lnTo>
                <a:lnTo>
                  <a:pt x="13064" y="20682"/>
                </a:lnTo>
                <a:lnTo>
                  <a:pt x="12514" y="21007"/>
                </a:lnTo>
                <a:lnTo>
                  <a:pt x="11851" y="21190"/>
                </a:lnTo>
                <a:lnTo>
                  <a:pt x="11456" y="21204"/>
                </a:lnTo>
                <a:lnTo>
                  <a:pt x="11061" y="21190"/>
                </a:lnTo>
                <a:lnTo>
                  <a:pt x="10398" y="21021"/>
                </a:lnTo>
                <a:lnTo>
                  <a:pt x="9862" y="20696"/>
                </a:lnTo>
                <a:lnTo>
                  <a:pt x="9453" y="20231"/>
                </a:lnTo>
                <a:lnTo>
                  <a:pt x="9284" y="19949"/>
                </a:lnTo>
                <a:lnTo>
                  <a:pt x="9143" y="19652"/>
                </a:lnTo>
                <a:lnTo>
                  <a:pt x="8945" y="18989"/>
                </a:lnTo>
                <a:lnTo>
                  <a:pt x="8846" y="18242"/>
                </a:lnTo>
                <a:lnTo>
                  <a:pt x="8818" y="17423"/>
                </a:lnTo>
                <a:lnTo>
                  <a:pt x="8818" y="17000"/>
                </a:lnTo>
                <a:lnTo>
                  <a:pt x="8860" y="16365"/>
                </a:lnTo>
                <a:lnTo>
                  <a:pt x="9030" y="15039"/>
                </a:lnTo>
                <a:lnTo>
                  <a:pt x="9439" y="12994"/>
                </a:lnTo>
                <a:lnTo>
                  <a:pt x="9806" y="11668"/>
                </a:lnTo>
                <a:lnTo>
                  <a:pt x="10172" y="10454"/>
                </a:lnTo>
                <a:lnTo>
                  <a:pt x="10991" y="8028"/>
                </a:lnTo>
                <a:lnTo>
                  <a:pt x="11456" y="6843"/>
                </a:lnTo>
                <a:close/>
                <a:moveTo>
                  <a:pt x="10596" y="1"/>
                </a:moveTo>
                <a:lnTo>
                  <a:pt x="10271" y="156"/>
                </a:lnTo>
                <a:lnTo>
                  <a:pt x="9580" y="339"/>
                </a:lnTo>
                <a:lnTo>
                  <a:pt x="9213" y="353"/>
                </a:lnTo>
                <a:lnTo>
                  <a:pt x="9072" y="353"/>
                </a:lnTo>
                <a:lnTo>
                  <a:pt x="8917" y="339"/>
                </a:lnTo>
                <a:lnTo>
                  <a:pt x="8719" y="692"/>
                </a:lnTo>
                <a:lnTo>
                  <a:pt x="8183" y="1299"/>
                </a:lnTo>
                <a:lnTo>
                  <a:pt x="7506" y="1722"/>
                </a:lnTo>
                <a:lnTo>
                  <a:pt x="6730" y="1962"/>
                </a:lnTo>
                <a:lnTo>
                  <a:pt x="6321" y="1976"/>
                </a:lnTo>
                <a:lnTo>
                  <a:pt x="5898" y="1962"/>
                </a:lnTo>
                <a:lnTo>
                  <a:pt x="5094" y="1722"/>
                </a:lnTo>
                <a:lnTo>
                  <a:pt x="4727" y="1510"/>
                </a:lnTo>
                <a:lnTo>
                  <a:pt x="4543" y="1764"/>
                </a:lnTo>
                <a:lnTo>
                  <a:pt x="4106" y="2201"/>
                </a:lnTo>
                <a:lnTo>
                  <a:pt x="3584" y="2526"/>
                </a:lnTo>
                <a:lnTo>
                  <a:pt x="3006" y="2723"/>
                </a:lnTo>
                <a:lnTo>
                  <a:pt x="2709" y="2780"/>
                </a:lnTo>
                <a:lnTo>
                  <a:pt x="2512" y="2808"/>
                </a:lnTo>
                <a:lnTo>
                  <a:pt x="2314" y="2808"/>
                </a:lnTo>
                <a:lnTo>
                  <a:pt x="1934" y="2794"/>
                </a:lnTo>
                <a:lnTo>
                  <a:pt x="1214" y="2596"/>
                </a:lnTo>
                <a:lnTo>
                  <a:pt x="875" y="2427"/>
                </a:lnTo>
                <a:lnTo>
                  <a:pt x="833" y="2667"/>
                </a:lnTo>
                <a:lnTo>
                  <a:pt x="678" y="3118"/>
                </a:lnTo>
                <a:lnTo>
                  <a:pt x="452" y="3542"/>
                </a:lnTo>
                <a:lnTo>
                  <a:pt x="170" y="3923"/>
                </a:lnTo>
                <a:lnTo>
                  <a:pt x="1" y="4092"/>
                </a:lnTo>
                <a:lnTo>
                  <a:pt x="1" y="17395"/>
                </a:lnTo>
                <a:lnTo>
                  <a:pt x="1" y="17579"/>
                </a:lnTo>
                <a:lnTo>
                  <a:pt x="396" y="18764"/>
                </a:lnTo>
                <a:lnTo>
                  <a:pt x="861" y="19526"/>
                </a:lnTo>
                <a:lnTo>
                  <a:pt x="1285" y="20076"/>
                </a:lnTo>
                <a:lnTo>
                  <a:pt x="1835" y="20626"/>
                </a:lnTo>
                <a:lnTo>
                  <a:pt x="2526" y="21176"/>
                </a:lnTo>
                <a:lnTo>
                  <a:pt x="3373" y="21698"/>
                </a:lnTo>
                <a:lnTo>
                  <a:pt x="4374" y="22178"/>
                </a:lnTo>
                <a:lnTo>
                  <a:pt x="5573" y="22587"/>
                </a:lnTo>
                <a:lnTo>
                  <a:pt x="6970" y="22925"/>
                </a:lnTo>
                <a:lnTo>
                  <a:pt x="8564" y="23165"/>
                </a:lnTo>
                <a:lnTo>
                  <a:pt x="10398" y="23306"/>
                </a:lnTo>
                <a:lnTo>
                  <a:pt x="11428" y="23320"/>
                </a:lnTo>
                <a:lnTo>
                  <a:pt x="11442" y="23320"/>
                </a:lnTo>
                <a:lnTo>
                  <a:pt x="12458" y="23306"/>
                </a:lnTo>
                <a:lnTo>
                  <a:pt x="14292" y="23179"/>
                </a:lnTo>
                <a:lnTo>
                  <a:pt x="15900" y="22925"/>
                </a:lnTo>
                <a:lnTo>
                  <a:pt x="17297" y="22587"/>
                </a:lnTo>
                <a:lnTo>
                  <a:pt x="18482" y="22178"/>
                </a:lnTo>
                <a:lnTo>
                  <a:pt x="19483" y="21698"/>
                </a:lnTo>
                <a:lnTo>
                  <a:pt x="20330" y="21176"/>
                </a:lnTo>
                <a:lnTo>
                  <a:pt x="21007" y="20626"/>
                </a:lnTo>
                <a:lnTo>
                  <a:pt x="21557" y="20076"/>
                </a:lnTo>
                <a:lnTo>
                  <a:pt x="21980" y="19526"/>
                </a:lnTo>
                <a:lnTo>
                  <a:pt x="22432" y="18764"/>
                </a:lnTo>
                <a:lnTo>
                  <a:pt x="22813" y="17579"/>
                </a:lnTo>
                <a:lnTo>
                  <a:pt x="22813" y="17395"/>
                </a:lnTo>
                <a:lnTo>
                  <a:pt x="22813" y="2611"/>
                </a:lnTo>
                <a:lnTo>
                  <a:pt x="22502" y="2723"/>
                </a:lnTo>
                <a:lnTo>
                  <a:pt x="21839" y="2808"/>
                </a:lnTo>
                <a:lnTo>
                  <a:pt x="21190" y="2752"/>
                </a:lnTo>
                <a:lnTo>
                  <a:pt x="20556" y="2554"/>
                </a:lnTo>
                <a:lnTo>
                  <a:pt x="20259" y="2385"/>
                </a:lnTo>
                <a:lnTo>
                  <a:pt x="20062" y="2258"/>
                </a:lnTo>
                <a:lnTo>
                  <a:pt x="19695" y="1933"/>
                </a:lnTo>
                <a:lnTo>
                  <a:pt x="19526" y="1750"/>
                </a:lnTo>
                <a:lnTo>
                  <a:pt x="19131" y="1891"/>
                </a:lnTo>
                <a:lnTo>
                  <a:pt x="18298" y="1990"/>
                </a:lnTo>
                <a:lnTo>
                  <a:pt x="17494" y="1849"/>
                </a:lnTo>
                <a:lnTo>
                  <a:pt x="16747" y="1482"/>
                </a:lnTo>
                <a:lnTo>
                  <a:pt x="16422" y="1214"/>
                </a:lnTo>
                <a:lnTo>
                  <a:pt x="16196" y="1284"/>
                </a:lnTo>
                <a:lnTo>
                  <a:pt x="15731" y="1355"/>
                </a:lnTo>
                <a:lnTo>
                  <a:pt x="15491" y="1369"/>
                </a:lnTo>
                <a:lnTo>
                  <a:pt x="15181" y="1355"/>
                </a:lnTo>
                <a:lnTo>
                  <a:pt x="14574" y="1214"/>
                </a:lnTo>
                <a:lnTo>
                  <a:pt x="14278" y="1101"/>
                </a:lnTo>
                <a:lnTo>
                  <a:pt x="14024" y="1200"/>
                </a:lnTo>
                <a:lnTo>
                  <a:pt x="13516" y="1327"/>
                </a:lnTo>
                <a:lnTo>
                  <a:pt x="12994" y="1369"/>
                </a:lnTo>
                <a:lnTo>
                  <a:pt x="12486" y="1313"/>
                </a:lnTo>
                <a:lnTo>
                  <a:pt x="11992" y="1157"/>
                </a:lnTo>
                <a:lnTo>
                  <a:pt x="11527" y="932"/>
                </a:lnTo>
                <a:lnTo>
                  <a:pt x="11118" y="607"/>
                </a:lnTo>
                <a:lnTo>
                  <a:pt x="10751" y="226"/>
                </a:lnTo>
                <a:lnTo>
                  <a:pt x="10596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7" name="Google Shape;787;p28"/>
          <p:cNvSpPr/>
          <p:nvPr/>
        </p:nvSpPr>
        <p:spPr>
          <a:xfrm>
            <a:off x="7426875" y="1401475"/>
            <a:ext cx="143575" cy="81500"/>
          </a:xfrm>
          <a:custGeom>
            <a:avLst/>
            <a:gdLst/>
            <a:ahLst/>
            <a:cxnLst/>
            <a:rect l="l" t="t" r="r" b="b"/>
            <a:pathLst>
              <a:path w="5743" h="3260" extrusionOk="0">
                <a:moveTo>
                  <a:pt x="240" y="1"/>
                </a:moveTo>
                <a:lnTo>
                  <a:pt x="43" y="128"/>
                </a:lnTo>
                <a:lnTo>
                  <a:pt x="1" y="255"/>
                </a:lnTo>
                <a:lnTo>
                  <a:pt x="1" y="283"/>
                </a:lnTo>
                <a:lnTo>
                  <a:pt x="1" y="325"/>
                </a:lnTo>
                <a:lnTo>
                  <a:pt x="1" y="622"/>
                </a:lnTo>
                <a:lnTo>
                  <a:pt x="114" y="1200"/>
                </a:lnTo>
                <a:lnTo>
                  <a:pt x="325" y="1722"/>
                </a:lnTo>
                <a:lnTo>
                  <a:pt x="621" y="2188"/>
                </a:lnTo>
                <a:lnTo>
                  <a:pt x="1016" y="2597"/>
                </a:lnTo>
                <a:lnTo>
                  <a:pt x="1482" y="2907"/>
                </a:lnTo>
                <a:lnTo>
                  <a:pt x="2004" y="3133"/>
                </a:lnTo>
                <a:lnTo>
                  <a:pt x="2568" y="3260"/>
                </a:lnTo>
                <a:lnTo>
                  <a:pt x="3175" y="3260"/>
                </a:lnTo>
                <a:lnTo>
                  <a:pt x="3739" y="3133"/>
                </a:lnTo>
                <a:lnTo>
                  <a:pt x="4261" y="2907"/>
                </a:lnTo>
                <a:lnTo>
                  <a:pt x="4727" y="2597"/>
                </a:lnTo>
                <a:lnTo>
                  <a:pt x="5108" y="2188"/>
                </a:lnTo>
                <a:lnTo>
                  <a:pt x="5418" y="1722"/>
                </a:lnTo>
                <a:lnTo>
                  <a:pt x="5630" y="1200"/>
                </a:lnTo>
                <a:lnTo>
                  <a:pt x="5742" y="622"/>
                </a:lnTo>
                <a:lnTo>
                  <a:pt x="5742" y="325"/>
                </a:lnTo>
                <a:lnTo>
                  <a:pt x="5728" y="213"/>
                </a:lnTo>
                <a:lnTo>
                  <a:pt x="5630" y="72"/>
                </a:lnTo>
                <a:lnTo>
                  <a:pt x="5460" y="1"/>
                </a:lnTo>
                <a:lnTo>
                  <a:pt x="5277" y="29"/>
                </a:lnTo>
                <a:lnTo>
                  <a:pt x="5192" y="100"/>
                </a:lnTo>
                <a:lnTo>
                  <a:pt x="5178" y="100"/>
                </a:lnTo>
                <a:lnTo>
                  <a:pt x="5108" y="198"/>
                </a:lnTo>
                <a:lnTo>
                  <a:pt x="5094" y="325"/>
                </a:lnTo>
                <a:lnTo>
                  <a:pt x="5079" y="551"/>
                </a:lnTo>
                <a:lnTo>
                  <a:pt x="4981" y="974"/>
                </a:lnTo>
                <a:lnTo>
                  <a:pt x="4797" y="1355"/>
                </a:lnTo>
                <a:lnTo>
                  <a:pt x="4557" y="1708"/>
                </a:lnTo>
                <a:lnTo>
                  <a:pt x="4261" y="1990"/>
                </a:lnTo>
                <a:lnTo>
                  <a:pt x="3908" y="2230"/>
                </a:lnTo>
                <a:lnTo>
                  <a:pt x="3513" y="2385"/>
                </a:lnTo>
                <a:lnTo>
                  <a:pt x="3090" y="2484"/>
                </a:lnTo>
                <a:lnTo>
                  <a:pt x="2639" y="2484"/>
                </a:lnTo>
                <a:lnTo>
                  <a:pt x="2216" y="2385"/>
                </a:lnTo>
                <a:lnTo>
                  <a:pt x="1821" y="2230"/>
                </a:lnTo>
                <a:lnTo>
                  <a:pt x="1468" y="1990"/>
                </a:lnTo>
                <a:lnTo>
                  <a:pt x="1172" y="1708"/>
                </a:lnTo>
                <a:lnTo>
                  <a:pt x="918" y="1355"/>
                </a:lnTo>
                <a:lnTo>
                  <a:pt x="748" y="974"/>
                </a:lnTo>
                <a:lnTo>
                  <a:pt x="650" y="551"/>
                </a:lnTo>
                <a:lnTo>
                  <a:pt x="635" y="325"/>
                </a:lnTo>
                <a:lnTo>
                  <a:pt x="621" y="184"/>
                </a:lnTo>
                <a:lnTo>
                  <a:pt x="466" y="29"/>
                </a:lnTo>
                <a:lnTo>
                  <a:pt x="24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8" name="Google Shape;788;p28"/>
          <p:cNvSpPr/>
          <p:nvPr/>
        </p:nvSpPr>
        <p:spPr>
          <a:xfrm>
            <a:off x="7712900" y="1401475"/>
            <a:ext cx="143575" cy="79750"/>
          </a:xfrm>
          <a:custGeom>
            <a:avLst/>
            <a:gdLst/>
            <a:ahLst/>
            <a:cxnLst/>
            <a:rect l="l" t="t" r="r" b="b"/>
            <a:pathLst>
              <a:path w="5743" h="3190" extrusionOk="0">
                <a:moveTo>
                  <a:pt x="5418" y="1"/>
                </a:moveTo>
                <a:lnTo>
                  <a:pt x="5291" y="15"/>
                </a:lnTo>
                <a:lnTo>
                  <a:pt x="5122" y="198"/>
                </a:lnTo>
                <a:lnTo>
                  <a:pt x="5094" y="325"/>
                </a:lnTo>
                <a:lnTo>
                  <a:pt x="5094" y="551"/>
                </a:lnTo>
                <a:lnTo>
                  <a:pt x="4995" y="988"/>
                </a:lnTo>
                <a:lnTo>
                  <a:pt x="4826" y="1384"/>
                </a:lnTo>
                <a:lnTo>
                  <a:pt x="4586" y="1736"/>
                </a:lnTo>
                <a:lnTo>
                  <a:pt x="4290" y="2047"/>
                </a:lnTo>
                <a:lnTo>
                  <a:pt x="3937" y="2286"/>
                </a:lnTo>
                <a:lnTo>
                  <a:pt x="3542" y="2456"/>
                </a:lnTo>
                <a:lnTo>
                  <a:pt x="3105" y="2540"/>
                </a:lnTo>
                <a:lnTo>
                  <a:pt x="2639" y="2540"/>
                </a:lnTo>
                <a:lnTo>
                  <a:pt x="2216" y="2456"/>
                </a:lnTo>
                <a:lnTo>
                  <a:pt x="1807" y="2286"/>
                </a:lnTo>
                <a:lnTo>
                  <a:pt x="1454" y="2047"/>
                </a:lnTo>
                <a:lnTo>
                  <a:pt x="1158" y="1736"/>
                </a:lnTo>
                <a:lnTo>
                  <a:pt x="918" y="1384"/>
                </a:lnTo>
                <a:lnTo>
                  <a:pt x="749" y="988"/>
                </a:lnTo>
                <a:lnTo>
                  <a:pt x="664" y="551"/>
                </a:lnTo>
                <a:lnTo>
                  <a:pt x="650" y="325"/>
                </a:lnTo>
                <a:lnTo>
                  <a:pt x="622" y="184"/>
                </a:lnTo>
                <a:lnTo>
                  <a:pt x="438" y="29"/>
                </a:lnTo>
                <a:lnTo>
                  <a:pt x="213" y="29"/>
                </a:lnTo>
                <a:lnTo>
                  <a:pt x="29" y="184"/>
                </a:lnTo>
                <a:lnTo>
                  <a:pt x="1" y="325"/>
                </a:lnTo>
                <a:lnTo>
                  <a:pt x="15" y="622"/>
                </a:lnTo>
                <a:lnTo>
                  <a:pt x="128" y="1172"/>
                </a:lnTo>
                <a:lnTo>
                  <a:pt x="354" y="1694"/>
                </a:lnTo>
                <a:lnTo>
                  <a:pt x="650" y="2145"/>
                </a:lnTo>
                <a:lnTo>
                  <a:pt x="1045" y="2540"/>
                </a:lnTo>
                <a:lnTo>
                  <a:pt x="1510" y="2851"/>
                </a:lnTo>
                <a:lnTo>
                  <a:pt x="2018" y="3062"/>
                </a:lnTo>
                <a:lnTo>
                  <a:pt x="2583" y="3175"/>
                </a:lnTo>
                <a:lnTo>
                  <a:pt x="2879" y="3189"/>
                </a:lnTo>
                <a:lnTo>
                  <a:pt x="3175" y="3175"/>
                </a:lnTo>
                <a:lnTo>
                  <a:pt x="3725" y="3062"/>
                </a:lnTo>
                <a:lnTo>
                  <a:pt x="4247" y="2851"/>
                </a:lnTo>
                <a:lnTo>
                  <a:pt x="4699" y="2540"/>
                </a:lnTo>
                <a:lnTo>
                  <a:pt x="5094" y="2145"/>
                </a:lnTo>
                <a:lnTo>
                  <a:pt x="5404" y="1694"/>
                </a:lnTo>
                <a:lnTo>
                  <a:pt x="5616" y="1172"/>
                </a:lnTo>
                <a:lnTo>
                  <a:pt x="5729" y="622"/>
                </a:lnTo>
                <a:lnTo>
                  <a:pt x="5743" y="325"/>
                </a:lnTo>
                <a:lnTo>
                  <a:pt x="5729" y="198"/>
                </a:lnTo>
                <a:lnTo>
                  <a:pt x="5545" y="15"/>
                </a:lnTo>
                <a:lnTo>
                  <a:pt x="5418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9" name="Google Shape;789;p28"/>
          <p:cNvSpPr/>
          <p:nvPr/>
        </p:nvSpPr>
        <p:spPr>
          <a:xfrm>
            <a:off x="7759475" y="1665300"/>
            <a:ext cx="145325" cy="84675"/>
          </a:xfrm>
          <a:custGeom>
            <a:avLst/>
            <a:gdLst/>
            <a:ahLst/>
            <a:cxnLst/>
            <a:rect l="l" t="t" r="r" b="b"/>
            <a:pathLst>
              <a:path w="5813" h="3387" extrusionOk="0">
                <a:moveTo>
                  <a:pt x="2906" y="0"/>
                </a:moveTo>
                <a:lnTo>
                  <a:pt x="2610" y="15"/>
                </a:lnTo>
                <a:lnTo>
                  <a:pt x="2046" y="85"/>
                </a:lnTo>
                <a:lnTo>
                  <a:pt x="1524" y="212"/>
                </a:lnTo>
                <a:lnTo>
                  <a:pt x="1058" y="395"/>
                </a:lnTo>
                <a:lnTo>
                  <a:pt x="663" y="621"/>
                </a:lnTo>
                <a:lnTo>
                  <a:pt x="353" y="889"/>
                </a:lnTo>
                <a:lnTo>
                  <a:pt x="127" y="1185"/>
                </a:lnTo>
                <a:lnTo>
                  <a:pt x="14" y="1524"/>
                </a:lnTo>
                <a:lnTo>
                  <a:pt x="0" y="1693"/>
                </a:lnTo>
                <a:lnTo>
                  <a:pt x="14" y="1849"/>
                </a:lnTo>
                <a:lnTo>
                  <a:pt x="99" y="2131"/>
                </a:lnTo>
                <a:lnTo>
                  <a:pt x="268" y="2413"/>
                </a:lnTo>
                <a:lnTo>
                  <a:pt x="522" y="2653"/>
                </a:lnTo>
                <a:lnTo>
                  <a:pt x="663" y="2766"/>
                </a:lnTo>
                <a:lnTo>
                  <a:pt x="917" y="2921"/>
                </a:lnTo>
                <a:lnTo>
                  <a:pt x="1467" y="3161"/>
                </a:lnTo>
                <a:lnTo>
                  <a:pt x="2032" y="3316"/>
                </a:lnTo>
                <a:lnTo>
                  <a:pt x="2610" y="3386"/>
                </a:lnTo>
                <a:lnTo>
                  <a:pt x="2906" y="3386"/>
                </a:lnTo>
                <a:lnTo>
                  <a:pt x="3217" y="3372"/>
                </a:lnTo>
                <a:lnTo>
                  <a:pt x="3781" y="3302"/>
                </a:lnTo>
                <a:lnTo>
                  <a:pt x="4303" y="3175"/>
                </a:lnTo>
                <a:lnTo>
                  <a:pt x="4769" y="2991"/>
                </a:lnTo>
                <a:lnTo>
                  <a:pt x="5164" y="2766"/>
                </a:lnTo>
                <a:lnTo>
                  <a:pt x="5474" y="2497"/>
                </a:lnTo>
                <a:lnTo>
                  <a:pt x="5686" y="2201"/>
                </a:lnTo>
                <a:lnTo>
                  <a:pt x="5812" y="1863"/>
                </a:lnTo>
                <a:lnTo>
                  <a:pt x="5812" y="1693"/>
                </a:lnTo>
                <a:lnTo>
                  <a:pt x="5812" y="1524"/>
                </a:lnTo>
                <a:lnTo>
                  <a:pt x="5686" y="1185"/>
                </a:lnTo>
                <a:lnTo>
                  <a:pt x="5474" y="889"/>
                </a:lnTo>
                <a:lnTo>
                  <a:pt x="5164" y="621"/>
                </a:lnTo>
                <a:lnTo>
                  <a:pt x="4769" y="395"/>
                </a:lnTo>
                <a:lnTo>
                  <a:pt x="4303" y="212"/>
                </a:lnTo>
                <a:lnTo>
                  <a:pt x="3781" y="85"/>
                </a:lnTo>
                <a:lnTo>
                  <a:pt x="3217" y="15"/>
                </a:lnTo>
                <a:lnTo>
                  <a:pt x="290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0" name="Google Shape;790;p28"/>
          <p:cNvSpPr/>
          <p:nvPr/>
        </p:nvSpPr>
        <p:spPr>
          <a:xfrm>
            <a:off x="7575350" y="1486125"/>
            <a:ext cx="132300" cy="359075"/>
          </a:xfrm>
          <a:custGeom>
            <a:avLst/>
            <a:gdLst/>
            <a:ahLst/>
            <a:cxnLst/>
            <a:rect l="l" t="t" r="r" b="b"/>
            <a:pathLst>
              <a:path w="5292" h="14363" extrusionOk="0">
                <a:moveTo>
                  <a:pt x="2653" y="1"/>
                </a:moveTo>
                <a:lnTo>
                  <a:pt x="2188" y="1186"/>
                </a:lnTo>
                <a:lnTo>
                  <a:pt x="1355" y="3612"/>
                </a:lnTo>
                <a:lnTo>
                  <a:pt x="1003" y="4826"/>
                </a:lnTo>
                <a:lnTo>
                  <a:pt x="636" y="6152"/>
                </a:lnTo>
                <a:lnTo>
                  <a:pt x="227" y="8197"/>
                </a:lnTo>
                <a:lnTo>
                  <a:pt x="57" y="9523"/>
                </a:lnTo>
                <a:lnTo>
                  <a:pt x="15" y="10158"/>
                </a:lnTo>
                <a:lnTo>
                  <a:pt x="1" y="10596"/>
                </a:lnTo>
                <a:lnTo>
                  <a:pt x="29" y="11414"/>
                </a:lnTo>
                <a:lnTo>
                  <a:pt x="142" y="12162"/>
                </a:lnTo>
                <a:lnTo>
                  <a:pt x="340" y="12825"/>
                </a:lnTo>
                <a:lnTo>
                  <a:pt x="481" y="13107"/>
                </a:lnTo>
                <a:lnTo>
                  <a:pt x="636" y="13389"/>
                </a:lnTo>
                <a:lnTo>
                  <a:pt x="1059" y="13854"/>
                </a:lnTo>
                <a:lnTo>
                  <a:pt x="1595" y="14179"/>
                </a:lnTo>
                <a:lnTo>
                  <a:pt x="2258" y="14348"/>
                </a:lnTo>
                <a:lnTo>
                  <a:pt x="2653" y="14362"/>
                </a:lnTo>
                <a:lnTo>
                  <a:pt x="3048" y="14348"/>
                </a:lnTo>
                <a:lnTo>
                  <a:pt x="3711" y="14179"/>
                </a:lnTo>
                <a:lnTo>
                  <a:pt x="4247" y="13854"/>
                </a:lnTo>
                <a:lnTo>
                  <a:pt x="4656" y="13389"/>
                </a:lnTo>
                <a:lnTo>
                  <a:pt x="4812" y="13107"/>
                </a:lnTo>
                <a:lnTo>
                  <a:pt x="4967" y="12810"/>
                </a:lnTo>
                <a:lnTo>
                  <a:pt x="5164" y="12147"/>
                </a:lnTo>
                <a:lnTo>
                  <a:pt x="5263" y="11400"/>
                </a:lnTo>
                <a:lnTo>
                  <a:pt x="5291" y="10596"/>
                </a:lnTo>
                <a:lnTo>
                  <a:pt x="5291" y="10158"/>
                </a:lnTo>
                <a:lnTo>
                  <a:pt x="5249" y="9523"/>
                </a:lnTo>
                <a:lnTo>
                  <a:pt x="5080" y="8197"/>
                </a:lnTo>
                <a:lnTo>
                  <a:pt x="4656" y="6152"/>
                </a:lnTo>
                <a:lnTo>
                  <a:pt x="4304" y="4826"/>
                </a:lnTo>
                <a:lnTo>
                  <a:pt x="3937" y="3612"/>
                </a:lnTo>
                <a:lnTo>
                  <a:pt x="3119" y="1186"/>
                </a:lnTo>
                <a:lnTo>
                  <a:pt x="265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1" name="Google Shape;791;p28"/>
          <p:cNvSpPr/>
          <p:nvPr/>
        </p:nvSpPr>
        <p:spPr>
          <a:xfrm>
            <a:off x="7378200" y="1665300"/>
            <a:ext cx="145350" cy="84675"/>
          </a:xfrm>
          <a:custGeom>
            <a:avLst/>
            <a:gdLst/>
            <a:ahLst/>
            <a:cxnLst/>
            <a:rect l="l" t="t" r="r" b="b"/>
            <a:pathLst>
              <a:path w="5814" h="3387" extrusionOk="0">
                <a:moveTo>
                  <a:pt x="2907" y="0"/>
                </a:moveTo>
                <a:lnTo>
                  <a:pt x="2611" y="15"/>
                </a:lnTo>
                <a:lnTo>
                  <a:pt x="2046" y="85"/>
                </a:lnTo>
                <a:lnTo>
                  <a:pt x="1524" y="212"/>
                </a:lnTo>
                <a:lnTo>
                  <a:pt x="1059" y="395"/>
                </a:lnTo>
                <a:lnTo>
                  <a:pt x="664" y="621"/>
                </a:lnTo>
                <a:lnTo>
                  <a:pt x="353" y="889"/>
                </a:lnTo>
                <a:lnTo>
                  <a:pt x="128" y="1185"/>
                </a:lnTo>
                <a:lnTo>
                  <a:pt x="15" y="1524"/>
                </a:lnTo>
                <a:lnTo>
                  <a:pt x="1" y="1693"/>
                </a:lnTo>
                <a:lnTo>
                  <a:pt x="15" y="1863"/>
                </a:lnTo>
                <a:lnTo>
                  <a:pt x="128" y="2201"/>
                </a:lnTo>
                <a:lnTo>
                  <a:pt x="353" y="2497"/>
                </a:lnTo>
                <a:lnTo>
                  <a:pt x="664" y="2766"/>
                </a:lnTo>
                <a:lnTo>
                  <a:pt x="1059" y="2991"/>
                </a:lnTo>
                <a:lnTo>
                  <a:pt x="1524" y="3175"/>
                </a:lnTo>
                <a:lnTo>
                  <a:pt x="2046" y="3302"/>
                </a:lnTo>
                <a:lnTo>
                  <a:pt x="2611" y="3372"/>
                </a:lnTo>
                <a:lnTo>
                  <a:pt x="2907" y="3386"/>
                </a:lnTo>
                <a:lnTo>
                  <a:pt x="3260" y="3372"/>
                </a:lnTo>
                <a:lnTo>
                  <a:pt x="3923" y="3273"/>
                </a:lnTo>
                <a:lnTo>
                  <a:pt x="4529" y="3104"/>
                </a:lnTo>
                <a:lnTo>
                  <a:pt x="5037" y="2850"/>
                </a:lnTo>
                <a:lnTo>
                  <a:pt x="5235" y="2695"/>
                </a:lnTo>
                <a:lnTo>
                  <a:pt x="5362" y="2610"/>
                </a:lnTo>
                <a:lnTo>
                  <a:pt x="5573" y="2385"/>
                </a:lnTo>
                <a:lnTo>
                  <a:pt x="5714" y="2131"/>
                </a:lnTo>
                <a:lnTo>
                  <a:pt x="5799" y="1849"/>
                </a:lnTo>
                <a:lnTo>
                  <a:pt x="5813" y="1693"/>
                </a:lnTo>
                <a:lnTo>
                  <a:pt x="5813" y="1524"/>
                </a:lnTo>
                <a:lnTo>
                  <a:pt x="5686" y="1185"/>
                </a:lnTo>
                <a:lnTo>
                  <a:pt x="5475" y="889"/>
                </a:lnTo>
                <a:lnTo>
                  <a:pt x="5150" y="621"/>
                </a:lnTo>
                <a:lnTo>
                  <a:pt x="4769" y="395"/>
                </a:lnTo>
                <a:lnTo>
                  <a:pt x="4304" y="212"/>
                </a:lnTo>
                <a:lnTo>
                  <a:pt x="3782" y="85"/>
                </a:lnTo>
                <a:lnTo>
                  <a:pt x="3203" y="15"/>
                </a:lnTo>
                <a:lnTo>
                  <a:pt x="290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2" name="Google Shape;792;p28"/>
          <p:cNvSpPr/>
          <p:nvPr/>
        </p:nvSpPr>
        <p:spPr>
          <a:xfrm>
            <a:off x="7461000" y="1142600"/>
            <a:ext cx="355689" cy="82901"/>
          </a:xfrm>
          <a:custGeom>
            <a:avLst/>
            <a:gdLst/>
            <a:ahLst/>
            <a:cxnLst/>
            <a:rect l="l" t="t" r="r" b="b"/>
            <a:pathLst>
              <a:path w="13192" h="1906" extrusionOk="0">
                <a:moveTo>
                  <a:pt x="1" y="0"/>
                </a:moveTo>
                <a:lnTo>
                  <a:pt x="1" y="1764"/>
                </a:lnTo>
                <a:lnTo>
                  <a:pt x="1383" y="1778"/>
                </a:lnTo>
                <a:lnTo>
                  <a:pt x="2667" y="1792"/>
                </a:lnTo>
                <a:lnTo>
                  <a:pt x="6124" y="1834"/>
                </a:lnTo>
                <a:lnTo>
                  <a:pt x="6166" y="1834"/>
                </a:lnTo>
                <a:lnTo>
                  <a:pt x="9481" y="1863"/>
                </a:lnTo>
                <a:lnTo>
                  <a:pt x="11682" y="1891"/>
                </a:lnTo>
                <a:lnTo>
                  <a:pt x="11922" y="1891"/>
                </a:lnTo>
                <a:lnTo>
                  <a:pt x="13191" y="1905"/>
                </a:lnTo>
                <a:lnTo>
                  <a:pt x="13191" y="15"/>
                </a:lnTo>
                <a:lnTo>
                  <a:pt x="13135" y="15"/>
                </a:lnTo>
                <a:lnTo>
                  <a:pt x="13079" y="29"/>
                </a:lnTo>
                <a:lnTo>
                  <a:pt x="13008" y="43"/>
                </a:lnTo>
                <a:lnTo>
                  <a:pt x="12895" y="57"/>
                </a:lnTo>
                <a:lnTo>
                  <a:pt x="311" y="57"/>
                </a:lnTo>
                <a:lnTo>
                  <a:pt x="212" y="43"/>
                </a:lnTo>
                <a:lnTo>
                  <a:pt x="114" y="29"/>
                </a:lnTo>
                <a:lnTo>
                  <a:pt x="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3" name="Google Shape;793;p28"/>
          <p:cNvSpPr/>
          <p:nvPr/>
        </p:nvSpPr>
        <p:spPr>
          <a:xfrm>
            <a:off x="6559725" y="2577000"/>
            <a:ext cx="2127109" cy="2098281"/>
          </a:xfrm>
          <a:custGeom>
            <a:avLst/>
            <a:gdLst/>
            <a:ahLst/>
            <a:cxnLst/>
            <a:rect l="l" t="t" r="r" b="b"/>
            <a:pathLst>
              <a:path w="70821" h="91588" extrusionOk="0">
                <a:moveTo>
                  <a:pt x="0" y="1"/>
                </a:moveTo>
                <a:lnTo>
                  <a:pt x="0" y="91587"/>
                </a:lnTo>
                <a:lnTo>
                  <a:pt x="70820" y="91587"/>
                </a:lnTo>
                <a:lnTo>
                  <a:pt x="70820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4" name="Google Shape;794;p28"/>
          <p:cNvSpPr/>
          <p:nvPr/>
        </p:nvSpPr>
        <p:spPr>
          <a:xfrm>
            <a:off x="6960275" y="2500825"/>
            <a:ext cx="366475" cy="183075"/>
          </a:xfrm>
          <a:custGeom>
            <a:avLst/>
            <a:gdLst/>
            <a:ahLst/>
            <a:cxnLst/>
            <a:rect l="l" t="t" r="r" b="b"/>
            <a:pathLst>
              <a:path w="14659" h="7323" extrusionOk="0">
                <a:moveTo>
                  <a:pt x="1256" y="0"/>
                </a:moveTo>
                <a:lnTo>
                  <a:pt x="960" y="29"/>
                </a:lnTo>
                <a:lnTo>
                  <a:pt x="466" y="268"/>
                </a:lnTo>
                <a:lnTo>
                  <a:pt x="127" y="706"/>
                </a:lnTo>
                <a:lnTo>
                  <a:pt x="0" y="1242"/>
                </a:lnTo>
                <a:lnTo>
                  <a:pt x="43" y="1538"/>
                </a:lnTo>
                <a:lnTo>
                  <a:pt x="212" y="2159"/>
                </a:lnTo>
                <a:lnTo>
                  <a:pt x="706" y="3330"/>
                </a:lnTo>
                <a:lnTo>
                  <a:pt x="1383" y="4388"/>
                </a:lnTo>
                <a:lnTo>
                  <a:pt x="2201" y="5305"/>
                </a:lnTo>
                <a:lnTo>
                  <a:pt x="3174" y="6067"/>
                </a:lnTo>
                <a:lnTo>
                  <a:pt x="4261" y="6673"/>
                </a:lnTo>
                <a:lnTo>
                  <a:pt x="5432" y="7082"/>
                </a:lnTo>
                <a:lnTo>
                  <a:pt x="6687" y="7308"/>
                </a:lnTo>
                <a:lnTo>
                  <a:pt x="7336" y="7322"/>
                </a:lnTo>
                <a:lnTo>
                  <a:pt x="7985" y="7308"/>
                </a:lnTo>
                <a:lnTo>
                  <a:pt x="9227" y="7082"/>
                </a:lnTo>
                <a:lnTo>
                  <a:pt x="10412" y="6673"/>
                </a:lnTo>
                <a:lnTo>
                  <a:pt x="11484" y="6067"/>
                </a:lnTo>
                <a:lnTo>
                  <a:pt x="12457" y="5305"/>
                </a:lnTo>
                <a:lnTo>
                  <a:pt x="13276" y="4388"/>
                </a:lnTo>
                <a:lnTo>
                  <a:pt x="13953" y="3330"/>
                </a:lnTo>
                <a:lnTo>
                  <a:pt x="14446" y="2159"/>
                </a:lnTo>
                <a:lnTo>
                  <a:pt x="14616" y="1538"/>
                </a:lnTo>
                <a:lnTo>
                  <a:pt x="14658" y="1242"/>
                </a:lnTo>
                <a:lnTo>
                  <a:pt x="14531" y="706"/>
                </a:lnTo>
                <a:lnTo>
                  <a:pt x="14193" y="268"/>
                </a:lnTo>
                <a:lnTo>
                  <a:pt x="13699" y="29"/>
                </a:lnTo>
                <a:lnTo>
                  <a:pt x="134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5" name="Google Shape;795;p28"/>
          <p:cNvSpPr/>
          <p:nvPr/>
        </p:nvSpPr>
        <p:spPr>
          <a:xfrm>
            <a:off x="7990125" y="2500825"/>
            <a:ext cx="366475" cy="183075"/>
          </a:xfrm>
          <a:custGeom>
            <a:avLst/>
            <a:gdLst/>
            <a:ahLst/>
            <a:cxnLst/>
            <a:rect l="l" t="t" r="r" b="b"/>
            <a:pathLst>
              <a:path w="14659" h="7323" extrusionOk="0">
                <a:moveTo>
                  <a:pt x="1242" y="0"/>
                </a:moveTo>
                <a:lnTo>
                  <a:pt x="960" y="29"/>
                </a:lnTo>
                <a:lnTo>
                  <a:pt x="452" y="268"/>
                </a:lnTo>
                <a:lnTo>
                  <a:pt x="128" y="706"/>
                </a:lnTo>
                <a:lnTo>
                  <a:pt x="1" y="1242"/>
                </a:lnTo>
                <a:lnTo>
                  <a:pt x="43" y="1538"/>
                </a:lnTo>
                <a:lnTo>
                  <a:pt x="212" y="2159"/>
                </a:lnTo>
                <a:lnTo>
                  <a:pt x="706" y="3330"/>
                </a:lnTo>
                <a:lnTo>
                  <a:pt x="1369" y="4388"/>
                </a:lnTo>
                <a:lnTo>
                  <a:pt x="2201" y="5305"/>
                </a:lnTo>
                <a:lnTo>
                  <a:pt x="3161" y="6067"/>
                </a:lnTo>
                <a:lnTo>
                  <a:pt x="4247" y="6673"/>
                </a:lnTo>
                <a:lnTo>
                  <a:pt x="5432" y="7082"/>
                </a:lnTo>
                <a:lnTo>
                  <a:pt x="6673" y="7308"/>
                </a:lnTo>
                <a:lnTo>
                  <a:pt x="7322" y="7322"/>
                </a:lnTo>
                <a:lnTo>
                  <a:pt x="7971" y="7308"/>
                </a:lnTo>
                <a:lnTo>
                  <a:pt x="9227" y="7082"/>
                </a:lnTo>
                <a:lnTo>
                  <a:pt x="10398" y="6673"/>
                </a:lnTo>
                <a:lnTo>
                  <a:pt x="11484" y="6067"/>
                </a:lnTo>
                <a:lnTo>
                  <a:pt x="12443" y="5305"/>
                </a:lnTo>
                <a:lnTo>
                  <a:pt x="13276" y="4388"/>
                </a:lnTo>
                <a:lnTo>
                  <a:pt x="13953" y="3330"/>
                </a:lnTo>
                <a:lnTo>
                  <a:pt x="14447" y="2159"/>
                </a:lnTo>
                <a:lnTo>
                  <a:pt x="14602" y="1538"/>
                </a:lnTo>
                <a:lnTo>
                  <a:pt x="14658" y="1242"/>
                </a:lnTo>
                <a:lnTo>
                  <a:pt x="14531" y="706"/>
                </a:lnTo>
                <a:lnTo>
                  <a:pt x="14193" y="268"/>
                </a:lnTo>
                <a:lnTo>
                  <a:pt x="13699" y="29"/>
                </a:lnTo>
                <a:lnTo>
                  <a:pt x="134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6" name="Google Shape;796;p28"/>
          <p:cNvSpPr txBox="1"/>
          <p:nvPr/>
        </p:nvSpPr>
        <p:spPr>
          <a:xfrm>
            <a:off x="6738129" y="3413775"/>
            <a:ext cx="1770300" cy="13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7150" rIns="144000" bIns="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Mercury is the closest planet to the Sun and the smallest of them all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97" name="Google Shape;797;p28"/>
          <p:cNvSpPr txBox="1"/>
          <p:nvPr/>
        </p:nvSpPr>
        <p:spPr>
          <a:xfrm>
            <a:off x="679350" y="3413775"/>
            <a:ext cx="1770300" cy="13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7150" rIns="144000" bIns="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Despite being red,  Mars is actually a cold place. It’s full of iron oxide dust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98" name="Google Shape;798;p28"/>
          <p:cNvSpPr txBox="1"/>
          <p:nvPr/>
        </p:nvSpPr>
        <p:spPr>
          <a:xfrm>
            <a:off x="1034088" y="2906025"/>
            <a:ext cx="10608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Mars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799" name="Google Shape;799;p28"/>
          <p:cNvSpPr txBox="1"/>
          <p:nvPr/>
        </p:nvSpPr>
        <p:spPr>
          <a:xfrm>
            <a:off x="7113279" y="2906025"/>
            <a:ext cx="10200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Mercury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800" name="Google Shape;800;p28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Christmas Infographics</a:t>
            </a:r>
            <a:endParaRPr sz="2400"/>
          </a:p>
        </p:txBody>
      </p:sp>
      <p:sp>
        <p:nvSpPr>
          <p:cNvPr id="801" name="Google Shape;801;p28"/>
          <p:cNvSpPr/>
          <p:nvPr/>
        </p:nvSpPr>
        <p:spPr>
          <a:xfrm>
            <a:off x="1650196" y="1665550"/>
            <a:ext cx="145350" cy="84675"/>
          </a:xfrm>
          <a:custGeom>
            <a:avLst/>
            <a:gdLst/>
            <a:ahLst/>
            <a:cxnLst/>
            <a:rect l="l" t="t" r="r" b="b"/>
            <a:pathLst>
              <a:path w="5814" h="3387" extrusionOk="0">
                <a:moveTo>
                  <a:pt x="2907" y="0"/>
                </a:moveTo>
                <a:lnTo>
                  <a:pt x="2596" y="15"/>
                </a:lnTo>
                <a:lnTo>
                  <a:pt x="2032" y="85"/>
                </a:lnTo>
                <a:lnTo>
                  <a:pt x="1510" y="212"/>
                </a:lnTo>
                <a:lnTo>
                  <a:pt x="1045" y="395"/>
                </a:lnTo>
                <a:lnTo>
                  <a:pt x="650" y="621"/>
                </a:lnTo>
                <a:lnTo>
                  <a:pt x="339" y="889"/>
                </a:lnTo>
                <a:lnTo>
                  <a:pt x="128" y="1185"/>
                </a:lnTo>
                <a:lnTo>
                  <a:pt x="1" y="1524"/>
                </a:lnTo>
                <a:lnTo>
                  <a:pt x="1" y="1693"/>
                </a:lnTo>
                <a:lnTo>
                  <a:pt x="1" y="1849"/>
                </a:lnTo>
                <a:lnTo>
                  <a:pt x="99" y="2131"/>
                </a:lnTo>
                <a:lnTo>
                  <a:pt x="269" y="2413"/>
                </a:lnTo>
                <a:lnTo>
                  <a:pt x="509" y="2653"/>
                </a:lnTo>
                <a:lnTo>
                  <a:pt x="664" y="2766"/>
                </a:lnTo>
                <a:lnTo>
                  <a:pt x="861" y="2907"/>
                </a:lnTo>
                <a:lnTo>
                  <a:pt x="1355" y="3132"/>
                </a:lnTo>
                <a:lnTo>
                  <a:pt x="1933" y="3288"/>
                </a:lnTo>
                <a:lnTo>
                  <a:pt x="2568" y="3372"/>
                </a:lnTo>
                <a:lnTo>
                  <a:pt x="2907" y="3386"/>
                </a:lnTo>
                <a:lnTo>
                  <a:pt x="3203" y="3372"/>
                </a:lnTo>
                <a:lnTo>
                  <a:pt x="3767" y="3302"/>
                </a:lnTo>
                <a:lnTo>
                  <a:pt x="4289" y="3175"/>
                </a:lnTo>
                <a:lnTo>
                  <a:pt x="4755" y="2991"/>
                </a:lnTo>
                <a:lnTo>
                  <a:pt x="5150" y="2766"/>
                </a:lnTo>
                <a:lnTo>
                  <a:pt x="5460" y="2497"/>
                </a:lnTo>
                <a:lnTo>
                  <a:pt x="5686" y="2201"/>
                </a:lnTo>
                <a:lnTo>
                  <a:pt x="5799" y="1863"/>
                </a:lnTo>
                <a:lnTo>
                  <a:pt x="5813" y="1693"/>
                </a:lnTo>
                <a:lnTo>
                  <a:pt x="5799" y="1524"/>
                </a:lnTo>
                <a:lnTo>
                  <a:pt x="5686" y="1185"/>
                </a:lnTo>
                <a:lnTo>
                  <a:pt x="5460" y="889"/>
                </a:lnTo>
                <a:lnTo>
                  <a:pt x="5150" y="621"/>
                </a:lnTo>
                <a:lnTo>
                  <a:pt x="4755" y="395"/>
                </a:lnTo>
                <a:lnTo>
                  <a:pt x="4289" y="212"/>
                </a:lnTo>
                <a:lnTo>
                  <a:pt x="3767" y="85"/>
                </a:lnTo>
                <a:lnTo>
                  <a:pt x="3203" y="15"/>
                </a:lnTo>
                <a:lnTo>
                  <a:pt x="290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2" name="Google Shape;802;p28"/>
          <p:cNvSpPr/>
          <p:nvPr/>
        </p:nvSpPr>
        <p:spPr>
          <a:xfrm>
            <a:off x="1465746" y="1486375"/>
            <a:ext cx="132625" cy="359075"/>
          </a:xfrm>
          <a:custGeom>
            <a:avLst/>
            <a:gdLst/>
            <a:ahLst/>
            <a:cxnLst/>
            <a:rect l="l" t="t" r="r" b="b"/>
            <a:pathLst>
              <a:path w="5305" h="14363" extrusionOk="0">
                <a:moveTo>
                  <a:pt x="2653" y="1"/>
                </a:moveTo>
                <a:lnTo>
                  <a:pt x="2187" y="1186"/>
                </a:lnTo>
                <a:lnTo>
                  <a:pt x="1369" y="3612"/>
                </a:lnTo>
                <a:lnTo>
                  <a:pt x="1002" y="4826"/>
                </a:lnTo>
                <a:lnTo>
                  <a:pt x="649" y="6152"/>
                </a:lnTo>
                <a:lnTo>
                  <a:pt x="226" y="8197"/>
                </a:lnTo>
                <a:lnTo>
                  <a:pt x="57" y="9523"/>
                </a:lnTo>
                <a:lnTo>
                  <a:pt x="15" y="10158"/>
                </a:lnTo>
                <a:lnTo>
                  <a:pt x="0" y="10596"/>
                </a:lnTo>
                <a:lnTo>
                  <a:pt x="43" y="11414"/>
                </a:lnTo>
                <a:lnTo>
                  <a:pt x="156" y="12162"/>
                </a:lnTo>
                <a:lnTo>
                  <a:pt x="353" y="12825"/>
                </a:lnTo>
                <a:lnTo>
                  <a:pt x="480" y="13107"/>
                </a:lnTo>
                <a:lnTo>
                  <a:pt x="649" y="13389"/>
                </a:lnTo>
                <a:lnTo>
                  <a:pt x="1058" y="13854"/>
                </a:lnTo>
                <a:lnTo>
                  <a:pt x="1595" y="14179"/>
                </a:lnTo>
                <a:lnTo>
                  <a:pt x="2258" y="14348"/>
                </a:lnTo>
                <a:lnTo>
                  <a:pt x="2653" y="14362"/>
                </a:lnTo>
                <a:lnTo>
                  <a:pt x="3048" y="14348"/>
                </a:lnTo>
                <a:lnTo>
                  <a:pt x="3711" y="14179"/>
                </a:lnTo>
                <a:lnTo>
                  <a:pt x="4247" y="13854"/>
                </a:lnTo>
                <a:lnTo>
                  <a:pt x="4656" y="13389"/>
                </a:lnTo>
                <a:lnTo>
                  <a:pt x="4825" y="13107"/>
                </a:lnTo>
                <a:lnTo>
                  <a:pt x="4966" y="12810"/>
                </a:lnTo>
                <a:lnTo>
                  <a:pt x="5164" y="12147"/>
                </a:lnTo>
                <a:lnTo>
                  <a:pt x="5277" y="11400"/>
                </a:lnTo>
                <a:lnTo>
                  <a:pt x="5305" y="10596"/>
                </a:lnTo>
                <a:lnTo>
                  <a:pt x="5291" y="10158"/>
                </a:lnTo>
                <a:lnTo>
                  <a:pt x="5248" y="9523"/>
                </a:lnTo>
                <a:lnTo>
                  <a:pt x="5079" y="8197"/>
                </a:lnTo>
                <a:lnTo>
                  <a:pt x="4656" y="6152"/>
                </a:lnTo>
                <a:lnTo>
                  <a:pt x="4303" y="4826"/>
                </a:lnTo>
                <a:lnTo>
                  <a:pt x="3951" y="3598"/>
                </a:lnTo>
                <a:lnTo>
                  <a:pt x="3118" y="1186"/>
                </a:lnTo>
                <a:lnTo>
                  <a:pt x="265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3" name="Google Shape;803;p28"/>
          <p:cNvSpPr/>
          <p:nvPr/>
        </p:nvSpPr>
        <p:spPr>
          <a:xfrm>
            <a:off x="1268596" y="1665900"/>
            <a:ext cx="145325" cy="84325"/>
          </a:xfrm>
          <a:custGeom>
            <a:avLst/>
            <a:gdLst/>
            <a:ahLst/>
            <a:cxnLst/>
            <a:rect l="l" t="t" r="r" b="b"/>
            <a:pathLst>
              <a:path w="5813" h="3373" extrusionOk="0">
                <a:moveTo>
                  <a:pt x="2610" y="1"/>
                </a:moveTo>
                <a:lnTo>
                  <a:pt x="2046" y="71"/>
                </a:lnTo>
                <a:lnTo>
                  <a:pt x="1524" y="198"/>
                </a:lnTo>
                <a:lnTo>
                  <a:pt x="1058" y="381"/>
                </a:lnTo>
                <a:lnTo>
                  <a:pt x="663" y="607"/>
                </a:lnTo>
                <a:lnTo>
                  <a:pt x="353" y="875"/>
                </a:lnTo>
                <a:lnTo>
                  <a:pt x="127" y="1186"/>
                </a:lnTo>
                <a:lnTo>
                  <a:pt x="14" y="1510"/>
                </a:lnTo>
                <a:lnTo>
                  <a:pt x="0" y="1679"/>
                </a:lnTo>
                <a:lnTo>
                  <a:pt x="14" y="1863"/>
                </a:lnTo>
                <a:lnTo>
                  <a:pt x="127" y="2187"/>
                </a:lnTo>
                <a:lnTo>
                  <a:pt x="353" y="2483"/>
                </a:lnTo>
                <a:lnTo>
                  <a:pt x="663" y="2766"/>
                </a:lnTo>
                <a:lnTo>
                  <a:pt x="1058" y="2991"/>
                </a:lnTo>
                <a:lnTo>
                  <a:pt x="1524" y="3175"/>
                </a:lnTo>
                <a:lnTo>
                  <a:pt x="2046" y="3302"/>
                </a:lnTo>
                <a:lnTo>
                  <a:pt x="2610" y="3358"/>
                </a:lnTo>
                <a:lnTo>
                  <a:pt x="2921" y="3372"/>
                </a:lnTo>
                <a:lnTo>
                  <a:pt x="3273" y="3358"/>
                </a:lnTo>
                <a:lnTo>
                  <a:pt x="3936" y="3274"/>
                </a:lnTo>
                <a:lnTo>
                  <a:pt x="4529" y="3090"/>
                </a:lnTo>
                <a:lnTo>
                  <a:pt x="5037" y="2850"/>
                </a:lnTo>
                <a:lnTo>
                  <a:pt x="5248" y="2695"/>
                </a:lnTo>
                <a:lnTo>
                  <a:pt x="5502" y="2469"/>
                </a:lnTo>
                <a:lnTo>
                  <a:pt x="5742" y="2103"/>
                </a:lnTo>
                <a:lnTo>
                  <a:pt x="5813" y="1820"/>
                </a:lnTo>
                <a:lnTo>
                  <a:pt x="5813" y="1679"/>
                </a:lnTo>
                <a:lnTo>
                  <a:pt x="5813" y="1510"/>
                </a:lnTo>
                <a:lnTo>
                  <a:pt x="5700" y="1186"/>
                </a:lnTo>
                <a:lnTo>
                  <a:pt x="5474" y="875"/>
                </a:lnTo>
                <a:lnTo>
                  <a:pt x="5164" y="607"/>
                </a:lnTo>
                <a:lnTo>
                  <a:pt x="4769" y="381"/>
                </a:lnTo>
                <a:lnTo>
                  <a:pt x="4303" y="198"/>
                </a:lnTo>
                <a:lnTo>
                  <a:pt x="3781" y="71"/>
                </a:lnTo>
                <a:lnTo>
                  <a:pt x="321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4" name="Google Shape;804;p28"/>
          <p:cNvSpPr/>
          <p:nvPr/>
        </p:nvSpPr>
        <p:spPr>
          <a:xfrm>
            <a:off x="4708489" y="2007775"/>
            <a:ext cx="406675" cy="1340950"/>
          </a:xfrm>
          <a:custGeom>
            <a:avLst/>
            <a:gdLst/>
            <a:ahLst/>
            <a:cxnLst/>
            <a:rect l="l" t="t" r="r" b="b"/>
            <a:pathLst>
              <a:path w="16267" h="53638" extrusionOk="0">
                <a:moveTo>
                  <a:pt x="4416" y="0"/>
                </a:moveTo>
                <a:lnTo>
                  <a:pt x="3951" y="494"/>
                </a:lnTo>
                <a:lnTo>
                  <a:pt x="2935" y="1383"/>
                </a:lnTo>
                <a:lnTo>
                  <a:pt x="1821" y="2159"/>
                </a:lnTo>
                <a:lnTo>
                  <a:pt x="636" y="2808"/>
                </a:lnTo>
                <a:lnTo>
                  <a:pt x="1" y="3090"/>
                </a:lnTo>
                <a:lnTo>
                  <a:pt x="1" y="53637"/>
                </a:lnTo>
                <a:lnTo>
                  <a:pt x="12669" y="53637"/>
                </a:lnTo>
                <a:lnTo>
                  <a:pt x="12768" y="53355"/>
                </a:lnTo>
                <a:lnTo>
                  <a:pt x="13643" y="50294"/>
                </a:lnTo>
                <a:lnTo>
                  <a:pt x="14560" y="46301"/>
                </a:lnTo>
                <a:lnTo>
                  <a:pt x="15166" y="43071"/>
                </a:lnTo>
                <a:lnTo>
                  <a:pt x="15688" y="39445"/>
                </a:lnTo>
                <a:lnTo>
                  <a:pt x="16083" y="35481"/>
                </a:lnTo>
                <a:lnTo>
                  <a:pt x="16239" y="32335"/>
                </a:lnTo>
                <a:lnTo>
                  <a:pt x="16267" y="30190"/>
                </a:lnTo>
                <a:lnTo>
                  <a:pt x="16225" y="28004"/>
                </a:lnTo>
                <a:lnTo>
                  <a:pt x="16098" y="25789"/>
                </a:lnTo>
                <a:lnTo>
                  <a:pt x="15886" y="23560"/>
                </a:lnTo>
                <a:lnTo>
                  <a:pt x="15576" y="21331"/>
                </a:lnTo>
                <a:lnTo>
                  <a:pt x="15152" y="19102"/>
                </a:lnTo>
                <a:lnTo>
                  <a:pt x="14630" y="16873"/>
                </a:lnTo>
                <a:lnTo>
                  <a:pt x="13981" y="14686"/>
                </a:lnTo>
                <a:lnTo>
                  <a:pt x="13205" y="12528"/>
                </a:lnTo>
                <a:lnTo>
                  <a:pt x="12288" y="10412"/>
                </a:lnTo>
                <a:lnTo>
                  <a:pt x="11230" y="8338"/>
                </a:lnTo>
                <a:lnTo>
                  <a:pt x="10017" y="6349"/>
                </a:lnTo>
                <a:lnTo>
                  <a:pt x="8635" y="4416"/>
                </a:lnTo>
                <a:lnTo>
                  <a:pt x="7083" y="2568"/>
                </a:lnTo>
                <a:lnTo>
                  <a:pt x="5362" y="818"/>
                </a:lnTo>
                <a:lnTo>
                  <a:pt x="441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5" name="Google Shape;805;p28"/>
          <p:cNvSpPr/>
          <p:nvPr/>
        </p:nvSpPr>
        <p:spPr>
          <a:xfrm>
            <a:off x="4507464" y="2085000"/>
            <a:ext cx="201050" cy="1263725"/>
          </a:xfrm>
          <a:custGeom>
            <a:avLst/>
            <a:gdLst/>
            <a:ahLst/>
            <a:cxnLst/>
            <a:rect l="l" t="t" r="r" b="b"/>
            <a:pathLst>
              <a:path w="8042" h="50549" extrusionOk="0">
                <a:moveTo>
                  <a:pt x="8042" y="1"/>
                </a:moveTo>
                <a:lnTo>
                  <a:pt x="7492" y="212"/>
                </a:lnTo>
                <a:lnTo>
                  <a:pt x="6349" y="551"/>
                </a:lnTo>
                <a:lnTo>
                  <a:pt x="5192" y="777"/>
                </a:lnTo>
                <a:lnTo>
                  <a:pt x="4007" y="890"/>
                </a:lnTo>
                <a:lnTo>
                  <a:pt x="3414" y="904"/>
                </a:lnTo>
                <a:lnTo>
                  <a:pt x="2540" y="875"/>
                </a:lnTo>
                <a:lnTo>
                  <a:pt x="833" y="636"/>
                </a:lnTo>
                <a:lnTo>
                  <a:pt x="0" y="424"/>
                </a:lnTo>
                <a:lnTo>
                  <a:pt x="0" y="50548"/>
                </a:lnTo>
                <a:lnTo>
                  <a:pt x="8042" y="50548"/>
                </a:lnTo>
                <a:lnTo>
                  <a:pt x="804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6" name="Google Shape;806;p28"/>
          <p:cNvSpPr/>
          <p:nvPr/>
        </p:nvSpPr>
        <p:spPr>
          <a:xfrm>
            <a:off x="4651014" y="968025"/>
            <a:ext cx="182000" cy="189075"/>
          </a:xfrm>
          <a:custGeom>
            <a:avLst/>
            <a:gdLst/>
            <a:ahLst/>
            <a:cxnLst/>
            <a:rect l="l" t="t" r="r" b="b"/>
            <a:pathLst>
              <a:path w="7280" h="7563" extrusionOk="0">
                <a:moveTo>
                  <a:pt x="0" y="1"/>
                </a:moveTo>
                <a:lnTo>
                  <a:pt x="339" y="481"/>
                </a:lnTo>
                <a:lnTo>
                  <a:pt x="875" y="1496"/>
                </a:lnTo>
                <a:lnTo>
                  <a:pt x="1256" y="2554"/>
                </a:lnTo>
                <a:lnTo>
                  <a:pt x="1510" y="3613"/>
                </a:lnTo>
                <a:lnTo>
                  <a:pt x="1651" y="4656"/>
                </a:lnTo>
                <a:lnTo>
                  <a:pt x="1721" y="5630"/>
                </a:lnTo>
                <a:lnTo>
                  <a:pt x="1707" y="6914"/>
                </a:lnTo>
                <a:lnTo>
                  <a:pt x="1651" y="7563"/>
                </a:lnTo>
                <a:lnTo>
                  <a:pt x="1778" y="7154"/>
                </a:lnTo>
                <a:lnTo>
                  <a:pt x="2187" y="6434"/>
                </a:lnTo>
                <a:lnTo>
                  <a:pt x="2765" y="5813"/>
                </a:lnTo>
                <a:lnTo>
                  <a:pt x="3471" y="5263"/>
                </a:lnTo>
                <a:lnTo>
                  <a:pt x="4261" y="4783"/>
                </a:lnTo>
                <a:lnTo>
                  <a:pt x="5107" y="4374"/>
                </a:lnTo>
                <a:lnTo>
                  <a:pt x="6433" y="3881"/>
                </a:lnTo>
                <a:lnTo>
                  <a:pt x="7280" y="3641"/>
                </a:lnTo>
                <a:lnTo>
                  <a:pt x="6306" y="2893"/>
                </a:lnTo>
                <a:lnTo>
                  <a:pt x="4430" y="1666"/>
                </a:lnTo>
                <a:lnTo>
                  <a:pt x="2596" y="777"/>
                </a:lnTo>
                <a:lnTo>
                  <a:pt x="847" y="184"/>
                </a:lnTo>
                <a:lnTo>
                  <a:pt x="0" y="1"/>
                </a:lnTo>
                <a:close/>
              </a:path>
            </a:pathLst>
          </a:custGeom>
          <a:solidFill>
            <a:srgbClr val="EE253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7" name="Google Shape;807;p28"/>
          <p:cNvSpPr/>
          <p:nvPr/>
        </p:nvSpPr>
        <p:spPr>
          <a:xfrm>
            <a:off x="4312064" y="1277000"/>
            <a:ext cx="560100" cy="664850"/>
          </a:xfrm>
          <a:custGeom>
            <a:avLst/>
            <a:gdLst/>
            <a:ahLst/>
            <a:cxnLst/>
            <a:rect l="l" t="t" r="r" b="b"/>
            <a:pathLst>
              <a:path w="22404" h="26594" extrusionOk="0">
                <a:moveTo>
                  <a:pt x="4036" y="17465"/>
                </a:moveTo>
                <a:lnTo>
                  <a:pt x="4586" y="17536"/>
                </a:lnTo>
                <a:lnTo>
                  <a:pt x="5108" y="17663"/>
                </a:lnTo>
                <a:lnTo>
                  <a:pt x="5559" y="17832"/>
                </a:lnTo>
                <a:lnTo>
                  <a:pt x="5954" y="18058"/>
                </a:lnTo>
                <a:lnTo>
                  <a:pt x="6250" y="18326"/>
                </a:lnTo>
                <a:lnTo>
                  <a:pt x="6476" y="18622"/>
                </a:lnTo>
                <a:lnTo>
                  <a:pt x="6589" y="18947"/>
                </a:lnTo>
                <a:lnTo>
                  <a:pt x="6603" y="19116"/>
                </a:lnTo>
                <a:lnTo>
                  <a:pt x="6575" y="19271"/>
                </a:lnTo>
                <a:lnTo>
                  <a:pt x="6490" y="19553"/>
                </a:lnTo>
                <a:lnTo>
                  <a:pt x="6349" y="19807"/>
                </a:lnTo>
                <a:lnTo>
                  <a:pt x="6152" y="20019"/>
                </a:lnTo>
                <a:lnTo>
                  <a:pt x="6025" y="20104"/>
                </a:lnTo>
                <a:lnTo>
                  <a:pt x="5827" y="20259"/>
                </a:lnTo>
                <a:lnTo>
                  <a:pt x="5333" y="20499"/>
                </a:lnTo>
                <a:lnTo>
                  <a:pt x="4741" y="20668"/>
                </a:lnTo>
                <a:lnTo>
                  <a:pt x="4092" y="20767"/>
                </a:lnTo>
                <a:lnTo>
                  <a:pt x="3443" y="20767"/>
                </a:lnTo>
                <a:lnTo>
                  <a:pt x="2893" y="20696"/>
                </a:lnTo>
                <a:lnTo>
                  <a:pt x="2385" y="20569"/>
                </a:lnTo>
                <a:lnTo>
                  <a:pt x="1919" y="20400"/>
                </a:lnTo>
                <a:lnTo>
                  <a:pt x="1538" y="20174"/>
                </a:lnTo>
                <a:lnTo>
                  <a:pt x="1228" y="19906"/>
                </a:lnTo>
                <a:lnTo>
                  <a:pt x="1017" y="19610"/>
                </a:lnTo>
                <a:lnTo>
                  <a:pt x="904" y="19285"/>
                </a:lnTo>
                <a:lnTo>
                  <a:pt x="890" y="19116"/>
                </a:lnTo>
                <a:lnTo>
                  <a:pt x="904" y="18947"/>
                </a:lnTo>
                <a:lnTo>
                  <a:pt x="1017" y="18622"/>
                </a:lnTo>
                <a:lnTo>
                  <a:pt x="1228" y="18326"/>
                </a:lnTo>
                <a:lnTo>
                  <a:pt x="1538" y="18058"/>
                </a:lnTo>
                <a:lnTo>
                  <a:pt x="1919" y="17832"/>
                </a:lnTo>
                <a:lnTo>
                  <a:pt x="2385" y="17663"/>
                </a:lnTo>
                <a:lnTo>
                  <a:pt x="2893" y="17536"/>
                </a:lnTo>
                <a:lnTo>
                  <a:pt x="3443" y="17465"/>
                </a:lnTo>
                <a:close/>
                <a:moveTo>
                  <a:pt x="18707" y="17451"/>
                </a:moveTo>
                <a:lnTo>
                  <a:pt x="19004" y="17465"/>
                </a:lnTo>
                <a:lnTo>
                  <a:pt x="19568" y="17536"/>
                </a:lnTo>
                <a:lnTo>
                  <a:pt x="20076" y="17663"/>
                </a:lnTo>
                <a:lnTo>
                  <a:pt x="20527" y="17832"/>
                </a:lnTo>
                <a:lnTo>
                  <a:pt x="20922" y="18058"/>
                </a:lnTo>
                <a:lnTo>
                  <a:pt x="21219" y="18326"/>
                </a:lnTo>
                <a:lnTo>
                  <a:pt x="21444" y="18622"/>
                </a:lnTo>
                <a:lnTo>
                  <a:pt x="21557" y="18947"/>
                </a:lnTo>
                <a:lnTo>
                  <a:pt x="21571" y="19116"/>
                </a:lnTo>
                <a:lnTo>
                  <a:pt x="21557" y="19285"/>
                </a:lnTo>
                <a:lnTo>
                  <a:pt x="21444" y="19610"/>
                </a:lnTo>
                <a:lnTo>
                  <a:pt x="21219" y="19906"/>
                </a:lnTo>
                <a:lnTo>
                  <a:pt x="20922" y="20174"/>
                </a:lnTo>
                <a:lnTo>
                  <a:pt x="20527" y="20400"/>
                </a:lnTo>
                <a:lnTo>
                  <a:pt x="20076" y="20569"/>
                </a:lnTo>
                <a:lnTo>
                  <a:pt x="19568" y="20696"/>
                </a:lnTo>
                <a:lnTo>
                  <a:pt x="19004" y="20767"/>
                </a:lnTo>
                <a:lnTo>
                  <a:pt x="18707" y="20767"/>
                </a:lnTo>
                <a:lnTo>
                  <a:pt x="18425" y="20781"/>
                </a:lnTo>
                <a:lnTo>
                  <a:pt x="17847" y="20710"/>
                </a:lnTo>
                <a:lnTo>
                  <a:pt x="17297" y="20555"/>
                </a:lnTo>
                <a:lnTo>
                  <a:pt x="16761" y="20315"/>
                </a:lnTo>
                <a:lnTo>
                  <a:pt x="16507" y="20174"/>
                </a:lnTo>
                <a:lnTo>
                  <a:pt x="16366" y="20061"/>
                </a:lnTo>
                <a:lnTo>
                  <a:pt x="16126" y="19821"/>
                </a:lnTo>
                <a:lnTo>
                  <a:pt x="15956" y="19553"/>
                </a:lnTo>
                <a:lnTo>
                  <a:pt x="15872" y="19257"/>
                </a:lnTo>
                <a:lnTo>
                  <a:pt x="15858" y="19116"/>
                </a:lnTo>
                <a:lnTo>
                  <a:pt x="15872" y="18947"/>
                </a:lnTo>
                <a:lnTo>
                  <a:pt x="15985" y="18622"/>
                </a:lnTo>
                <a:lnTo>
                  <a:pt x="16196" y="18326"/>
                </a:lnTo>
                <a:lnTo>
                  <a:pt x="16507" y="18058"/>
                </a:lnTo>
                <a:lnTo>
                  <a:pt x="16902" y="17832"/>
                </a:lnTo>
                <a:lnTo>
                  <a:pt x="17353" y="17649"/>
                </a:lnTo>
                <a:lnTo>
                  <a:pt x="17861" y="17536"/>
                </a:lnTo>
                <a:lnTo>
                  <a:pt x="18425" y="17465"/>
                </a:lnTo>
                <a:lnTo>
                  <a:pt x="18707" y="17451"/>
                </a:lnTo>
                <a:close/>
                <a:moveTo>
                  <a:pt x="11202" y="10412"/>
                </a:moveTo>
                <a:lnTo>
                  <a:pt x="11668" y="11611"/>
                </a:lnTo>
                <a:lnTo>
                  <a:pt x="12486" y="14037"/>
                </a:lnTo>
                <a:lnTo>
                  <a:pt x="12853" y="15265"/>
                </a:lnTo>
                <a:lnTo>
                  <a:pt x="13191" y="16534"/>
                </a:lnTo>
                <a:lnTo>
                  <a:pt x="13586" y="18481"/>
                </a:lnTo>
                <a:lnTo>
                  <a:pt x="13742" y="19751"/>
                </a:lnTo>
                <a:lnTo>
                  <a:pt x="13784" y="20357"/>
                </a:lnTo>
                <a:lnTo>
                  <a:pt x="13798" y="20795"/>
                </a:lnTo>
                <a:lnTo>
                  <a:pt x="13770" y="21599"/>
                </a:lnTo>
                <a:lnTo>
                  <a:pt x="13657" y="22347"/>
                </a:lnTo>
                <a:lnTo>
                  <a:pt x="13459" y="22996"/>
                </a:lnTo>
                <a:lnTo>
                  <a:pt x="13318" y="23278"/>
                </a:lnTo>
                <a:lnTo>
                  <a:pt x="13163" y="23560"/>
                </a:lnTo>
                <a:lnTo>
                  <a:pt x="12768" y="23997"/>
                </a:lnTo>
                <a:lnTo>
                  <a:pt x="12246" y="24308"/>
                </a:lnTo>
                <a:lnTo>
                  <a:pt x="11611" y="24491"/>
                </a:lnTo>
                <a:lnTo>
                  <a:pt x="11230" y="24505"/>
                </a:lnTo>
                <a:lnTo>
                  <a:pt x="11202" y="24505"/>
                </a:lnTo>
                <a:lnTo>
                  <a:pt x="10807" y="24491"/>
                </a:lnTo>
                <a:lnTo>
                  <a:pt x="10158" y="24322"/>
                </a:lnTo>
                <a:lnTo>
                  <a:pt x="9622" y="24011"/>
                </a:lnTo>
                <a:lnTo>
                  <a:pt x="9213" y="23546"/>
                </a:lnTo>
                <a:lnTo>
                  <a:pt x="9058" y="23278"/>
                </a:lnTo>
                <a:lnTo>
                  <a:pt x="8931" y="22996"/>
                </a:lnTo>
                <a:lnTo>
                  <a:pt x="8733" y="22347"/>
                </a:lnTo>
                <a:lnTo>
                  <a:pt x="8635" y="21613"/>
                </a:lnTo>
                <a:lnTo>
                  <a:pt x="8592" y="20823"/>
                </a:lnTo>
                <a:lnTo>
                  <a:pt x="8606" y="20400"/>
                </a:lnTo>
                <a:lnTo>
                  <a:pt x="8649" y="19765"/>
                </a:lnTo>
                <a:lnTo>
                  <a:pt x="8818" y="18425"/>
                </a:lnTo>
                <a:lnTo>
                  <a:pt x="9241" y="16365"/>
                </a:lnTo>
                <a:lnTo>
                  <a:pt x="9608" y="15039"/>
                </a:lnTo>
                <a:lnTo>
                  <a:pt x="9961" y="13868"/>
                </a:lnTo>
                <a:lnTo>
                  <a:pt x="10751" y="11554"/>
                </a:lnTo>
                <a:lnTo>
                  <a:pt x="11202" y="10412"/>
                </a:lnTo>
                <a:close/>
                <a:moveTo>
                  <a:pt x="12825" y="0"/>
                </a:moveTo>
                <a:lnTo>
                  <a:pt x="12246" y="466"/>
                </a:lnTo>
                <a:lnTo>
                  <a:pt x="10962" y="1425"/>
                </a:lnTo>
                <a:lnTo>
                  <a:pt x="9538" y="2370"/>
                </a:lnTo>
                <a:lnTo>
                  <a:pt x="8014" y="3273"/>
                </a:lnTo>
                <a:lnTo>
                  <a:pt x="6377" y="4106"/>
                </a:lnTo>
                <a:lnTo>
                  <a:pt x="4642" y="4811"/>
                </a:lnTo>
                <a:lnTo>
                  <a:pt x="2836" y="5361"/>
                </a:lnTo>
                <a:lnTo>
                  <a:pt x="960" y="5728"/>
                </a:lnTo>
                <a:lnTo>
                  <a:pt x="1" y="5813"/>
                </a:lnTo>
                <a:lnTo>
                  <a:pt x="1" y="20781"/>
                </a:lnTo>
                <a:lnTo>
                  <a:pt x="1" y="20964"/>
                </a:lnTo>
                <a:lnTo>
                  <a:pt x="382" y="22121"/>
                </a:lnTo>
                <a:lnTo>
                  <a:pt x="833" y="22883"/>
                </a:lnTo>
                <a:lnTo>
                  <a:pt x="1256" y="23419"/>
                </a:lnTo>
                <a:lnTo>
                  <a:pt x="1807" y="23955"/>
                </a:lnTo>
                <a:lnTo>
                  <a:pt x="2484" y="24491"/>
                </a:lnTo>
                <a:lnTo>
                  <a:pt x="3302" y="24999"/>
                </a:lnTo>
                <a:lnTo>
                  <a:pt x="4289" y="25464"/>
                </a:lnTo>
                <a:lnTo>
                  <a:pt x="5460" y="25874"/>
                </a:lnTo>
                <a:lnTo>
                  <a:pt x="6829" y="26212"/>
                </a:lnTo>
                <a:lnTo>
                  <a:pt x="8409" y="26452"/>
                </a:lnTo>
                <a:lnTo>
                  <a:pt x="10215" y="26579"/>
                </a:lnTo>
                <a:lnTo>
                  <a:pt x="11216" y="26593"/>
                </a:lnTo>
                <a:lnTo>
                  <a:pt x="11230" y="26579"/>
                </a:lnTo>
                <a:lnTo>
                  <a:pt x="12232" y="26565"/>
                </a:lnTo>
                <a:lnTo>
                  <a:pt x="14038" y="26438"/>
                </a:lnTo>
                <a:lnTo>
                  <a:pt x="15604" y="26212"/>
                </a:lnTo>
                <a:lnTo>
                  <a:pt x="16972" y="25874"/>
                </a:lnTo>
                <a:lnTo>
                  <a:pt x="18143" y="25464"/>
                </a:lnTo>
                <a:lnTo>
                  <a:pt x="19131" y="24999"/>
                </a:lnTo>
                <a:lnTo>
                  <a:pt x="19949" y="24491"/>
                </a:lnTo>
                <a:lnTo>
                  <a:pt x="20626" y="23955"/>
                </a:lnTo>
                <a:lnTo>
                  <a:pt x="21162" y="23405"/>
                </a:lnTo>
                <a:lnTo>
                  <a:pt x="21571" y="22869"/>
                </a:lnTo>
                <a:lnTo>
                  <a:pt x="22023" y="22107"/>
                </a:lnTo>
                <a:lnTo>
                  <a:pt x="22390" y="20950"/>
                </a:lnTo>
                <a:lnTo>
                  <a:pt x="22404" y="20781"/>
                </a:lnTo>
                <a:lnTo>
                  <a:pt x="22404" y="5573"/>
                </a:lnTo>
                <a:lnTo>
                  <a:pt x="21952" y="5587"/>
                </a:lnTo>
                <a:lnTo>
                  <a:pt x="20852" y="5559"/>
                </a:lnTo>
                <a:lnTo>
                  <a:pt x="19554" y="5418"/>
                </a:lnTo>
                <a:lnTo>
                  <a:pt x="18143" y="5093"/>
                </a:lnTo>
                <a:lnTo>
                  <a:pt x="17071" y="4698"/>
                </a:lnTo>
                <a:lnTo>
                  <a:pt x="16380" y="4359"/>
                </a:lnTo>
                <a:lnTo>
                  <a:pt x="15688" y="3936"/>
                </a:lnTo>
                <a:lnTo>
                  <a:pt x="15039" y="3442"/>
                </a:lnTo>
                <a:lnTo>
                  <a:pt x="14447" y="2850"/>
                </a:lnTo>
                <a:lnTo>
                  <a:pt x="13897" y="2173"/>
                </a:lnTo>
                <a:lnTo>
                  <a:pt x="13403" y="1383"/>
                </a:lnTo>
                <a:lnTo>
                  <a:pt x="12994" y="494"/>
                </a:lnTo>
                <a:lnTo>
                  <a:pt x="1282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8" name="Google Shape;808;p28"/>
          <p:cNvSpPr/>
          <p:nvPr/>
        </p:nvSpPr>
        <p:spPr>
          <a:xfrm>
            <a:off x="4351214" y="966625"/>
            <a:ext cx="183075" cy="190475"/>
          </a:xfrm>
          <a:custGeom>
            <a:avLst/>
            <a:gdLst/>
            <a:ahLst/>
            <a:cxnLst/>
            <a:rect l="l" t="t" r="r" b="b"/>
            <a:pathLst>
              <a:path w="7323" h="7619" extrusionOk="0">
                <a:moveTo>
                  <a:pt x="7323" y="1"/>
                </a:moveTo>
                <a:lnTo>
                  <a:pt x="6815" y="99"/>
                </a:lnTo>
                <a:lnTo>
                  <a:pt x="5799" y="367"/>
                </a:lnTo>
                <a:lnTo>
                  <a:pt x="4811" y="706"/>
                </a:lnTo>
                <a:lnTo>
                  <a:pt x="3866" y="1101"/>
                </a:lnTo>
                <a:lnTo>
                  <a:pt x="2935" y="1566"/>
                </a:lnTo>
                <a:lnTo>
                  <a:pt x="2046" y="2103"/>
                </a:lnTo>
                <a:lnTo>
                  <a:pt x="1200" y="2695"/>
                </a:lnTo>
                <a:lnTo>
                  <a:pt x="382" y="3344"/>
                </a:lnTo>
                <a:lnTo>
                  <a:pt x="1" y="3711"/>
                </a:lnTo>
                <a:lnTo>
                  <a:pt x="847" y="3937"/>
                </a:lnTo>
                <a:lnTo>
                  <a:pt x="2159" y="4430"/>
                </a:lnTo>
                <a:lnTo>
                  <a:pt x="3006" y="4839"/>
                </a:lnTo>
                <a:lnTo>
                  <a:pt x="3810" y="5319"/>
                </a:lnTo>
                <a:lnTo>
                  <a:pt x="4501" y="5869"/>
                </a:lnTo>
                <a:lnTo>
                  <a:pt x="5079" y="6490"/>
                </a:lnTo>
                <a:lnTo>
                  <a:pt x="5489" y="7210"/>
                </a:lnTo>
                <a:lnTo>
                  <a:pt x="5630" y="7619"/>
                </a:lnTo>
                <a:lnTo>
                  <a:pt x="5573" y="6970"/>
                </a:lnTo>
                <a:lnTo>
                  <a:pt x="5559" y="5658"/>
                </a:lnTo>
                <a:lnTo>
                  <a:pt x="5616" y="4684"/>
                </a:lnTo>
                <a:lnTo>
                  <a:pt x="5771" y="3640"/>
                </a:lnTo>
                <a:lnTo>
                  <a:pt x="6039" y="2568"/>
                </a:lnTo>
                <a:lnTo>
                  <a:pt x="6434" y="1496"/>
                </a:lnTo>
                <a:lnTo>
                  <a:pt x="6970" y="480"/>
                </a:lnTo>
                <a:lnTo>
                  <a:pt x="7323" y="1"/>
                </a:lnTo>
                <a:close/>
              </a:path>
            </a:pathLst>
          </a:custGeom>
          <a:solidFill>
            <a:srgbClr val="EE253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9" name="Google Shape;809;p28"/>
          <p:cNvSpPr/>
          <p:nvPr/>
        </p:nvSpPr>
        <p:spPr>
          <a:xfrm>
            <a:off x="4334289" y="1713625"/>
            <a:ext cx="142875" cy="82900"/>
          </a:xfrm>
          <a:custGeom>
            <a:avLst/>
            <a:gdLst/>
            <a:ahLst/>
            <a:cxnLst/>
            <a:rect l="l" t="t" r="r" b="b"/>
            <a:pathLst>
              <a:path w="5715" h="3316" extrusionOk="0">
                <a:moveTo>
                  <a:pt x="2554" y="0"/>
                </a:moveTo>
                <a:lnTo>
                  <a:pt x="2004" y="71"/>
                </a:lnTo>
                <a:lnTo>
                  <a:pt x="1496" y="198"/>
                </a:lnTo>
                <a:lnTo>
                  <a:pt x="1030" y="367"/>
                </a:lnTo>
                <a:lnTo>
                  <a:pt x="649" y="593"/>
                </a:lnTo>
                <a:lnTo>
                  <a:pt x="339" y="861"/>
                </a:lnTo>
                <a:lnTo>
                  <a:pt x="128" y="1157"/>
                </a:lnTo>
                <a:lnTo>
                  <a:pt x="15" y="1482"/>
                </a:lnTo>
                <a:lnTo>
                  <a:pt x="1" y="1651"/>
                </a:lnTo>
                <a:lnTo>
                  <a:pt x="15" y="1820"/>
                </a:lnTo>
                <a:lnTo>
                  <a:pt x="128" y="2145"/>
                </a:lnTo>
                <a:lnTo>
                  <a:pt x="339" y="2441"/>
                </a:lnTo>
                <a:lnTo>
                  <a:pt x="649" y="2709"/>
                </a:lnTo>
                <a:lnTo>
                  <a:pt x="1030" y="2935"/>
                </a:lnTo>
                <a:lnTo>
                  <a:pt x="1496" y="3104"/>
                </a:lnTo>
                <a:lnTo>
                  <a:pt x="2004" y="3231"/>
                </a:lnTo>
                <a:lnTo>
                  <a:pt x="2554" y="3302"/>
                </a:lnTo>
                <a:lnTo>
                  <a:pt x="2850" y="3316"/>
                </a:lnTo>
                <a:lnTo>
                  <a:pt x="3203" y="3302"/>
                </a:lnTo>
                <a:lnTo>
                  <a:pt x="3852" y="3203"/>
                </a:lnTo>
                <a:lnTo>
                  <a:pt x="4444" y="3034"/>
                </a:lnTo>
                <a:lnTo>
                  <a:pt x="4938" y="2794"/>
                </a:lnTo>
                <a:lnTo>
                  <a:pt x="5150" y="2639"/>
                </a:lnTo>
                <a:lnTo>
                  <a:pt x="5263" y="2554"/>
                </a:lnTo>
                <a:lnTo>
                  <a:pt x="5460" y="2342"/>
                </a:lnTo>
                <a:lnTo>
                  <a:pt x="5615" y="2088"/>
                </a:lnTo>
                <a:lnTo>
                  <a:pt x="5700" y="1806"/>
                </a:lnTo>
                <a:lnTo>
                  <a:pt x="5714" y="1651"/>
                </a:lnTo>
                <a:lnTo>
                  <a:pt x="5700" y="1482"/>
                </a:lnTo>
                <a:lnTo>
                  <a:pt x="5587" y="1157"/>
                </a:lnTo>
                <a:lnTo>
                  <a:pt x="5361" y="861"/>
                </a:lnTo>
                <a:lnTo>
                  <a:pt x="5065" y="593"/>
                </a:lnTo>
                <a:lnTo>
                  <a:pt x="4670" y="367"/>
                </a:lnTo>
                <a:lnTo>
                  <a:pt x="4219" y="198"/>
                </a:lnTo>
                <a:lnTo>
                  <a:pt x="3711" y="71"/>
                </a:lnTo>
                <a:lnTo>
                  <a:pt x="314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0" name="Google Shape;810;p28"/>
          <p:cNvSpPr/>
          <p:nvPr/>
        </p:nvSpPr>
        <p:spPr>
          <a:xfrm>
            <a:off x="4393539" y="1461450"/>
            <a:ext cx="140750" cy="78325"/>
          </a:xfrm>
          <a:custGeom>
            <a:avLst/>
            <a:gdLst/>
            <a:ahLst/>
            <a:cxnLst/>
            <a:rect l="l" t="t" r="r" b="b"/>
            <a:pathLst>
              <a:path w="5630" h="3133" extrusionOk="0">
                <a:moveTo>
                  <a:pt x="198" y="1"/>
                </a:moveTo>
                <a:lnTo>
                  <a:pt x="15" y="170"/>
                </a:lnTo>
                <a:lnTo>
                  <a:pt x="1" y="311"/>
                </a:lnTo>
                <a:lnTo>
                  <a:pt x="1" y="593"/>
                </a:lnTo>
                <a:lnTo>
                  <a:pt x="113" y="1143"/>
                </a:lnTo>
                <a:lnTo>
                  <a:pt x="325" y="1651"/>
                </a:lnTo>
                <a:lnTo>
                  <a:pt x="635" y="2103"/>
                </a:lnTo>
                <a:lnTo>
                  <a:pt x="1016" y="2483"/>
                </a:lnTo>
                <a:lnTo>
                  <a:pt x="1468" y="2794"/>
                </a:lnTo>
                <a:lnTo>
                  <a:pt x="1962" y="3005"/>
                </a:lnTo>
                <a:lnTo>
                  <a:pt x="2512" y="3118"/>
                </a:lnTo>
                <a:lnTo>
                  <a:pt x="2808" y="3132"/>
                </a:lnTo>
                <a:lnTo>
                  <a:pt x="3090" y="3118"/>
                </a:lnTo>
                <a:lnTo>
                  <a:pt x="3640" y="3005"/>
                </a:lnTo>
                <a:lnTo>
                  <a:pt x="4148" y="2794"/>
                </a:lnTo>
                <a:lnTo>
                  <a:pt x="4600" y="2498"/>
                </a:lnTo>
                <a:lnTo>
                  <a:pt x="4981" y="2103"/>
                </a:lnTo>
                <a:lnTo>
                  <a:pt x="5291" y="1651"/>
                </a:lnTo>
                <a:lnTo>
                  <a:pt x="5503" y="1157"/>
                </a:lnTo>
                <a:lnTo>
                  <a:pt x="5615" y="607"/>
                </a:lnTo>
                <a:lnTo>
                  <a:pt x="5630" y="311"/>
                </a:lnTo>
                <a:lnTo>
                  <a:pt x="5601" y="170"/>
                </a:lnTo>
                <a:lnTo>
                  <a:pt x="5432" y="1"/>
                </a:lnTo>
                <a:lnTo>
                  <a:pt x="5192" y="1"/>
                </a:lnTo>
                <a:lnTo>
                  <a:pt x="5009" y="170"/>
                </a:lnTo>
                <a:lnTo>
                  <a:pt x="4995" y="311"/>
                </a:lnTo>
                <a:lnTo>
                  <a:pt x="4981" y="537"/>
                </a:lnTo>
                <a:lnTo>
                  <a:pt x="4896" y="960"/>
                </a:lnTo>
                <a:lnTo>
                  <a:pt x="4727" y="1355"/>
                </a:lnTo>
                <a:lnTo>
                  <a:pt x="4501" y="1708"/>
                </a:lnTo>
                <a:lnTo>
                  <a:pt x="4205" y="1990"/>
                </a:lnTo>
                <a:lnTo>
                  <a:pt x="3852" y="2230"/>
                </a:lnTo>
                <a:lnTo>
                  <a:pt x="3457" y="2399"/>
                </a:lnTo>
                <a:lnTo>
                  <a:pt x="3034" y="2483"/>
                </a:lnTo>
                <a:lnTo>
                  <a:pt x="2808" y="2498"/>
                </a:lnTo>
                <a:lnTo>
                  <a:pt x="2582" y="2483"/>
                </a:lnTo>
                <a:lnTo>
                  <a:pt x="2159" y="2399"/>
                </a:lnTo>
                <a:lnTo>
                  <a:pt x="1764" y="2230"/>
                </a:lnTo>
                <a:lnTo>
                  <a:pt x="1425" y="1990"/>
                </a:lnTo>
                <a:lnTo>
                  <a:pt x="1129" y="1708"/>
                </a:lnTo>
                <a:lnTo>
                  <a:pt x="889" y="1355"/>
                </a:lnTo>
                <a:lnTo>
                  <a:pt x="720" y="960"/>
                </a:lnTo>
                <a:lnTo>
                  <a:pt x="635" y="537"/>
                </a:lnTo>
                <a:lnTo>
                  <a:pt x="635" y="311"/>
                </a:lnTo>
                <a:lnTo>
                  <a:pt x="607" y="170"/>
                </a:lnTo>
                <a:lnTo>
                  <a:pt x="438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1" name="Google Shape;811;p28"/>
          <p:cNvSpPr/>
          <p:nvPr/>
        </p:nvSpPr>
        <p:spPr>
          <a:xfrm>
            <a:off x="4671814" y="1458625"/>
            <a:ext cx="140750" cy="79025"/>
          </a:xfrm>
          <a:custGeom>
            <a:avLst/>
            <a:gdLst/>
            <a:ahLst/>
            <a:cxnLst/>
            <a:rect l="l" t="t" r="r" b="b"/>
            <a:pathLst>
              <a:path w="5630" h="3161" extrusionOk="0">
                <a:moveTo>
                  <a:pt x="5178" y="1"/>
                </a:moveTo>
                <a:lnTo>
                  <a:pt x="4995" y="184"/>
                </a:lnTo>
                <a:lnTo>
                  <a:pt x="4995" y="339"/>
                </a:lnTo>
                <a:lnTo>
                  <a:pt x="4995" y="565"/>
                </a:lnTo>
                <a:lnTo>
                  <a:pt x="4910" y="1002"/>
                </a:lnTo>
                <a:lnTo>
                  <a:pt x="4755" y="1397"/>
                </a:lnTo>
                <a:lnTo>
                  <a:pt x="4515" y="1764"/>
                </a:lnTo>
                <a:lnTo>
                  <a:pt x="4219" y="2060"/>
                </a:lnTo>
                <a:lnTo>
                  <a:pt x="3866" y="2314"/>
                </a:lnTo>
                <a:lnTo>
                  <a:pt x="3471" y="2484"/>
                </a:lnTo>
                <a:lnTo>
                  <a:pt x="3034" y="2568"/>
                </a:lnTo>
                <a:lnTo>
                  <a:pt x="2808" y="2582"/>
                </a:lnTo>
                <a:lnTo>
                  <a:pt x="2582" y="2568"/>
                </a:lnTo>
                <a:lnTo>
                  <a:pt x="2145" y="2484"/>
                </a:lnTo>
                <a:lnTo>
                  <a:pt x="1750" y="2314"/>
                </a:lnTo>
                <a:lnTo>
                  <a:pt x="1397" y="2060"/>
                </a:lnTo>
                <a:lnTo>
                  <a:pt x="1101" y="1764"/>
                </a:lnTo>
                <a:lnTo>
                  <a:pt x="861" y="1397"/>
                </a:lnTo>
                <a:lnTo>
                  <a:pt x="706" y="1002"/>
                </a:lnTo>
                <a:lnTo>
                  <a:pt x="621" y="565"/>
                </a:lnTo>
                <a:lnTo>
                  <a:pt x="621" y="339"/>
                </a:lnTo>
                <a:lnTo>
                  <a:pt x="593" y="198"/>
                </a:lnTo>
                <a:lnTo>
                  <a:pt x="424" y="57"/>
                </a:lnTo>
                <a:lnTo>
                  <a:pt x="198" y="57"/>
                </a:lnTo>
                <a:lnTo>
                  <a:pt x="15" y="198"/>
                </a:lnTo>
                <a:lnTo>
                  <a:pt x="1" y="339"/>
                </a:lnTo>
                <a:lnTo>
                  <a:pt x="1" y="621"/>
                </a:lnTo>
                <a:lnTo>
                  <a:pt x="113" y="1172"/>
                </a:lnTo>
                <a:lnTo>
                  <a:pt x="325" y="1679"/>
                </a:lnTo>
                <a:lnTo>
                  <a:pt x="635" y="2131"/>
                </a:lnTo>
                <a:lnTo>
                  <a:pt x="1016" y="2512"/>
                </a:lnTo>
                <a:lnTo>
                  <a:pt x="1454" y="2808"/>
                </a:lnTo>
                <a:lnTo>
                  <a:pt x="1962" y="3034"/>
                </a:lnTo>
                <a:lnTo>
                  <a:pt x="2512" y="3147"/>
                </a:lnTo>
                <a:lnTo>
                  <a:pt x="2808" y="3161"/>
                </a:lnTo>
                <a:lnTo>
                  <a:pt x="3090" y="3147"/>
                </a:lnTo>
                <a:lnTo>
                  <a:pt x="3640" y="3034"/>
                </a:lnTo>
                <a:lnTo>
                  <a:pt x="4148" y="2822"/>
                </a:lnTo>
                <a:lnTo>
                  <a:pt x="4600" y="2512"/>
                </a:lnTo>
                <a:lnTo>
                  <a:pt x="4981" y="2131"/>
                </a:lnTo>
                <a:lnTo>
                  <a:pt x="5291" y="1679"/>
                </a:lnTo>
                <a:lnTo>
                  <a:pt x="5503" y="1172"/>
                </a:lnTo>
                <a:lnTo>
                  <a:pt x="5615" y="621"/>
                </a:lnTo>
                <a:lnTo>
                  <a:pt x="5629" y="339"/>
                </a:lnTo>
                <a:lnTo>
                  <a:pt x="5615" y="184"/>
                </a:lnTo>
                <a:lnTo>
                  <a:pt x="5432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2" name="Google Shape;812;p28"/>
          <p:cNvSpPr/>
          <p:nvPr/>
        </p:nvSpPr>
        <p:spPr>
          <a:xfrm>
            <a:off x="4283514" y="919025"/>
            <a:ext cx="616525" cy="323775"/>
          </a:xfrm>
          <a:custGeom>
            <a:avLst/>
            <a:gdLst/>
            <a:ahLst/>
            <a:cxnLst/>
            <a:rect l="l" t="t" r="r" b="b"/>
            <a:pathLst>
              <a:path w="24661" h="12951" extrusionOk="0">
                <a:moveTo>
                  <a:pt x="12330" y="0"/>
                </a:moveTo>
                <a:lnTo>
                  <a:pt x="11992" y="169"/>
                </a:lnTo>
                <a:lnTo>
                  <a:pt x="11357" y="578"/>
                </a:lnTo>
                <a:lnTo>
                  <a:pt x="10778" y="1058"/>
                </a:lnTo>
                <a:lnTo>
                  <a:pt x="10256" y="1608"/>
                </a:lnTo>
                <a:lnTo>
                  <a:pt x="10016" y="1905"/>
                </a:lnTo>
                <a:lnTo>
                  <a:pt x="9664" y="2384"/>
                </a:lnTo>
                <a:lnTo>
                  <a:pt x="9114" y="3400"/>
                </a:lnTo>
                <a:lnTo>
                  <a:pt x="8733" y="4458"/>
                </a:lnTo>
                <a:lnTo>
                  <a:pt x="8465" y="5530"/>
                </a:lnTo>
                <a:lnTo>
                  <a:pt x="8309" y="6574"/>
                </a:lnTo>
                <a:lnTo>
                  <a:pt x="8253" y="7562"/>
                </a:lnTo>
                <a:lnTo>
                  <a:pt x="8267" y="8860"/>
                </a:lnTo>
                <a:lnTo>
                  <a:pt x="8324" y="9509"/>
                </a:lnTo>
                <a:lnTo>
                  <a:pt x="8197" y="9114"/>
                </a:lnTo>
                <a:lnTo>
                  <a:pt x="7773" y="8394"/>
                </a:lnTo>
                <a:lnTo>
                  <a:pt x="7209" y="7759"/>
                </a:lnTo>
                <a:lnTo>
                  <a:pt x="6504" y="7209"/>
                </a:lnTo>
                <a:lnTo>
                  <a:pt x="5714" y="6729"/>
                </a:lnTo>
                <a:lnTo>
                  <a:pt x="4853" y="6334"/>
                </a:lnTo>
                <a:lnTo>
                  <a:pt x="3541" y="5841"/>
                </a:lnTo>
                <a:lnTo>
                  <a:pt x="2695" y="5601"/>
                </a:lnTo>
                <a:lnTo>
                  <a:pt x="2032" y="5431"/>
                </a:lnTo>
                <a:lnTo>
                  <a:pt x="691" y="5163"/>
                </a:lnTo>
                <a:lnTo>
                  <a:pt x="0" y="5065"/>
                </a:lnTo>
                <a:lnTo>
                  <a:pt x="0" y="5065"/>
                </a:lnTo>
                <a:lnTo>
                  <a:pt x="339" y="5206"/>
                </a:lnTo>
                <a:lnTo>
                  <a:pt x="945" y="5573"/>
                </a:lnTo>
                <a:lnTo>
                  <a:pt x="1481" y="6024"/>
                </a:lnTo>
                <a:lnTo>
                  <a:pt x="1947" y="6532"/>
                </a:lnTo>
                <a:lnTo>
                  <a:pt x="2554" y="7392"/>
                </a:lnTo>
                <a:lnTo>
                  <a:pt x="3160" y="8648"/>
                </a:lnTo>
                <a:lnTo>
                  <a:pt x="3583" y="9932"/>
                </a:lnTo>
                <a:lnTo>
                  <a:pt x="3851" y="11117"/>
                </a:lnTo>
                <a:lnTo>
                  <a:pt x="4063" y="12513"/>
                </a:lnTo>
                <a:lnTo>
                  <a:pt x="4091" y="12894"/>
                </a:lnTo>
                <a:lnTo>
                  <a:pt x="4091" y="12951"/>
                </a:lnTo>
                <a:lnTo>
                  <a:pt x="20583" y="12951"/>
                </a:lnTo>
                <a:lnTo>
                  <a:pt x="20583" y="12838"/>
                </a:lnTo>
                <a:lnTo>
                  <a:pt x="20611" y="12372"/>
                </a:lnTo>
                <a:lnTo>
                  <a:pt x="20837" y="10948"/>
                </a:lnTo>
                <a:lnTo>
                  <a:pt x="21119" y="9777"/>
                </a:lnTo>
                <a:lnTo>
                  <a:pt x="21542" y="8535"/>
                </a:lnTo>
                <a:lnTo>
                  <a:pt x="22149" y="7308"/>
                </a:lnTo>
                <a:lnTo>
                  <a:pt x="22756" y="6475"/>
                </a:lnTo>
                <a:lnTo>
                  <a:pt x="23221" y="5982"/>
                </a:lnTo>
                <a:lnTo>
                  <a:pt x="23743" y="5558"/>
                </a:lnTo>
                <a:lnTo>
                  <a:pt x="24336" y="5206"/>
                </a:lnTo>
                <a:lnTo>
                  <a:pt x="24660" y="5065"/>
                </a:lnTo>
                <a:lnTo>
                  <a:pt x="23983" y="5163"/>
                </a:lnTo>
                <a:lnTo>
                  <a:pt x="22629" y="5431"/>
                </a:lnTo>
                <a:lnTo>
                  <a:pt x="21966" y="5601"/>
                </a:lnTo>
                <a:lnTo>
                  <a:pt x="21119" y="5841"/>
                </a:lnTo>
                <a:lnTo>
                  <a:pt x="19807" y="6334"/>
                </a:lnTo>
                <a:lnTo>
                  <a:pt x="18947" y="6729"/>
                </a:lnTo>
                <a:lnTo>
                  <a:pt x="18157" y="7209"/>
                </a:lnTo>
                <a:lnTo>
                  <a:pt x="17451" y="7759"/>
                </a:lnTo>
                <a:lnTo>
                  <a:pt x="16887" y="8394"/>
                </a:lnTo>
                <a:lnTo>
                  <a:pt x="16478" y="9114"/>
                </a:lnTo>
                <a:lnTo>
                  <a:pt x="16351" y="9509"/>
                </a:lnTo>
                <a:lnTo>
                  <a:pt x="16407" y="8874"/>
                </a:lnTo>
                <a:lnTo>
                  <a:pt x="16407" y="7576"/>
                </a:lnTo>
                <a:lnTo>
                  <a:pt x="16351" y="6602"/>
                </a:lnTo>
                <a:lnTo>
                  <a:pt x="16196" y="5573"/>
                </a:lnTo>
                <a:lnTo>
                  <a:pt x="15942" y="4500"/>
                </a:lnTo>
                <a:lnTo>
                  <a:pt x="15561" y="3456"/>
                </a:lnTo>
                <a:lnTo>
                  <a:pt x="15025" y="2427"/>
                </a:lnTo>
                <a:lnTo>
                  <a:pt x="14686" y="1961"/>
                </a:lnTo>
                <a:lnTo>
                  <a:pt x="14446" y="1651"/>
                </a:lnTo>
                <a:lnTo>
                  <a:pt x="13910" y="1086"/>
                </a:lnTo>
                <a:lnTo>
                  <a:pt x="13318" y="593"/>
                </a:lnTo>
                <a:lnTo>
                  <a:pt x="12683" y="183"/>
                </a:lnTo>
                <a:lnTo>
                  <a:pt x="1233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3" name="Google Shape;813;p28"/>
          <p:cNvSpPr/>
          <p:nvPr/>
        </p:nvSpPr>
        <p:spPr>
          <a:xfrm>
            <a:off x="4114914" y="2007775"/>
            <a:ext cx="392575" cy="1340950"/>
          </a:xfrm>
          <a:custGeom>
            <a:avLst/>
            <a:gdLst/>
            <a:ahLst/>
            <a:cxnLst/>
            <a:rect l="l" t="t" r="r" b="b"/>
            <a:pathLst>
              <a:path w="15703" h="53638" extrusionOk="0">
                <a:moveTo>
                  <a:pt x="10059" y="0"/>
                </a:moveTo>
                <a:lnTo>
                  <a:pt x="9932" y="85"/>
                </a:lnTo>
                <a:lnTo>
                  <a:pt x="9015" y="945"/>
                </a:lnTo>
                <a:lnTo>
                  <a:pt x="8112" y="1919"/>
                </a:lnTo>
                <a:lnTo>
                  <a:pt x="7054" y="3273"/>
                </a:lnTo>
                <a:lnTo>
                  <a:pt x="5869" y="5008"/>
                </a:lnTo>
                <a:lnTo>
                  <a:pt x="4656" y="7181"/>
                </a:lnTo>
                <a:lnTo>
                  <a:pt x="3457" y="9805"/>
                </a:lnTo>
                <a:lnTo>
                  <a:pt x="2625" y="12090"/>
                </a:lnTo>
                <a:lnTo>
                  <a:pt x="2089" y="13755"/>
                </a:lnTo>
                <a:lnTo>
                  <a:pt x="1609" y="15561"/>
                </a:lnTo>
                <a:lnTo>
                  <a:pt x="1172" y="17479"/>
                </a:lnTo>
                <a:lnTo>
                  <a:pt x="791" y="19525"/>
                </a:lnTo>
                <a:lnTo>
                  <a:pt x="480" y="21726"/>
                </a:lnTo>
                <a:lnTo>
                  <a:pt x="240" y="24054"/>
                </a:lnTo>
                <a:lnTo>
                  <a:pt x="71" y="26522"/>
                </a:lnTo>
                <a:lnTo>
                  <a:pt x="1" y="29132"/>
                </a:lnTo>
                <a:lnTo>
                  <a:pt x="29" y="31883"/>
                </a:lnTo>
                <a:lnTo>
                  <a:pt x="156" y="34804"/>
                </a:lnTo>
                <a:lnTo>
                  <a:pt x="396" y="37865"/>
                </a:lnTo>
                <a:lnTo>
                  <a:pt x="748" y="41081"/>
                </a:lnTo>
                <a:lnTo>
                  <a:pt x="1242" y="44453"/>
                </a:lnTo>
                <a:lnTo>
                  <a:pt x="1863" y="47994"/>
                </a:lnTo>
                <a:lnTo>
                  <a:pt x="2625" y="51705"/>
                </a:lnTo>
                <a:lnTo>
                  <a:pt x="3076" y="53637"/>
                </a:lnTo>
                <a:lnTo>
                  <a:pt x="15702" y="53637"/>
                </a:lnTo>
                <a:lnTo>
                  <a:pt x="15702" y="3513"/>
                </a:lnTo>
                <a:lnTo>
                  <a:pt x="14955" y="3273"/>
                </a:lnTo>
                <a:lnTo>
                  <a:pt x="13544" y="2667"/>
                </a:lnTo>
                <a:lnTo>
                  <a:pt x="12232" y="1876"/>
                </a:lnTo>
                <a:lnTo>
                  <a:pt x="11019" y="931"/>
                </a:lnTo>
                <a:lnTo>
                  <a:pt x="10454" y="409"/>
                </a:lnTo>
                <a:lnTo>
                  <a:pt x="10257" y="198"/>
                </a:lnTo>
                <a:lnTo>
                  <a:pt x="1005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4" name="Google Shape;814;p28"/>
          <p:cNvSpPr/>
          <p:nvPr/>
        </p:nvSpPr>
        <p:spPr>
          <a:xfrm>
            <a:off x="4286689" y="1240325"/>
            <a:ext cx="612275" cy="867275"/>
          </a:xfrm>
          <a:custGeom>
            <a:avLst/>
            <a:gdLst/>
            <a:ahLst/>
            <a:cxnLst/>
            <a:rect l="l" t="t" r="r" b="b"/>
            <a:pathLst>
              <a:path w="24491" h="34691" extrusionOk="0">
                <a:moveTo>
                  <a:pt x="13840" y="1453"/>
                </a:moveTo>
                <a:lnTo>
                  <a:pt x="14009" y="1947"/>
                </a:lnTo>
                <a:lnTo>
                  <a:pt x="14418" y="2836"/>
                </a:lnTo>
                <a:lnTo>
                  <a:pt x="14912" y="3626"/>
                </a:lnTo>
                <a:lnTo>
                  <a:pt x="15462" y="4317"/>
                </a:lnTo>
                <a:lnTo>
                  <a:pt x="16069" y="4895"/>
                </a:lnTo>
                <a:lnTo>
                  <a:pt x="16703" y="5403"/>
                </a:lnTo>
                <a:lnTo>
                  <a:pt x="17395" y="5812"/>
                </a:lnTo>
                <a:lnTo>
                  <a:pt x="18086" y="6165"/>
                </a:lnTo>
                <a:lnTo>
                  <a:pt x="19158" y="6560"/>
                </a:lnTo>
                <a:lnTo>
                  <a:pt x="20569" y="6885"/>
                </a:lnTo>
                <a:lnTo>
                  <a:pt x="21867" y="7026"/>
                </a:lnTo>
                <a:lnTo>
                  <a:pt x="22967" y="7054"/>
                </a:lnTo>
                <a:lnTo>
                  <a:pt x="23419" y="7040"/>
                </a:lnTo>
                <a:lnTo>
                  <a:pt x="23419" y="22234"/>
                </a:lnTo>
                <a:lnTo>
                  <a:pt x="23405" y="22417"/>
                </a:lnTo>
                <a:lnTo>
                  <a:pt x="23038" y="23574"/>
                </a:lnTo>
                <a:lnTo>
                  <a:pt x="22586" y="24322"/>
                </a:lnTo>
                <a:lnTo>
                  <a:pt x="22177" y="24858"/>
                </a:lnTo>
                <a:lnTo>
                  <a:pt x="21641" y="25408"/>
                </a:lnTo>
                <a:lnTo>
                  <a:pt x="20964" y="25944"/>
                </a:lnTo>
                <a:lnTo>
                  <a:pt x="20146" y="26452"/>
                </a:lnTo>
                <a:lnTo>
                  <a:pt x="19158" y="26917"/>
                </a:lnTo>
                <a:lnTo>
                  <a:pt x="17987" y="27326"/>
                </a:lnTo>
                <a:lnTo>
                  <a:pt x="16619" y="27665"/>
                </a:lnTo>
                <a:lnTo>
                  <a:pt x="15053" y="27905"/>
                </a:lnTo>
                <a:lnTo>
                  <a:pt x="13247" y="28032"/>
                </a:lnTo>
                <a:lnTo>
                  <a:pt x="12245" y="28046"/>
                </a:lnTo>
                <a:lnTo>
                  <a:pt x="12231" y="28046"/>
                </a:lnTo>
                <a:lnTo>
                  <a:pt x="11230" y="28032"/>
                </a:lnTo>
                <a:lnTo>
                  <a:pt x="9424" y="27905"/>
                </a:lnTo>
                <a:lnTo>
                  <a:pt x="7844" y="27665"/>
                </a:lnTo>
                <a:lnTo>
                  <a:pt x="6490" y="27326"/>
                </a:lnTo>
                <a:lnTo>
                  <a:pt x="5319" y="26931"/>
                </a:lnTo>
                <a:lnTo>
                  <a:pt x="4317" y="26452"/>
                </a:lnTo>
                <a:lnTo>
                  <a:pt x="3499" y="25944"/>
                </a:lnTo>
                <a:lnTo>
                  <a:pt x="2822" y="25408"/>
                </a:lnTo>
                <a:lnTo>
                  <a:pt x="2271" y="24872"/>
                </a:lnTo>
                <a:lnTo>
                  <a:pt x="1848" y="24336"/>
                </a:lnTo>
                <a:lnTo>
                  <a:pt x="1411" y="23574"/>
                </a:lnTo>
                <a:lnTo>
                  <a:pt x="1016" y="22417"/>
                </a:lnTo>
                <a:lnTo>
                  <a:pt x="1016" y="22248"/>
                </a:lnTo>
                <a:lnTo>
                  <a:pt x="1016" y="7265"/>
                </a:lnTo>
                <a:lnTo>
                  <a:pt x="1975" y="7181"/>
                </a:lnTo>
                <a:lnTo>
                  <a:pt x="3851" y="6828"/>
                </a:lnTo>
                <a:lnTo>
                  <a:pt x="5657" y="6278"/>
                </a:lnTo>
                <a:lnTo>
                  <a:pt x="7392" y="5573"/>
                </a:lnTo>
                <a:lnTo>
                  <a:pt x="9029" y="4740"/>
                </a:lnTo>
                <a:lnTo>
                  <a:pt x="10567" y="3837"/>
                </a:lnTo>
                <a:lnTo>
                  <a:pt x="11977" y="2878"/>
                </a:lnTo>
                <a:lnTo>
                  <a:pt x="13261" y="1919"/>
                </a:lnTo>
                <a:lnTo>
                  <a:pt x="13840" y="1453"/>
                </a:lnTo>
                <a:close/>
                <a:moveTo>
                  <a:pt x="20456" y="0"/>
                </a:moveTo>
                <a:lnTo>
                  <a:pt x="20456" y="113"/>
                </a:lnTo>
                <a:lnTo>
                  <a:pt x="3978" y="113"/>
                </a:lnTo>
                <a:lnTo>
                  <a:pt x="3978" y="56"/>
                </a:lnTo>
                <a:lnTo>
                  <a:pt x="3499" y="494"/>
                </a:lnTo>
                <a:lnTo>
                  <a:pt x="2666" y="1453"/>
                </a:lnTo>
                <a:lnTo>
                  <a:pt x="1919" y="2483"/>
                </a:lnTo>
                <a:lnTo>
                  <a:pt x="1298" y="3569"/>
                </a:lnTo>
                <a:lnTo>
                  <a:pt x="790" y="4726"/>
                </a:lnTo>
                <a:lnTo>
                  <a:pt x="409" y="5925"/>
                </a:lnTo>
                <a:lnTo>
                  <a:pt x="141" y="7167"/>
                </a:lnTo>
                <a:lnTo>
                  <a:pt x="14" y="8436"/>
                </a:lnTo>
                <a:lnTo>
                  <a:pt x="0" y="9071"/>
                </a:lnTo>
                <a:lnTo>
                  <a:pt x="0" y="22445"/>
                </a:lnTo>
                <a:lnTo>
                  <a:pt x="14" y="23010"/>
                </a:lnTo>
                <a:lnTo>
                  <a:pt x="113" y="24152"/>
                </a:lnTo>
                <a:lnTo>
                  <a:pt x="324" y="25253"/>
                </a:lnTo>
                <a:lnTo>
                  <a:pt x="635" y="26339"/>
                </a:lnTo>
                <a:lnTo>
                  <a:pt x="1044" y="27383"/>
                </a:lnTo>
                <a:lnTo>
                  <a:pt x="1538" y="28399"/>
                </a:lnTo>
                <a:lnTo>
                  <a:pt x="2130" y="29358"/>
                </a:lnTo>
                <a:lnTo>
                  <a:pt x="2822" y="30261"/>
                </a:lnTo>
                <a:lnTo>
                  <a:pt x="3202" y="30698"/>
                </a:lnTo>
                <a:lnTo>
                  <a:pt x="3400" y="30896"/>
                </a:lnTo>
                <a:lnTo>
                  <a:pt x="3597" y="31107"/>
                </a:lnTo>
                <a:lnTo>
                  <a:pt x="4148" y="31629"/>
                </a:lnTo>
                <a:lnTo>
                  <a:pt x="5361" y="32574"/>
                </a:lnTo>
                <a:lnTo>
                  <a:pt x="6687" y="33365"/>
                </a:lnTo>
                <a:lnTo>
                  <a:pt x="8098" y="33971"/>
                </a:lnTo>
                <a:lnTo>
                  <a:pt x="8831" y="34211"/>
                </a:lnTo>
                <a:lnTo>
                  <a:pt x="9664" y="34423"/>
                </a:lnTo>
                <a:lnTo>
                  <a:pt x="11371" y="34662"/>
                </a:lnTo>
                <a:lnTo>
                  <a:pt x="12245" y="34691"/>
                </a:lnTo>
                <a:lnTo>
                  <a:pt x="12880" y="34677"/>
                </a:lnTo>
                <a:lnTo>
                  <a:pt x="14108" y="34550"/>
                </a:lnTo>
                <a:lnTo>
                  <a:pt x="15307" y="34310"/>
                </a:lnTo>
                <a:lnTo>
                  <a:pt x="16450" y="33943"/>
                </a:lnTo>
                <a:lnTo>
                  <a:pt x="17550" y="33491"/>
                </a:lnTo>
                <a:lnTo>
                  <a:pt x="18594" y="32913"/>
                </a:lnTo>
                <a:lnTo>
                  <a:pt x="19567" y="32264"/>
                </a:lnTo>
                <a:lnTo>
                  <a:pt x="20484" y="31516"/>
                </a:lnTo>
                <a:lnTo>
                  <a:pt x="21317" y="30684"/>
                </a:lnTo>
                <a:lnTo>
                  <a:pt x="22064" y="29767"/>
                </a:lnTo>
                <a:lnTo>
                  <a:pt x="22713" y="28794"/>
                </a:lnTo>
                <a:lnTo>
                  <a:pt x="23292" y="27750"/>
                </a:lnTo>
                <a:lnTo>
                  <a:pt x="23743" y="26649"/>
                </a:lnTo>
                <a:lnTo>
                  <a:pt x="24110" y="25507"/>
                </a:lnTo>
                <a:lnTo>
                  <a:pt x="24350" y="24307"/>
                </a:lnTo>
                <a:lnTo>
                  <a:pt x="24477" y="23080"/>
                </a:lnTo>
                <a:lnTo>
                  <a:pt x="24491" y="22445"/>
                </a:lnTo>
                <a:lnTo>
                  <a:pt x="24491" y="9071"/>
                </a:lnTo>
                <a:lnTo>
                  <a:pt x="24477" y="8465"/>
                </a:lnTo>
                <a:lnTo>
                  <a:pt x="24364" y="7265"/>
                </a:lnTo>
                <a:lnTo>
                  <a:pt x="24124" y="6095"/>
                </a:lnTo>
                <a:lnTo>
                  <a:pt x="23785" y="4938"/>
                </a:lnTo>
                <a:lnTo>
                  <a:pt x="23320" y="3837"/>
                </a:lnTo>
                <a:lnTo>
                  <a:pt x="22756" y="2779"/>
                </a:lnTo>
                <a:lnTo>
                  <a:pt x="22093" y="1792"/>
                </a:lnTo>
                <a:lnTo>
                  <a:pt x="21331" y="846"/>
                </a:lnTo>
                <a:lnTo>
                  <a:pt x="20908" y="423"/>
                </a:lnTo>
                <a:lnTo>
                  <a:pt x="20682" y="198"/>
                </a:lnTo>
                <a:lnTo>
                  <a:pt x="20456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5" name="Google Shape;815;p28"/>
          <p:cNvSpPr/>
          <p:nvPr/>
        </p:nvSpPr>
        <p:spPr>
          <a:xfrm>
            <a:off x="3529514" y="2570300"/>
            <a:ext cx="2130473" cy="2098281"/>
          </a:xfrm>
          <a:custGeom>
            <a:avLst/>
            <a:gdLst/>
            <a:ahLst/>
            <a:cxnLst/>
            <a:rect l="l" t="t" r="r" b="b"/>
            <a:pathLst>
              <a:path w="70821" h="91588" extrusionOk="0">
                <a:moveTo>
                  <a:pt x="0" y="1"/>
                </a:moveTo>
                <a:lnTo>
                  <a:pt x="0" y="91587"/>
                </a:lnTo>
                <a:lnTo>
                  <a:pt x="70820" y="91587"/>
                </a:lnTo>
                <a:lnTo>
                  <a:pt x="70820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6" name="Google Shape;816;p28"/>
          <p:cNvSpPr/>
          <p:nvPr/>
        </p:nvSpPr>
        <p:spPr>
          <a:xfrm>
            <a:off x="3917064" y="2503300"/>
            <a:ext cx="366100" cy="183075"/>
          </a:xfrm>
          <a:custGeom>
            <a:avLst/>
            <a:gdLst/>
            <a:ahLst/>
            <a:cxnLst/>
            <a:rect l="l" t="t" r="r" b="b"/>
            <a:pathLst>
              <a:path w="14644" h="7323" extrusionOk="0">
                <a:moveTo>
                  <a:pt x="1242" y="0"/>
                </a:moveTo>
                <a:lnTo>
                  <a:pt x="960" y="29"/>
                </a:lnTo>
                <a:lnTo>
                  <a:pt x="452" y="268"/>
                </a:lnTo>
                <a:lnTo>
                  <a:pt x="113" y="706"/>
                </a:lnTo>
                <a:lnTo>
                  <a:pt x="0" y="1242"/>
                </a:lnTo>
                <a:lnTo>
                  <a:pt x="43" y="1538"/>
                </a:lnTo>
                <a:lnTo>
                  <a:pt x="212" y="2159"/>
                </a:lnTo>
                <a:lnTo>
                  <a:pt x="706" y="3330"/>
                </a:lnTo>
                <a:lnTo>
                  <a:pt x="1369" y="4388"/>
                </a:lnTo>
                <a:lnTo>
                  <a:pt x="2201" y="5305"/>
                </a:lnTo>
                <a:lnTo>
                  <a:pt x="3160" y="6067"/>
                </a:lnTo>
                <a:lnTo>
                  <a:pt x="4247" y="6673"/>
                </a:lnTo>
                <a:lnTo>
                  <a:pt x="5418" y="7082"/>
                </a:lnTo>
                <a:lnTo>
                  <a:pt x="6673" y="7308"/>
                </a:lnTo>
                <a:lnTo>
                  <a:pt x="7322" y="7322"/>
                </a:lnTo>
                <a:lnTo>
                  <a:pt x="7971" y="7308"/>
                </a:lnTo>
                <a:lnTo>
                  <a:pt x="9227" y="7082"/>
                </a:lnTo>
                <a:lnTo>
                  <a:pt x="10398" y="6673"/>
                </a:lnTo>
                <a:lnTo>
                  <a:pt x="11484" y="6067"/>
                </a:lnTo>
                <a:lnTo>
                  <a:pt x="12443" y="5305"/>
                </a:lnTo>
                <a:lnTo>
                  <a:pt x="13275" y="4388"/>
                </a:lnTo>
                <a:lnTo>
                  <a:pt x="13953" y="3330"/>
                </a:lnTo>
                <a:lnTo>
                  <a:pt x="14446" y="2159"/>
                </a:lnTo>
                <a:lnTo>
                  <a:pt x="14602" y="1538"/>
                </a:lnTo>
                <a:lnTo>
                  <a:pt x="14644" y="1242"/>
                </a:lnTo>
                <a:lnTo>
                  <a:pt x="14531" y="706"/>
                </a:lnTo>
                <a:lnTo>
                  <a:pt x="14192" y="268"/>
                </a:lnTo>
                <a:lnTo>
                  <a:pt x="13699" y="29"/>
                </a:lnTo>
                <a:lnTo>
                  <a:pt x="13402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7" name="Google Shape;817;p28"/>
          <p:cNvSpPr/>
          <p:nvPr/>
        </p:nvSpPr>
        <p:spPr>
          <a:xfrm>
            <a:off x="4946564" y="2503300"/>
            <a:ext cx="366475" cy="183075"/>
          </a:xfrm>
          <a:custGeom>
            <a:avLst/>
            <a:gdLst/>
            <a:ahLst/>
            <a:cxnLst/>
            <a:rect l="l" t="t" r="r" b="b"/>
            <a:pathLst>
              <a:path w="14659" h="7323" extrusionOk="0">
                <a:moveTo>
                  <a:pt x="1256" y="0"/>
                </a:moveTo>
                <a:lnTo>
                  <a:pt x="960" y="29"/>
                </a:lnTo>
                <a:lnTo>
                  <a:pt x="466" y="268"/>
                </a:lnTo>
                <a:lnTo>
                  <a:pt x="127" y="706"/>
                </a:lnTo>
                <a:lnTo>
                  <a:pt x="0" y="1242"/>
                </a:lnTo>
                <a:lnTo>
                  <a:pt x="57" y="1538"/>
                </a:lnTo>
                <a:lnTo>
                  <a:pt x="212" y="2159"/>
                </a:lnTo>
                <a:lnTo>
                  <a:pt x="706" y="3330"/>
                </a:lnTo>
                <a:lnTo>
                  <a:pt x="1383" y="4388"/>
                </a:lnTo>
                <a:lnTo>
                  <a:pt x="2215" y="5305"/>
                </a:lnTo>
                <a:lnTo>
                  <a:pt x="3175" y="6067"/>
                </a:lnTo>
                <a:lnTo>
                  <a:pt x="4261" y="6673"/>
                </a:lnTo>
                <a:lnTo>
                  <a:pt x="5432" y="7082"/>
                </a:lnTo>
                <a:lnTo>
                  <a:pt x="6687" y="7308"/>
                </a:lnTo>
                <a:lnTo>
                  <a:pt x="7336" y="7322"/>
                </a:lnTo>
                <a:lnTo>
                  <a:pt x="7985" y="7308"/>
                </a:lnTo>
                <a:lnTo>
                  <a:pt x="9227" y="7082"/>
                </a:lnTo>
                <a:lnTo>
                  <a:pt x="10412" y="6673"/>
                </a:lnTo>
                <a:lnTo>
                  <a:pt x="11484" y="6067"/>
                </a:lnTo>
                <a:lnTo>
                  <a:pt x="12457" y="5305"/>
                </a:lnTo>
                <a:lnTo>
                  <a:pt x="13290" y="4388"/>
                </a:lnTo>
                <a:lnTo>
                  <a:pt x="13953" y="3330"/>
                </a:lnTo>
                <a:lnTo>
                  <a:pt x="14447" y="2159"/>
                </a:lnTo>
                <a:lnTo>
                  <a:pt x="14616" y="1538"/>
                </a:lnTo>
                <a:lnTo>
                  <a:pt x="14658" y="1242"/>
                </a:lnTo>
                <a:lnTo>
                  <a:pt x="14531" y="706"/>
                </a:lnTo>
                <a:lnTo>
                  <a:pt x="14193" y="268"/>
                </a:lnTo>
                <a:lnTo>
                  <a:pt x="13699" y="29"/>
                </a:lnTo>
                <a:lnTo>
                  <a:pt x="13417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8" name="Google Shape;818;p28"/>
          <p:cNvSpPr/>
          <p:nvPr/>
        </p:nvSpPr>
        <p:spPr>
          <a:xfrm>
            <a:off x="4708489" y="1713625"/>
            <a:ext cx="142875" cy="82900"/>
          </a:xfrm>
          <a:custGeom>
            <a:avLst/>
            <a:gdLst/>
            <a:ahLst/>
            <a:cxnLst/>
            <a:rect l="l" t="t" r="r" b="b"/>
            <a:pathLst>
              <a:path w="5715" h="3316" extrusionOk="0">
                <a:moveTo>
                  <a:pt x="2568" y="0"/>
                </a:moveTo>
                <a:lnTo>
                  <a:pt x="2004" y="71"/>
                </a:lnTo>
                <a:lnTo>
                  <a:pt x="1496" y="198"/>
                </a:lnTo>
                <a:lnTo>
                  <a:pt x="1045" y="381"/>
                </a:lnTo>
                <a:lnTo>
                  <a:pt x="650" y="607"/>
                </a:lnTo>
                <a:lnTo>
                  <a:pt x="339" y="861"/>
                </a:lnTo>
                <a:lnTo>
                  <a:pt x="128" y="1157"/>
                </a:lnTo>
                <a:lnTo>
                  <a:pt x="15" y="1482"/>
                </a:lnTo>
                <a:lnTo>
                  <a:pt x="1" y="1651"/>
                </a:lnTo>
                <a:lnTo>
                  <a:pt x="15" y="1806"/>
                </a:lnTo>
                <a:lnTo>
                  <a:pt x="99" y="2088"/>
                </a:lnTo>
                <a:lnTo>
                  <a:pt x="269" y="2356"/>
                </a:lnTo>
                <a:lnTo>
                  <a:pt x="509" y="2596"/>
                </a:lnTo>
                <a:lnTo>
                  <a:pt x="650" y="2709"/>
                </a:lnTo>
                <a:lnTo>
                  <a:pt x="904" y="2864"/>
                </a:lnTo>
                <a:lnTo>
                  <a:pt x="1440" y="3090"/>
                </a:lnTo>
                <a:lnTo>
                  <a:pt x="1990" y="3245"/>
                </a:lnTo>
                <a:lnTo>
                  <a:pt x="2568" y="3316"/>
                </a:lnTo>
                <a:lnTo>
                  <a:pt x="2850" y="3316"/>
                </a:lnTo>
                <a:lnTo>
                  <a:pt x="3147" y="3302"/>
                </a:lnTo>
                <a:lnTo>
                  <a:pt x="3711" y="3245"/>
                </a:lnTo>
                <a:lnTo>
                  <a:pt x="4219" y="3118"/>
                </a:lnTo>
                <a:lnTo>
                  <a:pt x="4670" y="2935"/>
                </a:lnTo>
                <a:lnTo>
                  <a:pt x="5065" y="2709"/>
                </a:lnTo>
                <a:lnTo>
                  <a:pt x="5362" y="2441"/>
                </a:lnTo>
                <a:lnTo>
                  <a:pt x="5587" y="2145"/>
                </a:lnTo>
                <a:lnTo>
                  <a:pt x="5700" y="1820"/>
                </a:lnTo>
                <a:lnTo>
                  <a:pt x="5714" y="1651"/>
                </a:lnTo>
                <a:lnTo>
                  <a:pt x="5700" y="1482"/>
                </a:lnTo>
                <a:lnTo>
                  <a:pt x="5587" y="1157"/>
                </a:lnTo>
                <a:lnTo>
                  <a:pt x="5362" y="861"/>
                </a:lnTo>
                <a:lnTo>
                  <a:pt x="5065" y="607"/>
                </a:lnTo>
                <a:lnTo>
                  <a:pt x="4670" y="381"/>
                </a:lnTo>
                <a:lnTo>
                  <a:pt x="4219" y="198"/>
                </a:lnTo>
                <a:lnTo>
                  <a:pt x="3711" y="71"/>
                </a:lnTo>
                <a:lnTo>
                  <a:pt x="314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9" name="Google Shape;819;p28"/>
          <p:cNvSpPr/>
          <p:nvPr/>
        </p:nvSpPr>
        <p:spPr>
          <a:xfrm>
            <a:off x="4526864" y="1537625"/>
            <a:ext cx="130175" cy="352375"/>
          </a:xfrm>
          <a:custGeom>
            <a:avLst/>
            <a:gdLst/>
            <a:ahLst/>
            <a:cxnLst/>
            <a:rect l="l" t="t" r="r" b="b"/>
            <a:pathLst>
              <a:path w="5207" h="14095" extrusionOk="0">
                <a:moveTo>
                  <a:pt x="2610" y="1"/>
                </a:moveTo>
                <a:lnTo>
                  <a:pt x="2159" y="1129"/>
                </a:lnTo>
                <a:lnTo>
                  <a:pt x="1369" y="3443"/>
                </a:lnTo>
                <a:lnTo>
                  <a:pt x="1016" y="4614"/>
                </a:lnTo>
                <a:lnTo>
                  <a:pt x="649" y="5940"/>
                </a:lnTo>
                <a:lnTo>
                  <a:pt x="226" y="8000"/>
                </a:lnTo>
                <a:lnTo>
                  <a:pt x="57" y="9340"/>
                </a:lnTo>
                <a:lnTo>
                  <a:pt x="14" y="9975"/>
                </a:lnTo>
                <a:lnTo>
                  <a:pt x="0" y="10398"/>
                </a:lnTo>
                <a:lnTo>
                  <a:pt x="43" y="11188"/>
                </a:lnTo>
                <a:lnTo>
                  <a:pt x="141" y="11922"/>
                </a:lnTo>
                <a:lnTo>
                  <a:pt x="339" y="12571"/>
                </a:lnTo>
                <a:lnTo>
                  <a:pt x="466" y="12853"/>
                </a:lnTo>
                <a:lnTo>
                  <a:pt x="621" y="13135"/>
                </a:lnTo>
                <a:lnTo>
                  <a:pt x="1030" y="13586"/>
                </a:lnTo>
                <a:lnTo>
                  <a:pt x="1552" y="13911"/>
                </a:lnTo>
                <a:lnTo>
                  <a:pt x="2215" y="14066"/>
                </a:lnTo>
                <a:lnTo>
                  <a:pt x="2610" y="14094"/>
                </a:lnTo>
                <a:lnTo>
                  <a:pt x="2638" y="14094"/>
                </a:lnTo>
                <a:lnTo>
                  <a:pt x="3005" y="14066"/>
                </a:lnTo>
                <a:lnTo>
                  <a:pt x="3654" y="13897"/>
                </a:lnTo>
                <a:lnTo>
                  <a:pt x="4176" y="13586"/>
                </a:lnTo>
                <a:lnTo>
                  <a:pt x="4571" y="13135"/>
                </a:lnTo>
                <a:lnTo>
                  <a:pt x="4726" y="12867"/>
                </a:lnTo>
                <a:lnTo>
                  <a:pt x="4867" y="12571"/>
                </a:lnTo>
                <a:lnTo>
                  <a:pt x="5065" y="11922"/>
                </a:lnTo>
                <a:lnTo>
                  <a:pt x="5178" y="11188"/>
                </a:lnTo>
                <a:lnTo>
                  <a:pt x="5206" y="10370"/>
                </a:lnTo>
                <a:lnTo>
                  <a:pt x="5192" y="9947"/>
                </a:lnTo>
                <a:lnTo>
                  <a:pt x="5150" y="9340"/>
                </a:lnTo>
                <a:lnTo>
                  <a:pt x="4994" y="8070"/>
                </a:lnTo>
                <a:lnTo>
                  <a:pt x="4599" y="6109"/>
                </a:lnTo>
                <a:lnTo>
                  <a:pt x="4261" y="4840"/>
                </a:lnTo>
                <a:lnTo>
                  <a:pt x="3894" y="3612"/>
                </a:lnTo>
                <a:lnTo>
                  <a:pt x="3076" y="1186"/>
                </a:lnTo>
                <a:lnTo>
                  <a:pt x="261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0" name="Google Shape;820;p28"/>
          <p:cNvSpPr txBox="1"/>
          <p:nvPr/>
        </p:nvSpPr>
        <p:spPr>
          <a:xfrm>
            <a:off x="3709600" y="3413775"/>
            <a:ext cx="1770300" cy="13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7150" rIns="144000" bIns="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Venus has a beautiful name and is the second planet. It’s terribly hot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21" name="Google Shape;821;p28"/>
          <p:cNvSpPr txBox="1"/>
          <p:nvPr/>
        </p:nvSpPr>
        <p:spPr>
          <a:xfrm>
            <a:off x="4063600" y="2906025"/>
            <a:ext cx="10623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Venus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6" name="Google Shape;826;p29"/>
          <p:cNvGrpSpPr/>
          <p:nvPr/>
        </p:nvGrpSpPr>
        <p:grpSpPr>
          <a:xfrm>
            <a:off x="1504722" y="3077024"/>
            <a:ext cx="1377831" cy="1661170"/>
            <a:chOff x="1687025" y="3153224"/>
            <a:chExt cx="1377831" cy="1661170"/>
          </a:xfrm>
        </p:grpSpPr>
        <p:sp>
          <p:nvSpPr>
            <p:cNvPr id="827" name="Google Shape;827;p29"/>
            <p:cNvSpPr/>
            <p:nvPr/>
          </p:nvSpPr>
          <p:spPr>
            <a:xfrm>
              <a:off x="1921249" y="3153224"/>
              <a:ext cx="911147" cy="456515"/>
            </a:xfrm>
            <a:custGeom>
              <a:avLst/>
              <a:gdLst/>
              <a:ahLst/>
              <a:cxnLst/>
              <a:rect l="l" t="t" r="r" b="b"/>
              <a:pathLst>
                <a:path w="12095" h="6060" extrusionOk="0">
                  <a:moveTo>
                    <a:pt x="2630" y="1"/>
                  </a:moveTo>
                  <a:lnTo>
                    <a:pt x="2013" y="47"/>
                  </a:lnTo>
                  <a:lnTo>
                    <a:pt x="1441" y="207"/>
                  </a:lnTo>
                  <a:lnTo>
                    <a:pt x="938" y="481"/>
                  </a:lnTo>
                  <a:lnTo>
                    <a:pt x="527" y="847"/>
                  </a:lnTo>
                  <a:lnTo>
                    <a:pt x="207" y="1327"/>
                  </a:lnTo>
                  <a:lnTo>
                    <a:pt x="24" y="1876"/>
                  </a:lnTo>
                  <a:lnTo>
                    <a:pt x="1" y="2539"/>
                  </a:lnTo>
                  <a:lnTo>
                    <a:pt x="161" y="3270"/>
                  </a:lnTo>
                  <a:lnTo>
                    <a:pt x="321" y="3682"/>
                  </a:lnTo>
                  <a:lnTo>
                    <a:pt x="504" y="4070"/>
                  </a:lnTo>
                  <a:lnTo>
                    <a:pt x="892" y="4710"/>
                  </a:lnTo>
                  <a:lnTo>
                    <a:pt x="1304" y="5213"/>
                  </a:lnTo>
                  <a:lnTo>
                    <a:pt x="1738" y="5602"/>
                  </a:lnTo>
                  <a:lnTo>
                    <a:pt x="2447" y="5945"/>
                  </a:lnTo>
                  <a:lnTo>
                    <a:pt x="3362" y="6059"/>
                  </a:lnTo>
                  <a:lnTo>
                    <a:pt x="4230" y="5899"/>
                  </a:lnTo>
                  <a:lnTo>
                    <a:pt x="4962" y="5602"/>
                  </a:lnTo>
                  <a:lnTo>
                    <a:pt x="5762" y="5145"/>
                  </a:lnTo>
                  <a:lnTo>
                    <a:pt x="5876" y="5031"/>
                  </a:lnTo>
                  <a:lnTo>
                    <a:pt x="9923" y="4871"/>
                  </a:lnTo>
                  <a:lnTo>
                    <a:pt x="10426" y="4459"/>
                  </a:lnTo>
                  <a:lnTo>
                    <a:pt x="11180" y="3682"/>
                  </a:lnTo>
                  <a:lnTo>
                    <a:pt x="11706" y="2950"/>
                  </a:lnTo>
                  <a:lnTo>
                    <a:pt x="12003" y="2287"/>
                  </a:lnTo>
                  <a:lnTo>
                    <a:pt x="12095" y="1693"/>
                  </a:lnTo>
                  <a:lnTo>
                    <a:pt x="12003" y="1190"/>
                  </a:lnTo>
                  <a:lnTo>
                    <a:pt x="11775" y="778"/>
                  </a:lnTo>
                  <a:lnTo>
                    <a:pt x="11409" y="458"/>
                  </a:lnTo>
                  <a:lnTo>
                    <a:pt x="10929" y="252"/>
                  </a:lnTo>
                  <a:lnTo>
                    <a:pt x="10380" y="184"/>
                  </a:lnTo>
                  <a:lnTo>
                    <a:pt x="9763" y="252"/>
                  </a:lnTo>
                  <a:lnTo>
                    <a:pt x="9123" y="481"/>
                  </a:lnTo>
                  <a:lnTo>
                    <a:pt x="8460" y="847"/>
                  </a:lnTo>
                  <a:lnTo>
                    <a:pt x="7820" y="1396"/>
                  </a:lnTo>
                  <a:lnTo>
                    <a:pt x="7202" y="2127"/>
                  </a:lnTo>
                  <a:lnTo>
                    <a:pt x="6654" y="3042"/>
                  </a:lnTo>
                  <a:lnTo>
                    <a:pt x="6402" y="3590"/>
                  </a:lnTo>
                  <a:lnTo>
                    <a:pt x="6311" y="3110"/>
                  </a:lnTo>
                  <a:lnTo>
                    <a:pt x="6013" y="2264"/>
                  </a:lnTo>
                  <a:lnTo>
                    <a:pt x="5602" y="1556"/>
                  </a:lnTo>
                  <a:lnTo>
                    <a:pt x="5099" y="984"/>
                  </a:lnTo>
                  <a:lnTo>
                    <a:pt x="4527" y="550"/>
                  </a:lnTo>
                  <a:lnTo>
                    <a:pt x="3910" y="230"/>
                  </a:lnTo>
                  <a:lnTo>
                    <a:pt x="3270" y="47"/>
                  </a:lnTo>
                  <a:lnTo>
                    <a:pt x="2630" y="1"/>
                  </a:lnTo>
                  <a:close/>
                </a:path>
              </a:pathLst>
            </a:custGeom>
            <a:solidFill>
              <a:srgbClr val="BD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29"/>
            <p:cNvSpPr/>
            <p:nvPr/>
          </p:nvSpPr>
          <p:spPr>
            <a:xfrm>
              <a:off x="1828275" y="3532991"/>
              <a:ext cx="1050587" cy="1107463"/>
            </a:xfrm>
            <a:custGeom>
              <a:avLst/>
              <a:gdLst/>
              <a:ahLst/>
              <a:cxnLst/>
              <a:rect l="l" t="t" r="r" b="b"/>
              <a:pathLst>
                <a:path w="13946" h="14701" extrusionOk="0">
                  <a:moveTo>
                    <a:pt x="0" y="1"/>
                  </a:moveTo>
                  <a:lnTo>
                    <a:pt x="0" y="14678"/>
                  </a:lnTo>
                  <a:lnTo>
                    <a:pt x="13946" y="14701"/>
                  </a:lnTo>
                  <a:lnTo>
                    <a:pt x="13626" y="1"/>
                  </a:lnTo>
                  <a:close/>
                </a:path>
              </a:pathLst>
            </a:custGeom>
            <a:solidFill>
              <a:srgbClr val="1B51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29"/>
            <p:cNvSpPr/>
            <p:nvPr/>
          </p:nvSpPr>
          <p:spPr>
            <a:xfrm>
              <a:off x="2308751" y="3434830"/>
              <a:ext cx="134393" cy="1379564"/>
            </a:xfrm>
            <a:custGeom>
              <a:avLst/>
              <a:gdLst/>
              <a:ahLst/>
              <a:cxnLst/>
              <a:rect l="l" t="t" r="r" b="b"/>
              <a:pathLst>
                <a:path w="1784" h="18313" extrusionOk="0">
                  <a:moveTo>
                    <a:pt x="1" y="1"/>
                  </a:moveTo>
                  <a:lnTo>
                    <a:pt x="1" y="18313"/>
                  </a:lnTo>
                  <a:lnTo>
                    <a:pt x="1784" y="18313"/>
                  </a:lnTo>
                  <a:lnTo>
                    <a:pt x="1784" y="1"/>
                  </a:lnTo>
                  <a:close/>
                </a:path>
              </a:pathLst>
            </a:custGeom>
            <a:solidFill>
              <a:srgbClr val="BD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29"/>
            <p:cNvSpPr/>
            <p:nvPr/>
          </p:nvSpPr>
          <p:spPr>
            <a:xfrm>
              <a:off x="1687025" y="4056562"/>
              <a:ext cx="1377831" cy="134469"/>
            </a:xfrm>
            <a:custGeom>
              <a:avLst/>
              <a:gdLst/>
              <a:ahLst/>
              <a:cxnLst/>
              <a:rect l="l" t="t" r="r" b="b"/>
              <a:pathLst>
                <a:path w="18290" h="1785" extrusionOk="0">
                  <a:moveTo>
                    <a:pt x="0" y="1"/>
                  </a:moveTo>
                  <a:lnTo>
                    <a:pt x="0" y="1784"/>
                  </a:lnTo>
                  <a:lnTo>
                    <a:pt x="18290" y="1784"/>
                  </a:lnTo>
                  <a:lnTo>
                    <a:pt x="18290" y="1"/>
                  </a:lnTo>
                  <a:close/>
                </a:path>
              </a:pathLst>
            </a:custGeom>
            <a:solidFill>
              <a:srgbClr val="BD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29"/>
            <p:cNvSpPr/>
            <p:nvPr/>
          </p:nvSpPr>
          <p:spPr>
            <a:xfrm>
              <a:off x="1828275" y="3598456"/>
              <a:ext cx="1033411" cy="201590"/>
            </a:xfrm>
            <a:custGeom>
              <a:avLst/>
              <a:gdLst/>
              <a:ahLst/>
              <a:cxnLst/>
              <a:rect l="l" t="t" r="r" b="b"/>
              <a:pathLst>
                <a:path w="13718" h="2676" extrusionOk="0">
                  <a:moveTo>
                    <a:pt x="0" y="1"/>
                  </a:moveTo>
                  <a:lnTo>
                    <a:pt x="0" y="2675"/>
                  </a:lnTo>
                  <a:lnTo>
                    <a:pt x="13717" y="2675"/>
                  </a:lnTo>
                  <a:lnTo>
                    <a:pt x="13649" y="1"/>
                  </a:lnTo>
                  <a:lnTo>
                    <a:pt x="8162" y="1"/>
                  </a:lnTo>
                  <a:lnTo>
                    <a:pt x="8162" y="1592"/>
                  </a:lnTo>
                  <a:lnTo>
                    <a:pt x="8162" y="159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29"/>
            <p:cNvSpPr/>
            <p:nvPr/>
          </p:nvSpPr>
          <p:spPr>
            <a:xfrm>
              <a:off x="2308751" y="3598456"/>
              <a:ext cx="134393" cy="201590"/>
            </a:xfrm>
            <a:custGeom>
              <a:avLst/>
              <a:gdLst/>
              <a:ahLst/>
              <a:cxnLst/>
              <a:rect l="l" t="t" r="r" b="b"/>
              <a:pathLst>
                <a:path w="1784" h="2676" extrusionOk="0">
                  <a:moveTo>
                    <a:pt x="1" y="1"/>
                  </a:moveTo>
                  <a:lnTo>
                    <a:pt x="1" y="2675"/>
                  </a:lnTo>
                  <a:lnTo>
                    <a:pt x="1784" y="2675"/>
                  </a:lnTo>
                  <a:lnTo>
                    <a:pt x="1784" y="1"/>
                  </a:lnTo>
                  <a:close/>
                </a:path>
              </a:pathLst>
            </a:custGeom>
            <a:solidFill>
              <a:srgbClr val="9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29"/>
            <p:cNvSpPr/>
            <p:nvPr/>
          </p:nvSpPr>
          <p:spPr>
            <a:xfrm>
              <a:off x="1740437" y="3465868"/>
              <a:ext cx="1203889" cy="199857"/>
            </a:xfrm>
            <a:custGeom>
              <a:avLst/>
              <a:gdLst/>
              <a:ahLst/>
              <a:cxnLst/>
              <a:rect l="l" t="t" r="r" b="b"/>
              <a:pathLst>
                <a:path w="15981" h="2653" extrusionOk="0">
                  <a:moveTo>
                    <a:pt x="0" y="0"/>
                  </a:moveTo>
                  <a:lnTo>
                    <a:pt x="0" y="2652"/>
                  </a:lnTo>
                  <a:lnTo>
                    <a:pt x="15981" y="2652"/>
                  </a:lnTo>
                  <a:lnTo>
                    <a:pt x="15981" y="0"/>
                  </a:lnTo>
                  <a:close/>
                </a:path>
              </a:pathLst>
            </a:custGeom>
            <a:solidFill>
              <a:srgbClr val="1B51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29"/>
            <p:cNvSpPr/>
            <p:nvPr/>
          </p:nvSpPr>
          <p:spPr>
            <a:xfrm>
              <a:off x="2284645" y="3450349"/>
              <a:ext cx="184339" cy="232551"/>
            </a:xfrm>
            <a:custGeom>
              <a:avLst/>
              <a:gdLst/>
              <a:ahLst/>
              <a:cxnLst/>
              <a:rect l="l" t="t" r="r" b="b"/>
              <a:pathLst>
                <a:path w="2447" h="3087" extrusionOk="0">
                  <a:moveTo>
                    <a:pt x="1" y="0"/>
                  </a:moveTo>
                  <a:lnTo>
                    <a:pt x="1" y="3087"/>
                  </a:lnTo>
                  <a:lnTo>
                    <a:pt x="2447" y="3087"/>
                  </a:lnTo>
                  <a:lnTo>
                    <a:pt x="2447" y="0"/>
                  </a:lnTo>
                  <a:close/>
                </a:path>
              </a:pathLst>
            </a:custGeom>
            <a:solidFill>
              <a:srgbClr val="BD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35" name="Google Shape;835;p29"/>
          <p:cNvGrpSpPr/>
          <p:nvPr/>
        </p:nvGrpSpPr>
        <p:grpSpPr>
          <a:xfrm>
            <a:off x="5958654" y="2540076"/>
            <a:ext cx="2454156" cy="2165428"/>
            <a:chOff x="5958654" y="2616276"/>
            <a:chExt cx="2454156" cy="2165428"/>
          </a:xfrm>
        </p:grpSpPr>
        <p:sp>
          <p:nvSpPr>
            <p:cNvPr id="836" name="Google Shape;836;p29"/>
            <p:cNvSpPr/>
            <p:nvPr/>
          </p:nvSpPr>
          <p:spPr>
            <a:xfrm>
              <a:off x="6699188" y="3486550"/>
              <a:ext cx="466800" cy="466800"/>
            </a:xfrm>
            <a:prstGeom prst="ellipse">
              <a:avLst/>
            </a:prstGeom>
            <a:solidFill>
              <a:srgbClr val="1B51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29"/>
            <p:cNvSpPr/>
            <p:nvPr/>
          </p:nvSpPr>
          <p:spPr>
            <a:xfrm>
              <a:off x="6889500" y="2616276"/>
              <a:ext cx="714830" cy="1271010"/>
            </a:xfrm>
            <a:custGeom>
              <a:avLst/>
              <a:gdLst/>
              <a:ahLst/>
              <a:cxnLst/>
              <a:rect l="l" t="t" r="r" b="b"/>
              <a:pathLst>
                <a:path w="9489" h="16872" extrusionOk="0">
                  <a:moveTo>
                    <a:pt x="8597" y="0"/>
                  </a:moveTo>
                  <a:lnTo>
                    <a:pt x="8391" y="46"/>
                  </a:lnTo>
                  <a:lnTo>
                    <a:pt x="8208" y="160"/>
                  </a:lnTo>
                  <a:lnTo>
                    <a:pt x="8025" y="526"/>
                  </a:lnTo>
                  <a:lnTo>
                    <a:pt x="8071" y="732"/>
                  </a:lnTo>
                  <a:lnTo>
                    <a:pt x="8299" y="1440"/>
                  </a:lnTo>
                  <a:lnTo>
                    <a:pt x="8437" y="2858"/>
                  </a:lnTo>
                  <a:lnTo>
                    <a:pt x="8208" y="4298"/>
                  </a:lnTo>
                  <a:lnTo>
                    <a:pt x="7636" y="5624"/>
                  </a:lnTo>
                  <a:lnTo>
                    <a:pt x="7202" y="6196"/>
                  </a:lnTo>
                  <a:lnTo>
                    <a:pt x="6905" y="6561"/>
                  </a:lnTo>
                  <a:lnTo>
                    <a:pt x="6173" y="7224"/>
                  </a:lnTo>
                  <a:lnTo>
                    <a:pt x="4962" y="8093"/>
                  </a:lnTo>
                  <a:lnTo>
                    <a:pt x="4070" y="8619"/>
                  </a:lnTo>
                  <a:lnTo>
                    <a:pt x="3476" y="8985"/>
                  </a:lnTo>
                  <a:lnTo>
                    <a:pt x="2904" y="9350"/>
                  </a:lnTo>
                  <a:lnTo>
                    <a:pt x="2241" y="9831"/>
                  </a:lnTo>
                  <a:lnTo>
                    <a:pt x="1167" y="10791"/>
                  </a:lnTo>
                  <a:lnTo>
                    <a:pt x="458" y="11797"/>
                  </a:lnTo>
                  <a:lnTo>
                    <a:pt x="69" y="12848"/>
                  </a:lnTo>
                  <a:lnTo>
                    <a:pt x="1" y="13397"/>
                  </a:lnTo>
                  <a:lnTo>
                    <a:pt x="1" y="13786"/>
                  </a:lnTo>
                  <a:lnTo>
                    <a:pt x="138" y="14563"/>
                  </a:lnTo>
                  <a:lnTo>
                    <a:pt x="458" y="15386"/>
                  </a:lnTo>
                  <a:lnTo>
                    <a:pt x="961" y="16232"/>
                  </a:lnTo>
                  <a:lnTo>
                    <a:pt x="1281" y="16666"/>
                  </a:lnTo>
                  <a:lnTo>
                    <a:pt x="1372" y="16758"/>
                  </a:lnTo>
                  <a:lnTo>
                    <a:pt x="1578" y="16872"/>
                  </a:lnTo>
                  <a:lnTo>
                    <a:pt x="1715" y="16872"/>
                  </a:lnTo>
                  <a:lnTo>
                    <a:pt x="1875" y="16849"/>
                  </a:lnTo>
                  <a:lnTo>
                    <a:pt x="2035" y="16758"/>
                  </a:lnTo>
                  <a:lnTo>
                    <a:pt x="2172" y="16621"/>
                  </a:lnTo>
                  <a:lnTo>
                    <a:pt x="2241" y="16209"/>
                  </a:lnTo>
                  <a:lnTo>
                    <a:pt x="2127" y="16026"/>
                  </a:lnTo>
                  <a:lnTo>
                    <a:pt x="1624" y="15317"/>
                  </a:lnTo>
                  <a:lnTo>
                    <a:pt x="1189" y="14334"/>
                  </a:lnTo>
                  <a:lnTo>
                    <a:pt x="1075" y="13740"/>
                  </a:lnTo>
                  <a:lnTo>
                    <a:pt x="1075" y="13443"/>
                  </a:lnTo>
                  <a:lnTo>
                    <a:pt x="1121" y="13031"/>
                  </a:lnTo>
                  <a:lnTo>
                    <a:pt x="1441" y="12208"/>
                  </a:lnTo>
                  <a:lnTo>
                    <a:pt x="2035" y="11408"/>
                  </a:lnTo>
                  <a:lnTo>
                    <a:pt x="2927" y="10631"/>
                  </a:lnTo>
                  <a:lnTo>
                    <a:pt x="3498" y="10242"/>
                  </a:lnTo>
                  <a:lnTo>
                    <a:pt x="4047" y="9899"/>
                  </a:lnTo>
                  <a:lnTo>
                    <a:pt x="4619" y="9533"/>
                  </a:lnTo>
                  <a:lnTo>
                    <a:pt x="5556" y="8985"/>
                  </a:lnTo>
                  <a:lnTo>
                    <a:pt x="6882" y="8025"/>
                  </a:lnTo>
                  <a:lnTo>
                    <a:pt x="7682" y="7293"/>
                  </a:lnTo>
                  <a:lnTo>
                    <a:pt x="8048" y="6859"/>
                  </a:lnTo>
                  <a:lnTo>
                    <a:pt x="8299" y="6516"/>
                  </a:lnTo>
                  <a:lnTo>
                    <a:pt x="8757" y="5784"/>
                  </a:lnTo>
                  <a:lnTo>
                    <a:pt x="9100" y="5007"/>
                  </a:lnTo>
                  <a:lnTo>
                    <a:pt x="9328" y="4184"/>
                  </a:lnTo>
                  <a:lnTo>
                    <a:pt x="9465" y="3315"/>
                  </a:lnTo>
                  <a:lnTo>
                    <a:pt x="9488" y="2469"/>
                  </a:lnTo>
                  <a:lnTo>
                    <a:pt x="9420" y="1600"/>
                  </a:lnTo>
                  <a:lnTo>
                    <a:pt x="9214" y="777"/>
                  </a:lnTo>
                  <a:lnTo>
                    <a:pt x="9077" y="366"/>
                  </a:lnTo>
                  <a:lnTo>
                    <a:pt x="8962" y="160"/>
                  </a:lnTo>
                  <a:lnTo>
                    <a:pt x="8597" y="0"/>
                  </a:lnTo>
                  <a:close/>
                </a:path>
              </a:pathLst>
            </a:custGeom>
            <a:solidFill>
              <a:srgbClr val="1B51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29"/>
            <p:cNvSpPr/>
            <p:nvPr/>
          </p:nvSpPr>
          <p:spPr>
            <a:xfrm>
              <a:off x="6976370" y="3219601"/>
              <a:ext cx="1436440" cy="640703"/>
            </a:xfrm>
            <a:custGeom>
              <a:avLst/>
              <a:gdLst/>
              <a:ahLst/>
              <a:cxnLst/>
              <a:rect l="l" t="t" r="r" b="b"/>
              <a:pathLst>
                <a:path w="19068" h="8505" extrusionOk="0">
                  <a:moveTo>
                    <a:pt x="18542" y="0"/>
                  </a:moveTo>
                  <a:lnTo>
                    <a:pt x="18153" y="137"/>
                  </a:lnTo>
                  <a:lnTo>
                    <a:pt x="18039" y="320"/>
                  </a:lnTo>
                  <a:lnTo>
                    <a:pt x="17605" y="1166"/>
                  </a:lnTo>
                  <a:lnTo>
                    <a:pt x="16644" y="2561"/>
                  </a:lnTo>
                  <a:lnTo>
                    <a:pt x="15616" y="3589"/>
                  </a:lnTo>
                  <a:lnTo>
                    <a:pt x="14495" y="4229"/>
                  </a:lnTo>
                  <a:lnTo>
                    <a:pt x="13924" y="4389"/>
                  </a:lnTo>
                  <a:lnTo>
                    <a:pt x="13467" y="4481"/>
                  </a:lnTo>
                  <a:lnTo>
                    <a:pt x="12529" y="4481"/>
                  </a:lnTo>
                  <a:lnTo>
                    <a:pt x="11112" y="4252"/>
                  </a:lnTo>
                  <a:lnTo>
                    <a:pt x="10106" y="4001"/>
                  </a:lnTo>
                  <a:lnTo>
                    <a:pt x="9008" y="3704"/>
                  </a:lnTo>
                  <a:lnTo>
                    <a:pt x="7865" y="3498"/>
                  </a:lnTo>
                  <a:lnTo>
                    <a:pt x="6951" y="3429"/>
                  </a:lnTo>
                  <a:lnTo>
                    <a:pt x="5122" y="3589"/>
                  </a:lnTo>
                  <a:lnTo>
                    <a:pt x="3384" y="4138"/>
                  </a:lnTo>
                  <a:lnTo>
                    <a:pt x="1761" y="5007"/>
                  </a:lnTo>
                  <a:lnTo>
                    <a:pt x="1053" y="5601"/>
                  </a:lnTo>
                  <a:lnTo>
                    <a:pt x="733" y="5898"/>
                  </a:lnTo>
                  <a:lnTo>
                    <a:pt x="252" y="6561"/>
                  </a:lnTo>
                  <a:lnTo>
                    <a:pt x="1" y="7224"/>
                  </a:lnTo>
                  <a:lnTo>
                    <a:pt x="1" y="7887"/>
                  </a:lnTo>
                  <a:lnTo>
                    <a:pt x="115" y="8185"/>
                  </a:lnTo>
                  <a:lnTo>
                    <a:pt x="207" y="8322"/>
                  </a:lnTo>
                  <a:lnTo>
                    <a:pt x="458" y="8482"/>
                  </a:lnTo>
                  <a:lnTo>
                    <a:pt x="595" y="8505"/>
                  </a:lnTo>
                  <a:lnTo>
                    <a:pt x="710" y="8505"/>
                  </a:lnTo>
                  <a:lnTo>
                    <a:pt x="824" y="8459"/>
                  </a:lnTo>
                  <a:lnTo>
                    <a:pt x="1007" y="8345"/>
                  </a:lnTo>
                  <a:lnTo>
                    <a:pt x="1144" y="7956"/>
                  </a:lnTo>
                  <a:lnTo>
                    <a:pt x="1098" y="7750"/>
                  </a:lnTo>
                  <a:lnTo>
                    <a:pt x="1053" y="7590"/>
                  </a:lnTo>
                  <a:lnTo>
                    <a:pt x="1098" y="7247"/>
                  </a:lnTo>
                  <a:lnTo>
                    <a:pt x="1441" y="6699"/>
                  </a:lnTo>
                  <a:lnTo>
                    <a:pt x="1761" y="6401"/>
                  </a:lnTo>
                  <a:lnTo>
                    <a:pt x="2379" y="5875"/>
                  </a:lnTo>
                  <a:lnTo>
                    <a:pt x="3796" y="5098"/>
                  </a:lnTo>
                  <a:lnTo>
                    <a:pt x="5328" y="4641"/>
                  </a:lnTo>
                  <a:lnTo>
                    <a:pt x="6928" y="4504"/>
                  </a:lnTo>
                  <a:lnTo>
                    <a:pt x="7728" y="4572"/>
                  </a:lnTo>
                  <a:lnTo>
                    <a:pt x="8780" y="4755"/>
                  </a:lnTo>
                  <a:lnTo>
                    <a:pt x="9854" y="5030"/>
                  </a:lnTo>
                  <a:lnTo>
                    <a:pt x="10906" y="5304"/>
                  </a:lnTo>
                  <a:lnTo>
                    <a:pt x="12506" y="5555"/>
                  </a:lnTo>
                  <a:lnTo>
                    <a:pt x="13604" y="5533"/>
                  </a:lnTo>
                  <a:lnTo>
                    <a:pt x="14152" y="5441"/>
                  </a:lnTo>
                  <a:lnTo>
                    <a:pt x="14518" y="5350"/>
                  </a:lnTo>
                  <a:lnTo>
                    <a:pt x="15204" y="5075"/>
                  </a:lnTo>
                  <a:lnTo>
                    <a:pt x="16187" y="4504"/>
                  </a:lnTo>
                  <a:lnTo>
                    <a:pt x="17399" y="3338"/>
                  </a:lnTo>
                  <a:lnTo>
                    <a:pt x="18496" y="1738"/>
                  </a:lnTo>
                  <a:lnTo>
                    <a:pt x="18999" y="777"/>
                  </a:lnTo>
                  <a:lnTo>
                    <a:pt x="19068" y="572"/>
                  </a:lnTo>
                  <a:lnTo>
                    <a:pt x="18931" y="183"/>
                  </a:lnTo>
                  <a:lnTo>
                    <a:pt x="18748" y="69"/>
                  </a:lnTo>
                  <a:lnTo>
                    <a:pt x="18542" y="0"/>
                  </a:lnTo>
                  <a:close/>
                </a:path>
              </a:pathLst>
            </a:custGeom>
            <a:solidFill>
              <a:srgbClr val="1B51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29"/>
            <p:cNvSpPr/>
            <p:nvPr/>
          </p:nvSpPr>
          <p:spPr>
            <a:xfrm>
              <a:off x="6205783" y="3732776"/>
              <a:ext cx="1453616" cy="907681"/>
            </a:xfrm>
            <a:custGeom>
              <a:avLst/>
              <a:gdLst/>
              <a:ahLst/>
              <a:cxnLst/>
              <a:rect l="l" t="t" r="r" b="b"/>
              <a:pathLst>
                <a:path w="19296" h="12049" extrusionOk="0">
                  <a:moveTo>
                    <a:pt x="0" y="1"/>
                  </a:moveTo>
                  <a:lnTo>
                    <a:pt x="0" y="12026"/>
                  </a:lnTo>
                  <a:lnTo>
                    <a:pt x="19296" y="12049"/>
                  </a:lnTo>
                  <a:lnTo>
                    <a:pt x="18839" y="1"/>
                  </a:lnTo>
                  <a:close/>
                </a:path>
              </a:pathLst>
            </a:custGeom>
            <a:solidFill>
              <a:srgbClr val="EE25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29"/>
            <p:cNvSpPr/>
            <p:nvPr/>
          </p:nvSpPr>
          <p:spPr>
            <a:xfrm>
              <a:off x="6839555" y="3653600"/>
              <a:ext cx="186071" cy="1128104"/>
            </a:xfrm>
            <a:custGeom>
              <a:avLst/>
              <a:gdLst/>
              <a:ahLst/>
              <a:cxnLst/>
              <a:rect l="l" t="t" r="r" b="b"/>
              <a:pathLst>
                <a:path w="2470" h="14975" extrusionOk="0">
                  <a:moveTo>
                    <a:pt x="0" y="0"/>
                  </a:moveTo>
                  <a:lnTo>
                    <a:pt x="0" y="14975"/>
                  </a:lnTo>
                  <a:lnTo>
                    <a:pt x="2469" y="14975"/>
                  </a:lnTo>
                  <a:lnTo>
                    <a:pt x="2469" y="0"/>
                  </a:lnTo>
                  <a:close/>
                </a:path>
              </a:pathLst>
            </a:custGeom>
            <a:solidFill>
              <a:srgbClr val="1B51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29"/>
            <p:cNvSpPr/>
            <p:nvPr/>
          </p:nvSpPr>
          <p:spPr>
            <a:xfrm>
              <a:off x="5958654" y="4189225"/>
              <a:ext cx="1947872" cy="189461"/>
            </a:xfrm>
            <a:custGeom>
              <a:avLst/>
              <a:gdLst/>
              <a:ahLst/>
              <a:cxnLst/>
              <a:rect l="l" t="t" r="r" b="b"/>
              <a:pathLst>
                <a:path w="25857" h="2515" extrusionOk="0">
                  <a:moveTo>
                    <a:pt x="0" y="0"/>
                  </a:moveTo>
                  <a:lnTo>
                    <a:pt x="572" y="2515"/>
                  </a:lnTo>
                  <a:lnTo>
                    <a:pt x="25857" y="2515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B51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29"/>
            <p:cNvSpPr/>
            <p:nvPr/>
          </p:nvSpPr>
          <p:spPr>
            <a:xfrm>
              <a:off x="6218702" y="3787921"/>
              <a:ext cx="1427777" cy="165430"/>
            </a:xfrm>
            <a:custGeom>
              <a:avLst/>
              <a:gdLst/>
              <a:ahLst/>
              <a:cxnLst/>
              <a:rect l="l" t="t" r="r" b="b"/>
              <a:pathLst>
                <a:path w="18953" h="2196" extrusionOk="0">
                  <a:moveTo>
                    <a:pt x="0" y="0"/>
                  </a:moveTo>
                  <a:lnTo>
                    <a:pt x="0" y="2195"/>
                  </a:lnTo>
                  <a:lnTo>
                    <a:pt x="18953" y="2195"/>
                  </a:lnTo>
                  <a:lnTo>
                    <a:pt x="18861" y="0"/>
                  </a:lnTo>
                  <a:lnTo>
                    <a:pt x="11294" y="0"/>
                  </a:lnTo>
                  <a:lnTo>
                    <a:pt x="11294" y="1308"/>
                  </a:lnTo>
                  <a:lnTo>
                    <a:pt x="11294" y="13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D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29"/>
            <p:cNvSpPr/>
            <p:nvPr/>
          </p:nvSpPr>
          <p:spPr>
            <a:xfrm>
              <a:off x="6839555" y="3787921"/>
              <a:ext cx="186071" cy="165430"/>
            </a:xfrm>
            <a:custGeom>
              <a:avLst/>
              <a:gdLst/>
              <a:ahLst/>
              <a:cxnLst/>
              <a:rect l="l" t="t" r="r" b="b"/>
              <a:pathLst>
                <a:path w="2470" h="2196" extrusionOk="0">
                  <a:moveTo>
                    <a:pt x="0" y="0"/>
                  </a:moveTo>
                  <a:lnTo>
                    <a:pt x="0" y="2195"/>
                  </a:lnTo>
                  <a:lnTo>
                    <a:pt x="2469" y="2195"/>
                  </a:lnTo>
                  <a:lnTo>
                    <a:pt x="2469" y="0"/>
                  </a:lnTo>
                  <a:close/>
                </a:path>
              </a:pathLst>
            </a:custGeom>
            <a:solidFill>
              <a:srgbClr val="1B51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29"/>
            <p:cNvSpPr/>
            <p:nvPr/>
          </p:nvSpPr>
          <p:spPr>
            <a:xfrm>
              <a:off x="6101598" y="3679440"/>
              <a:ext cx="1661986" cy="163622"/>
            </a:xfrm>
            <a:custGeom>
              <a:avLst/>
              <a:gdLst/>
              <a:ahLst/>
              <a:cxnLst/>
              <a:rect l="l" t="t" r="r" b="b"/>
              <a:pathLst>
                <a:path w="22062" h="2172" extrusionOk="0">
                  <a:moveTo>
                    <a:pt x="0" y="0"/>
                  </a:moveTo>
                  <a:lnTo>
                    <a:pt x="0" y="2172"/>
                  </a:lnTo>
                  <a:lnTo>
                    <a:pt x="22062" y="2172"/>
                  </a:lnTo>
                  <a:lnTo>
                    <a:pt x="22062" y="0"/>
                  </a:lnTo>
                  <a:close/>
                </a:path>
              </a:pathLst>
            </a:custGeom>
            <a:solidFill>
              <a:srgbClr val="EE25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29"/>
            <p:cNvSpPr/>
            <p:nvPr/>
          </p:nvSpPr>
          <p:spPr>
            <a:xfrm>
              <a:off x="6805957" y="3665654"/>
              <a:ext cx="253268" cy="191194"/>
            </a:xfrm>
            <a:custGeom>
              <a:avLst/>
              <a:gdLst/>
              <a:ahLst/>
              <a:cxnLst/>
              <a:rect l="l" t="t" r="r" b="b"/>
              <a:pathLst>
                <a:path w="3362" h="2538" extrusionOk="0">
                  <a:moveTo>
                    <a:pt x="1" y="0"/>
                  </a:moveTo>
                  <a:lnTo>
                    <a:pt x="1" y="2538"/>
                  </a:lnTo>
                  <a:lnTo>
                    <a:pt x="3361" y="2538"/>
                  </a:lnTo>
                  <a:lnTo>
                    <a:pt x="3361" y="0"/>
                  </a:lnTo>
                  <a:close/>
                </a:path>
              </a:pathLst>
            </a:custGeom>
            <a:solidFill>
              <a:srgbClr val="1B51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6" name="Google Shape;846;p29"/>
          <p:cNvGrpSpPr/>
          <p:nvPr/>
        </p:nvGrpSpPr>
        <p:grpSpPr>
          <a:xfrm>
            <a:off x="3614373" y="2807487"/>
            <a:ext cx="1915253" cy="1930702"/>
            <a:chOff x="3364472" y="2883687"/>
            <a:chExt cx="1915253" cy="1930702"/>
          </a:xfrm>
        </p:grpSpPr>
        <p:sp>
          <p:nvSpPr>
            <p:cNvPr id="847" name="Google Shape;847;p29"/>
            <p:cNvSpPr/>
            <p:nvPr/>
          </p:nvSpPr>
          <p:spPr>
            <a:xfrm>
              <a:off x="4198035" y="2993976"/>
              <a:ext cx="251535" cy="285962"/>
            </a:xfrm>
            <a:custGeom>
              <a:avLst/>
              <a:gdLst/>
              <a:ahLst/>
              <a:cxnLst/>
              <a:rect l="l" t="t" r="r" b="b"/>
              <a:pathLst>
                <a:path w="3339" h="3796" fill="none" extrusionOk="0">
                  <a:moveTo>
                    <a:pt x="664" y="2926"/>
                  </a:moveTo>
                  <a:lnTo>
                    <a:pt x="573" y="3018"/>
                  </a:lnTo>
                  <a:lnTo>
                    <a:pt x="298" y="2995"/>
                  </a:lnTo>
                  <a:lnTo>
                    <a:pt x="184" y="2904"/>
                  </a:lnTo>
                  <a:lnTo>
                    <a:pt x="47" y="2652"/>
                  </a:lnTo>
                  <a:lnTo>
                    <a:pt x="24" y="2378"/>
                  </a:lnTo>
                  <a:lnTo>
                    <a:pt x="1" y="2012"/>
                  </a:lnTo>
                  <a:lnTo>
                    <a:pt x="115" y="1258"/>
                  </a:lnTo>
                  <a:lnTo>
                    <a:pt x="252" y="937"/>
                  </a:lnTo>
                  <a:lnTo>
                    <a:pt x="413" y="686"/>
                  </a:lnTo>
                  <a:lnTo>
                    <a:pt x="847" y="297"/>
                  </a:lnTo>
                  <a:lnTo>
                    <a:pt x="1121" y="183"/>
                  </a:lnTo>
                  <a:lnTo>
                    <a:pt x="1350" y="69"/>
                  </a:lnTo>
                  <a:lnTo>
                    <a:pt x="1830" y="0"/>
                  </a:lnTo>
                  <a:lnTo>
                    <a:pt x="2081" y="23"/>
                  </a:lnTo>
                  <a:lnTo>
                    <a:pt x="2310" y="92"/>
                  </a:lnTo>
                  <a:lnTo>
                    <a:pt x="2676" y="366"/>
                  </a:lnTo>
                  <a:lnTo>
                    <a:pt x="3110" y="983"/>
                  </a:lnTo>
                  <a:lnTo>
                    <a:pt x="3247" y="1440"/>
                  </a:lnTo>
                  <a:lnTo>
                    <a:pt x="3339" y="1806"/>
                  </a:lnTo>
                  <a:lnTo>
                    <a:pt x="3339" y="2172"/>
                  </a:lnTo>
                  <a:lnTo>
                    <a:pt x="3270" y="2492"/>
                  </a:lnTo>
                  <a:lnTo>
                    <a:pt x="2882" y="3041"/>
                  </a:lnTo>
                  <a:lnTo>
                    <a:pt x="2630" y="3246"/>
                  </a:lnTo>
                  <a:lnTo>
                    <a:pt x="2036" y="3589"/>
                  </a:lnTo>
                  <a:lnTo>
                    <a:pt x="1418" y="3795"/>
                  </a:lnTo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29"/>
            <p:cNvSpPr/>
            <p:nvPr/>
          </p:nvSpPr>
          <p:spPr>
            <a:xfrm>
              <a:off x="3813986" y="2883687"/>
              <a:ext cx="911147" cy="456515"/>
            </a:xfrm>
            <a:custGeom>
              <a:avLst/>
              <a:gdLst/>
              <a:ahLst/>
              <a:cxnLst/>
              <a:rect l="l" t="t" r="r" b="b"/>
              <a:pathLst>
                <a:path w="12095" h="6060" extrusionOk="0">
                  <a:moveTo>
                    <a:pt x="2630" y="1"/>
                  </a:moveTo>
                  <a:lnTo>
                    <a:pt x="2013" y="47"/>
                  </a:lnTo>
                  <a:lnTo>
                    <a:pt x="1441" y="207"/>
                  </a:lnTo>
                  <a:lnTo>
                    <a:pt x="938" y="481"/>
                  </a:lnTo>
                  <a:lnTo>
                    <a:pt x="527" y="847"/>
                  </a:lnTo>
                  <a:lnTo>
                    <a:pt x="207" y="1327"/>
                  </a:lnTo>
                  <a:lnTo>
                    <a:pt x="24" y="1876"/>
                  </a:lnTo>
                  <a:lnTo>
                    <a:pt x="1" y="2539"/>
                  </a:lnTo>
                  <a:lnTo>
                    <a:pt x="161" y="3270"/>
                  </a:lnTo>
                  <a:lnTo>
                    <a:pt x="321" y="3682"/>
                  </a:lnTo>
                  <a:lnTo>
                    <a:pt x="504" y="4070"/>
                  </a:lnTo>
                  <a:lnTo>
                    <a:pt x="892" y="4710"/>
                  </a:lnTo>
                  <a:lnTo>
                    <a:pt x="1304" y="5213"/>
                  </a:lnTo>
                  <a:lnTo>
                    <a:pt x="1738" y="5602"/>
                  </a:lnTo>
                  <a:lnTo>
                    <a:pt x="2447" y="5945"/>
                  </a:lnTo>
                  <a:lnTo>
                    <a:pt x="3362" y="6059"/>
                  </a:lnTo>
                  <a:lnTo>
                    <a:pt x="4230" y="5899"/>
                  </a:lnTo>
                  <a:lnTo>
                    <a:pt x="4962" y="5602"/>
                  </a:lnTo>
                  <a:lnTo>
                    <a:pt x="5762" y="5145"/>
                  </a:lnTo>
                  <a:lnTo>
                    <a:pt x="5876" y="5031"/>
                  </a:lnTo>
                  <a:lnTo>
                    <a:pt x="9923" y="4871"/>
                  </a:lnTo>
                  <a:lnTo>
                    <a:pt x="10426" y="4459"/>
                  </a:lnTo>
                  <a:lnTo>
                    <a:pt x="11180" y="3682"/>
                  </a:lnTo>
                  <a:lnTo>
                    <a:pt x="11706" y="2950"/>
                  </a:lnTo>
                  <a:lnTo>
                    <a:pt x="12003" y="2287"/>
                  </a:lnTo>
                  <a:lnTo>
                    <a:pt x="12095" y="1693"/>
                  </a:lnTo>
                  <a:lnTo>
                    <a:pt x="12003" y="1190"/>
                  </a:lnTo>
                  <a:lnTo>
                    <a:pt x="11775" y="778"/>
                  </a:lnTo>
                  <a:lnTo>
                    <a:pt x="11409" y="458"/>
                  </a:lnTo>
                  <a:lnTo>
                    <a:pt x="10929" y="252"/>
                  </a:lnTo>
                  <a:lnTo>
                    <a:pt x="10380" y="184"/>
                  </a:lnTo>
                  <a:lnTo>
                    <a:pt x="9763" y="252"/>
                  </a:lnTo>
                  <a:lnTo>
                    <a:pt x="9123" y="481"/>
                  </a:lnTo>
                  <a:lnTo>
                    <a:pt x="8460" y="847"/>
                  </a:lnTo>
                  <a:lnTo>
                    <a:pt x="7820" y="1396"/>
                  </a:lnTo>
                  <a:lnTo>
                    <a:pt x="7202" y="2127"/>
                  </a:lnTo>
                  <a:lnTo>
                    <a:pt x="6654" y="3042"/>
                  </a:lnTo>
                  <a:lnTo>
                    <a:pt x="6402" y="3590"/>
                  </a:lnTo>
                  <a:lnTo>
                    <a:pt x="6311" y="3110"/>
                  </a:lnTo>
                  <a:lnTo>
                    <a:pt x="6013" y="2264"/>
                  </a:lnTo>
                  <a:lnTo>
                    <a:pt x="5602" y="1556"/>
                  </a:lnTo>
                  <a:lnTo>
                    <a:pt x="5099" y="984"/>
                  </a:lnTo>
                  <a:lnTo>
                    <a:pt x="4527" y="550"/>
                  </a:lnTo>
                  <a:lnTo>
                    <a:pt x="3910" y="230"/>
                  </a:lnTo>
                  <a:lnTo>
                    <a:pt x="3270" y="47"/>
                  </a:lnTo>
                  <a:lnTo>
                    <a:pt x="2630" y="1"/>
                  </a:lnTo>
                  <a:close/>
                </a:path>
              </a:pathLst>
            </a:custGeom>
            <a:solidFill>
              <a:srgbClr val="245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29"/>
            <p:cNvSpPr/>
            <p:nvPr/>
          </p:nvSpPr>
          <p:spPr>
            <a:xfrm>
              <a:off x="3505722" y="3264349"/>
              <a:ext cx="1588009" cy="1376099"/>
            </a:xfrm>
            <a:custGeom>
              <a:avLst/>
              <a:gdLst/>
              <a:ahLst/>
              <a:cxnLst/>
              <a:rect l="l" t="t" r="r" b="b"/>
              <a:pathLst>
                <a:path w="21080" h="18267" extrusionOk="0">
                  <a:moveTo>
                    <a:pt x="1" y="0"/>
                  </a:moveTo>
                  <a:lnTo>
                    <a:pt x="1" y="18244"/>
                  </a:lnTo>
                  <a:lnTo>
                    <a:pt x="21079" y="18267"/>
                  </a:lnTo>
                  <a:lnTo>
                    <a:pt x="21079" y="18267"/>
                  </a:lnTo>
                  <a:lnTo>
                    <a:pt x="20759" y="0"/>
                  </a:ln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29"/>
            <p:cNvSpPr/>
            <p:nvPr/>
          </p:nvSpPr>
          <p:spPr>
            <a:xfrm>
              <a:off x="4229073" y="3166189"/>
              <a:ext cx="134393" cy="1648200"/>
            </a:xfrm>
            <a:custGeom>
              <a:avLst/>
              <a:gdLst/>
              <a:ahLst/>
              <a:cxnLst/>
              <a:rect l="l" t="t" r="r" b="b"/>
              <a:pathLst>
                <a:path w="1784" h="21879" extrusionOk="0">
                  <a:moveTo>
                    <a:pt x="1" y="0"/>
                  </a:moveTo>
                  <a:lnTo>
                    <a:pt x="1" y="21879"/>
                  </a:lnTo>
                  <a:lnTo>
                    <a:pt x="1784" y="21879"/>
                  </a:lnTo>
                  <a:lnTo>
                    <a:pt x="1784" y="0"/>
                  </a:lnTo>
                  <a:close/>
                </a:path>
              </a:pathLst>
            </a:custGeom>
            <a:solidFill>
              <a:srgbClr val="245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29"/>
            <p:cNvSpPr/>
            <p:nvPr/>
          </p:nvSpPr>
          <p:spPr>
            <a:xfrm>
              <a:off x="3364472" y="3855044"/>
              <a:ext cx="1915253" cy="237749"/>
            </a:xfrm>
            <a:custGeom>
              <a:avLst/>
              <a:gdLst/>
              <a:ahLst/>
              <a:cxnLst/>
              <a:rect l="l" t="t" r="r" b="b"/>
              <a:pathLst>
                <a:path w="25424" h="3156" extrusionOk="0">
                  <a:moveTo>
                    <a:pt x="1" y="1"/>
                  </a:moveTo>
                  <a:lnTo>
                    <a:pt x="1" y="3156"/>
                  </a:lnTo>
                  <a:lnTo>
                    <a:pt x="25423" y="3156"/>
                  </a:lnTo>
                  <a:lnTo>
                    <a:pt x="25423" y="1"/>
                  </a:lnTo>
                  <a:close/>
                </a:path>
              </a:pathLst>
            </a:custGeom>
            <a:solidFill>
              <a:srgbClr val="245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29"/>
            <p:cNvSpPr/>
            <p:nvPr/>
          </p:nvSpPr>
          <p:spPr>
            <a:xfrm>
              <a:off x="3505722" y="3329815"/>
              <a:ext cx="1569025" cy="203247"/>
            </a:xfrm>
            <a:custGeom>
              <a:avLst/>
              <a:gdLst/>
              <a:ahLst/>
              <a:cxnLst/>
              <a:rect l="l" t="t" r="r" b="b"/>
              <a:pathLst>
                <a:path w="20828" h="2698" extrusionOk="0">
                  <a:moveTo>
                    <a:pt x="1" y="0"/>
                  </a:moveTo>
                  <a:lnTo>
                    <a:pt x="1" y="2698"/>
                  </a:lnTo>
                  <a:lnTo>
                    <a:pt x="20828" y="2698"/>
                  </a:lnTo>
                  <a:lnTo>
                    <a:pt x="20782" y="0"/>
                  </a:lnTo>
                  <a:lnTo>
                    <a:pt x="11386" y="0"/>
                  </a:lnTo>
                  <a:lnTo>
                    <a:pt x="11386" y="1475"/>
                  </a:lnTo>
                  <a:lnTo>
                    <a:pt x="11386" y="147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45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29"/>
            <p:cNvSpPr/>
            <p:nvPr/>
          </p:nvSpPr>
          <p:spPr>
            <a:xfrm>
              <a:off x="4229073" y="3329815"/>
              <a:ext cx="134393" cy="203247"/>
            </a:xfrm>
            <a:custGeom>
              <a:avLst/>
              <a:gdLst/>
              <a:ahLst/>
              <a:cxnLst/>
              <a:rect l="l" t="t" r="r" b="b"/>
              <a:pathLst>
                <a:path w="1784" h="2698" extrusionOk="0">
                  <a:moveTo>
                    <a:pt x="1" y="0"/>
                  </a:moveTo>
                  <a:lnTo>
                    <a:pt x="1" y="2698"/>
                  </a:lnTo>
                  <a:lnTo>
                    <a:pt x="1784" y="2698"/>
                  </a:lnTo>
                  <a:lnTo>
                    <a:pt x="1784" y="0"/>
                  </a:lnTo>
                  <a:close/>
                </a:path>
              </a:pathLst>
            </a:custGeom>
            <a:solidFill>
              <a:srgbClr val="1F3E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29"/>
            <p:cNvSpPr/>
            <p:nvPr/>
          </p:nvSpPr>
          <p:spPr>
            <a:xfrm>
              <a:off x="3419616" y="3197152"/>
              <a:ext cx="1739503" cy="199857"/>
            </a:xfrm>
            <a:custGeom>
              <a:avLst/>
              <a:gdLst/>
              <a:ahLst/>
              <a:cxnLst/>
              <a:rect l="l" t="t" r="r" b="b"/>
              <a:pathLst>
                <a:path w="23091" h="2653" extrusionOk="0">
                  <a:moveTo>
                    <a:pt x="0" y="1"/>
                  </a:moveTo>
                  <a:lnTo>
                    <a:pt x="0" y="2653"/>
                  </a:lnTo>
                  <a:lnTo>
                    <a:pt x="23091" y="2653"/>
                  </a:lnTo>
                  <a:lnTo>
                    <a:pt x="23091" y="1"/>
                  </a:ln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29"/>
            <p:cNvSpPr/>
            <p:nvPr/>
          </p:nvSpPr>
          <p:spPr>
            <a:xfrm>
              <a:off x="4204966" y="3181708"/>
              <a:ext cx="184339" cy="234284"/>
            </a:xfrm>
            <a:custGeom>
              <a:avLst/>
              <a:gdLst/>
              <a:ahLst/>
              <a:cxnLst/>
              <a:rect l="l" t="t" r="r" b="b"/>
              <a:pathLst>
                <a:path w="2447" h="3110" extrusionOk="0">
                  <a:moveTo>
                    <a:pt x="0" y="0"/>
                  </a:moveTo>
                  <a:lnTo>
                    <a:pt x="0" y="3109"/>
                  </a:lnTo>
                  <a:lnTo>
                    <a:pt x="2447" y="3109"/>
                  </a:lnTo>
                  <a:lnTo>
                    <a:pt x="2447" y="0"/>
                  </a:lnTo>
                  <a:close/>
                </a:path>
              </a:pathLst>
            </a:custGeom>
            <a:solidFill>
              <a:srgbClr val="245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56" name="Google Shape;856;p29"/>
          <p:cNvSpPr txBox="1"/>
          <p:nvPr/>
        </p:nvSpPr>
        <p:spPr>
          <a:xfrm>
            <a:off x="1203638" y="1673025"/>
            <a:ext cx="1980000" cy="6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It’s a beautiful name and is the second planet from the Sun. It’s terribly hot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57" name="Google Shape;857;p29"/>
          <p:cNvSpPr txBox="1"/>
          <p:nvPr/>
        </p:nvSpPr>
        <p:spPr>
          <a:xfrm>
            <a:off x="3582000" y="1670925"/>
            <a:ext cx="1980000" cy="6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15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Despite being red, Mars is a cold place. It’s full of iron oxide dust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58" name="Google Shape;858;p29"/>
          <p:cNvSpPr txBox="1"/>
          <p:nvPr/>
        </p:nvSpPr>
        <p:spPr>
          <a:xfrm>
            <a:off x="5942590" y="1670925"/>
            <a:ext cx="1980000" cy="6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15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It’s the farthest planet from the Sun and the fourth-largest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59" name="Google Shape;859;p29"/>
          <p:cNvSpPr txBox="1"/>
          <p:nvPr/>
        </p:nvSpPr>
        <p:spPr>
          <a:xfrm>
            <a:off x="1583138" y="1457570"/>
            <a:ext cx="12210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Venus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860" name="Google Shape;860;p29"/>
          <p:cNvSpPr txBox="1"/>
          <p:nvPr/>
        </p:nvSpPr>
        <p:spPr>
          <a:xfrm>
            <a:off x="3961800" y="1457570"/>
            <a:ext cx="12204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Mars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861" name="Google Shape;861;p29"/>
          <p:cNvSpPr txBox="1"/>
          <p:nvPr/>
        </p:nvSpPr>
        <p:spPr>
          <a:xfrm>
            <a:off x="6322390" y="1457570"/>
            <a:ext cx="12204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Neptune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862" name="Google Shape;862;p29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Christmas Infographics</a:t>
            </a:r>
            <a:endParaRPr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7" name="Google Shape;867;p30"/>
          <p:cNvGrpSpPr/>
          <p:nvPr/>
        </p:nvGrpSpPr>
        <p:grpSpPr>
          <a:xfrm>
            <a:off x="2954210" y="1212750"/>
            <a:ext cx="3235433" cy="3235454"/>
            <a:chOff x="2954210" y="1212750"/>
            <a:chExt cx="3235433" cy="3235454"/>
          </a:xfrm>
        </p:grpSpPr>
        <p:sp>
          <p:nvSpPr>
            <p:cNvPr id="868" name="Google Shape;868;p30"/>
            <p:cNvSpPr/>
            <p:nvPr/>
          </p:nvSpPr>
          <p:spPr>
            <a:xfrm>
              <a:off x="4179773" y="1212750"/>
              <a:ext cx="1615853" cy="1006616"/>
            </a:xfrm>
            <a:custGeom>
              <a:avLst/>
              <a:gdLst/>
              <a:ahLst/>
              <a:cxnLst/>
              <a:rect l="l" t="t" r="r" b="b"/>
              <a:pathLst>
                <a:path w="59461" h="37042" extrusionOk="0">
                  <a:moveTo>
                    <a:pt x="14621" y="1"/>
                  </a:moveTo>
                  <a:lnTo>
                    <a:pt x="14621" y="13"/>
                  </a:lnTo>
                  <a:cubicBezTo>
                    <a:pt x="6692" y="13"/>
                    <a:pt x="0" y="7002"/>
                    <a:pt x="0" y="15288"/>
                  </a:cubicBezTo>
                  <a:cubicBezTo>
                    <a:pt x="0" y="21956"/>
                    <a:pt x="4501" y="27599"/>
                    <a:pt x="10621" y="29338"/>
                  </a:cubicBezTo>
                  <a:cubicBezTo>
                    <a:pt x="11871" y="29183"/>
                    <a:pt x="13133" y="29100"/>
                    <a:pt x="14431" y="29100"/>
                  </a:cubicBezTo>
                  <a:cubicBezTo>
                    <a:pt x="22324" y="29100"/>
                    <a:pt x="29516" y="32100"/>
                    <a:pt x="34933" y="37041"/>
                  </a:cubicBezTo>
                  <a:cubicBezTo>
                    <a:pt x="34969" y="35672"/>
                    <a:pt x="35159" y="34291"/>
                    <a:pt x="35528" y="32933"/>
                  </a:cubicBezTo>
                  <a:cubicBezTo>
                    <a:pt x="36767" y="28302"/>
                    <a:pt x="39731" y="24444"/>
                    <a:pt x="43875" y="22051"/>
                  </a:cubicBezTo>
                  <a:cubicBezTo>
                    <a:pt x="46804" y="20358"/>
                    <a:pt x="50046" y="19557"/>
                    <a:pt x="53240" y="19557"/>
                  </a:cubicBezTo>
                  <a:cubicBezTo>
                    <a:pt x="55370" y="19557"/>
                    <a:pt x="57479" y="19913"/>
                    <a:pt x="59460" y="20599"/>
                  </a:cubicBezTo>
                  <a:cubicBezTo>
                    <a:pt x="48590" y="8026"/>
                    <a:pt x="32528" y="60"/>
                    <a:pt x="1462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30"/>
            <p:cNvSpPr/>
            <p:nvPr/>
          </p:nvSpPr>
          <p:spPr>
            <a:xfrm>
              <a:off x="5214115" y="1833668"/>
              <a:ext cx="975528" cy="1527806"/>
            </a:xfrm>
            <a:custGeom>
              <a:avLst/>
              <a:gdLst/>
              <a:ahLst/>
              <a:cxnLst/>
              <a:rect l="l" t="t" r="r" b="b"/>
              <a:pathLst>
                <a:path w="35898" h="56221" extrusionOk="0">
                  <a:moveTo>
                    <a:pt x="15210" y="1"/>
                  </a:moveTo>
                  <a:cubicBezTo>
                    <a:pt x="12572" y="1"/>
                    <a:pt x="9892" y="663"/>
                    <a:pt x="7466" y="2059"/>
                  </a:cubicBezTo>
                  <a:cubicBezTo>
                    <a:pt x="4084" y="4011"/>
                    <a:pt x="1667" y="7166"/>
                    <a:pt x="655" y="10941"/>
                  </a:cubicBezTo>
                  <a:cubicBezTo>
                    <a:pt x="1" y="13381"/>
                    <a:pt x="1" y="15894"/>
                    <a:pt x="608" y="18287"/>
                  </a:cubicBezTo>
                  <a:cubicBezTo>
                    <a:pt x="4489" y="23395"/>
                    <a:pt x="6799" y="29764"/>
                    <a:pt x="6799" y="36682"/>
                  </a:cubicBezTo>
                  <a:cubicBezTo>
                    <a:pt x="6799" y="38920"/>
                    <a:pt x="6549" y="41087"/>
                    <a:pt x="6097" y="43195"/>
                  </a:cubicBezTo>
                  <a:cubicBezTo>
                    <a:pt x="7311" y="42540"/>
                    <a:pt x="8597" y="42016"/>
                    <a:pt x="9954" y="41647"/>
                  </a:cubicBezTo>
                  <a:cubicBezTo>
                    <a:pt x="11492" y="41235"/>
                    <a:pt x="13054" y="41031"/>
                    <a:pt x="14607" y="41031"/>
                  </a:cubicBezTo>
                  <a:cubicBezTo>
                    <a:pt x="17716" y="41031"/>
                    <a:pt x="20787" y="41848"/>
                    <a:pt x="23551" y="43445"/>
                  </a:cubicBezTo>
                  <a:cubicBezTo>
                    <a:pt x="27659" y="45814"/>
                    <a:pt x="30802" y="49826"/>
                    <a:pt x="32183" y="54446"/>
                  </a:cubicBezTo>
                  <a:cubicBezTo>
                    <a:pt x="32350" y="55041"/>
                    <a:pt x="32505" y="55625"/>
                    <a:pt x="32612" y="56220"/>
                  </a:cubicBezTo>
                  <a:cubicBezTo>
                    <a:pt x="34743" y="50100"/>
                    <a:pt x="35898" y="43528"/>
                    <a:pt x="35898" y="36682"/>
                  </a:cubicBezTo>
                  <a:cubicBezTo>
                    <a:pt x="35898" y="25907"/>
                    <a:pt x="33028" y="15798"/>
                    <a:pt x="28028" y="7071"/>
                  </a:cubicBezTo>
                  <a:lnTo>
                    <a:pt x="28004" y="7083"/>
                  </a:lnTo>
                  <a:cubicBezTo>
                    <a:pt x="25387" y="2542"/>
                    <a:pt x="20379" y="1"/>
                    <a:pt x="1521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30"/>
            <p:cNvSpPr/>
            <p:nvPr/>
          </p:nvSpPr>
          <p:spPr>
            <a:xfrm>
              <a:off x="2954210" y="2299506"/>
              <a:ext cx="975202" cy="1527235"/>
            </a:xfrm>
            <a:custGeom>
              <a:avLst/>
              <a:gdLst/>
              <a:ahLst/>
              <a:cxnLst/>
              <a:rect l="l" t="t" r="r" b="b"/>
              <a:pathLst>
                <a:path w="35886" h="56200" extrusionOk="0">
                  <a:moveTo>
                    <a:pt x="3275" y="1"/>
                  </a:moveTo>
                  <a:cubicBezTo>
                    <a:pt x="1155" y="6121"/>
                    <a:pt x="0" y="12693"/>
                    <a:pt x="0" y="19539"/>
                  </a:cubicBezTo>
                  <a:cubicBezTo>
                    <a:pt x="0" y="30314"/>
                    <a:pt x="2858" y="40422"/>
                    <a:pt x="7870" y="49150"/>
                  </a:cubicBezTo>
                  <a:lnTo>
                    <a:pt x="7882" y="49138"/>
                  </a:lnTo>
                  <a:cubicBezTo>
                    <a:pt x="9811" y="52472"/>
                    <a:pt x="13050" y="54829"/>
                    <a:pt x="17002" y="55770"/>
                  </a:cubicBezTo>
                  <a:cubicBezTo>
                    <a:pt x="18207" y="56058"/>
                    <a:pt x="19438" y="56199"/>
                    <a:pt x="20664" y="56199"/>
                  </a:cubicBezTo>
                  <a:cubicBezTo>
                    <a:pt x="23388" y="56199"/>
                    <a:pt x="26089" y="55501"/>
                    <a:pt x="28421" y="54162"/>
                  </a:cubicBezTo>
                  <a:cubicBezTo>
                    <a:pt x="31802" y="52210"/>
                    <a:pt x="34219" y="49055"/>
                    <a:pt x="35231" y="45280"/>
                  </a:cubicBezTo>
                  <a:cubicBezTo>
                    <a:pt x="35886" y="42839"/>
                    <a:pt x="35886" y="40327"/>
                    <a:pt x="35290" y="37934"/>
                  </a:cubicBezTo>
                  <a:cubicBezTo>
                    <a:pt x="31397" y="32826"/>
                    <a:pt x="29087" y="26456"/>
                    <a:pt x="29087" y="19539"/>
                  </a:cubicBezTo>
                  <a:cubicBezTo>
                    <a:pt x="29087" y="17301"/>
                    <a:pt x="29337" y="15134"/>
                    <a:pt x="29802" y="13026"/>
                  </a:cubicBezTo>
                  <a:lnTo>
                    <a:pt x="29802" y="13026"/>
                  </a:lnTo>
                  <a:cubicBezTo>
                    <a:pt x="27181" y="14434"/>
                    <a:pt x="24243" y="15174"/>
                    <a:pt x="21270" y="15174"/>
                  </a:cubicBezTo>
                  <a:cubicBezTo>
                    <a:pt x="18232" y="15174"/>
                    <a:pt x="15157" y="14401"/>
                    <a:pt x="12347" y="12776"/>
                  </a:cubicBezTo>
                  <a:cubicBezTo>
                    <a:pt x="8239" y="10407"/>
                    <a:pt x="5096" y="6395"/>
                    <a:pt x="3715" y="1775"/>
                  </a:cubicBezTo>
                  <a:cubicBezTo>
                    <a:pt x="3537" y="1180"/>
                    <a:pt x="3394" y="596"/>
                    <a:pt x="327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30"/>
            <p:cNvSpPr/>
            <p:nvPr/>
          </p:nvSpPr>
          <p:spPr>
            <a:xfrm>
              <a:off x="4822949" y="3038684"/>
              <a:ext cx="1211081" cy="1381061"/>
            </a:xfrm>
            <a:custGeom>
              <a:avLst/>
              <a:gdLst/>
              <a:ahLst/>
              <a:cxnLst/>
              <a:rect l="l" t="t" r="r" b="b"/>
              <a:pathLst>
                <a:path w="44566" h="50821" extrusionOk="0">
                  <a:moveTo>
                    <a:pt x="29001" y="1"/>
                  </a:moveTo>
                  <a:cubicBezTo>
                    <a:pt x="27734" y="1"/>
                    <a:pt x="26461" y="167"/>
                    <a:pt x="25206" y="505"/>
                  </a:cubicBezTo>
                  <a:cubicBezTo>
                    <a:pt x="22766" y="1159"/>
                    <a:pt x="20599" y="2410"/>
                    <a:pt x="18837" y="4112"/>
                  </a:cubicBezTo>
                  <a:cubicBezTo>
                    <a:pt x="15408" y="12280"/>
                    <a:pt x="8514" y="18638"/>
                    <a:pt x="1" y="21341"/>
                  </a:cubicBezTo>
                  <a:cubicBezTo>
                    <a:pt x="5097" y="24508"/>
                    <a:pt x="8502" y="30151"/>
                    <a:pt x="8502" y="36581"/>
                  </a:cubicBezTo>
                  <a:cubicBezTo>
                    <a:pt x="8502" y="42224"/>
                    <a:pt x="5930" y="47368"/>
                    <a:pt x="1953" y="50820"/>
                  </a:cubicBezTo>
                  <a:cubicBezTo>
                    <a:pt x="19146" y="47546"/>
                    <a:pt x="33707" y="36890"/>
                    <a:pt x="42232" y="22269"/>
                  </a:cubicBezTo>
                  <a:lnTo>
                    <a:pt x="42220" y="22257"/>
                  </a:lnTo>
                  <a:cubicBezTo>
                    <a:pt x="44137" y="18935"/>
                    <a:pt x="44566" y="14947"/>
                    <a:pt x="43399" y="11054"/>
                  </a:cubicBezTo>
                  <a:cubicBezTo>
                    <a:pt x="42268" y="7232"/>
                    <a:pt x="39672" y="3922"/>
                    <a:pt x="36291" y="1969"/>
                  </a:cubicBezTo>
                  <a:cubicBezTo>
                    <a:pt x="34037" y="667"/>
                    <a:pt x="31534" y="1"/>
                    <a:pt x="2900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30"/>
            <p:cNvSpPr/>
            <p:nvPr/>
          </p:nvSpPr>
          <p:spPr>
            <a:xfrm>
              <a:off x="3109834" y="1241228"/>
              <a:ext cx="1211081" cy="1380680"/>
            </a:xfrm>
            <a:custGeom>
              <a:avLst/>
              <a:gdLst/>
              <a:ahLst/>
              <a:cxnLst/>
              <a:rect l="l" t="t" r="r" b="b"/>
              <a:pathLst>
                <a:path w="44566" h="50807" extrusionOk="0">
                  <a:moveTo>
                    <a:pt x="42613" y="1"/>
                  </a:moveTo>
                  <a:lnTo>
                    <a:pt x="42613" y="1"/>
                  </a:lnTo>
                  <a:cubicBezTo>
                    <a:pt x="25420" y="3275"/>
                    <a:pt x="10859" y="13931"/>
                    <a:pt x="2334" y="28552"/>
                  </a:cubicBezTo>
                  <a:lnTo>
                    <a:pt x="2346" y="28564"/>
                  </a:lnTo>
                  <a:cubicBezTo>
                    <a:pt x="429" y="31885"/>
                    <a:pt x="0" y="35874"/>
                    <a:pt x="1167" y="39767"/>
                  </a:cubicBezTo>
                  <a:cubicBezTo>
                    <a:pt x="2298" y="43589"/>
                    <a:pt x="4894" y="46899"/>
                    <a:pt x="8275" y="48852"/>
                  </a:cubicBezTo>
                  <a:cubicBezTo>
                    <a:pt x="10566" y="50177"/>
                    <a:pt x="13072" y="50806"/>
                    <a:pt x="15547" y="50806"/>
                  </a:cubicBezTo>
                  <a:cubicBezTo>
                    <a:pt x="19297" y="50806"/>
                    <a:pt x="22976" y="49362"/>
                    <a:pt x="25730" y="46709"/>
                  </a:cubicBezTo>
                  <a:cubicBezTo>
                    <a:pt x="29159" y="38541"/>
                    <a:pt x="36052" y="32183"/>
                    <a:pt x="44565" y="29480"/>
                  </a:cubicBezTo>
                  <a:cubicBezTo>
                    <a:pt x="39469" y="26313"/>
                    <a:pt x="36064" y="20670"/>
                    <a:pt x="36064" y="14240"/>
                  </a:cubicBezTo>
                  <a:cubicBezTo>
                    <a:pt x="36064" y="8597"/>
                    <a:pt x="38636" y="3453"/>
                    <a:pt x="4261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30"/>
            <p:cNvSpPr/>
            <p:nvPr/>
          </p:nvSpPr>
          <p:spPr>
            <a:xfrm>
              <a:off x="3348283" y="3441588"/>
              <a:ext cx="1615825" cy="1006616"/>
            </a:xfrm>
            <a:custGeom>
              <a:avLst/>
              <a:gdLst/>
              <a:ahLst/>
              <a:cxnLst/>
              <a:rect l="l" t="t" r="r" b="b"/>
              <a:pathLst>
                <a:path w="59460" h="37042" extrusionOk="0">
                  <a:moveTo>
                    <a:pt x="24527" y="1"/>
                  </a:moveTo>
                  <a:cubicBezTo>
                    <a:pt x="24479" y="1370"/>
                    <a:pt x="24289" y="2751"/>
                    <a:pt x="23932" y="4108"/>
                  </a:cubicBezTo>
                  <a:cubicBezTo>
                    <a:pt x="22693" y="8740"/>
                    <a:pt x="19729" y="12598"/>
                    <a:pt x="15574" y="14991"/>
                  </a:cubicBezTo>
                  <a:cubicBezTo>
                    <a:pt x="12740" y="16634"/>
                    <a:pt x="9466" y="17479"/>
                    <a:pt x="6156" y="17479"/>
                  </a:cubicBezTo>
                  <a:cubicBezTo>
                    <a:pt x="4667" y="17479"/>
                    <a:pt x="3191" y="17312"/>
                    <a:pt x="1727" y="16967"/>
                  </a:cubicBezTo>
                  <a:cubicBezTo>
                    <a:pt x="1143" y="16824"/>
                    <a:pt x="572" y="16658"/>
                    <a:pt x="0" y="16467"/>
                  </a:cubicBezTo>
                  <a:lnTo>
                    <a:pt x="0" y="16467"/>
                  </a:lnTo>
                  <a:cubicBezTo>
                    <a:pt x="10882" y="29028"/>
                    <a:pt x="26932" y="36982"/>
                    <a:pt x="44839" y="37041"/>
                  </a:cubicBezTo>
                  <a:lnTo>
                    <a:pt x="44839" y="37029"/>
                  </a:lnTo>
                  <a:cubicBezTo>
                    <a:pt x="52757" y="37029"/>
                    <a:pt x="59460" y="30040"/>
                    <a:pt x="59460" y="21754"/>
                  </a:cubicBezTo>
                  <a:cubicBezTo>
                    <a:pt x="59460" y="15086"/>
                    <a:pt x="54959" y="9442"/>
                    <a:pt x="48840" y="7704"/>
                  </a:cubicBezTo>
                  <a:cubicBezTo>
                    <a:pt x="47589" y="7859"/>
                    <a:pt x="46315" y="7942"/>
                    <a:pt x="45030" y="7942"/>
                  </a:cubicBezTo>
                  <a:cubicBezTo>
                    <a:pt x="37136" y="7942"/>
                    <a:pt x="29932" y="4942"/>
                    <a:pt x="2452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4" name="Google Shape;874;p30"/>
          <p:cNvSpPr/>
          <p:nvPr/>
        </p:nvSpPr>
        <p:spPr>
          <a:xfrm>
            <a:off x="4324365" y="1349080"/>
            <a:ext cx="481200" cy="4812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Fira Sans Extra Condensed Black"/>
                <a:ea typeface="Fira Sans Extra Condensed Black"/>
                <a:cs typeface="Fira Sans Extra Condensed Black"/>
                <a:sym typeface="Fira Sans Extra Condensed Black"/>
              </a:rPr>
              <a:t>01</a:t>
            </a:r>
            <a:endParaRPr>
              <a:solidFill>
                <a:srgbClr val="FFFFFF"/>
              </a:solidFill>
              <a:latin typeface="Fira Sans Extra Condensed Black"/>
              <a:ea typeface="Fira Sans Extra Condensed Black"/>
              <a:cs typeface="Fira Sans Extra Condensed Black"/>
              <a:sym typeface="Fira Sans Extra Condensed Black"/>
            </a:endParaRPr>
          </a:p>
        </p:txBody>
      </p:sp>
      <p:sp>
        <p:nvSpPr>
          <p:cNvPr id="875" name="Google Shape;875;p30"/>
          <p:cNvSpPr/>
          <p:nvPr/>
        </p:nvSpPr>
        <p:spPr>
          <a:xfrm>
            <a:off x="5385350" y="1949102"/>
            <a:ext cx="481200" cy="4812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Fira Sans Extra Condensed Black"/>
                <a:ea typeface="Fira Sans Extra Condensed Black"/>
                <a:cs typeface="Fira Sans Extra Condensed Black"/>
                <a:sym typeface="Fira Sans Extra Condensed Black"/>
              </a:rPr>
              <a:t>02</a:t>
            </a:r>
            <a:endParaRPr>
              <a:solidFill>
                <a:srgbClr val="FFFFFF"/>
              </a:solidFill>
              <a:latin typeface="Fira Sans Extra Condensed Black"/>
              <a:ea typeface="Fira Sans Extra Condensed Black"/>
              <a:cs typeface="Fira Sans Extra Condensed Black"/>
              <a:sym typeface="Fira Sans Extra Condensed Black"/>
            </a:endParaRPr>
          </a:p>
        </p:txBody>
      </p:sp>
      <p:sp>
        <p:nvSpPr>
          <p:cNvPr id="876" name="Google Shape;876;p30"/>
          <p:cNvSpPr/>
          <p:nvPr/>
        </p:nvSpPr>
        <p:spPr>
          <a:xfrm>
            <a:off x="5385350" y="3164308"/>
            <a:ext cx="481200" cy="481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Fira Sans Extra Condensed Black"/>
                <a:ea typeface="Fira Sans Extra Condensed Black"/>
                <a:cs typeface="Fira Sans Extra Condensed Black"/>
                <a:sym typeface="Fira Sans Extra Condensed Black"/>
              </a:rPr>
              <a:t>03</a:t>
            </a:r>
            <a:endParaRPr>
              <a:solidFill>
                <a:srgbClr val="FFFFFF"/>
              </a:solidFill>
              <a:latin typeface="Fira Sans Extra Condensed Black"/>
              <a:ea typeface="Fira Sans Extra Condensed Black"/>
              <a:cs typeface="Fira Sans Extra Condensed Black"/>
              <a:sym typeface="Fira Sans Extra Condensed Black"/>
            </a:endParaRPr>
          </a:p>
        </p:txBody>
      </p:sp>
      <p:sp>
        <p:nvSpPr>
          <p:cNvPr id="877" name="Google Shape;877;p30"/>
          <p:cNvSpPr/>
          <p:nvPr/>
        </p:nvSpPr>
        <p:spPr>
          <a:xfrm>
            <a:off x="4343998" y="3826665"/>
            <a:ext cx="481200" cy="481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Fira Sans Extra Condensed Black"/>
                <a:ea typeface="Fira Sans Extra Condensed Black"/>
                <a:cs typeface="Fira Sans Extra Condensed Black"/>
                <a:sym typeface="Fira Sans Extra Condensed Black"/>
              </a:rPr>
              <a:t>04</a:t>
            </a:r>
            <a:endParaRPr>
              <a:solidFill>
                <a:srgbClr val="FFFFFF"/>
              </a:solidFill>
              <a:latin typeface="Fira Sans Extra Condensed Black"/>
              <a:ea typeface="Fira Sans Extra Condensed Black"/>
              <a:cs typeface="Fira Sans Extra Condensed Black"/>
              <a:sym typeface="Fira Sans Extra Condensed Black"/>
            </a:endParaRPr>
          </a:p>
        </p:txBody>
      </p:sp>
      <p:sp>
        <p:nvSpPr>
          <p:cNvPr id="878" name="Google Shape;878;p30"/>
          <p:cNvSpPr/>
          <p:nvPr/>
        </p:nvSpPr>
        <p:spPr>
          <a:xfrm>
            <a:off x="3295444" y="3239225"/>
            <a:ext cx="481200" cy="4812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Fira Sans Extra Condensed Black"/>
                <a:ea typeface="Fira Sans Extra Condensed Black"/>
                <a:cs typeface="Fira Sans Extra Condensed Black"/>
                <a:sym typeface="Fira Sans Extra Condensed Black"/>
              </a:rPr>
              <a:t>05</a:t>
            </a:r>
            <a:endParaRPr>
              <a:solidFill>
                <a:srgbClr val="FFFFFF"/>
              </a:solidFill>
              <a:latin typeface="Fira Sans Extra Condensed Black"/>
              <a:ea typeface="Fira Sans Extra Condensed Black"/>
              <a:cs typeface="Fira Sans Extra Condensed Black"/>
              <a:sym typeface="Fira Sans Extra Condensed Black"/>
            </a:endParaRPr>
          </a:p>
        </p:txBody>
      </p:sp>
      <p:sp>
        <p:nvSpPr>
          <p:cNvPr id="879" name="Google Shape;879;p30"/>
          <p:cNvSpPr/>
          <p:nvPr/>
        </p:nvSpPr>
        <p:spPr>
          <a:xfrm>
            <a:off x="3264031" y="2011832"/>
            <a:ext cx="481200" cy="4812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Fira Sans Extra Condensed Black"/>
                <a:ea typeface="Fira Sans Extra Condensed Black"/>
                <a:cs typeface="Fira Sans Extra Condensed Black"/>
                <a:sym typeface="Fira Sans Extra Condensed Black"/>
              </a:rPr>
              <a:t>06</a:t>
            </a:r>
            <a:endParaRPr>
              <a:solidFill>
                <a:srgbClr val="FFFFFF"/>
              </a:solidFill>
              <a:latin typeface="Fira Sans Extra Condensed Black"/>
              <a:ea typeface="Fira Sans Extra Condensed Black"/>
              <a:cs typeface="Fira Sans Extra Condensed Black"/>
              <a:sym typeface="Fira Sans Extra Condensed Black"/>
            </a:endParaRPr>
          </a:p>
        </p:txBody>
      </p:sp>
      <p:grpSp>
        <p:nvGrpSpPr>
          <p:cNvPr id="880" name="Google Shape;880;p30"/>
          <p:cNvGrpSpPr/>
          <p:nvPr/>
        </p:nvGrpSpPr>
        <p:grpSpPr>
          <a:xfrm>
            <a:off x="4318222" y="2218175"/>
            <a:ext cx="507089" cy="1231779"/>
            <a:chOff x="4318222" y="2218175"/>
            <a:chExt cx="507089" cy="1231779"/>
          </a:xfrm>
        </p:grpSpPr>
        <p:sp>
          <p:nvSpPr>
            <p:cNvPr id="881" name="Google Shape;881;p30"/>
            <p:cNvSpPr/>
            <p:nvPr/>
          </p:nvSpPr>
          <p:spPr>
            <a:xfrm>
              <a:off x="4619127" y="2770093"/>
              <a:ext cx="206184" cy="679862"/>
            </a:xfrm>
            <a:custGeom>
              <a:avLst/>
              <a:gdLst/>
              <a:ahLst/>
              <a:cxnLst/>
              <a:rect l="l" t="t" r="r" b="b"/>
              <a:pathLst>
                <a:path w="16267" h="53638" extrusionOk="0">
                  <a:moveTo>
                    <a:pt x="4416" y="0"/>
                  </a:moveTo>
                  <a:lnTo>
                    <a:pt x="3951" y="494"/>
                  </a:lnTo>
                  <a:lnTo>
                    <a:pt x="2935" y="1383"/>
                  </a:lnTo>
                  <a:lnTo>
                    <a:pt x="1821" y="2159"/>
                  </a:lnTo>
                  <a:lnTo>
                    <a:pt x="636" y="2808"/>
                  </a:lnTo>
                  <a:lnTo>
                    <a:pt x="1" y="3090"/>
                  </a:lnTo>
                  <a:lnTo>
                    <a:pt x="1" y="53637"/>
                  </a:lnTo>
                  <a:lnTo>
                    <a:pt x="12669" y="53637"/>
                  </a:lnTo>
                  <a:lnTo>
                    <a:pt x="12768" y="53355"/>
                  </a:lnTo>
                  <a:lnTo>
                    <a:pt x="13643" y="50294"/>
                  </a:lnTo>
                  <a:lnTo>
                    <a:pt x="14560" y="46301"/>
                  </a:lnTo>
                  <a:lnTo>
                    <a:pt x="15166" y="43071"/>
                  </a:lnTo>
                  <a:lnTo>
                    <a:pt x="15688" y="39445"/>
                  </a:lnTo>
                  <a:lnTo>
                    <a:pt x="16083" y="35481"/>
                  </a:lnTo>
                  <a:lnTo>
                    <a:pt x="16239" y="32335"/>
                  </a:lnTo>
                  <a:lnTo>
                    <a:pt x="16267" y="30190"/>
                  </a:lnTo>
                  <a:lnTo>
                    <a:pt x="16225" y="28004"/>
                  </a:lnTo>
                  <a:lnTo>
                    <a:pt x="16098" y="25789"/>
                  </a:lnTo>
                  <a:lnTo>
                    <a:pt x="15886" y="23560"/>
                  </a:lnTo>
                  <a:lnTo>
                    <a:pt x="15576" y="21331"/>
                  </a:lnTo>
                  <a:lnTo>
                    <a:pt x="15152" y="19102"/>
                  </a:lnTo>
                  <a:lnTo>
                    <a:pt x="14630" y="16873"/>
                  </a:lnTo>
                  <a:lnTo>
                    <a:pt x="13981" y="14686"/>
                  </a:lnTo>
                  <a:lnTo>
                    <a:pt x="13205" y="12528"/>
                  </a:lnTo>
                  <a:lnTo>
                    <a:pt x="12288" y="10412"/>
                  </a:lnTo>
                  <a:lnTo>
                    <a:pt x="11230" y="8338"/>
                  </a:lnTo>
                  <a:lnTo>
                    <a:pt x="10017" y="6349"/>
                  </a:lnTo>
                  <a:lnTo>
                    <a:pt x="8635" y="4416"/>
                  </a:lnTo>
                  <a:lnTo>
                    <a:pt x="7083" y="2568"/>
                  </a:lnTo>
                  <a:lnTo>
                    <a:pt x="5362" y="818"/>
                  </a:lnTo>
                  <a:lnTo>
                    <a:pt x="441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0"/>
            <p:cNvSpPr/>
            <p:nvPr/>
          </p:nvSpPr>
          <p:spPr>
            <a:xfrm>
              <a:off x="4619127" y="2620980"/>
              <a:ext cx="72438" cy="42030"/>
            </a:xfrm>
            <a:custGeom>
              <a:avLst/>
              <a:gdLst/>
              <a:ahLst/>
              <a:cxnLst/>
              <a:rect l="l" t="t" r="r" b="b"/>
              <a:pathLst>
                <a:path w="5715" h="3316" extrusionOk="0">
                  <a:moveTo>
                    <a:pt x="2568" y="0"/>
                  </a:moveTo>
                  <a:lnTo>
                    <a:pt x="2004" y="71"/>
                  </a:lnTo>
                  <a:lnTo>
                    <a:pt x="1496" y="198"/>
                  </a:lnTo>
                  <a:lnTo>
                    <a:pt x="1045" y="381"/>
                  </a:lnTo>
                  <a:lnTo>
                    <a:pt x="650" y="607"/>
                  </a:lnTo>
                  <a:lnTo>
                    <a:pt x="339" y="861"/>
                  </a:lnTo>
                  <a:lnTo>
                    <a:pt x="128" y="1157"/>
                  </a:lnTo>
                  <a:lnTo>
                    <a:pt x="15" y="1482"/>
                  </a:lnTo>
                  <a:lnTo>
                    <a:pt x="1" y="1651"/>
                  </a:lnTo>
                  <a:lnTo>
                    <a:pt x="15" y="1806"/>
                  </a:lnTo>
                  <a:lnTo>
                    <a:pt x="99" y="2088"/>
                  </a:lnTo>
                  <a:lnTo>
                    <a:pt x="269" y="2356"/>
                  </a:lnTo>
                  <a:lnTo>
                    <a:pt x="509" y="2596"/>
                  </a:lnTo>
                  <a:lnTo>
                    <a:pt x="650" y="2709"/>
                  </a:lnTo>
                  <a:lnTo>
                    <a:pt x="904" y="2864"/>
                  </a:lnTo>
                  <a:lnTo>
                    <a:pt x="1440" y="3090"/>
                  </a:lnTo>
                  <a:lnTo>
                    <a:pt x="1990" y="3245"/>
                  </a:lnTo>
                  <a:lnTo>
                    <a:pt x="2568" y="3316"/>
                  </a:lnTo>
                  <a:lnTo>
                    <a:pt x="2850" y="3316"/>
                  </a:lnTo>
                  <a:lnTo>
                    <a:pt x="3147" y="3302"/>
                  </a:lnTo>
                  <a:lnTo>
                    <a:pt x="3711" y="3245"/>
                  </a:lnTo>
                  <a:lnTo>
                    <a:pt x="4219" y="3118"/>
                  </a:lnTo>
                  <a:lnTo>
                    <a:pt x="4670" y="2935"/>
                  </a:lnTo>
                  <a:lnTo>
                    <a:pt x="5065" y="2709"/>
                  </a:lnTo>
                  <a:lnTo>
                    <a:pt x="5362" y="2441"/>
                  </a:lnTo>
                  <a:lnTo>
                    <a:pt x="5587" y="2145"/>
                  </a:lnTo>
                  <a:lnTo>
                    <a:pt x="5700" y="1820"/>
                  </a:lnTo>
                  <a:lnTo>
                    <a:pt x="5714" y="1651"/>
                  </a:lnTo>
                  <a:lnTo>
                    <a:pt x="5700" y="1482"/>
                  </a:lnTo>
                  <a:lnTo>
                    <a:pt x="5587" y="1157"/>
                  </a:lnTo>
                  <a:lnTo>
                    <a:pt x="5362" y="861"/>
                  </a:lnTo>
                  <a:lnTo>
                    <a:pt x="5065" y="607"/>
                  </a:lnTo>
                  <a:lnTo>
                    <a:pt x="4670" y="381"/>
                  </a:lnTo>
                  <a:lnTo>
                    <a:pt x="4219" y="198"/>
                  </a:lnTo>
                  <a:lnTo>
                    <a:pt x="3711" y="71"/>
                  </a:lnTo>
                  <a:lnTo>
                    <a:pt x="314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0"/>
            <p:cNvSpPr/>
            <p:nvPr/>
          </p:nvSpPr>
          <p:spPr>
            <a:xfrm>
              <a:off x="4517220" y="2809240"/>
              <a:ext cx="101932" cy="640709"/>
            </a:xfrm>
            <a:custGeom>
              <a:avLst/>
              <a:gdLst/>
              <a:ahLst/>
              <a:cxnLst/>
              <a:rect l="l" t="t" r="r" b="b"/>
              <a:pathLst>
                <a:path w="8042" h="50549" extrusionOk="0">
                  <a:moveTo>
                    <a:pt x="8042" y="1"/>
                  </a:moveTo>
                  <a:lnTo>
                    <a:pt x="7492" y="212"/>
                  </a:lnTo>
                  <a:lnTo>
                    <a:pt x="6349" y="551"/>
                  </a:lnTo>
                  <a:lnTo>
                    <a:pt x="5192" y="777"/>
                  </a:lnTo>
                  <a:lnTo>
                    <a:pt x="4007" y="890"/>
                  </a:lnTo>
                  <a:lnTo>
                    <a:pt x="3414" y="904"/>
                  </a:lnTo>
                  <a:lnTo>
                    <a:pt x="2540" y="875"/>
                  </a:lnTo>
                  <a:lnTo>
                    <a:pt x="833" y="636"/>
                  </a:lnTo>
                  <a:lnTo>
                    <a:pt x="0" y="424"/>
                  </a:lnTo>
                  <a:lnTo>
                    <a:pt x="0" y="50548"/>
                  </a:lnTo>
                  <a:lnTo>
                    <a:pt x="8042" y="50548"/>
                  </a:lnTo>
                  <a:lnTo>
                    <a:pt x="8042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0"/>
            <p:cNvSpPr/>
            <p:nvPr/>
          </p:nvSpPr>
          <p:spPr>
            <a:xfrm>
              <a:off x="4589991" y="2243015"/>
              <a:ext cx="92274" cy="95861"/>
            </a:xfrm>
            <a:custGeom>
              <a:avLst/>
              <a:gdLst/>
              <a:ahLst/>
              <a:cxnLst/>
              <a:rect l="l" t="t" r="r" b="b"/>
              <a:pathLst>
                <a:path w="7280" h="7563" extrusionOk="0">
                  <a:moveTo>
                    <a:pt x="0" y="1"/>
                  </a:moveTo>
                  <a:lnTo>
                    <a:pt x="339" y="481"/>
                  </a:lnTo>
                  <a:lnTo>
                    <a:pt x="875" y="1496"/>
                  </a:lnTo>
                  <a:lnTo>
                    <a:pt x="1256" y="2554"/>
                  </a:lnTo>
                  <a:lnTo>
                    <a:pt x="1510" y="3613"/>
                  </a:lnTo>
                  <a:lnTo>
                    <a:pt x="1651" y="4656"/>
                  </a:lnTo>
                  <a:lnTo>
                    <a:pt x="1721" y="5630"/>
                  </a:lnTo>
                  <a:lnTo>
                    <a:pt x="1707" y="6914"/>
                  </a:lnTo>
                  <a:lnTo>
                    <a:pt x="1651" y="7563"/>
                  </a:lnTo>
                  <a:lnTo>
                    <a:pt x="1778" y="7154"/>
                  </a:lnTo>
                  <a:lnTo>
                    <a:pt x="2187" y="6434"/>
                  </a:lnTo>
                  <a:lnTo>
                    <a:pt x="2765" y="5813"/>
                  </a:lnTo>
                  <a:lnTo>
                    <a:pt x="3471" y="5263"/>
                  </a:lnTo>
                  <a:lnTo>
                    <a:pt x="4261" y="4783"/>
                  </a:lnTo>
                  <a:lnTo>
                    <a:pt x="5107" y="4374"/>
                  </a:lnTo>
                  <a:lnTo>
                    <a:pt x="6433" y="3881"/>
                  </a:lnTo>
                  <a:lnTo>
                    <a:pt x="7280" y="3641"/>
                  </a:lnTo>
                  <a:lnTo>
                    <a:pt x="6306" y="2893"/>
                  </a:lnTo>
                  <a:lnTo>
                    <a:pt x="4430" y="1666"/>
                  </a:lnTo>
                  <a:lnTo>
                    <a:pt x="2596" y="777"/>
                  </a:lnTo>
                  <a:lnTo>
                    <a:pt x="847" y="18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0"/>
            <p:cNvSpPr/>
            <p:nvPr/>
          </p:nvSpPr>
          <p:spPr>
            <a:xfrm>
              <a:off x="4527055" y="2531761"/>
              <a:ext cx="65999" cy="178654"/>
            </a:xfrm>
            <a:custGeom>
              <a:avLst/>
              <a:gdLst/>
              <a:ahLst/>
              <a:cxnLst/>
              <a:rect l="l" t="t" r="r" b="b"/>
              <a:pathLst>
                <a:path w="5207" h="14095" extrusionOk="0">
                  <a:moveTo>
                    <a:pt x="2610" y="1"/>
                  </a:moveTo>
                  <a:lnTo>
                    <a:pt x="2159" y="1129"/>
                  </a:lnTo>
                  <a:lnTo>
                    <a:pt x="1369" y="3443"/>
                  </a:lnTo>
                  <a:lnTo>
                    <a:pt x="1016" y="4614"/>
                  </a:lnTo>
                  <a:lnTo>
                    <a:pt x="649" y="5940"/>
                  </a:lnTo>
                  <a:lnTo>
                    <a:pt x="226" y="8000"/>
                  </a:lnTo>
                  <a:lnTo>
                    <a:pt x="57" y="9340"/>
                  </a:lnTo>
                  <a:lnTo>
                    <a:pt x="14" y="9975"/>
                  </a:lnTo>
                  <a:lnTo>
                    <a:pt x="0" y="10398"/>
                  </a:lnTo>
                  <a:lnTo>
                    <a:pt x="43" y="11188"/>
                  </a:lnTo>
                  <a:lnTo>
                    <a:pt x="141" y="11922"/>
                  </a:lnTo>
                  <a:lnTo>
                    <a:pt x="339" y="12571"/>
                  </a:lnTo>
                  <a:lnTo>
                    <a:pt x="466" y="12853"/>
                  </a:lnTo>
                  <a:lnTo>
                    <a:pt x="621" y="13135"/>
                  </a:lnTo>
                  <a:lnTo>
                    <a:pt x="1030" y="13586"/>
                  </a:lnTo>
                  <a:lnTo>
                    <a:pt x="1552" y="13911"/>
                  </a:lnTo>
                  <a:lnTo>
                    <a:pt x="2215" y="14066"/>
                  </a:lnTo>
                  <a:lnTo>
                    <a:pt x="2610" y="14094"/>
                  </a:lnTo>
                  <a:lnTo>
                    <a:pt x="2638" y="14094"/>
                  </a:lnTo>
                  <a:lnTo>
                    <a:pt x="3005" y="14066"/>
                  </a:lnTo>
                  <a:lnTo>
                    <a:pt x="3654" y="13897"/>
                  </a:lnTo>
                  <a:lnTo>
                    <a:pt x="4176" y="13586"/>
                  </a:lnTo>
                  <a:lnTo>
                    <a:pt x="4571" y="13135"/>
                  </a:lnTo>
                  <a:lnTo>
                    <a:pt x="4726" y="12867"/>
                  </a:lnTo>
                  <a:lnTo>
                    <a:pt x="4867" y="12571"/>
                  </a:lnTo>
                  <a:lnTo>
                    <a:pt x="5065" y="11922"/>
                  </a:lnTo>
                  <a:lnTo>
                    <a:pt x="5178" y="11188"/>
                  </a:lnTo>
                  <a:lnTo>
                    <a:pt x="5206" y="10370"/>
                  </a:lnTo>
                  <a:lnTo>
                    <a:pt x="5192" y="9947"/>
                  </a:lnTo>
                  <a:lnTo>
                    <a:pt x="5150" y="9340"/>
                  </a:lnTo>
                  <a:lnTo>
                    <a:pt x="4994" y="8070"/>
                  </a:lnTo>
                  <a:lnTo>
                    <a:pt x="4599" y="6109"/>
                  </a:lnTo>
                  <a:lnTo>
                    <a:pt x="4261" y="4840"/>
                  </a:lnTo>
                  <a:lnTo>
                    <a:pt x="3894" y="3612"/>
                  </a:lnTo>
                  <a:lnTo>
                    <a:pt x="3076" y="1186"/>
                  </a:lnTo>
                  <a:lnTo>
                    <a:pt x="261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0"/>
            <p:cNvSpPr/>
            <p:nvPr/>
          </p:nvSpPr>
          <p:spPr>
            <a:xfrm>
              <a:off x="4418165" y="2399643"/>
              <a:ext cx="283971" cy="337079"/>
            </a:xfrm>
            <a:custGeom>
              <a:avLst/>
              <a:gdLst/>
              <a:ahLst/>
              <a:cxnLst/>
              <a:rect l="l" t="t" r="r" b="b"/>
              <a:pathLst>
                <a:path w="22404" h="26594" extrusionOk="0">
                  <a:moveTo>
                    <a:pt x="4036" y="17465"/>
                  </a:moveTo>
                  <a:lnTo>
                    <a:pt x="4586" y="17536"/>
                  </a:lnTo>
                  <a:lnTo>
                    <a:pt x="5108" y="17663"/>
                  </a:lnTo>
                  <a:lnTo>
                    <a:pt x="5559" y="17832"/>
                  </a:lnTo>
                  <a:lnTo>
                    <a:pt x="5954" y="18058"/>
                  </a:lnTo>
                  <a:lnTo>
                    <a:pt x="6250" y="18326"/>
                  </a:lnTo>
                  <a:lnTo>
                    <a:pt x="6476" y="18622"/>
                  </a:lnTo>
                  <a:lnTo>
                    <a:pt x="6589" y="18947"/>
                  </a:lnTo>
                  <a:lnTo>
                    <a:pt x="6603" y="19116"/>
                  </a:lnTo>
                  <a:lnTo>
                    <a:pt x="6575" y="19271"/>
                  </a:lnTo>
                  <a:lnTo>
                    <a:pt x="6490" y="19553"/>
                  </a:lnTo>
                  <a:lnTo>
                    <a:pt x="6349" y="19807"/>
                  </a:lnTo>
                  <a:lnTo>
                    <a:pt x="6152" y="20019"/>
                  </a:lnTo>
                  <a:lnTo>
                    <a:pt x="6025" y="20104"/>
                  </a:lnTo>
                  <a:lnTo>
                    <a:pt x="5827" y="20259"/>
                  </a:lnTo>
                  <a:lnTo>
                    <a:pt x="5333" y="20499"/>
                  </a:lnTo>
                  <a:lnTo>
                    <a:pt x="4741" y="20668"/>
                  </a:lnTo>
                  <a:lnTo>
                    <a:pt x="4092" y="20767"/>
                  </a:lnTo>
                  <a:lnTo>
                    <a:pt x="3443" y="20767"/>
                  </a:lnTo>
                  <a:lnTo>
                    <a:pt x="2893" y="20696"/>
                  </a:lnTo>
                  <a:lnTo>
                    <a:pt x="2385" y="20569"/>
                  </a:lnTo>
                  <a:lnTo>
                    <a:pt x="1919" y="20400"/>
                  </a:lnTo>
                  <a:lnTo>
                    <a:pt x="1538" y="20174"/>
                  </a:lnTo>
                  <a:lnTo>
                    <a:pt x="1228" y="19906"/>
                  </a:lnTo>
                  <a:lnTo>
                    <a:pt x="1017" y="19610"/>
                  </a:lnTo>
                  <a:lnTo>
                    <a:pt x="904" y="19285"/>
                  </a:lnTo>
                  <a:lnTo>
                    <a:pt x="890" y="19116"/>
                  </a:lnTo>
                  <a:lnTo>
                    <a:pt x="904" y="18947"/>
                  </a:lnTo>
                  <a:lnTo>
                    <a:pt x="1017" y="18622"/>
                  </a:lnTo>
                  <a:lnTo>
                    <a:pt x="1228" y="18326"/>
                  </a:lnTo>
                  <a:lnTo>
                    <a:pt x="1538" y="18058"/>
                  </a:lnTo>
                  <a:lnTo>
                    <a:pt x="1919" y="17832"/>
                  </a:lnTo>
                  <a:lnTo>
                    <a:pt x="2385" y="17663"/>
                  </a:lnTo>
                  <a:lnTo>
                    <a:pt x="2893" y="17536"/>
                  </a:lnTo>
                  <a:lnTo>
                    <a:pt x="3443" y="17465"/>
                  </a:lnTo>
                  <a:close/>
                  <a:moveTo>
                    <a:pt x="18707" y="17451"/>
                  </a:moveTo>
                  <a:lnTo>
                    <a:pt x="19004" y="17465"/>
                  </a:lnTo>
                  <a:lnTo>
                    <a:pt x="19568" y="17536"/>
                  </a:lnTo>
                  <a:lnTo>
                    <a:pt x="20076" y="17663"/>
                  </a:lnTo>
                  <a:lnTo>
                    <a:pt x="20527" y="17832"/>
                  </a:lnTo>
                  <a:lnTo>
                    <a:pt x="20922" y="18058"/>
                  </a:lnTo>
                  <a:lnTo>
                    <a:pt x="21219" y="18326"/>
                  </a:lnTo>
                  <a:lnTo>
                    <a:pt x="21444" y="18622"/>
                  </a:lnTo>
                  <a:lnTo>
                    <a:pt x="21557" y="18947"/>
                  </a:lnTo>
                  <a:lnTo>
                    <a:pt x="21571" y="19116"/>
                  </a:lnTo>
                  <a:lnTo>
                    <a:pt x="21557" y="19285"/>
                  </a:lnTo>
                  <a:lnTo>
                    <a:pt x="21444" y="19610"/>
                  </a:lnTo>
                  <a:lnTo>
                    <a:pt x="21219" y="19906"/>
                  </a:lnTo>
                  <a:lnTo>
                    <a:pt x="20922" y="20174"/>
                  </a:lnTo>
                  <a:lnTo>
                    <a:pt x="20527" y="20400"/>
                  </a:lnTo>
                  <a:lnTo>
                    <a:pt x="20076" y="20569"/>
                  </a:lnTo>
                  <a:lnTo>
                    <a:pt x="19568" y="20696"/>
                  </a:lnTo>
                  <a:lnTo>
                    <a:pt x="19004" y="20767"/>
                  </a:lnTo>
                  <a:lnTo>
                    <a:pt x="18707" y="20767"/>
                  </a:lnTo>
                  <a:lnTo>
                    <a:pt x="18425" y="20781"/>
                  </a:lnTo>
                  <a:lnTo>
                    <a:pt x="17847" y="20710"/>
                  </a:lnTo>
                  <a:lnTo>
                    <a:pt x="17297" y="20555"/>
                  </a:lnTo>
                  <a:lnTo>
                    <a:pt x="16761" y="20315"/>
                  </a:lnTo>
                  <a:lnTo>
                    <a:pt x="16507" y="20174"/>
                  </a:lnTo>
                  <a:lnTo>
                    <a:pt x="16366" y="20061"/>
                  </a:lnTo>
                  <a:lnTo>
                    <a:pt x="16126" y="19821"/>
                  </a:lnTo>
                  <a:lnTo>
                    <a:pt x="15956" y="19553"/>
                  </a:lnTo>
                  <a:lnTo>
                    <a:pt x="15872" y="19257"/>
                  </a:lnTo>
                  <a:lnTo>
                    <a:pt x="15858" y="19116"/>
                  </a:lnTo>
                  <a:lnTo>
                    <a:pt x="15872" y="18947"/>
                  </a:lnTo>
                  <a:lnTo>
                    <a:pt x="15985" y="18622"/>
                  </a:lnTo>
                  <a:lnTo>
                    <a:pt x="16196" y="18326"/>
                  </a:lnTo>
                  <a:lnTo>
                    <a:pt x="16507" y="18058"/>
                  </a:lnTo>
                  <a:lnTo>
                    <a:pt x="16902" y="17832"/>
                  </a:lnTo>
                  <a:lnTo>
                    <a:pt x="17353" y="17649"/>
                  </a:lnTo>
                  <a:lnTo>
                    <a:pt x="17861" y="17536"/>
                  </a:lnTo>
                  <a:lnTo>
                    <a:pt x="18425" y="17465"/>
                  </a:lnTo>
                  <a:lnTo>
                    <a:pt x="18707" y="17451"/>
                  </a:lnTo>
                  <a:close/>
                  <a:moveTo>
                    <a:pt x="11202" y="10412"/>
                  </a:moveTo>
                  <a:lnTo>
                    <a:pt x="11668" y="11611"/>
                  </a:lnTo>
                  <a:lnTo>
                    <a:pt x="12486" y="14037"/>
                  </a:lnTo>
                  <a:lnTo>
                    <a:pt x="12853" y="15265"/>
                  </a:lnTo>
                  <a:lnTo>
                    <a:pt x="13191" y="16534"/>
                  </a:lnTo>
                  <a:lnTo>
                    <a:pt x="13586" y="18481"/>
                  </a:lnTo>
                  <a:lnTo>
                    <a:pt x="13742" y="19751"/>
                  </a:lnTo>
                  <a:lnTo>
                    <a:pt x="13784" y="20357"/>
                  </a:lnTo>
                  <a:lnTo>
                    <a:pt x="13798" y="20795"/>
                  </a:lnTo>
                  <a:lnTo>
                    <a:pt x="13770" y="21599"/>
                  </a:lnTo>
                  <a:lnTo>
                    <a:pt x="13657" y="22347"/>
                  </a:lnTo>
                  <a:lnTo>
                    <a:pt x="13459" y="22996"/>
                  </a:lnTo>
                  <a:lnTo>
                    <a:pt x="13318" y="23278"/>
                  </a:lnTo>
                  <a:lnTo>
                    <a:pt x="13163" y="23560"/>
                  </a:lnTo>
                  <a:lnTo>
                    <a:pt x="12768" y="23997"/>
                  </a:lnTo>
                  <a:lnTo>
                    <a:pt x="12246" y="24308"/>
                  </a:lnTo>
                  <a:lnTo>
                    <a:pt x="11611" y="24491"/>
                  </a:lnTo>
                  <a:lnTo>
                    <a:pt x="11230" y="24505"/>
                  </a:lnTo>
                  <a:lnTo>
                    <a:pt x="11202" y="24505"/>
                  </a:lnTo>
                  <a:lnTo>
                    <a:pt x="10807" y="24491"/>
                  </a:lnTo>
                  <a:lnTo>
                    <a:pt x="10158" y="24322"/>
                  </a:lnTo>
                  <a:lnTo>
                    <a:pt x="9622" y="24011"/>
                  </a:lnTo>
                  <a:lnTo>
                    <a:pt x="9213" y="23546"/>
                  </a:lnTo>
                  <a:lnTo>
                    <a:pt x="9058" y="23278"/>
                  </a:lnTo>
                  <a:lnTo>
                    <a:pt x="8931" y="22996"/>
                  </a:lnTo>
                  <a:lnTo>
                    <a:pt x="8733" y="22347"/>
                  </a:lnTo>
                  <a:lnTo>
                    <a:pt x="8635" y="21613"/>
                  </a:lnTo>
                  <a:lnTo>
                    <a:pt x="8592" y="20823"/>
                  </a:lnTo>
                  <a:lnTo>
                    <a:pt x="8606" y="20400"/>
                  </a:lnTo>
                  <a:lnTo>
                    <a:pt x="8649" y="19765"/>
                  </a:lnTo>
                  <a:lnTo>
                    <a:pt x="8818" y="18425"/>
                  </a:lnTo>
                  <a:lnTo>
                    <a:pt x="9241" y="16365"/>
                  </a:lnTo>
                  <a:lnTo>
                    <a:pt x="9608" y="15039"/>
                  </a:lnTo>
                  <a:lnTo>
                    <a:pt x="9961" y="13868"/>
                  </a:lnTo>
                  <a:lnTo>
                    <a:pt x="10751" y="11554"/>
                  </a:lnTo>
                  <a:lnTo>
                    <a:pt x="11202" y="10412"/>
                  </a:lnTo>
                  <a:close/>
                  <a:moveTo>
                    <a:pt x="12825" y="0"/>
                  </a:moveTo>
                  <a:lnTo>
                    <a:pt x="12246" y="466"/>
                  </a:lnTo>
                  <a:lnTo>
                    <a:pt x="10962" y="1425"/>
                  </a:lnTo>
                  <a:lnTo>
                    <a:pt x="9538" y="2370"/>
                  </a:lnTo>
                  <a:lnTo>
                    <a:pt x="8014" y="3273"/>
                  </a:lnTo>
                  <a:lnTo>
                    <a:pt x="6377" y="4106"/>
                  </a:lnTo>
                  <a:lnTo>
                    <a:pt x="4642" y="4811"/>
                  </a:lnTo>
                  <a:lnTo>
                    <a:pt x="2836" y="5361"/>
                  </a:lnTo>
                  <a:lnTo>
                    <a:pt x="960" y="5728"/>
                  </a:lnTo>
                  <a:lnTo>
                    <a:pt x="1" y="5813"/>
                  </a:lnTo>
                  <a:lnTo>
                    <a:pt x="1" y="20781"/>
                  </a:lnTo>
                  <a:lnTo>
                    <a:pt x="1" y="20964"/>
                  </a:lnTo>
                  <a:lnTo>
                    <a:pt x="382" y="22121"/>
                  </a:lnTo>
                  <a:lnTo>
                    <a:pt x="833" y="22883"/>
                  </a:lnTo>
                  <a:lnTo>
                    <a:pt x="1256" y="23419"/>
                  </a:lnTo>
                  <a:lnTo>
                    <a:pt x="1807" y="23955"/>
                  </a:lnTo>
                  <a:lnTo>
                    <a:pt x="2484" y="24491"/>
                  </a:lnTo>
                  <a:lnTo>
                    <a:pt x="3302" y="24999"/>
                  </a:lnTo>
                  <a:lnTo>
                    <a:pt x="4289" y="25464"/>
                  </a:lnTo>
                  <a:lnTo>
                    <a:pt x="5460" y="25874"/>
                  </a:lnTo>
                  <a:lnTo>
                    <a:pt x="6829" y="26212"/>
                  </a:lnTo>
                  <a:lnTo>
                    <a:pt x="8409" y="26452"/>
                  </a:lnTo>
                  <a:lnTo>
                    <a:pt x="10215" y="26579"/>
                  </a:lnTo>
                  <a:lnTo>
                    <a:pt x="11216" y="26593"/>
                  </a:lnTo>
                  <a:lnTo>
                    <a:pt x="11230" y="26579"/>
                  </a:lnTo>
                  <a:lnTo>
                    <a:pt x="12232" y="26565"/>
                  </a:lnTo>
                  <a:lnTo>
                    <a:pt x="14038" y="26438"/>
                  </a:lnTo>
                  <a:lnTo>
                    <a:pt x="15604" y="26212"/>
                  </a:lnTo>
                  <a:lnTo>
                    <a:pt x="16972" y="25874"/>
                  </a:lnTo>
                  <a:lnTo>
                    <a:pt x="18143" y="25464"/>
                  </a:lnTo>
                  <a:lnTo>
                    <a:pt x="19131" y="24999"/>
                  </a:lnTo>
                  <a:lnTo>
                    <a:pt x="19949" y="24491"/>
                  </a:lnTo>
                  <a:lnTo>
                    <a:pt x="20626" y="23955"/>
                  </a:lnTo>
                  <a:lnTo>
                    <a:pt x="21162" y="23405"/>
                  </a:lnTo>
                  <a:lnTo>
                    <a:pt x="21571" y="22869"/>
                  </a:lnTo>
                  <a:lnTo>
                    <a:pt x="22023" y="22107"/>
                  </a:lnTo>
                  <a:lnTo>
                    <a:pt x="22390" y="20950"/>
                  </a:lnTo>
                  <a:lnTo>
                    <a:pt x="22404" y="20781"/>
                  </a:lnTo>
                  <a:lnTo>
                    <a:pt x="22404" y="5573"/>
                  </a:lnTo>
                  <a:lnTo>
                    <a:pt x="21952" y="5587"/>
                  </a:lnTo>
                  <a:lnTo>
                    <a:pt x="20852" y="5559"/>
                  </a:lnTo>
                  <a:lnTo>
                    <a:pt x="19554" y="5418"/>
                  </a:lnTo>
                  <a:lnTo>
                    <a:pt x="18143" y="5093"/>
                  </a:lnTo>
                  <a:lnTo>
                    <a:pt x="17071" y="4698"/>
                  </a:lnTo>
                  <a:lnTo>
                    <a:pt x="16380" y="4359"/>
                  </a:lnTo>
                  <a:lnTo>
                    <a:pt x="15688" y="3936"/>
                  </a:lnTo>
                  <a:lnTo>
                    <a:pt x="15039" y="3442"/>
                  </a:lnTo>
                  <a:lnTo>
                    <a:pt x="14447" y="2850"/>
                  </a:lnTo>
                  <a:lnTo>
                    <a:pt x="13897" y="2173"/>
                  </a:lnTo>
                  <a:lnTo>
                    <a:pt x="13403" y="1383"/>
                  </a:lnTo>
                  <a:lnTo>
                    <a:pt x="12994" y="494"/>
                  </a:lnTo>
                  <a:lnTo>
                    <a:pt x="1282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0"/>
            <p:cNvSpPr/>
            <p:nvPr/>
          </p:nvSpPr>
          <p:spPr>
            <a:xfrm>
              <a:off x="4438011" y="2242305"/>
              <a:ext cx="92819" cy="96571"/>
            </a:xfrm>
            <a:custGeom>
              <a:avLst/>
              <a:gdLst/>
              <a:ahLst/>
              <a:cxnLst/>
              <a:rect l="l" t="t" r="r" b="b"/>
              <a:pathLst>
                <a:path w="7323" h="7619" extrusionOk="0">
                  <a:moveTo>
                    <a:pt x="7323" y="1"/>
                  </a:moveTo>
                  <a:lnTo>
                    <a:pt x="6815" y="99"/>
                  </a:lnTo>
                  <a:lnTo>
                    <a:pt x="5799" y="367"/>
                  </a:lnTo>
                  <a:lnTo>
                    <a:pt x="4811" y="706"/>
                  </a:lnTo>
                  <a:lnTo>
                    <a:pt x="3866" y="1101"/>
                  </a:lnTo>
                  <a:lnTo>
                    <a:pt x="2935" y="1566"/>
                  </a:lnTo>
                  <a:lnTo>
                    <a:pt x="2046" y="2103"/>
                  </a:lnTo>
                  <a:lnTo>
                    <a:pt x="1200" y="2695"/>
                  </a:lnTo>
                  <a:lnTo>
                    <a:pt x="382" y="3344"/>
                  </a:lnTo>
                  <a:lnTo>
                    <a:pt x="1" y="3711"/>
                  </a:lnTo>
                  <a:lnTo>
                    <a:pt x="847" y="3937"/>
                  </a:lnTo>
                  <a:lnTo>
                    <a:pt x="2159" y="4430"/>
                  </a:lnTo>
                  <a:lnTo>
                    <a:pt x="3006" y="4839"/>
                  </a:lnTo>
                  <a:lnTo>
                    <a:pt x="3810" y="5319"/>
                  </a:lnTo>
                  <a:lnTo>
                    <a:pt x="4501" y="5869"/>
                  </a:lnTo>
                  <a:lnTo>
                    <a:pt x="5079" y="6490"/>
                  </a:lnTo>
                  <a:lnTo>
                    <a:pt x="5489" y="7210"/>
                  </a:lnTo>
                  <a:lnTo>
                    <a:pt x="5630" y="7619"/>
                  </a:lnTo>
                  <a:lnTo>
                    <a:pt x="5573" y="6970"/>
                  </a:lnTo>
                  <a:lnTo>
                    <a:pt x="5559" y="5658"/>
                  </a:lnTo>
                  <a:lnTo>
                    <a:pt x="5616" y="4684"/>
                  </a:lnTo>
                  <a:lnTo>
                    <a:pt x="5771" y="3640"/>
                  </a:lnTo>
                  <a:lnTo>
                    <a:pt x="6039" y="2568"/>
                  </a:lnTo>
                  <a:lnTo>
                    <a:pt x="6434" y="1496"/>
                  </a:lnTo>
                  <a:lnTo>
                    <a:pt x="6970" y="480"/>
                  </a:lnTo>
                  <a:lnTo>
                    <a:pt x="7323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0"/>
            <p:cNvSpPr/>
            <p:nvPr/>
          </p:nvSpPr>
          <p:spPr>
            <a:xfrm>
              <a:off x="4429432" y="2620980"/>
              <a:ext cx="72438" cy="42030"/>
            </a:xfrm>
            <a:custGeom>
              <a:avLst/>
              <a:gdLst/>
              <a:ahLst/>
              <a:cxnLst/>
              <a:rect l="l" t="t" r="r" b="b"/>
              <a:pathLst>
                <a:path w="5715" h="3316" extrusionOk="0">
                  <a:moveTo>
                    <a:pt x="2554" y="0"/>
                  </a:moveTo>
                  <a:lnTo>
                    <a:pt x="2004" y="71"/>
                  </a:lnTo>
                  <a:lnTo>
                    <a:pt x="1496" y="198"/>
                  </a:lnTo>
                  <a:lnTo>
                    <a:pt x="1030" y="367"/>
                  </a:lnTo>
                  <a:lnTo>
                    <a:pt x="649" y="593"/>
                  </a:lnTo>
                  <a:lnTo>
                    <a:pt x="339" y="861"/>
                  </a:lnTo>
                  <a:lnTo>
                    <a:pt x="128" y="1157"/>
                  </a:lnTo>
                  <a:lnTo>
                    <a:pt x="15" y="1482"/>
                  </a:lnTo>
                  <a:lnTo>
                    <a:pt x="1" y="1651"/>
                  </a:lnTo>
                  <a:lnTo>
                    <a:pt x="15" y="1820"/>
                  </a:lnTo>
                  <a:lnTo>
                    <a:pt x="128" y="2145"/>
                  </a:lnTo>
                  <a:lnTo>
                    <a:pt x="339" y="2441"/>
                  </a:lnTo>
                  <a:lnTo>
                    <a:pt x="649" y="2709"/>
                  </a:lnTo>
                  <a:lnTo>
                    <a:pt x="1030" y="2935"/>
                  </a:lnTo>
                  <a:lnTo>
                    <a:pt x="1496" y="3104"/>
                  </a:lnTo>
                  <a:lnTo>
                    <a:pt x="2004" y="3231"/>
                  </a:lnTo>
                  <a:lnTo>
                    <a:pt x="2554" y="3302"/>
                  </a:lnTo>
                  <a:lnTo>
                    <a:pt x="2850" y="3316"/>
                  </a:lnTo>
                  <a:lnTo>
                    <a:pt x="3203" y="3302"/>
                  </a:lnTo>
                  <a:lnTo>
                    <a:pt x="3852" y="3203"/>
                  </a:lnTo>
                  <a:lnTo>
                    <a:pt x="4444" y="3034"/>
                  </a:lnTo>
                  <a:lnTo>
                    <a:pt x="4938" y="2794"/>
                  </a:lnTo>
                  <a:lnTo>
                    <a:pt x="5150" y="2639"/>
                  </a:lnTo>
                  <a:lnTo>
                    <a:pt x="5263" y="2554"/>
                  </a:lnTo>
                  <a:lnTo>
                    <a:pt x="5460" y="2342"/>
                  </a:lnTo>
                  <a:lnTo>
                    <a:pt x="5615" y="2088"/>
                  </a:lnTo>
                  <a:lnTo>
                    <a:pt x="5700" y="1806"/>
                  </a:lnTo>
                  <a:lnTo>
                    <a:pt x="5714" y="1651"/>
                  </a:lnTo>
                  <a:lnTo>
                    <a:pt x="5700" y="1482"/>
                  </a:lnTo>
                  <a:lnTo>
                    <a:pt x="5587" y="1157"/>
                  </a:lnTo>
                  <a:lnTo>
                    <a:pt x="5361" y="861"/>
                  </a:lnTo>
                  <a:lnTo>
                    <a:pt x="5065" y="593"/>
                  </a:lnTo>
                  <a:lnTo>
                    <a:pt x="4670" y="367"/>
                  </a:lnTo>
                  <a:lnTo>
                    <a:pt x="4219" y="198"/>
                  </a:lnTo>
                  <a:lnTo>
                    <a:pt x="3711" y="71"/>
                  </a:lnTo>
                  <a:lnTo>
                    <a:pt x="314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30"/>
            <p:cNvSpPr/>
            <p:nvPr/>
          </p:nvSpPr>
          <p:spPr>
            <a:xfrm>
              <a:off x="4459468" y="2493146"/>
              <a:ext cx="71360" cy="39711"/>
            </a:xfrm>
            <a:custGeom>
              <a:avLst/>
              <a:gdLst/>
              <a:ahLst/>
              <a:cxnLst/>
              <a:rect l="l" t="t" r="r" b="b"/>
              <a:pathLst>
                <a:path w="5630" h="3133" extrusionOk="0">
                  <a:moveTo>
                    <a:pt x="198" y="1"/>
                  </a:moveTo>
                  <a:lnTo>
                    <a:pt x="15" y="170"/>
                  </a:lnTo>
                  <a:lnTo>
                    <a:pt x="1" y="311"/>
                  </a:lnTo>
                  <a:lnTo>
                    <a:pt x="1" y="593"/>
                  </a:lnTo>
                  <a:lnTo>
                    <a:pt x="113" y="1143"/>
                  </a:lnTo>
                  <a:lnTo>
                    <a:pt x="325" y="1651"/>
                  </a:lnTo>
                  <a:lnTo>
                    <a:pt x="635" y="2103"/>
                  </a:lnTo>
                  <a:lnTo>
                    <a:pt x="1016" y="2483"/>
                  </a:lnTo>
                  <a:lnTo>
                    <a:pt x="1468" y="2794"/>
                  </a:lnTo>
                  <a:lnTo>
                    <a:pt x="1962" y="3005"/>
                  </a:lnTo>
                  <a:lnTo>
                    <a:pt x="2512" y="3118"/>
                  </a:lnTo>
                  <a:lnTo>
                    <a:pt x="2808" y="3132"/>
                  </a:lnTo>
                  <a:lnTo>
                    <a:pt x="3090" y="3118"/>
                  </a:lnTo>
                  <a:lnTo>
                    <a:pt x="3640" y="3005"/>
                  </a:lnTo>
                  <a:lnTo>
                    <a:pt x="4148" y="2794"/>
                  </a:lnTo>
                  <a:lnTo>
                    <a:pt x="4600" y="2498"/>
                  </a:lnTo>
                  <a:lnTo>
                    <a:pt x="4981" y="2103"/>
                  </a:lnTo>
                  <a:lnTo>
                    <a:pt x="5291" y="1651"/>
                  </a:lnTo>
                  <a:lnTo>
                    <a:pt x="5503" y="1157"/>
                  </a:lnTo>
                  <a:lnTo>
                    <a:pt x="5615" y="607"/>
                  </a:lnTo>
                  <a:lnTo>
                    <a:pt x="5630" y="311"/>
                  </a:lnTo>
                  <a:lnTo>
                    <a:pt x="5601" y="170"/>
                  </a:lnTo>
                  <a:lnTo>
                    <a:pt x="5432" y="1"/>
                  </a:lnTo>
                  <a:lnTo>
                    <a:pt x="5192" y="1"/>
                  </a:lnTo>
                  <a:lnTo>
                    <a:pt x="5009" y="170"/>
                  </a:lnTo>
                  <a:lnTo>
                    <a:pt x="4995" y="311"/>
                  </a:lnTo>
                  <a:lnTo>
                    <a:pt x="4981" y="537"/>
                  </a:lnTo>
                  <a:lnTo>
                    <a:pt x="4896" y="960"/>
                  </a:lnTo>
                  <a:lnTo>
                    <a:pt x="4727" y="1355"/>
                  </a:lnTo>
                  <a:lnTo>
                    <a:pt x="4501" y="1708"/>
                  </a:lnTo>
                  <a:lnTo>
                    <a:pt x="4205" y="1990"/>
                  </a:lnTo>
                  <a:lnTo>
                    <a:pt x="3852" y="2230"/>
                  </a:lnTo>
                  <a:lnTo>
                    <a:pt x="3457" y="2399"/>
                  </a:lnTo>
                  <a:lnTo>
                    <a:pt x="3034" y="2483"/>
                  </a:lnTo>
                  <a:lnTo>
                    <a:pt x="2808" y="2498"/>
                  </a:lnTo>
                  <a:lnTo>
                    <a:pt x="2582" y="2483"/>
                  </a:lnTo>
                  <a:lnTo>
                    <a:pt x="2159" y="2399"/>
                  </a:lnTo>
                  <a:lnTo>
                    <a:pt x="1764" y="2230"/>
                  </a:lnTo>
                  <a:lnTo>
                    <a:pt x="1425" y="1990"/>
                  </a:lnTo>
                  <a:lnTo>
                    <a:pt x="1129" y="1708"/>
                  </a:lnTo>
                  <a:lnTo>
                    <a:pt x="889" y="1355"/>
                  </a:lnTo>
                  <a:lnTo>
                    <a:pt x="720" y="960"/>
                  </a:lnTo>
                  <a:lnTo>
                    <a:pt x="635" y="537"/>
                  </a:lnTo>
                  <a:lnTo>
                    <a:pt x="635" y="311"/>
                  </a:lnTo>
                  <a:lnTo>
                    <a:pt x="607" y="170"/>
                  </a:lnTo>
                  <a:lnTo>
                    <a:pt x="43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30"/>
            <p:cNvSpPr/>
            <p:nvPr/>
          </p:nvSpPr>
          <p:spPr>
            <a:xfrm>
              <a:off x="4600535" y="2491714"/>
              <a:ext cx="71360" cy="40066"/>
            </a:xfrm>
            <a:custGeom>
              <a:avLst/>
              <a:gdLst/>
              <a:ahLst/>
              <a:cxnLst/>
              <a:rect l="l" t="t" r="r" b="b"/>
              <a:pathLst>
                <a:path w="5630" h="3161" extrusionOk="0">
                  <a:moveTo>
                    <a:pt x="5178" y="1"/>
                  </a:moveTo>
                  <a:lnTo>
                    <a:pt x="4995" y="184"/>
                  </a:lnTo>
                  <a:lnTo>
                    <a:pt x="4995" y="339"/>
                  </a:lnTo>
                  <a:lnTo>
                    <a:pt x="4995" y="565"/>
                  </a:lnTo>
                  <a:lnTo>
                    <a:pt x="4910" y="1002"/>
                  </a:lnTo>
                  <a:lnTo>
                    <a:pt x="4755" y="1397"/>
                  </a:lnTo>
                  <a:lnTo>
                    <a:pt x="4515" y="1764"/>
                  </a:lnTo>
                  <a:lnTo>
                    <a:pt x="4219" y="2060"/>
                  </a:lnTo>
                  <a:lnTo>
                    <a:pt x="3866" y="2314"/>
                  </a:lnTo>
                  <a:lnTo>
                    <a:pt x="3471" y="2484"/>
                  </a:lnTo>
                  <a:lnTo>
                    <a:pt x="3034" y="2568"/>
                  </a:lnTo>
                  <a:lnTo>
                    <a:pt x="2808" y="2582"/>
                  </a:lnTo>
                  <a:lnTo>
                    <a:pt x="2582" y="2568"/>
                  </a:lnTo>
                  <a:lnTo>
                    <a:pt x="2145" y="2484"/>
                  </a:lnTo>
                  <a:lnTo>
                    <a:pt x="1750" y="2314"/>
                  </a:lnTo>
                  <a:lnTo>
                    <a:pt x="1397" y="2060"/>
                  </a:lnTo>
                  <a:lnTo>
                    <a:pt x="1101" y="1764"/>
                  </a:lnTo>
                  <a:lnTo>
                    <a:pt x="861" y="1397"/>
                  </a:lnTo>
                  <a:lnTo>
                    <a:pt x="706" y="1002"/>
                  </a:lnTo>
                  <a:lnTo>
                    <a:pt x="621" y="565"/>
                  </a:lnTo>
                  <a:lnTo>
                    <a:pt x="621" y="339"/>
                  </a:lnTo>
                  <a:lnTo>
                    <a:pt x="593" y="198"/>
                  </a:lnTo>
                  <a:lnTo>
                    <a:pt x="424" y="57"/>
                  </a:lnTo>
                  <a:lnTo>
                    <a:pt x="198" y="57"/>
                  </a:lnTo>
                  <a:lnTo>
                    <a:pt x="15" y="198"/>
                  </a:lnTo>
                  <a:lnTo>
                    <a:pt x="1" y="339"/>
                  </a:lnTo>
                  <a:lnTo>
                    <a:pt x="1" y="621"/>
                  </a:lnTo>
                  <a:lnTo>
                    <a:pt x="113" y="1172"/>
                  </a:lnTo>
                  <a:lnTo>
                    <a:pt x="325" y="1679"/>
                  </a:lnTo>
                  <a:lnTo>
                    <a:pt x="635" y="2131"/>
                  </a:lnTo>
                  <a:lnTo>
                    <a:pt x="1016" y="2512"/>
                  </a:lnTo>
                  <a:lnTo>
                    <a:pt x="1454" y="2808"/>
                  </a:lnTo>
                  <a:lnTo>
                    <a:pt x="1962" y="3034"/>
                  </a:lnTo>
                  <a:lnTo>
                    <a:pt x="2512" y="3147"/>
                  </a:lnTo>
                  <a:lnTo>
                    <a:pt x="2808" y="3161"/>
                  </a:lnTo>
                  <a:lnTo>
                    <a:pt x="3090" y="3147"/>
                  </a:lnTo>
                  <a:lnTo>
                    <a:pt x="3640" y="3034"/>
                  </a:lnTo>
                  <a:lnTo>
                    <a:pt x="4148" y="2822"/>
                  </a:lnTo>
                  <a:lnTo>
                    <a:pt x="4600" y="2512"/>
                  </a:lnTo>
                  <a:lnTo>
                    <a:pt x="4981" y="2131"/>
                  </a:lnTo>
                  <a:lnTo>
                    <a:pt x="5291" y="1679"/>
                  </a:lnTo>
                  <a:lnTo>
                    <a:pt x="5503" y="1172"/>
                  </a:lnTo>
                  <a:lnTo>
                    <a:pt x="5615" y="621"/>
                  </a:lnTo>
                  <a:lnTo>
                    <a:pt x="5629" y="339"/>
                  </a:lnTo>
                  <a:lnTo>
                    <a:pt x="5615" y="184"/>
                  </a:lnTo>
                  <a:lnTo>
                    <a:pt x="543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30"/>
            <p:cNvSpPr/>
            <p:nvPr/>
          </p:nvSpPr>
          <p:spPr>
            <a:xfrm>
              <a:off x="4403692" y="2218175"/>
              <a:ext cx="312578" cy="164154"/>
            </a:xfrm>
            <a:custGeom>
              <a:avLst/>
              <a:gdLst/>
              <a:ahLst/>
              <a:cxnLst/>
              <a:rect l="l" t="t" r="r" b="b"/>
              <a:pathLst>
                <a:path w="24661" h="12951" extrusionOk="0">
                  <a:moveTo>
                    <a:pt x="12330" y="0"/>
                  </a:moveTo>
                  <a:lnTo>
                    <a:pt x="11992" y="169"/>
                  </a:lnTo>
                  <a:lnTo>
                    <a:pt x="11357" y="578"/>
                  </a:lnTo>
                  <a:lnTo>
                    <a:pt x="10778" y="1058"/>
                  </a:lnTo>
                  <a:lnTo>
                    <a:pt x="10256" y="1608"/>
                  </a:lnTo>
                  <a:lnTo>
                    <a:pt x="10016" y="1905"/>
                  </a:lnTo>
                  <a:lnTo>
                    <a:pt x="9664" y="2384"/>
                  </a:lnTo>
                  <a:lnTo>
                    <a:pt x="9114" y="3400"/>
                  </a:lnTo>
                  <a:lnTo>
                    <a:pt x="8733" y="4458"/>
                  </a:lnTo>
                  <a:lnTo>
                    <a:pt x="8465" y="5530"/>
                  </a:lnTo>
                  <a:lnTo>
                    <a:pt x="8309" y="6574"/>
                  </a:lnTo>
                  <a:lnTo>
                    <a:pt x="8253" y="7562"/>
                  </a:lnTo>
                  <a:lnTo>
                    <a:pt x="8267" y="8860"/>
                  </a:lnTo>
                  <a:lnTo>
                    <a:pt x="8324" y="9509"/>
                  </a:lnTo>
                  <a:lnTo>
                    <a:pt x="8197" y="9114"/>
                  </a:lnTo>
                  <a:lnTo>
                    <a:pt x="7773" y="8394"/>
                  </a:lnTo>
                  <a:lnTo>
                    <a:pt x="7209" y="7759"/>
                  </a:lnTo>
                  <a:lnTo>
                    <a:pt x="6504" y="7209"/>
                  </a:lnTo>
                  <a:lnTo>
                    <a:pt x="5714" y="6729"/>
                  </a:lnTo>
                  <a:lnTo>
                    <a:pt x="4853" y="6334"/>
                  </a:lnTo>
                  <a:lnTo>
                    <a:pt x="3541" y="5841"/>
                  </a:lnTo>
                  <a:lnTo>
                    <a:pt x="2695" y="5601"/>
                  </a:lnTo>
                  <a:lnTo>
                    <a:pt x="2032" y="5431"/>
                  </a:lnTo>
                  <a:lnTo>
                    <a:pt x="691" y="5163"/>
                  </a:lnTo>
                  <a:lnTo>
                    <a:pt x="0" y="5065"/>
                  </a:lnTo>
                  <a:lnTo>
                    <a:pt x="0" y="5065"/>
                  </a:lnTo>
                  <a:lnTo>
                    <a:pt x="339" y="5206"/>
                  </a:lnTo>
                  <a:lnTo>
                    <a:pt x="945" y="5573"/>
                  </a:lnTo>
                  <a:lnTo>
                    <a:pt x="1481" y="6024"/>
                  </a:lnTo>
                  <a:lnTo>
                    <a:pt x="1947" y="6532"/>
                  </a:lnTo>
                  <a:lnTo>
                    <a:pt x="2554" y="7392"/>
                  </a:lnTo>
                  <a:lnTo>
                    <a:pt x="3160" y="8648"/>
                  </a:lnTo>
                  <a:lnTo>
                    <a:pt x="3583" y="9932"/>
                  </a:lnTo>
                  <a:lnTo>
                    <a:pt x="3851" y="11117"/>
                  </a:lnTo>
                  <a:lnTo>
                    <a:pt x="4063" y="12513"/>
                  </a:lnTo>
                  <a:lnTo>
                    <a:pt x="4091" y="12894"/>
                  </a:lnTo>
                  <a:lnTo>
                    <a:pt x="4091" y="12951"/>
                  </a:lnTo>
                  <a:lnTo>
                    <a:pt x="20583" y="12951"/>
                  </a:lnTo>
                  <a:lnTo>
                    <a:pt x="20583" y="12838"/>
                  </a:lnTo>
                  <a:lnTo>
                    <a:pt x="20611" y="12372"/>
                  </a:lnTo>
                  <a:lnTo>
                    <a:pt x="20837" y="10948"/>
                  </a:lnTo>
                  <a:lnTo>
                    <a:pt x="21119" y="9777"/>
                  </a:lnTo>
                  <a:lnTo>
                    <a:pt x="21542" y="8535"/>
                  </a:lnTo>
                  <a:lnTo>
                    <a:pt x="22149" y="7308"/>
                  </a:lnTo>
                  <a:lnTo>
                    <a:pt x="22756" y="6475"/>
                  </a:lnTo>
                  <a:lnTo>
                    <a:pt x="23221" y="5982"/>
                  </a:lnTo>
                  <a:lnTo>
                    <a:pt x="23743" y="5558"/>
                  </a:lnTo>
                  <a:lnTo>
                    <a:pt x="24336" y="5206"/>
                  </a:lnTo>
                  <a:lnTo>
                    <a:pt x="24660" y="5065"/>
                  </a:lnTo>
                  <a:lnTo>
                    <a:pt x="23983" y="5163"/>
                  </a:lnTo>
                  <a:lnTo>
                    <a:pt x="22629" y="5431"/>
                  </a:lnTo>
                  <a:lnTo>
                    <a:pt x="21966" y="5601"/>
                  </a:lnTo>
                  <a:lnTo>
                    <a:pt x="21119" y="5841"/>
                  </a:lnTo>
                  <a:lnTo>
                    <a:pt x="19807" y="6334"/>
                  </a:lnTo>
                  <a:lnTo>
                    <a:pt x="18947" y="6729"/>
                  </a:lnTo>
                  <a:lnTo>
                    <a:pt x="18157" y="7209"/>
                  </a:lnTo>
                  <a:lnTo>
                    <a:pt x="17451" y="7759"/>
                  </a:lnTo>
                  <a:lnTo>
                    <a:pt x="16887" y="8394"/>
                  </a:lnTo>
                  <a:lnTo>
                    <a:pt x="16478" y="9114"/>
                  </a:lnTo>
                  <a:lnTo>
                    <a:pt x="16351" y="9509"/>
                  </a:lnTo>
                  <a:lnTo>
                    <a:pt x="16407" y="8874"/>
                  </a:lnTo>
                  <a:lnTo>
                    <a:pt x="16407" y="7576"/>
                  </a:lnTo>
                  <a:lnTo>
                    <a:pt x="16351" y="6602"/>
                  </a:lnTo>
                  <a:lnTo>
                    <a:pt x="16196" y="5573"/>
                  </a:lnTo>
                  <a:lnTo>
                    <a:pt x="15942" y="4500"/>
                  </a:lnTo>
                  <a:lnTo>
                    <a:pt x="15561" y="3456"/>
                  </a:lnTo>
                  <a:lnTo>
                    <a:pt x="15025" y="2427"/>
                  </a:lnTo>
                  <a:lnTo>
                    <a:pt x="14686" y="1961"/>
                  </a:lnTo>
                  <a:lnTo>
                    <a:pt x="14446" y="1651"/>
                  </a:lnTo>
                  <a:lnTo>
                    <a:pt x="13910" y="1086"/>
                  </a:lnTo>
                  <a:lnTo>
                    <a:pt x="13318" y="593"/>
                  </a:lnTo>
                  <a:lnTo>
                    <a:pt x="12683" y="183"/>
                  </a:lnTo>
                  <a:lnTo>
                    <a:pt x="1233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30"/>
            <p:cNvSpPr/>
            <p:nvPr/>
          </p:nvSpPr>
          <p:spPr>
            <a:xfrm>
              <a:off x="4318222" y="2770093"/>
              <a:ext cx="199036" cy="679862"/>
            </a:xfrm>
            <a:custGeom>
              <a:avLst/>
              <a:gdLst/>
              <a:ahLst/>
              <a:cxnLst/>
              <a:rect l="l" t="t" r="r" b="b"/>
              <a:pathLst>
                <a:path w="15703" h="53638" extrusionOk="0">
                  <a:moveTo>
                    <a:pt x="10059" y="0"/>
                  </a:moveTo>
                  <a:lnTo>
                    <a:pt x="9932" y="85"/>
                  </a:lnTo>
                  <a:lnTo>
                    <a:pt x="9015" y="945"/>
                  </a:lnTo>
                  <a:lnTo>
                    <a:pt x="8112" y="1919"/>
                  </a:lnTo>
                  <a:lnTo>
                    <a:pt x="7054" y="3273"/>
                  </a:lnTo>
                  <a:lnTo>
                    <a:pt x="5869" y="5008"/>
                  </a:lnTo>
                  <a:lnTo>
                    <a:pt x="4656" y="7181"/>
                  </a:lnTo>
                  <a:lnTo>
                    <a:pt x="3457" y="9805"/>
                  </a:lnTo>
                  <a:lnTo>
                    <a:pt x="2625" y="12090"/>
                  </a:lnTo>
                  <a:lnTo>
                    <a:pt x="2089" y="13755"/>
                  </a:lnTo>
                  <a:lnTo>
                    <a:pt x="1609" y="15561"/>
                  </a:lnTo>
                  <a:lnTo>
                    <a:pt x="1172" y="17479"/>
                  </a:lnTo>
                  <a:lnTo>
                    <a:pt x="791" y="19525"/>
                  </a:lnTo>
                  <a:lnTo>
                    <a:pt x="480" y="21726"/>
                  </a:lnTo>
                  <a:lnTo>
                    <a:pt x="240" y="24054"/>
                  </a:lnTo>
                  <a:lnTo>
                    <a:pt x="71" y="26522"/>
                  </a:lnTo>
                  <a:lnTo>
                    <a:pt x="1" y="29132"/>
                  </a:lnTo>
                  <a:lnTo>
                    <a:pt x="29" y="31883"/>
                  </a:lnTo>
                  <a:lnTo>
                    <a:pt x="156" y="34804"/>
                  </a:lnTo>
                  <a:lnTo>
                    <a:pt x="396" y="37865"/>
                  </a:lnTo>
                  <a:lnTo>
                    <a:pt x="748" y="41081"/>
                  </a:lnTo>
                  <a:lnTo>
                    <a:pt x="1242" y="44453"/>
                  </a:lnTo>
                  <a:lnTo>
                    <a:pt x="1863" y="47994"/>
                  </a:lnTo>
                  <a:lnTo>
                    <a:pt x="2625" y="51705"/>
                  </a:lnTo>
                  <a:lnTo>
                    <a:pt x="3076" y="53637"/>
                  </a:lnTo>
                  <a:lnTo>
                    <a:pt x="15702" y="53637"/>
                  </a:lnTo>
                  <a:lnTo>
                    <a:pt x="15702" y="3513"/>
                  </a:lnTo>
                  <a:lnTo>
                    <a:pt x="14955" y="3273"/>
                  </a:lnTo>
                  <a:lnTo>
                    <a:pt x="13544" y="2667"/>
                  </a:lnTo>
                  <a:lnTo>
                    <a:pt x="12232" y="1876"/>
                  </a:lnTo>
                  <a:lnTo>
                    <a:pt x="11019" y="931"/>
                  </a:lnTo>
                  <a:lnTo>
                    <a:pt x="10454" y="409"/>
                  </a:lnTo>
                  <a:lnTo>
                    <a:pt x="10257" y="198"/>
                  </a:lnTo>
                  <a:lnTo>
                    <a:pt x="1005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30"/>
            <p:cNvSpPr/>
            <p:nvPr/>
          </p:nvSpPr>
          <p:spPr>
            <a:xfrm>
              <a:off x="4405301" y="2381051"/>
              <a:ext cx="310423" cy="439708"/>
            </a:xfrm>
            <a:custGeom>
              <a:avLst/>
              <a:gdLst/>
              <a:ahLst/>
              <a:cxnLst/>
              <a:rect l="l" t="t" r="r" b="b"/>
              <a:pathLst>
                <a:path w="24491" h="34691" extrusionOk="0">
                  <a:moveTo>
                    <a:pt x="13840" y="1453"/>
                  </a:moveTo>
                  <a:lnTo>
                    <a:pt x="14009" y="1947"/>
                  </a:lnTo>
                  <a:lnTo>
                    <a:pt x="14418" y="2836"/>
                  </a:lnTo>
                  <a:lnTo>
                    <a:pt x="14912" y="3626"/>
                  </a:lnTo>
                  <a:lnTo>
                    <a:pt x="15462" y="4317"/>
                  </a:lnTo>
                  <a:lnTo>
                    <a:pt x="16069" y="4895"/>
                  </a:lnTo>
                  <a:lnTo>
                    <a:pt x="16703" y="5403"/>
                  </a:lnTo>
                  <a:lnTo>
                    <a:pt x="17395" y="5812"/>
                  </a:lnTo>
                  <a:lnTo>
                    <a:pt x="18086" y="6165"/>
                  </a:lnTo>
                  <a:lnTo>
                    <a:pt x="19158" y="6560"/>
                  </a:lnTo>
                  <a:lnTo>
                    <a:pt x="20569" y="6885"/>
                  </a:lnTo>
                  <a:lnTo>
                    <a:pt x="21867" y="7026"/>
                  </a:lnTo>
                  <a:lnTo>
                    <a:pt x="22967" y="7054"/>
                  </a:lnTo>
                  <a:lnTo>
                    <a:pt x="23419" y="7040"/>
                  </a:lnTo>
                  <a:lnTo>
                    <a:pt x="23419" y="22234"/>
                  </a:lnTo>
                  <a:lnTo>
                    <a:pt x="23405" y="22417"/>
                  </a:lnTo>
                  <a:lnTo>
                    <a:pt x="23038" y="23574"/>
                  </a:lnTo>
                  <a:lnTo>
                    <a:pt x="22586" y="24322"/>
                  </a:lnTo>
                  <a:lnTo>
                    <a:pt x="22177" y="24858"/>
                  </a:lnTo>
                  <a:lnTo>
                    <a:pt x="21641" y="25408"/>
                  </a:lnTo>
                  <a:lnTo>
                    <a:pt x="20964" y="25944"/>
                  </a:lnTo>
                  <a:lnTo>
                    <a:pt x="20146" y="26452"/>
                  </a:lnTo>
                  <a:lnTo>
                    <a:pt x="19158" y="26917"/>
                  </a:lnTo>
                  <a:lnTo>
                    <a:pt x="17987" y="27326"/>
                  </a:lnTo>
                  <a:lnTo>
                    <a:pt x="16619" y="27665"/>
                  </a:lnTo>
                  <a:lnTo>
                    <a:pt x="15053" y="27905"/>
                  </a:lnTo>
                  <a:lnTo>
                    <a:pt x="13247" y="28032"/>
                  </a:lnTo>
                  <a:lnTo>
                    <a:pt x="12245" y="28046"/>
                  </a:lnTo>
                  <a:lnTo>
                    <a:pt x="12231" y="28046"/>
                  </a:lnTo>
                  <a:lnTo>
                    <a:pt x="11230" y="28032"/>
                  </a:lnTo>
                  <a:lnTo>
                    <a:pt x="9424" y="27905"/>
                  </a:lnTo>
                  <a:lnTo>
                    <a:pt x="7844" y="27665"/>
                  </a:lnTo>
                  <a:lnTo>
                    <a:pt x="6490" y="27326"/>
                  </a:lnTo>
                  <a:lnTo>
                    <a:pt x="5319" y="26931"/>
                  </a:lnTo>
                  <a:lnTo>
                    <a:pt x="4317" y="26452"/>
                  </a:lnTo>
                  <a:lnTo>
                    <a:pt x="3499" y="25944"/>
                  </a:lnTo>
                  <a:lnTo>
                    <a:pt x="2822" y="25408"/>
                  </a:lnTo>
                  <a:lnTo>
                    <a:pt x="2271" y="24872"/>
                  </a:lnTo>
                  <a:lnTo>
                    <a:pt x="1848" y="24336"/>
                  </a:lnTo>
                  <a:lnTo>
                    <a:pt x="1411" y="23574"/>
                  </a:lnTo>
                  <a:lnTo>
                    <a:pt x="1016" y="22417"/>
                  </a:lnTo>
                  <a:lnTo>
                    <a:pt x="1016" y="22248"/>
                  </a:lnTo>
                  <a:lnTo>
                    <a:pt x="1016" y="7265"/>
                  </a:lnTo>
                  <a:lnTo>
                    <a:pt x="1975" y="7181"/>
                  </a:lnTo>
                  <a:lnTo>
                    <a:pt x="3851" y="6828"/>
                  </a:lnTo>
                  <a:lnTo>
                    <a:pt x="5657" y="6278"/>
                  </a:lnTo>
                  <a:lnTo>
                    <a:pt x="7392" y="5573"/>
                  </a:lnTo>
                  <a:lnTo>
                    <a:pt x="9029" y="4740"/>
                  </a:lnTo>
                  <a:lnTo>
                    <a:pt x="10567" y="3837"/>
                  </a:lnTo>
                  <a:lnTo>
                    <a:pt x="11977" y="2878"/>
                  </a:lnTo>
                  <a:lnTo>
                    <a:pt x="13261" y="1919"/>
                  </a:lnTo>
                  <a:lnTo>
                    <a:pt x="13840" y="1453"/>
                  </a:lnTo>
                  <a:close/>
                  <a:moveTo>
                    <a:pt x="20456" y="0"/>
                  </a:moveTo>
                  <a:lnTo>
                    <a:pt x="20456" y="113"/>
                  </a:lnTo>
                  <a:lnTo>
                    <a:pt x="3978" y="113"/>
                  </a:lnTo>
                  <a:lnTo>
                    <a:pt x="3978" y="56"/>
                  </a:lnTo>
                  <a:lnTo>
                    <a:pt x="3499" y="494"/>
                  </a:lnTo>
                  <a:lnTo>
                    <a:pt x="2666" y="1453"/>
                  </a:lnTo>
                  <a:lnTo>
                    <a:pt x="1919" y="2483"/>
                  </a:lnTo>
                  <a:lnTo>
                    <a:pt x="1298" y="3569"/>
                  </a:lnTo>
                  <a:lnTo>
                    <a:pt x="790" y="4726"/>
                  </a:lnTo>
                  <a:lnTo>
                    <a:pt x="409" y="5925"/>
                  </a:lnTo>
                  <a:lnTo>
                    <a:pt x="141" y="7167"/>
                  </a:lnTo>
                  <a:lnTo>
                    <a:pt x="14" y="8436"/>
                  </a:lnTo>
                  <a:lnTo>
                    <a:pt x="0" y="9071"/>
                  </a:lnTo>
                  <a:lnTo>
                    <a:pt x="0" y="22445"/>
                  </a:lnTo>
                  <a:lnTo>
                    <a:pt x="14" y="23010"/>
                  </a:lnTo>
                  <a:lnTo>
                    <a:pt x="113" y="24152"/>
                  </a:lnTo>
                  <a:lnTo>
                    <a:pt x="324" y="25253"/>
                  </a:lnTo>
                  <a:lnTo>
                    <a:pt x="635" y="26339"/>
                  </a:lnTo>
                  <a:lnTo>
                    <a:pt x="1044" y="27383"/>
                  </a:lnTo>
                  <a:lnTo>
                    <a:pt x="1538" y="28399"/>
                  </a:lnTo>
                  <a:lnTo>
                    <a:pt x="2130" y="29358"/>
                  </a:lnTo>
                  <a:lnTo>
                    <a:pt x="2822" y="30261"/>
                  </a:lnTo>
                  <a:lnTo>
                    <a:pt x="3202" y="30698"/>
                  </a:lnTo>
                  <a:lnTo>
                    <a:pt x="3400" y="30896"/>
                  </a:lnTo>
                  <a:lnTo>
                    <a:pt x="3597" y="31107"/>
                  </a:lnTo>
                  <a:lnTo>
                    <a:pt x="4148" y="31629"/>
                  </a:lnTo>
                  <a:lnTo>
                    <a:pt x="5361" y="32574"/>
                  </a:lnTo>
                  <a:lnTo>
                    <a:pt x="6687" y="33365"/>
                  </a:lnTo>
                  <a:lnTo>
                    <a:pt x="8098" y="33971"/>
                  </a:lnTo>
                  <a:lnTo>
                    <a:pt x="8831" y="34211"/>
                  </a:lnTo>
                  <a:lnTo>
                    <a:pt x="9664" y="34423"/>
                  </a:lnTo>
                  <a:lnTo>
                    <a:pt x="11371" y="34662"/>
                  </a:lnTo>
                  <a:lnTo>
                    <a:pt x="12245" y="34691"/>
                  </a:lnTo>
                  <a:lnTo>
                    <a:pt x="12880" y="34677"/>
                  </a:lnTo>
                  <a:lnTo>
                    <a:pt x="14108" y="34550"/>
                  </a:lnTo>
                  <a:lnTo>
                    <a:pt x="15307" y="34310"/>
                  </a:lnTo>
                  <a:lnTo>
                    <a:pt x="16450" y="33943"/>
                  </a:lnTo>
                  <a:lnTo>
                    <a:pt x="17550" y="33491"/>
                  </a:lnTo>
                  <a:lnTo>
                    <a:pt x="18594" y="32913"/>
                  </a:lnTo>
                  <a:lnTo>
                    <a:pt x="19567" y="32264"/>
                  </a:lnTo>
                  <a:lnTo>
                    <a:pt x="20484" y="31516"/>
                  </a:lnTo>
                  <a:lnTo>
                    <a:pt x="21317" y="30684"/>
                  </a:lnTo>
                  <a:lnTo>
                    <a:pt x="22064" y="29767"/>
                  </a:lnTo>
                  <a:lnTo>
                    <a:pt x="22713" y="28794"/>
                  </a:lnTo>
                  <a:lnTo>
                    <a:pt x="23292" y="27750"/>
                  </a:lnTo>
                  <a:lnTo>
                    <a:pt x="23743" y="26649"/>
                  </a:lnTo>
                  <a:lnTo>
                    <a:pt x="24110" y="25507"/>
                  </a:lnTo>
                  <a:lnTo>
                    <a:pt x="24350" y="24307"/>
                  </a:lnTo>
                  <a:lnTo>
                    <a:pt x="24477" y="23080"/>
                  </a:lnTo>
                  <a:lnTo>
                    <a:pt x="24491" y="22445"/>
                  </a:lnTo>
                  <a:lnTo>
                    <a:pt x="24491" y="9071"/>
                  </a:lnTo>
                  <a:lnTo>
                    <a:pt x="24477" y="8465"/>
                  </a:lnTo>
                  <a:lnTo>
                    <a:pt x="24364" y="7265"/>
                  </a:lnTo>
                  <a:lnTo>
                    <a:pt x="24124" y="6095"/>
                  </a:lnTo>
                  <a:lnTo>
                    <a:pt x="23785" y="4938"/>
                  </a:lnTo>
                  <a:lnTo>
                    <a:pt x="23320" y="3837"/>
                  </a:lnTo>
                  <a:lnTo>
                    <a:pt x="22756" y="2779"/>
                  </a:lnTo>
                  <a:lnTo>
                    <a:pt x="22093" y="1792"/>
                  </a:lnTo>
                  <a:lnTo>
                    <a:pt x="21331" y="846"/>
                  </a:lnTo>
                  <a:lnTo>
                    <a:pt x="20908" y="423"/>
                  </a:lnTo>
                  <a:lnTo>
                    <a:pt x="20682" y="198"/>
                  </a:lnTo>
                  <a:lnTo>
                    <a:pt x="204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4" name="Google Shape;894;p30"/>
          <p:cNvSpPr txBox="1"/>
          <p:nvPr/>
        </p:nvSpPr>
        <p:spPr>
          <a:xfrm>
            <a:off x="6694700" y="1755652"/>
            <a:ext cx="1965600" cy="3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Venus has a beautiful name and is the second 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95" name="Google Shape;895;p30"/>
          <p:cNvSpPr txBox="1"/>
          <p:nvPr/>
        </p:nvSpPr>
        <p:spPr>
          <a:xfrm>
            <a:off x="6694700" y="1378645"/>
            <a:ext cx="1965600" cy="4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accent3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Venus</a:t>
            </a:r>
            <a:endParaRPr sz="1800" b="1">
              <a:solidFill>
                <a:schemeClr val="accent3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896" name="Google Shape;896;p30"/>
          <p:cNvSpPr txBox="1"/>
          <p:nvPr/>
        </p:nvSpPr>
        <p:spPr>
          <a:xfrm>
            <a:off x="6694700" y="2387005"/>
            <a:ext cx="1965600" cy="4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lt2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Mars</a:t>
            </a:r>
            <a:endParaRPr sz="1800" b="1">
              <a:solidFill>
                <a:schemeClr val="lt2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897" name="Google Shape;897;p30"/>
          <p:cNvSpPr txBox="1"/>
          <p:nvPr/>
        </p:nvSpPr>
        <p:spPr>
          <a:xfrm>
            <a:off x="6694700" y="2764012"/>
            <a:ext cx="1965600" cy="3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Despite being red, Mars is a cold place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98" name="Google Shape;898;p30"/>
          <p:cNvSpPr txBox="1"/>
          <p:nvPr/>
        </p:nvSpPr>
        <p:spPr>
          <a:xfrm>
            <a:off x="457200" y="2387005"/>
            <a:ext cx="1951500" cy="4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accent6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Jupiter</a:t>
            </a:r>
            <a:endParaRPr sz="1800" b="1">
              <a:solidFill>
                <a:schemeClr val="accent6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899" name="Google Shape;899;p30"/>
          <p:cNvSpPr txBox="1"/>
          <p:nvPr/>
        </p:nvSpPr>
        <p:spPr>
          <a:xfrm>
            <a:off x="457200" y="2764012"/>
            <a:ext cx="1951500" cy="3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Jupiter is a gas giant and the biggest planet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00" name="Google Shape;900;p30"/>
          <p:cNvSpPr txBox="1"/>
          <p:nvPr/>
        </p:nvSpPr>
        <p:spPr>
          <a:xfrm>
            <a:off x="6694700" y="3395365"/>
            <a:ext cx="1965600" cy="4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accen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Saturn</a:t>
            </a:r>
            <a:endParaRPr sz="1800" b="1">
              <a:solidFill>
                <a:schemeClr val="accent1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901" name="Google Shape;901;p30"/>
          <p:cNvSpPr txBox="1"/>
          <p:nvPr/>
        </p:nvSpPr>
        <p:spPr>
          <a:xfrm>
            <a:off x="6694700" y="3772372"/>
            <a:ext cx="1965600" cy="3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Saturn is a gas giant and has several rings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02" name="Google Shape;902;p30"/>
          <p:cNvSpPr txBox="1"/>
          <p:nvPr/>
        </p:nvSpPr>
        <p:spPr>
          <a:xfrm>
            <a:off x="457200" y="1378645"/>
            <a:ext cx="1951500" cy="4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accent4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Neptune</a:t>
            </a:r>
            <a:endParaRPr sz="1800" b="1">
              <a:solidFill>
                <a:schemeClr val="accent4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903" name="Google Shape;903;p30"/>
          <p:cNvSpPr txBox="1"/>
          <p:nvPr/>
        </p:nvSpPr>
        <p:spPr>
          <a:xfrm>
            <a:off x="457200" y="1755652"/>
            <a:ext cx="1951500" cy="3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Neptune is the farthest planet from the Sun 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04" name="Google Shape;904;p30"/>
          <p:cNvSpPr txBox="1"/>
          <p:nvPr/>
        </p:nvSpPr>
        <p:spPr>
          <a:xfrm>
            <a:off x="457200" y="3395365"/>
            <a:ext cx="1951500" cy="4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accent2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Earth</a:t>
            </a:r>
            <a:endParaRPr sz="1800" b="1">
              <a:solidFill>
                <a:schemeClr val="accent2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905" name="Google Shape;905;p30"/>
          <p:cNvSpPr txBox="1"/>
          <p:nvPr/>
        </p:nvSpPr>
        <p:spPr>
          <a:xfrm>
            <a:off x="457200" y="3772372"/>
            <a:ext cx="1951500" cy="3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Earth is the third planet from the Sun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06" name="Google Shape;906;p30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Christmas Infographics</a:t>
            </a:r>
            <a:endParaRPr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11" name="Google Shape;911;p31"/>
          <p:cNvCxnSpPr/>
          <p:nvPr/>
        </p:nvCxnSpPr>
        <p:spPr>
          <a:xfrm rot="10800000">
            <a:off x="2390400" y="3557888"/>
            <a:ext cx="2305200" cy="0"/>
          </a:xfrm>
          <a:prstGeom prst="straightConnector1">
            <a:avLst/>
          </a:prstGeom>
          <a:noFill/>
          <a:ln w="19050" cap="flat" cmpd="sng">
            <a:solidFill>
              <a:srgbClr val="2F845C"/>
            </a:solidFill>
            <a:prstDash val="dot"/>
            <a:round/>
            <a:headEnd type="none" w="med" len="med"/>
            <a:tailEnd type="oval" w="med" len="med"/>
          </a:ln>
        </p:spPr>
      </p:cxnSp>
      <p:cxnSp>
        <p:nvCxnSpPr>
          <p:cNvPr id="912" name="Google Shape;912;p31"/>
          <p:cNvCxnSpPr/>
          <p:nvPr/>
        </p:nvCxnSpPr>
        <p:spPr>
          <a:xfrm rot="10800000">
            <a:off x="2390400" y="1820113"/>
            <a:ext cx="2305200" cy="0"/>
          </a:xfrm>
          <a:prstGeom prst="straightConnector1">
            <a:avLst/>
          </a:prstGeom>
          <a:noFill/>
          <a:ln w="19050" cap="flat" cmpd="sng">
            <a:solidFill>
              <a:srgbClr val="2F845C"/>
            </a:solidFill>
            <a:prstDash val="dot"/>
            <a:round/>
            <a:headEnd type="none" w="med" len="med"/>
            <a:tailEnd type="oval" w="med" len="med"/>
          </a:ln>
        </p:spPr>
      </p:cxnSp>
      <p:cxnSp>
        <p:nvCxnSpPr>
          <p:cNvPr id="913" name="Google Shape;913;p31"/>
          <p:cNvCxnSpPr/>
          <p:nvPr/>
        </p:nvCxnSpPr>
        <p:spPr>
          <a:xfrm>
            <a:off x="4474387" y="1820113"/>
            <a:ext cx="2305200" cy="0"/>
          </a:xfrm>
          <a:prstGeom prst="straightConnector1">
            <a:avLst/>
          </a:prstGeom>
          <a:noFill/>
          <a:ln w="19050" cap="flat" cmpd="sng">
            <a:solidFill>
              <a:srgbClr val="2F845C"/>
            </a:solidFill>
            <a:prstDash val="dot"/>
            <a:round/>
            <a:headEnd type="none" w="med" len="med"/>
            <a:tailEnd type="oval" w="med" len="med"/>
          </a:ln>
        </p:spPr>
      </p:cxnSp>
      <p:grpSp>
        <p:nvGrpSpPr>
          <p:cNvPr id="914" name="Google Shape;914;p31"/>
          <p:cNvGrpSpPr/>
          <p:nvPr/>
        </p:nvGrpSpPr>
        <p:grpSpPr>
          <a:xfrm>
            <a:off x="2753163" y="1428027"/>
            <a:ext cx="2959594" cy="2995847"/>
            <a:chOff x="2753163" y="1428027"/>
            <a:chExt cx="2959594" cy="2995847"/>
          </a:xfrm>
        </p:grpSpPr>
        <p:sp>
          <p:nvSpPr>
            <p:cNvPr id="915" name="Google Shape;915;p31"/>
            <p:cNvSpPr/>
            <p:nvPr/>
          </p:nvSpPr>
          <p:spPr>
            <a:xfrm>
              <a:off x="4264400" y="1653820"/>
              <a:ext cx="591747" cy="1005731"/>
            </a:xfrm>
            <a:custGeom>
              <a:avLst/>
              <a:gdLst/>
              <a:ahLst/>
              <a:cxnLst/>
              <a:rect l="l" t="t" r="r" b="b"/>
              <a:pathLst>
                <a:path w="9647" h="16396" extrusionOk="0">
                  <a:moveTo>
                    <a:pt x="4829" y="0"/>
                  </a:moveTo>
                  <a:cubicBezTo>
                    <a:pt x="4440" y="1977"/>
                    <a:pt x="2906" y="3802"/>
                    <a:pt x="1383" y="5120"/>
                  </a:cubicBezTo>
                  <a:lnTo>
                    <a:pt x="2150" y="5131"/>
                  </a:lnTo>
                  <a:lnTo>
                    <a:pt x="1740" y="5595"/>
                  </a:lnTo>
                  <a:cubicBezTo>
                    <a:pt x="1947" y="5657"/>
                    <a:pt x="2158" y="5687"/>
                    <a:pt x="2368" y="5687"/>
                  </a:cubicBezTo>
                  <a:cubicBezTo>
                    <a:pt x="2815" y="5687"/>
                    <a:pt x="3255" y="5550"/>
                    <a:pt x="3630" y="5293"/>
                  </a:cubicBezTo>
                  <a:lnTo>
                    <a:pt x="3630" y="5293"/>
                  </a:lnTo>
                  <a:cubicBezTo>
                    <a:pt x="2593" y="6114"/>
                    <a:pt x="1491" y="7194"/>
                    <a:pt x="444" y="8004"/>
                  </a:cubicBezTo>
                  <a:lnTo>
                    <a:pt x="1232" y="7950"/>
                  </a:lnTo>
                  <a:lnTo>
                    <a:pt x="1232" y="7950"/>
                  </a:lnTo>
                  <a:cubicBezTo>
                    <a:pt x="1135" y="8414"/>
                    <a:pt x="897" y="8835"/>
                    <a:pt x="541" y="9149"/>
                  </a:cubicBezTo>
                  <a:cubicBezTo>
                    <a:pt x="761" y="9194"/>
                    <a:pt x="985" y="9216"/>
                    <a:pt x="1208" y="9216"/>
                  </a:cubicBezTo>
                  <a:cubicBezTo>
                    <a:pt x="1784" y="9216"/>
                    <a:pt x="2357" y="9066"/>
                    <a:pt x="2863" y="8771"/>
                  </a:cubicBezTo>
                  <a:lnTo>
                    <a:pt x="2863" y="8771"/>
                  </a:lnTo>
                  <a:cubicBezTo>
                    <a:pt x="2269" y="10013"/>
                    <a:pt x="1286" y="11244"/>
                    <a:pt x="66" y="11881"/>
                  </a:cubicBezTo>
                  <a:lnTo>
                    <a:pt x="1308" y="11784"/>
                  </a:lnTo>
                  <a:lnTo>
                    <a:pt x="1308" y="11784"/>
                  </a:lnTo>
                  <a:cubicBezTo>
                    <a:pt x="1157" y="11989"/>
                    <a:pt x="1351" y="12302"/>
                    <a:pt x="1599" y="12367"/>
                  </a:cubicBezTo>
                  <a:cubicBezTo>
                    <a:pt x="1655" y="12382"/>
                    <a:pt x="1712" y="12388"/>
                    <a:pt x="1769" y="12388"/>
                  </a:cubicBezTo>
                  <a:cubicBezTo>
                    <a:pt x="1964" y="12388"/>
                    <a:pt x="2161" y="12313"/>
                    <a:pt x="2345" y="12238"/>
                  </a:cubicBezTo>
                  <a:lnTo>
                    <a:pt x="2345" y="12238"/>
                  </a:lnTo>
                  <a:cubicBezTo>
                    <a:pt x="1902" y="13566"/>
                    <a:pt x="1092" y="14733"/>
                    <a:pt x="1" y="15608"/>
                  </a:cubicBezTo>
                  <a:lnTo>
                    <a:pt x="1157" y="15381"/>
                  </a:lnTo>
                  <a:lnTo>
                    <a:pt x="1157" y="15381"/>
                  </a:lnTo>
                  <a:cubicBezTo>
                    <a:pt x="984" y="15726"/>
                    <a:pt x="811" y="16061"/>
                    <a:pt x="638" y="16396"/>
                  </a:cubicBezTo>
                  <a:cubicBezTo>
                    <a:pt x="1578" y="16364"/>
                    <a:pt x="2496" y="16061"/>
                    <a:pt x="3284" y="15554"/>
                  </a:cubicBezTo>
                  <a:lnTo>
                    <a:pt x="3284" y="15554"/>
                  </a:lnTo>
                  <a:lnTo>
                    <a:pt x="3133" y="16148"/>
                  </a:lnTo>
                  <a:cubicBezTo>
                    <a:pt x="3770" y="16061"/>
                    <a:pt x="4354" y="15780"/>
                    <a:pt x="4818" y="15338"/>
                  </a:cubicBezTo>
                  <a:cubicBezTo>
                    <a:pt x="5283" y="15780"/>
                    <a:pt x="5866" y="16061"/>
                    <a:pt x="6503" y="16148"/>
                  </a:cubicBezTo>
                  <a:lnTo>
                    <a:pt x="6363" y="15554"/>
                  </a:lnTo>
                  <a:lnTo>
                    <a:pt x="6363" y="15554"/>
                  </a:lnTo>
                  <a:cubicBezTo>
                    <a:pt x="7140" y="16061"/>
                    <a:pt x="8058" y="16364"/>
                    <a:pt x="8998" y="16396"/>
                  </a:cubicBezTo>
                  <a:lnTo>
                    <a:pt x="8501" y="15381"/>
                  </a:lnTo>
                  <a:lnTo>
                    <a:pt x="9646" y="15608"/>
                  </a:lnTo>
                  <a:cubicBezTo>
                    <a:pt x="8555" y="14733"/>
                    <a:pt x="7745" y="13566"/>
                    <a:pt x="7302" y="12238"/>
                  </a:cubicBezTo>
                  <a:lnTo>
                    <a:pt x="7302" y="12238"/>
                  </a:lnTo>
                  <a:cubicBezTo>
                    <a:pt x="7484" y="12312"/>
                    <a:pt x="7678" y="12393"/>
                    <a:pt x="7876" y="12393"/>
                  </a:cubicBezTo>
                  <a:cubicBezTo>
                    <a:pt x="7937" y="12393"/>
                    <a:pt x="7997" y="12385"/>
                    <a:pt x="8058" y="12367"/>
                  </a:cubicBezTo>
                  <a:cubicBezTo>
                    <a:pt x="8307" y="12302"/>
                    <a:pt x="8490" y="11989"/>
                    <a:pt x="8339" y="11784"/>
                  </a:cubicBezTo>
                  <a:lnTo>
                    <a:pt x="8339" y="11784"/>
                  </a:lnTo>
                  <a:lnTo>
                    <a:pt x="9581" y="11881"/>
                  </a:lnTo>
                  <a:cubicBezTo>
                    <a:pt x="8372" y="11244"/>
                    <a:pt x="7389" y="10013"/>
                    <a:pt x="6795" y="8771"/>
                  </a:cubicBezTo>
                  <a:lnTo>
                    <a:pt x="6795" y="8771"/>
                  </a:lnTo>
                  <a:cubicBezTo>
                    <a:pt x="7293" y="9066"/>
                    <a:pt x="7864" y="9216"/>
                    <a:pt x="8444" y="9216"/>
                  </a:cubicBezTo>
                  <a:cubicBezTo>
                    <a:pt x="8668" y="9216"/>
                    <a:pt x="8894" y="9194"/>
                    <a:pt x="9117" y="9149"/>
                  </a:cubicBezTo>
                  <a:cubicBezTo>
                    <a:pt x="8760" y="8835"/>
                    <a:pt x="8512" y="8414"/>
                    <a:pt x="8415" y="7950"/>
                  </a:cubicBezTo>
                  <a:lnTo>
                    <a:pt x="8415" y="7950"/>
                  </a:lnTo>
                  <a:lnTo>
                    <a:pt x="9214" y="8004"/>
                  </a:lnTo>
                  <a:cubicBezTo>
                    <a:pt x="8166" y="7194"/>
                    <a:pt x="7065" y="6114"/>
                    <a:pt x="6017" y="5293"/>
                  </a:cubicBezTo>
                  <a:lnTo>
                    <a:pt x="6017" y="5293"/>
                  </a:lnTo>
                  <a:cubicBezTo>
                    <a:pt x="6392" y="5550"/>
                    <a:pt x="6837" y="5687"/>
                    <a:pt x="7288" y="5687"/>
                  </a:cubicBezTo>
                  <a:cubicBezTo>
                    <a:pt x="7499" y="5687"/>
                    <a:pt x="7711" y="5657"/>
                    <a:pt x="7918" y="5595"/>
                  </a:cubicBezTo>
                  <a:lnTo>
                    <a:pt x="7508" y="5131"/>
                  </a:lnTo>
                  <a:lnTo>
                    <a:pt x="8274" y="5120"/>
                  </a:lnTo>
                  <a:cubicBezTo>
                    <a:pt x="6752" y="3802"/>
                    <a:pt x="5218" y="1977"/>
                    <a:pt x="4829" y="0"/>
                  </a:cubicBezTo>
                  <a:close/>
                </a:path>
              </a:pathLst>
            </a:custGeom>
            <a:solidFill>
              <a:srgbClr val="74B1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1"/>
            <p:cNvSpPr/>
            <p:nvPr/>
          </p:nvSpPr>
          <p:spPr>
            <a:xfrm>
              <a:off x="3477345" y="1540525"/>
              <a:ext cx="639408" cy="725775"/>
            </a:xfrm>
            <a:custGeom>
              <a:avLst/>
              <a:gdLst/>
              <a:ahLst/>
              <a:cxnLst/>
              <a:rect l="l" t="t" r="r" b="b"/>
              <a:pathLst>
                <a:path w="10424" h="11832" extrusionOk="0">
                  <a:moveTo>
                    <a:pt x="5217" y="0"/>
                  </a:moveTo>
                  <a:cubicBezTo>
                    <a:pt x="4677" y="1221"/>
                    <a:pt x="3489" y="2333"/>
                    <a:pt x="2279" y="2895"/>
                  </a:cubicBezTo>
                  <a:lnTo>
                    <a:pt x="2809" y="2873"/>
                  </a:lnTo>
                  <a:lnTo>
                    <a:pt x="2809" y="2873"/>
                  </a:lnTo>
                  <a:lnTo>
                    <a:pt x="2636" y="3111"/>
                  </a:lnTo>
                  <a:cubicBezTo>
                    <a:pt x="2709" y="3117"/>
                    <a:pt x="2782" y="3120"/>
                    <a:pt x="2855" y="3120"/>
                  </a:cubicBezTo>
                  <a:cubicBezTo>
                    <a:pt x="3291" y="3120"/>
                    <a:pt x="3727" y="3010"/>
                    <a:pt x="4116" y="2798"/>
                  </a:cubicBezTo>
                  <a:lnTo>
                    <a:pt x="4116" y="2798"/>
                  </a:lnTo>
                  <a:cubicBezTo>
                    <a:pt x="3554" y="3435"/>
                    <a:pt x="2884" y="4072"/>
                    <a:pt x="2128" y="4483"/>
                  </a:cubicBezTo>
                  <a:lnTo>
                    <a:pt x="2614" y="4472"/>
                  </a:lnTo>
                  <a:lnTo>
                    <a:pt x="2614" y="4472"/>
                  </a:lnTo>
                  <a:cubicBezTo>
                    <a:pt x="2247" y="4926"/>
                    <a:pt x="1761" y="5260"/>
                    <a:pt x="1210" y="5433"/>
                  </a:cubicBezTo>
                  <a:cubicBezTo>
                    <a:pt x="1305" y="5437"/>
                    <a:pt x="1400" y="5439"/>
                    <a:pt x="1495" y="5439"/>
                  </a:cubicBezTo>
                  <a:cubicBezTo>
                    <a:pt x="2391" y="5439"/>
                    <a:pt x="3274" y="5256"/>
                    <a:pt x="4105" y="4904"/>
                  </a:cubicBezTo>
                  <a:lnTo>
                    <a:pt x="4105" y="4904"/>
                  </a:lnTo>
                  <a:cubicBezTo>
                    <a:pt x="3932" y="5239"/>
                    <a:pt x="3694" y="5541"/>
                    <a:pt x="3392" y="5779"/>
                  </a:cubicBezTo>
                  <a:lnTo>
                    <a:pt x="4170" y="5714"/>
                  </a:lnTo>
                  <a:lnTo>
                    <a:pt x="4170" y="5714"/>
                  </a:lnTo>
                  <a:cubicBezTo>
                    <a:pt x="3273" y="6848"/>
                    <a:pt x="2020" y="7647"/>
                    <a:pt x="605" y="7982"/>
                  </a:cubicBezTo>
                  <a:lnTo>
                    <a:pt x="1383" y="7971"/>
                  </a:lnTo>
                  <a:lnTo>
                    <a:pt x="1383" y="7971"/>
                  </a:lnTo>
                  <a:cubicBezTo>
                    <a:pt x="1210" y="8166"/>
                    <a:pt x="1037" y="8360"/>
                    <a:pt x="875" y="8555"/>
                  </a:cubicBezTo>
                  <a:cubicBezTo>
                    <a:pt x="1021" y="8570"/>
                    <a:pt x="1167" y="8577"/>
                    <a:pt x="1313" y="8577"/>
                  </a:cubicBezTo>
                  <a:cubicBezTo>
                    <a:pt x="2000" y="8577"/>
                    <a:pt x="2682" y="8411"/>
                    <a:pt x="3305" y="8090"/>
                  </a:cubicBezTo>
                  <a:lnTo>
                    <a:pt x="3305" y="8090"/>
                  </a:lnTo>
                  <a:cubicBezTo>
                    <a:pt x="2657" y="8803"/>
                    <a:pt x="1901" y="9408"/>
                    <a:pt x="1080" y="9883"/>
                  </a:cubicBezTo>
                  <a:cubicBezTo>
                    <a:pt x="1291" y="9945"/>
                    <a:pt x="1508" y="9976"/>
                    <a:pt x="1724" y="9976"/>
                  </a:cubicBezTo>
                  <a:cubicBezTo>
                    <a:pt x="2038" y="9976"/>
                    <a:pt x="2352" y="9910"/>
                    <a:pt x="2647" y="9775"/>
                  </a:cubicBezTo>
                  <a:lnTo>
                    <a:pt x="2647" y="9775"/>
                  </a:lnTo>
                  <a:cubicBezTo>
                    <a:pt x="1934" y="10661"/>
                    <a:pt x="1070" y="11374"/>
                    <a:pt x="0" y="11752"/>
                  </a:cubicBezTo>
                  <a:cubicBezTo>
                    <a:pt x="435" y="11805"/>
                    <a:pt x="870" y="11831"/>
                    <a:pt x="1304" y="11831"/>
                  </a:cubicBezTo>
                  <a:cubicBezTo>
                    <a:pt x="2639" y="11831"/>
                    <a:pt x="3962" y="11582"/>
                    <a:pt x="5217" y="11093"/>
                  </a:cubicBezTo>
                  <a:cubicBezTo>
                    <a:pt x="6464" y="11582"/>
                    <a:pt x="7791" y="11831"/>
                    <a:pt x="9124" y="11831"/>
                  </a:cubicBezTo>
                  <a:cubicBezTo>
                    <a:pt x="9557" y="11831"/>
                    <a:pt x="9991" y="11805"/>
                    <a:pt x="10423" y="11752"/>
                  </a:cubicBezTo>
                  <a:cubicBezTo>
                    <a:pt x="9365" y="11374"/>
                    <a:pt x="8501" y="10661"/>
                    <a:pt x="7788" y="9775"/>
                  </a:cubicBezTo>
                  <a:lnTo>
                    <a:pt x="7788" y="9775"/>
                  </a:lnTo>
                  <a:cubicBezTo>
                    <a:pt x="8076" y="9910"/>
                    <a:pt x="8391" y="9976"/>
                    <a:pt x="8708" y="9976"/>
                  </a:cubicBezTo>
                  <a:cubicBezTo>
                    <a:pt x="8925" y="9976"/>
                    <a:pt x="9143" y="9945"/>
                    <a:pt x="9354" y="9883"/>
                  </a:cubicBezTo>
                  <a:cubicBezTo>
                    <a:pt x="8522" y="9408"/>
                    <a:pt x="7777" y="8803"/>
                    <a:pt x="7129" y="8090"/>
                  </a:cubicBezTo>
                  <a:lnTo>
                    <a:pt x="7129" y="8090"/>
                  </a:lnTo>
                  <a:cubicBezTo>
                    <a:pt x="7744" y="8411"/>
                    <a:pt x="8432" y="8577"/>
                    <a:pt x="9121" y="8577"/>
                  </a:cubicBezTo>
                  <a:cubicBezTo>
                    <a:pt x="9267" y="8577"/>
                    <a:pt x="9413" y="8570"/>
                    <a:pt x="9559" y="8555"/>
                  </a:cubicBezTo>
                  <a:lnTo>
                    <a:pt x="9052" y="7971"/>
                  </a:lnTo>
                  <a:lnTo>
                    <a:pt x="9829" y="7982"/>
                  </a:lnTo>
                  <a:cubicBezTo>
                    <a:pt x="8414" y="7647"/>
                    <a:pt x="7161" y="6848"/>
                    <a:pt x="6265" y="5714"/>
                  </a:cubicBezTo>
                  <a:lnTo>
                    <a:pt x="6265" y="5714"/>
                  </a:lnTo>
                  <a:lnTo>
                    <a:pt x="7043" y="5768"/>
                  </a:lnTo>
                  <a:cubicBezTo>
                    <a:pt x="6751" y="5541"/>
                    <a:pt x="6503" y="5239"/>
                    <a:pt x="6341" y="4893"/>
                  </a:cubicBezTo>
                  <a:lnTo>
                    <a:pt x="6341" y="4893"/>
                  </a:lnTo>
                  <a:cubicBezTo>
                    <a:pt x="7161" y="5245"/>
                    <a:pt x="8052" y="5429"/>
                    <a:pt x="8950" y="5429"/>
                  </a:cubicBezTo>
                  <a:cubicBezTo>
                    <a:pt x="9045" y="5429"/>
                    <a:pt x="9140" y="5426"/>
                    <a:pt x="9235" y="5422"/>
                  </a:cubicBezTo>
                  <a:cubicBezTo>
                    <a:pt x="8674" y="5250"/>
                    <a:pt x="8187" y="4926"/>
                    <a:pt x="7831" y="4472"/>
                  </a:cubicBezTo>
                  <a:lnTo>
                    <a:pt x="7831" y="4472"/>
                  </a:lnTo>
                  <a:lnTo>
                    <a:pt x="8306" y="4483"/>
                  </a:lnTo>
                  <a:cubicBezTo>
                    <a:pt x="7561" y="4072"/>
                    <a:pt x="6891" y="3435"/>
                    <a:pt x="6319" y="2798"/>
                  </a:cubicBezTo>
                  <a:lnTo>
                    <a:pt x="6319" y="2798"/>
                  </a:lnTo>
                  <a:cubicBezTo>
                    <a:pt x="6707" y="3010"/>
                    <a:pt x="7143" y="3120"/>
                    <a:pt x="7586" y="3120"/>
                  </a:cubicBezTo>
                  <a:cubicBezTo>
                    <a:pt x="7661" y="3120"/>
                    <a:pt x="7735" y="3117"/>
                    <a:pt x="7809" y="3111"/>
                  </a:cubicBezTo>
                  <a:lnTo>
                    <a:pt x="7637" y="2873"/>
                  </a:lnTo>
                  <a:lnTo>
                    <a:pt x="7637" y="2873"/>
                  </a:lnTo>
                  <a:lnTo>
                    <a:pt x="8166" y="2895"/>
                  </a:lnTo>
                  <a:cubicBezTo>
                    <a:pt x="6956" y="2333"/>
                    <a:pt x="5768" y="1221"/>
                    <a:pt x="5217" y="0"/>
                  </a:cubicBezTo>
                  <a:close/>
                </a:path>
              </a:pathLst>
            </a:custGeom>
            <a:solidFill>
              <a:srgbClr val="74B1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31"/>
            <p:cNvSpPr/>
            <p:nvPr/>
          </p:nvSpPr>
          <p:spPr>
            <a:xfrm>
              <a:off x="4364446" y="1450416"/>
              <a:ext cx="982605" cy="1070751"/>
            </a:xfrm>
            <a:custGeom>
              <a:avLst/>
              <a:gdLst/>
              <a:ahLst/>
              <a:cxnLst/>
              <a:rect l="l" t="t" r="r" b="b"/>
              <a:pathLst>
                <a:path w="16019" h="17456" extrusionOk="0">
                  <a:moveTo>
                    <a:pt x="8015" y="0"/>
                  </a:moveTo>
                  <a:cubicBezTo>
                    <a:pt x="7562" y="2182"/>
                    <a:pt x="6039" y="3997"/>
                    <a:pt x="3965" y="4807"/>
                  </a:cubicBezTo>
                  <a:lnTo>
                    <a:pt x="4807" y="4710"/>
                  </a:lnTo>
                  <a:lnTo>
                    <a:pt x="4537" y="5206"/>
                  </a:lnTo>
                  <a:lnTo>
                    <a:pt x="4537" y="5206"/>
                  </a:lnTo>
                  <a:lnTo>
                    <a:pt x="5671" y="5109"/>
                  </a:lnTo>
                  <a:lnTo>
                    <a:pt x="5671" y="5109"/>
                  </a:lnTo>
                  <a:lnTo>
                    <a:pt x="5639" y="5358"/>
                  </a:lnTo>
                  <a:cubicBezTo>
                    <a:pt x="6136" y="5358"/>
                    <a:pt x="6633" y="5217"/>
                    <a:pt x="7065" y="4958"/>
                  </a:cubicBezTo>
                  <a:lnTo>
                    <a:pt x="7065" y="4958"/>
                  </a:lnTo>
                  <a:cubicBezTo>
                    <a:pt x="5866" y="6189"/>
                    <a:pt x="4397" y="7118"/>
                    <a:pt x="2766" y="7669"/>
                  </a:cubicBezTo>
                  <a:lnTo>
                    <a:pt x="3544" y="7658"/>
                  </a:lnTo>
                  <a:lnTo>
                    <a:pt x="3544" y="7658"/>
                  </a:lnTo>
                  <a:cubicBezTo>
                    <a:pt x="3414" y="7939"/>
                    <a:pt x="3230" y="8177"/>
                    <a:pt x="3004" y="8371"/>
                  </a:cubicBezTo>
                  <a:cubicBezTo>
                    <a:pt x="3100" y="8383"/>
                    <a:pt x="3198" y="8389"/>
                    <a:pt x="3296" y="8389"/>
                  </a:cubicBezTo>
                  <a:cubicBezTo>
                    <a:pt x="3547" y="8389"/>
                    <a:pt x="3799" y="8349"/>
                    <a:pt x="4040" y="8263"/>
                  </a:cubicBezTo>
                  <a:lnTo>
                    <a:pt x="4040" y="8263"/>
                  </a:lnTo>
                  <a:lnTo>
                    <a:pt x="3932" y="8738"/>
                  </a:lnTo>
                  <a:cubicBezTo>
                    <a:pt x="4034" y="8746"/>
                    <a:pt x="4136" y="8750"/>
                    <a:pt x="4238" y="8750"/>
                  </a:cubicBezTo>
                  <a:cubicBezTo>
                    <a:pt x="4869" y="8750"/>
                    <a:pt x="5493" y="8605"/>
                    <a:pt x="6060" y="8317"/>
                  </a:cubicBezTo>
                  <a:lnTo>
                    <a:pt x="6060" y="8317"/>
                  </a:lnTo>
                  <a:cubicBezTo>
                    <a:pt x="5110" y="9678"/>
                    <a:pt x="3749" y="10693"/>
                    <a:pt x="2183" y="11212"/>
                  </a:cubicBezTo>
                  <a:lnTo>
                    <a:pt x="2766" y="11244"/>
                  </a:lnTo>
                  <a:cubicBezTo>
                    <a:pt x="2636" y="11449"/>
                    <a:pt x="2507" y="11655"/>
                    <a:pt x="2388" y="11849"/>
                  </a:cubicBezTo>
                  <a:cubicBezTo>
                    <a:pt x="2604" y="11888"/>
                    <a:pt x="2823" y="11907"/>
                    <a:pt x="3041" y="11907"/>
                  </a:cubicBezTo>
                  <a:cubicBezTo>
                    <a:pt x="3435" y="11907"/>
                    <a:pt x="3827" y="11844"/>
                    <a:pt x="4202" y="11719"/>
                  </a:cubicBezTo>
                  <a:lnTo>
                    <a:pt x="4202" y="11719"/>
                  </a:lnTo>
                  <a:cubicBezTo>
                    <a:pt x="3932" y="11979"/>
                    <a:pt x="3716" y="12259"/>
                    <a:pt x="3446" y="12519"/>
                  </a:cubicBezTo>
                  <a:cubicBezTo>
                    <a:pt x="3566" y="12528"/>
                    <a:pt x="3685" y="12533"/>
                    <a:pt x="3805" y="12533"/>
                  </a:cubicBezTo>
                  <a:cubicBezTo>
                    <a:pt x="4346" y="12533"/>
                    <a:pt x="4886" y="12434"/>
                    <a:pt x="5391" y="12249"/>
                  </a:cubicBezTo>
                  <a:lnTo>
                    <a:pt x="5391" y="12249"/>
                  </a:lnTo>
                  <a:cubicBezTo>
                    <a:pt x="4138" y="14236"/>
                    <a:pt x="2237" y="15726"/>
                    <a:pt x="1" y="16472"/>
                  </a:cubicBezTo>
                  <a:lnTo>
                    <a:pt x="811" y="16504"/>
                  </a:lnTo>
                  <a:lnTo>
                    <a:pt x="627" y="17001"/>
                  </a:lnTo>
                  <a:cubicBezTo>
                    <a:pt x="742" y="17009"/>
                    <a:pt x="856" y="17014"/>
                    <a:pt x="970" y="17014"/>
                  </a:cubicBezTo>
                  <a:cubicBezTo>
                    <a:pt x="1589" y="17014"/>
                    <a:pt x="2202" y="16889"/>
                    <a:pt x="2777" y="16634"/>
                  </a:cubicBezTo>
                  <a:lnTo>
                    <a:pt x="2777" y="16634"/>
                  </a:lnTo>
                  <a:lnTo>
                    <a:pt x="2226" y="17455"/>
                  </a:lnTo>
                  <a:cubicBezTo>
                    <a:pt x="2248" y="17455"/>
                    <a:pt x="2270" y="17455"/>
                    <a:pt x="2292" y="17455"/>
                  </a:cubicBezTo>
                  <a:cubicBezTo>
                    <a:pt x="3113" y="17455"/>
                    <a:pt x="3931" y="17260"/>
                    <a:pt x="4667" y="16871"/>
                  </a:cubicBezTo>
                  <a:lnTo>
                    <a:pt x="4667" y="16871"/>
                  </a:lnTo>
                  <a:cubicBezTo>
                    <a:pt x="4656" y="17012"/>
                    <a:pt x="4591" y="17141"/>
                    <a:pt x="4494" y="17239"/>
                  </a:cubicBezTo>
                  <a:cubicBezTo>
                    <a:pt x="4515" y="17240"/>
                    <a:pt x="4536" y="17240"/>
                    <a:pt x="4558" y="17240"/>
                  </a:cubicBezTo>
                  <a:cubicBezTo>
                    <a:pt x="5524" y="17240"/>
                    <a:pt x="7296" y="16308"/>
                    <a:pt x="8004" y="15726"/>
                  </a:cubicBezTo>
                  <a:cubicBezTo>
                    <a:pt x="8723" y="16308"/>
                    <a:pt x="10506" y="17240"/>
                    <a:pt x="11463" y="17240"/>
                  </a:cubicBezTo>
                  <a:cubicBezTo>
                    <a:pt x="11484" y="17240"/>
                    <a:pt x="11505" y="17240"/>
                    <a:pt x="11525" y="17239"/>
                  </a:cubicBezTo>
                  <a:cubicBezTo>
                    <a:pt x="11428" y="17141"/>
                    <a:pt x="11363" y="17012"/>
                    <a:pt x="11353" y="16871"/>
                  </a:cubicBezTo>
                  <a:lnTo>
                    <a:pt x="11353" y="16871"/>
                  </a:lnTo>
                  <a:cubicBezTo>
                    <a:pt x="12089" y="17260"/>
                    <a:pt x="12907" y="17455"/>
                    <a:pt x="13737" y="17455"/>
                  </a:cubicBezTo>
                  <a:cubicBezTo>
                    <a:pt x="13760" y="17455"/>
                    <a:pt x="13782" y="17455"/>
                    <a:pt x="13804" y="17455"/>
                  </a:cubicBezTo>
                  <a:lnTo>
                    <a:pt x="13254" y="16634"/>
                  </a:lnTo>
                  <a:lnTo>
                    <a:pt x="13254" y="16634"/>
                  </a:lnTo>
                  <a:cubicBezTo>
                    <a:pt x="13819" y="16889"/>
                    <a:pt x="14439" y="17014"/>
                    <a:pt x="15060" y="17014"/>
                  </a:cubicBezTo>
                  <a:cubicBezTo>
                    <a:pt x="15174" y="17014"/>
                    <a:pt x="15289" y="17009"/>
                    <a:pt x="15403" y="17001"/>
                  </a:cubicBezTo>
                  <a:cubicBezTo>
                    <a:pt x="15338" y="16839"/>
                    <a:pt x="15273" y="16666"/>
                    <a:pt x="15209" y="16504"/>
                  </a:cubicBezTo>
                  <a:lnTo>
                    <a:pt x="16019" y="16472"/>
                  </a:lnTo>
                  <a:cubicBezTo>
                    <a:pt x="13794" y="15726"/>
                    <a:pt x="11893" y="14236"/>
                    <a:pt x="10629" y="12249"/>
                  </a:cubicBezTo>
                  <a:lnTo>
                    <a:pt x="10629" y="12249"/>
                  </a:lnTo>
                  <a:cubicBezTo>
                    <a:pt x="11142" y="12434"/>
                    <a:pt x="11684" y="12533"/>
                    <a:pt x="12226" y="12533"/>
                  </a:cubicBezTo>
                  <a:cubicBezTo>
                    <a:pt x="12345" y="12533"/>
                    <a:pt x="12465" y="12528"/>
                    <a:pt x="12584" y="12519"/>
                  </a:cubicBezTo>
                  <a:cubicBezTo>
                    <a:pt x="12314" y="12249"/>
                    <a:pt x="12109" y="11979"/>
                    <a:pt x="11828" y="11719"/>
                  </a:cubicBezTo>
                  <a:lnTo>
                    <a:pt x="11828" y="11719"/>
                  </a:lnTo>
                  <a:cubicBezTo>
                    <a:pt x="12203" y="11844"/>
                    <a:pt x="12596" y="11907"/>
                    <a:pt x="12989" y="11907"/>
                  </a:cubicBezTo>
                  <a:cubicBezTo>
                    <a:pt x="13208" y="11907"/>
                    <a:pt x="13426" y="11888"/>
                    <a:pt x="13642" y="11849"/>
                  </a:cubicBezTo>
                  <a:lnTo>
                    <a:pt x="13264" y="11244"/>
                  </a:lnTo>
                  <a:lnTo>
                    <a:pt x="13848" y="11212"/>
                  </a:lnTo>
                  <a:cubicBezTo>
                    <a:pt x="12271" y="10693"/>
                    <a:pt x="10910" y="9678"/>
                    <a:pt x="9970" y="8317"/>
                  </a:cubicBezTo>
                  <a:lnTo>
                    <a:pt x="9970" y="8317"/>
                  </a:lnTo>
                  <a:cubicBezTo>
                    <a:pt x="10537" y="8605"/>
                    <a:pt x="11161" y="8750"/>
                    <a:pt x="11792" y="8750"/>
                  </a:cubicBezTo>
                  <a:cubicBezTo>
                    <a:pt x="11894" y="8750"/>
                    <a:pt x="11996" y="8746"/>
                    <a:pt x="12098" y="8738"/>
                  </a:cubicBezTo>
                  <a:lnTo>
                    <a:pt x="11990" y="8263"/>
                  </a:lnTo>
                  <a:lnTo>
                    <a:pt x="11990" y="8263"/>
                  </a:lnTo>
                  <a:cubicBezTo>
                    <a:pt x="12231" y="8349"/>
                    <a:pt x="12483" y="8389"/>
                    <a:pt x="12735" y="8389"/>
                  </a:cubicBezTo>
                  <a:cubicBezTo>
                    <a:pt x="12832" y="8389"/>
                    <a:pt x="12930" y="8383"/>
                    <a:pt x="13027" y="8371"/>
                  </a:cubicBezTo>
                  <a:cubicBezTo>
                    <a:pt x="12800" y="8177"/>
                    <a:pt x="12616" y="7939"/>
                    <a:pt x="12487" y="7658"/>
                  </a:cubicBezTo>
                  <a:lnTo>
                    <a:pt x="12487" y="7658"/>
                  </a:lnTo>
                  <a:lnTo>
                    <a:pt x="13264" y="7669"/>
                  </a:lnTo>
                  <a:cubicBezTo>
                    <a:pt x="11644" y="7151"/>
                    <a:pt x="10165" y="6168"/>
                    <a:pt x="8966" y="4958"/>
                  </a:cubicBezTo>
                  <a:lnTo>
                    <a:pt x="8966" y="4958"/>
                  </a:lnTo>
                  <a:cubicBezTo>
                    <a:pt x="9398" y="5217"/>
                    <a:pt x="9895" y="5358"/>
                    <a:pt x="10391" y="5358"/>
                  </a:cubicBezTo>
                  <a:cubicBezTo>
                    <a:pt x="10381" y="5282"/>
                    <a:pt x="10370" y="5196"/>
                    <a:pt x="10348" y="5109"/>
                  </a:cubicBezTo>
                  <a:lnTo>
                    <a:pt x="10348" y="5109"/>
                  </a:lnTo>
                  <a:lnTo>
                    <a:pt x="11493" y="5206"/>
                  </a:lnTo>
                  <a:lnTo>
                    <a:pt x="11493" y="5206"/>
                  </a:lnTo>
                  <a:cubicBezTo>
                    <a:pt x="11407" y="5044"/>
                    <a:pt x="11320" y="4882"/>
                    <a:pt x="11223" y="4710"/>
                  </a:cubicBezTo>
                  <a:lnTo>
                    <a:pt x="11223" y="4710"/>
                  </a:lnTo>
                  <a:lnTo>
                    <a:pt x="12066" y="4807"/>
                  </a:lnTo>
                  <a:cubicBezTo>
                    <a:pt x="9992" y="3997"/>
                    <a:pt x="8458" y="2182"/>
                    <a:pt x="8015" y="0"/>
                  </a:cubicBezTo>
                  <a:close/>
                </a:path>
              </a:pathLst>
            </a:custGeom>
            <a:solidFill>
              <a:srgbClr val="74B1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31"/>
            <p:cNvSpPr/>
            <p:nvPr/>
          </p:nvSpPr>
          <p:spPr>
            <a:xfrm>
              <a:off x="3208368" y="2835106"/>
              <a:ext cx="257076" cy="128569"/>
            </a:xfrm>
            <a:custGeom>
              <a:avLst/>
              <a:gdLst/>
              <a:ahLst/>
              <a:cxnLst/>
              <a:rect l="l" t="t" r="r" b="b"/>
              <a:pathLst>
                <a:path w="4191" h="2096" extrusionOk="0">
                  <a:moveTo>
                    <a:pt x="2096" y="0"/>
                  </a:moveTo>
                  <a:cubicBezTo>
                    <a:pt x="940" y="0"/>
                    <a:pt x="0" y="475"/>
                    <a:pt x="0" y="1048"/>
                  </a:cubicBezTo>
                  <a:cubicBezTo>
                    <a:pt x="0" y="1631"/>
                    <a:pt x="940" y="2096"/>
                    <a:pt x="2096" y="2096"/>
                  </a:cubicBezTo>
                  <a:cubicBezTo>
                    <a:pt x="3251" y="2096"/>
                    <a:pt x="4191" y="1631"/>
                    <a:pt x="4191" y="1048"/>
                  </a:cubicBezTo>
                  <a:cubicBezTo>
                    <a:pt x="4191" y="475"/>
                    <a:pt x="3251" y="0"/>
                    <a:pt x="209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1"/>
            <p:cNvSpPr/>
            <p:nvPr/>
          </p:nvSpPr>
          <p:spPr>
            <a:xfrm>
              <a:off x="2871795" y="2972263"/>
              <a:ext cx="225302" cy="112007"/>
            </a:xfrm>
            <a:custGeom>
              <a:avLst/>
              <a:gdLst/>
              <a:ahLst/>
              <a:cxnLst/>
              <a:rect l="l" t="t" r="r" b="b"/>
              <a:pathLst>
                <a:path w="3673" h="1826" extrusionOk="0">
                  <a:moveTo>
                    <a:pt x="1836" y="0"/>
                  </a:moveTo>
                  <a:cubicBezTo>
                    <a:pt x="821" y="0"/>
                    <a:pt x="0" y="410"/>
                    <a:pt x="0" y="907"/>
                  </a:cubicBezTo>
                  <a:cubicBezTo>
                    <a:pt x="0" y="1415"/>
                    <a:pt x="821" y="1825"/>
                    <a:pt x="1836" y="1825"/>
                  </a:cubicBezTo>
                  <a:cubicBezTo>
                    <a:pt x="2852" y="1825"/>
                    <a:pt x="3673" y="1415"/>
                    <a:pt x="3673" y="907"/>
                  </a:cubicBezTo>
                  <a:cubicBezTo>
                    <a:pt x="3673" y="410"/>
                    <a:pt x="2852" y="0"/>
                    <a:pt x="1836" y="0"/>
                  </a:cubicBezTo>
                  <a:close/>
                </a:path>
              </a:pathLst>
            </a:custGeom>
            <a:solidFill>
              <a:srgbClr val="E1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1"/>
            <p:cNvSpPr/>
            <p:nvPr/>
          </p:nvSpPr>
          <p:spPr>
            <a:xfrm>
              <a:off x="3531017" y="3007349"/>
              <a:ext cx="158380" cy="78883"/>
            </a:xfrm>
            <a:custGeom>
              <a:avLst/>
              <a:gdLst/>
              <a:ahLst/>
              <a:cxnLst/>
              <a:rect l="l" t="t" r="r" b="b"/>
              <a:pathLst>
                <a:path w="2582" h="1286" extrusionOk="0">
                  <a:moveTo>
                    <a:pt x="1286" y="0"/>
                  </a:moveTo>
                  <a:cubicBezTo>
                    <a:pt x="584" y="0"/>
                    <a:pt x="0" y="292"/>
                    <a:pt x="0" y="649"/>
                  </a:cubicBezTo>
                  <a:cubicBezTo>
                    <a:pt x="0" y="1005"/>
                    <a:pt x="584" y="1286"/>
                    <a:pt x="1286" y="1286"/>
                  </a:cubicBezTo>
                  <a:cubicBezTo>
                    <a:pt x="1998" y="1286"/>
                    <a:pt x="2582" y="1005"/>
                    <a:pt x="2582" y="649"/>
                  </a:cubicBezTo>
                  <a:cubicBezTo>
                    <a:pt x="2582" y="292"/>
                    <a:pt x="1998" y="0"/>
                    <a:pt x="12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1"/>
            <p:cNvSpPr/>
            <p:nvPr/>
          </p:nvSpPr>
          <p:spPr>
            <a:xfrm>
              <a:off x="3168620" y="2662189"/>
              <a:ext cx="157705" cy="78883"/>
            </a:xfrm>
            <a:custGeom>
              <a:avLst/>
              <a:gdLst/>
              <a:ahLst/>
              <a:cxnLst/>
              <a:rect l="l" t="t" r="r" b="b"/>
              <a:pathLst>
                <a:path w="2571" h="1286" extrusionOk="0">
                  <a:moveTo>
                    <a:pt x="1285" y="0"/>
                  </a:moveTo>
                  <a:cubicBezTo>
                    <a:pt x="573" y="0"/>
                    <a:pt x="0" y="281"/>
                    <a:pt x="0" y="637"/>
                  </a:cubicBezTo>
                  <a:cubicBezTo>
                    <a:pt x="0" y="994"/>
                    <a:pt x="573" y="1286"/>
                    <a:pt x="1285" y="1286"/>
                  </a:cubicBezTo>
                  <a:cubicBezTo>
                    <a:pt x="1998" y="1286"/>
                    <a:pt x="2571" y="994"/>
                    <a:pt x="2571" y="637"/>
                  </a:cubicBezTo>
                  <a:cubicBezTo>
                    <a:pt x="2571" y="281"/>
                    <a:pt x="1998" y="0"/>
                    <a:pt x="12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1"/>
            <p:cNvSpPr/>
            <p:nvPr/>
          </p:nvSpPr>
          <p:spPr>
            <a:xfrm>
              <a:off x="3662163" y="2756223"/>
              <a:ext cx="158441" cy="78945"/>
            </a:xfrm>
            <a:custGeom>
              <a:avLst/>
              <a:gdLst/>
              <a:ahLst/>
              <a:cxnLst/>
              <a:rect l="l" t="t" r="r" b="b"/>
              <a:pathLst>
                <a:path w="2583" h="1287" extrusionOk="0">
                  <a:moveTo>
                    <a:pt x="1297" y="1"/>
                  </a:moveTo>
                  <a:cubicBezTo>
                    <a:pt x="584" y="1"/>
                    <a:pt x="1" y="293"/>
                    <a:pt x="1" y="649"/>
                  </a:cubicBezTo>
                  <a:cubicBezTo>
                    <a:pt x="1" y="1005"/>
                    <a:pt x="584" y="1286"/>
                    <a:pt x="1297" y="1286"/>
                  </a:cubicBezTo>
                  <a:cubicBezTo>
                    <a:pt x="1999" y="1286"/>
                    <a:pt x="2582" y="1005"/>
                    <a:pt x="2582" y="649"/>
                  </a:cubicBezTo>
                  <a:cubicBezTo>
                    <a:pt x="2582" y="293"/>
                    <a:pt x="1999" y="1"/>
                    <a:pt x="12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1"/>
            <p:cNvSpPr/>
            <p:nvPr/>
          </p:nvSpPr>
          <p:spPr>
            <a:xfrm>
              <a:off x="3827168" y="2915891"/>
              <a:ext cx="96120" cy="47784"/>
            </a:xfrm>
            <a:custGeom>
              <a:avLst/>
              <a:gdLst/>
              <a:ahLst/>
              <a:cxnLst/>
              <a:rect l="l" t="t" r="r" b="b"/>
              <a:pathLst>
                <a:path w="1567" h="779" extrusionOk="0">
                  <a:moveTo>
                    <a:pt x="789" y="1"/>
                  </a:moveTo>
                  <a:cubicBezTo>
                    <a:pt x="357" y="1"/>
                    <a:pt x="0" y="174"/>
                    <a:pt x="0" y="390"/>
                  </a:cubicBezTo>
                  <a:cubicBezTo>
                    <a:pt x="0" y="606"/>
                    <a:pt x="346" y="779"/>
                    <a:pt x="789" y="779"/>
                  </a:cubicBezTo>
                  <a:cubicBezTo>
                    <a:pt x="1221" y="779"/>
                    <a:pt x="1566" y="606"/>
                    <a:pt x="1566" y="390"/>
                  </a:cubicBezTo>
                  <a:cubicBezTo>
                    <a:pt x="1566" y="174"/>
                    <a:pt x="1221" y="1"/>
                    <a:pt x="7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1"/>
            <p:cNvSpPr/>
            <p:nvPr/>
          </p:nvSpPr>
          <p:spPr>
            <a:xfrm>
              <a:off x="3230205" y="3119295"/>
              <a:ext cx="96120" cy="48459"/>
            </a:xfrm>
            <a:custGeom>
              <a:avLst/>
              <a:gdLst/>
              <a:ahLst/>
              <a:cxnLst/>
              <a:rect l="l" t="t" r="r" b="b"/>
              <a:pathLst>
                <a:path w="1567" h="790" extrusionOk="0">
                  <a:moveTo>
                    <a:pt x="778" y="1"/>
                  </a:moveTo>
                  <a:cubicBezTo>
                    <a:pt x="346" y="1"/>
                    <a:pt x="1" y="174"/>
                    <a:pt x="1" y="390"/>
                  </a:cubicBezTo>
                  <a:cubicBezTo>
                    <a:pt x="1" y="606"/>
                    <a:pt x="346" y="789"/>
                    <a:pt x="778" y="789"/>
                  </a:cubicBezTo>
                  <a:cubicBezTo>
                    <a:pt x="1210" y="789"/>
                    <a:pt x="1567" y="606"/>
                    <a:pt x="1567" y="390"/>
                  </a:cubicBezTo>
                  <a:cubicBezTo>
                    <a:pt x="1567" y="174"/>
                    <a:pt x="1210" y="1"/>
                    <a:pt x="7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1"/>
            <p:cNvSpPr/>
            <p:nvPr/>
          </p:nvSpPr>
          <p:spPr>
            <a:xfrm>
              <a:off x="2915530" y="2811245"/>
              <a:ext cx="96795" cy="48397"/>
            </a:xfrm>
            <a:custGeom>
              <a:avLst/>
              <a:gdLst/>
              <a:ahLst/>
              <a:cxnLst/>
              <a:rect l="l" t="t" r="r" b="b"/>
              <a:pathLst>
                <a:path w="1578" h="789" extrusionOk="0">
                  <a:moveTo>
                    <a:pt x="789" y="0"/>
                  </a:moveTo>
                  <a:cubicBezTo>
                    <a:pt x="357" y="0"/>
                    <a:pt x="0" y="173"/>
                    <a:pt x="0" y="389"/>
                  </a:cubicBezTo>
                  <a:cubicBezTo>
                    <a:pt x="0" y="616"/>
                    <a:pt x="357" y="789"/>
                    <a:pt x="789" y="789"/>
                  </a:cubicBezTo>
                  <a:cubicBezTo>
                    <a:pt x="1221" y="789"/>
                    <a:pt x="1577" y="616"/>
                    <a:pt x="1577" y="389"/>
                  </a:cubicBezTo>
                  <a:cubicBezTo>
                    <a:pt x="1577" y="173"/>
                    <a:pt x="1221" y="0"/>
                    <a:pt x="789" y="0"/>
                  </a:cubicBezTo>
                  <a:close/>
                </a:path>
              </a:pathLst>
            </a:custGeom>
            <a:solidFill>
              <a:srgbClr val="E1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1"/>
            <p:cNvSpPr/>
            <p:nvPr/>
          </p:nvSpPr>
          <p:spPr>
            <a:xfrm>
              <a:off x="3086424" y="2122212"/>
              <a:ext cx="2626333" cy="934208"/>
            </a:xfrm>
            <a:custGeom>
              <a:avLst/>
              <a:gdLst/>
              <a:ahLst/>
              <a:cxnLst/>
              <a:rect l="l" t="t" r="r" b="b"/>
              <a:pathLst>
                <a:path w="42816" h="15230" extrusionOk="0">
                  <a:moveTo>
                    <a:pt x="21484" y="0"/>
                  </a:moveTo>
                  <a:cubicBezTo>
                    <a:pt x="14355" y="3262"/>
                    <a:pt x="1" y="6675"/>
                    <a:pt x="1" y="6675"/>
                  </a:cubicBezTo>
                  <a:lnTo>
                    <a:pt x="21484" y="15230"/>
                  </a:lnTo>
                  <a:lnTo>
                    <a:pt x="42816" y="7075"/>
                  </a:lnTo>
                  <a:cubicBezTo>
                    <a:pt x="38074" y="6287"/>
                    <a:pt x="21484" y="0"/>
                    <a:pt x="21484" y="0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1"/>
            <p:cNvSpPr/>
            <p:nvPr/>
          </p:nvSpPr>
          <p:spPr>
            <a:xfrm>
              <a:off x="4404194" y="2555518"/>
              <a:ext cx="1307891" cy="1867680"/>
            </a:xfrm>
            <a:custGeom>
              <a:avLst/>
              <a:gdLst/>
              <a:ahLst/>
              <a:cxnLst/>
              <a:rect l="l" t="t" r="r" b="b"/>
              <a:pathLst>
                <a:path w="21322" h="30448" extrusionOk="0">
                  <a:moveTo>
                    <a:pt x="21322" y="0"/>
                  </a:moveTo>
                  <a:cubicBezTo>
                    <a:pt x="21322" y="0"/>
                    <a:pt x="18676" y="616"/>
                    <a:pt x="14658" y="1955"/>
                  </a:cubicBezTo>
                  <a:cubicBezTo>
                    <a:pt x="12660" y="2625"/>
                    <a:pt x="10327" y="3467"/>
                    <a:pt x="7821" y="4504"/>
                  </a:cubicBezTo>
                  <a:cubicBezTo>
                    <a:pt x="5337" y="5530"/>
                    <a:pt x="2680" y="6740"/>
                    <a:pt x="1" y="8155"/>
                  </a:cubicBezTo>
                  <a:lnTo>
                    <a:pt x="23" y="9926"/>
                  </a:lnTo>
                  <a:lnTo>
                    <a:pt x="282" y="30448"/>
                  </a:lnTo>
                  <a:cubicBezTo>
                    <a:pt x="282" y="30448"/>
                    <a:pt x="3565" y="28698"/>
                    <a:pt x="8177" y="26538"/>
                  </a:cubicBezTo>
                  <a:cubicBezTo>
                    <a:pt x="10197" y="25588"/>
                    <a:pt x="12465" y="24572"/>
                    <a:pt x="14831" y="23589"/>
                  </a:cubicBezTo>
                  <a:cubicBezTo>
                    <a:pt x="16775" y="22779"/>
                    <a:pt x="18773" y="22002"/>
                    <a:pt x="20739" y="21321"/>
                  </a:cubicBezTo>
                  <a:cubicBezTo>
                    <a:pt x="20739" y="21321"/>
                    <a:pt x="20436" y="11892"/>
                    <a:pt x="20868" y="4666"/>
                  </a:cubicBezTo>
                  <a:cubicBezTo>
                    <a:pt x="20976" y="2927"/>
                    <a:pt x="21128" y="1329"/>
                    <a:pt x="21322" y="0"/>
                  </a:cubicBezTo>
                  <a:close/>
                </a:path>
              </a:pathLst>
            </a:custGeom>
            <a:solidFill>
              <a:srgbClr val="F9AB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1"/>
            <p:cNvSpPr/>
            <p:nvPr/>
          </p:nvSpPr>
          <p:spPr>
            <a:xfrm>
              <a:off x="4807690" y="2676113"/>
              <a:ext cx="506239" cy="1507308"/>
            </a:xfrm>
            <a:custGeom>
              <a:avLst/>
              <a:gdLst/>
              <a:ahLst/>
              <a:cxnLst/>
              <a:rect l="l" t="t" r="r" b="b"/>
              <a:pathLst>
                <a:path w="8253" h="24573" extrusionOk="0">
                  <a:moveTo>
                    <a:pt x="8080" y="0"/>
                  </a:moveTo>
                  <a:lnTo>
                    <a:pt x="8080" y="0"/>
                  </a:lnTo>
                  <a:cubicBezTo>
                    <a:pt x="6082" y="659"/>
                    <a:pt x="3749" y="1501"/>
                    <a:pt x="1243" y="2538"/>
                  </a:cubicBezTo>
                  <a:cubicBezTo>
                    <a:pt x="1" y="9840"/>
                    <a:pt x="119" y="17314"/>
                    <a:pt x="1588" y="24572"/>
                  </a:cubicBezTo>
                  <a:cubicBezTo>
                    <a:pt x="3619" y="23622"/>
                    <a:pt x="5887" y="22595"/>
                    <a:pt x="8253" y="21623"/>
                  </a:cubicBezTo>
                  <a:cubicBezTo>
                    <a:pt x="7799" y="18286"/>
                    <a:pt x="7615" y="14970"/>
                    <a:pt x="7378" y="11579"/>
                  </a:cubicBezTo>
                  <a:cubicBezTo>
                    <a:pt x="7097" y="7701"/>
                    <a:pt x="7227" y="3780"/>
                    <a:pt x="8080" y="0"/>
                  </a:cubicBezTo>
                  <a:close/>
                </a:path>
              </a:pathLst>
            </a:custGeom>
            <a:solidFill>
              <a:srgbClr val="A834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31"/>
            <p:cNvSpPr/>
            <p:nvPr/>
          </p:nvSpPr>
          <p:spPr>
            <a:xfrm>
              <a:off x="3086424" y="2531657"/>
              <a:ext cx="1352302" cy="1892216"/>
            </a:xfrm>
            <a:custGeom>
              <a:avLst/>
              <a:gdLst/>
              <a:ahLst/>
              <a:cxnLst/>
              <a:rect l="l" t="t" r="r" b="b"/>
              <a:pathLst>
                <a:path w="22046" h="30848" extrusionOk="0">
                  <a:moveTo>
                    <a:pt x="1" y="0"/>
                  </a:moveTo>
                  <a:cubicBezTo>
                    <a:pt x="1" y="1"/>
                    <a:pt x="163" y="1113"/>
                    <a:pt x="400" y="3068"/>
                  </a:cubicBezTo>
                  <a:cubicBezTo>
                    <a:pt x="897" y="7021"/>
                    <a:pt x="1859" y="14603"/>
                    <a:pt x="1416" y="22347"/>
                  </a:cubicBezTo>
                  <a:cubicBezTo>
                    <a:pt x="1416" y="22347"/>
                    <a:pt x="3576" y="23060"/>
                    <a:pt x="6557" y="24140"/>
                  </a:cubicBezTo>
                  <a:cubicBezTo>
                    <a:pt x="8674" y="24896"/>
                    <a:pt x="11212" y="25858"/>
                    <a:pt x="13696" y="26884"/>
                  </a:cubicBezTo>
                  <a:cubicBezTo>
                    <a:pt x="16785" y="28169"/>
                    <a:pt x="19788" y="29562"/>
                    <a:pt x="21765" y="30848"/>
                  </a:cubicBezTo>
                  <a:cubicBezTo>
                    <a:pt x="21765" y="30848"/>
                    <a:pt x="22046" y="16634"/>
                    <a:pt x="21668" y="10391"/>
                  </a:cubicBezTo>
                  <a:cubicBezTo>
                    <a:pt x="21614" y="9656"/>
                    <a:pt x="21560" y="9030"/>
                    <a:pt x="21495" y="8555"/>
                  </a:cubicBezTo>
                  <a:cubicBezTo>
                    <a:pt x="21495" y="8555"/>
                    <a:pt x="19345" y="7129"/>
                    <a:pt x="15587" y="5336"/>
                  </a:cubicBezTo>
                  <a:cubicBezTo>
                    <a:pt x="12703" y="3975"/>
                    <a:pt x="9722" y="2798"/>
                    <a:pt x="6676" y="1815"/>
                  </a:cubicBezTo>
                  <a:cubicBezTo>
                    <a:pt x="4613" y="1145"/>
                    <a:pt x="2377" y="519"/>
                    <a:pt x="1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31"/>
            <p:cNvSpPr/>
            <p:nvPr/>
          </p:nvSpPr>
          <p:spPr>
            <a:xfrm>
              <a:off x="3489245" y="2642928"/>
              <a:ext cx="594385" cy="1537794"/>
            </a:xfrm>
            <a:custGeom>
              <a:avLst/>
              <a:gdLst/>
              <a:ahLst/>
              <a:cxnLst/>
              <a:rect l="l" t="t" r="r" b="b"/>
              <a:pathLst>
                <a:path w="9690" h="25070" extrusionOk="0">
                  <a:moveTo>
                    <a:pt x="109" y="1"/>
                  </a:moveTo>
                  <a:lnTo>
                    <a:pt x="109" y="1"/>
                  </a:lnTo>
                  <a:cubicBezTo>
                    <a:pt x="1599" y="7367"/>
                    <a:pt x="1556" y="14971"/>
                    <a:pt x="1" y="22326"/>
                  </a:cubicBezTo>
                  <a:cubicBezTo>
                    <a:pt x="2118" y="23093"/>
                    <a:pt x="4656" y="24044"/>
                    <a:pt x="7129" y="25070"/>
                  </a:cubicBezTo>
                  <a:cubicBezTo>
                    <a:pt x="8955" y="18092"/>
                    <a:pt x="9689" y="10694"/>
                    <a:pt x="9020" y="3522"/>
                  </a:cubicBezTo>
                  <a:cubicBezTo>
                    <a:pt x="6125" y="2161"/>
                    <a:pt x="3155" y="984"/>
                    <a:pt x="109" y="1"/>
                  </a:cubicBezTo>
                  <a:close/>
                </a:path>
              </a:pathLst>
            </a:custGeom>
            <a:solidFill>
              <a:srgbClr val="A834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31"/>
            <p:cNvSpPr/>
            <p:nvPr/>
          </p:nvSpPr>
          <p:spPr>
            <a:xfrm>
              <a:off x="3086424" y="2531657"/>
              <a:ext cx="2625659" cy="637384"/>
            </a:xfrm>
            <a:custGeom>
              <a:avLst/>
              <a:gdLst/>
              <a:ahLst/>
              <a:cxnLst/>
              <a:rect l="l" t="t" r="r" b="b"/>
              <a:pathLst>
                <a:path w="42805" h="10391" extrusionOk="0">
                  <a:moveTo>
                    <a:pt x="1" y="0"/>
                  </a:moveTo>
                  <a:cubicBezTo>
                    <a:pt x="1" y="1"/>
                    <a:pt x="163" y="1113"/>
                    <a:pt x="411" y="3068"/>
                  </a:cubicBezTo>
                  <a:cubicBezTo>
                    <a:pt x="584" y="3100"/>
                    <a:pt x="10078" y="4753"/>
                    <a:pt x="21506" y="10315"/>
                  </a:cubicBezTo>
                  <a:cubicBezTo>
                    <a:pt x="21560" y="10337"/>
                    <a:pt x="21603" y="10369"/>
                    <a:pt x="21657" y="10391"/>
                  </a:cubicBezTo>
                  <a:cubicBezTo>
                    <a:pt x="21802" y="10308"/>
                    <a:pt x="31085" y="5018"/>
                    <a:pt x="41126" y="5018"/>
                  </a:cubicBezTo>
                  <a:cubicBezTo>
                    <a:pt x="41534" y="5018"/>
                    <a:pt x="41942" y="5026"/>
                    <a:pt x="42351" y="5044"/>
                  </a:cubicBezTo>
                  <a:cubicBezTo>
                    <a:pt x="42459" y="3316"/>
                    <a:pt x="42611" y="1718"/>
                    <a:pt x="42805" y="400"/>
                  </a:cubicBezTo>
                  <a:lnTo>
                    <a:pt x="42805" y="400"/>
                  </a:lnTo>
                  <a:cubicBezTo>
                    <a:pt x="42804" y="400"/>
                    <a:pt x="32317" y="2830"/>
                    <a:pt x="21495" y="8544"/>
                  </a:cubicBezTo>
                  <a:cubicBezTo>
                    <a:pt x="21495" y="8544"/>
                    <a:pt x="12897" y="2830"/>
                    <a:pt x="1" y="0"/>
                  </a:cubicBezTo>
                  <a:close/>
                </a:path>
              </a:pathLst>
            </a:custGeom>
            <a:solidFill>
              <a:srgbClr val="CADD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31"/>
            <p:cNvSpPr/>
            <p:nvPr/>
          </p:nvSpPr>
          <p:spPr>
            <a:xfrm>
              <a:off x="2804198" y="1447104"/>
              <a:ext cx="2815138" cy="1021004"/>
            </a:xfrm>
            <a:custGeom>
              <a:avLst/>
              <a:gdLst/>
              <a:ahLst/>
              <a:cxnLst/>
              <a:rect l="l" t="t" r="r" b="b"/>
              <a:pathLst>
                <a:path w="45894" h="16645" extrusionOk="0">
                  <a:moveTo>
                    <a:pt x="21970" y="0"/>
                  </a:moveTo>
                  <a:cubicBezTo>
                    <a:pt x="15025" y="5271"/>
                    <a:pt x="1" y="12486"/>
                    <a:pt x="1" y="12486"/>
                  </a:cubicBezTo>
                  <a:lnTo>
                    <a:pt x="25534" y="16645"/>
                  </a:lnTo>
                  <a:lnTo>
                    <a:pt x="45894" y="3230"/>
                  </a:lnTo>
                  <a:cubicBezTo>
                    <a:pt x="37512" y="2884"/>
                    <a:pt x="21970" y="0"/>
                    <a:pt x="21970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31"/>
            <p:cNvSpPr/>
            <p:nvPr/>
          </p:nvSpPr>
          <p:spPr>
            <a:xfrm>
              <a:off x="2804198" y="2212996"/>
              <a:ext cx="1677588" cy="676458"/>
            </a:xfrm>
            <a:custGeom>
              <a:avLst/>
              <a:gdLst/>
              <a:ahLst/>
              <a:cxnLst/>
              <a:rect l="l" t="t" r="r" b="b"/>
              <a:pathLst>
                <a:path w="27349" h="11028" extrusionOk="0">
                  <a:moveTo>
                    <a:pt x="1" y="0"/>
                  </a:moveTo>
                  <a:cubicBezTo>
                    <a:pt x="1" y="0"/>
                    <a:pt x="1869" y="3143"/>
                    <a:pt x="3057" y="6384"/>
                  </a:cubicBezTo>
                  <a:cubicBezTo>
                    <a:pt x="3057" y="6384"/>
                    <a:pt x="14182" y="6621"/>
                    <a:pt x="27349" y="11028"/>
                  </a:cubicBezTo>
                  <a:lnTo>
                    <a:pt x="25534" y="4159"/>
                  </a:lnTo>
                  <a:cubicBezTo>
                    <a:pt x="25534" y="4159"/>
                    <a:pt x="13340" y="616"/>
                    <a:pt x="1" y="0"/>
                  </a:cubicBezTo>
                  <a:close/>
                </a:path>
              </a:pathLst>
            </a:custGeom>
            <a:solidFill>
              <a:srgbClr val="FCBD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31"/>
            <p:cNvSpPr/>
            <p:nvPr/>
          </p:nvSpPr>
          <p:spPr>
            <a:xfrm>
              <a:off x="4370457" y="1645171"/>
              <a:ext cx="1324453" cy="1244282"/>
            </a:xfrm>
            <a:custGeom>
              <a:avLst/>
              <a:gdLst/>
              <a:ahLst/>
              <a:cxnLst/>
              <a:rect l="l" t="t" r="r" b="b"/>
              <a:pathLst>
                <a:path w="21592" h="20285" extrusionOk="0">
                  <a:moveTo>
                    <a:pt x="20360" y="1"/>
                  </a:moveTo>
                  <a:cubicBezTo>
                    <a:pt x="13717" y="2820"/>
                    <a:pt x="0" y="13416"/>
                    <a:pt x="0" y="13416"/>
                  </a:cubicBezTo>
                  <a:lnTo>
                    <a:pt x="1815" y="20285"/>
                  </a:lnTo>
                  <a:cubicBezTo>
                    <a:pt x="13426" y="11299"/>
                    <a:pt x="21591" y="7302"/>
                    <a:pt x="21591" y="7302"/>
                  </a:cubicBezTo>
                  <a:cubicBezTo>
                    <a:pt x="20716" y="4958"/>
                    <a:pt x="20360" y="1"/>
                    <a:pt x="20360" y="1"/>
                  </a:cubicBezTo>
                  <a:close/>
                </a:path>
              </a:pathLst>
            </a:custGeom>
            <a:solidFill>
              <a:srgbClr val="F9AB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31"/>
            <p:cNvSpPr/>
            <p:nvPr/>
          </p:nvSpPr>
          <p:spPr>
            <a:xfrm>
              <a:off x="3361412" y="2263969"/>
              <a:ext cx="509551" cy="458578"/>
            </a:xfrm>
            <a:custGeom>
              <a:avLst/>
              <a:gdLst/>
              <a:ahLst/>
              <a:cxnLst/>
              <a:rect l="l" t="t" r="r" b="b"/>
              <a:pathLst>
                <a:path w="8307" h="7476" extrusionOk="0">
                  <a:moveTo>
                    <a:pt x="0" y="1"/>
                  </a:moveTo>
                  <a:cubicBezTo>
                    <a:pt x="583" y="2021"/>
                    <a:pt x="951" y="4105"/>
                    <a:pt x="1080" y="6211"/>
                  </a:cubicBezTo>
                  <a:cubicBezTo>
                    <a:pt x="3500" y="6503"/>
                    <a:pt x="5919" y="6924"/>
                    <a:pt x="8306" y="7475"/>
                  </a:cubicBezTo>
                  <a:cubicBezTo>
                    <a:pt x="8295" y="4721"/>
                    <a:pt x="7518" y="1243"/>
                    <a:pt x="7518" y="1243"/>
                  </a:cubicBezTo>
                  <a:cubicBezTo>
                    <a:pt x="2852" y="239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A834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31"/>
            <p:cNvSpPr/>
            <p:nvPr/>
          </p:nvSpPr>
          <p:spPr>
            <a:xfrm>
              <a:off x="4867987" y="1872436"/>
              <a:ext cx="512864" cy="614197"/>
            </a:xfrm>
            <a:custGeom>
              <a:avLst/>
              <a:gdLst/>
              <a:ahLst/>
              <a:cxnLst/>
              <a:rect l="l" t="t" r="r" b="b"/>
              <a:pathLst>
                <a:path w="8361" h="10013" extrusionOk="0">
                  <a:moveTo>
                    <a:pt x="5595" y="1"/>
                  </a:moveTo>
                  <a:cubicBezTo>
                    <a:pt x="4407" y="746"/>
                    <a:pt x="1" y="3770"/>
                    <a:pt x="1" y="3770"/>
                  </a:cubicBezTo>
                  <a:cubicBezTo>
                    <a:pt x="541" y="6157"/>
                    <a:pt x="2798" y="10013"/>
                    <a:pt x="2798" y="10013"/>
                  </a:cubicBezTo>
                  <a:cubicBezTo>
                    <a:pt x="5228" y="8350"/>
                    <a:pt x="8361" y="6470"/>
                    <a:pt x="8361" y="6470"/>
                  </a:cubicBezTo>
                  <a:cubicBezTo>
                    <a:pt x="6740" y="4645"/>
                    <a:pt x="5595" y="1"/>
                    <a:pt x="5595" y="1"/>
                  </a:cubicBezTo>
                  <a:close/>
                </a:path>
              </a:pathLst>
            </a:custGeom>
            <a:solidFill>
              <a:srgbClr val="A834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31"/>
            <p:cNvSpPr/>
            <p:nvPr/>
          </p:nvSpPr>
          <p:spPr>
            <a:xfrm>
              <a:off x="3361412" y="1521325"/>
              <a:ext cx="1672926" cy="818889"/>
            </a:xfrm>
            <a:custGeom>
              <a:avLst/>
              <a:gdLst/>
              <a:ahLst/>
              <a:cxnLst/>
              <a:rect l="l" t="t" r="r" b="b"/>
              <a:pathLst>
                <a:path w="27273" h="13350" extrusionOk="0">
                  <a:moveTo>
                    <a:pt x="19960" y="0"/>
                  </a:moveTo>
                  <a:lnTo>
                    <a:pt x="0" y="12108"/>
                  </a:lnTo>
                  <a:lnTo>
                    <a:pt x="7518" y="13350"/>
                  </a:lnTo>
                  <a:lnTo>
                    <a:pt x="27273" y="1080"/>
                  </a:lnTo>
                  <a:cubicBezTo>
                    <a:pt x="25944" y="907"/>
                    <a:pt x="19960" y="0"/>
                    <a:pt x="19960" y="0"/>
                  </a:cubicBezTo>
                  <a:close/>
                </a:path>
              </a:pathLst>
            </a:custGeom>
            <a:solidFill>
              <a:srgbClr val="A834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31"/>
            <p:cNvSpPr/>
            <p:nvPr/>
          </p:nvSpPr>
          <p:spPr>
            <a:xfrm>
              <a:off x="3417047" y="1671670"/>
              <a:ext cx="1794195" cy="432079"/>
            </a:xfrm>
            <a:custGeom>
              <a:avLst/>
              <a:gdLst/>
              <a:ahLst/>
              <a:cxnLst/>
              <a:rect l="l" t="t" r="r" b="b"/>
              <a:pathLst>
                <a:path w="29250" h="7044" extrusionOk="0">
                  <a:moveTo>
                    <a:pt x="6470" y="1"/>
                  </a:moveTo>
                  <a:cubicBezTo>
                    <a:pt x="3975" y="1567"/>
                    <a:pt x="0" y="3695"/>
                    <a:pt x="0" y="3695"/>
                  </a:cubicBezTo>
                  <a:lnTo>
                    <a:pt x="23655" y="7043"/>
                  </a:lnTo>
                  <a:lnTo>
                    <a:pt x="29249" y="3274"/>
                  </a:lnTo>
                  <a:lnTo>
                    <a:pt x="6470" y="1"/>
                  </a:lnTo>
                  <a:close/>
                </a:path>
              </a:pathLst>
            </a:custGeom>
            <a:solidFill>
              <a:srgbClr val="A834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31"/>
            <p:cNvSpPr/>
            <p:nvPr/>
          </p:nvSpPr>
          <p:spPr>
            <a:xfrm>
              <a:off x="3262654" y="1922796"/>
              <a:ext cx="951506" cy="580399"/>
            </a:xfrm>
            <a:custGeom>
              <a:avLst/>
              <a:gdLst/>
              <a:ahLst/>
              <a:cxnLst/>
              <a:rect l="l" t="t" r="r" b="b"/>
              <a:pathLst>
                <a:path w="15512" h="9462" extrusionOk="0">
                  <a:moveTo>
                    <a:pt x="15500" y="0"/>
                  </a:moveTo>
                  <a:cubicBezTo>
                    <a:pt x="14150" y="54"/>
                    <a:pt x="12681" y="216"/>
                    <a:pt x="11417" y="670"/>
                  </a:cubicBezTo>
                  <a:cubicBezTo>
                    <a:pt x="10661" y="1793"/>
                    <a:pt x="9290" y="2312"/>
                    <a:pt x="7972" y="2560"/>
                  </a:cubicBezTo>
                  <a:cubicBezTo>
                    <a:pt x="6741" y="2798"/>
                    <a:pt x="5466" y="2841"/>
                    <a:pt x="4267" y="3219"/>
                  </a:cubicBezTo>
                  <a:cubicBezTo>
                    <a:pt x="4181" y="3241"/>
                    <a:pt x="4094" y="3273"/>
                    <a:pt x="4008" y="3305"/>
                  </a:cubicBezTo>
                  <a:cubicBezTo>
                    <a:pt x="1945" y="4040"/>
                    <a:pt x="433" y="5898"/>
                    <a:pt x="1" y="8047"/>
                  </a:cubicBezTo>
                  <a:cubicBezTo>
                    <a:pt x="1081" y="7259"/>
                    <a:pt x="2474" y="6773"/>
                    <a:pt x="3781" y="6513"/>
                  </a:cubicBezTo>
                  <a:lnTo>
                    <a:pt x="3781" y="6513"/>
                  </a:lnTo>
                  <a:cubicBezTo>
                    <a:pt x="3749" y="7583"/>
                    <a:pt x="4105" y="8630"/>
                    <a:pt x="4796" y="9462"/>
                  </a:cubicBezTo>
                  <a:cubicBezTo>
                    <a:pt x="5347" y="8328"/>
                    <a:pt x="6341" y="7475"/>
                    <a:pt x="7432" y="6848"/>
                  </a:cubicBezTo>
                  <a:cubicBezTo>
                    <a:pt x="8523" y="6222"/>
                    <a:pt x="9711" y="5800"/>
                    <a:pt x="10867" y="5304"/>
                  </a:cubicBezTo>
                  <a:cubicBezTo>
                    <a:pt x="12022" y="4818"/>
                    <a:pt x="13167" y="4234"/>
                    <a:pt x="14064" y="3349"/>
                  </a:cubicBezTo>
                  <a:cubicBezTo>
                    <a:pt x="14841" y="2593"/>
                    <a:pt x="15414" y="1577"/>
                    <a:pt x="15500" y="497"/>
                  </a:cubicBezTo>
                  <a:cubicBezTo>
                    <a:pt x="15511" y="335"/>
                    <a:pt x="15511" y="162"/>
                    <a:pt x="15500" y="0"/>
                  </a:cubicBezTo>
                  <a:close/>
                </a:path>
              </a:pathLst>
            </a:custGeom>
            <a:solidFill>
              <a:srgbClr val="D138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31"/>
            <p:cNvSpPr/>
            <p:nvPr/>
          </p:nvSpPr>
          <p:spPr>
            <a:xfrm>
              <a:off x="3525067" y="1922796"/>
              <a:ext cx="689094" cy="203158"/>
            </a:xfrm>
            <a:custGeom>
              <a:avLst/>
              <a:gdLst/>
              <a:ahLst/>
              <a:cxnLst/>
              <a:rect l="l" t="t" r="r" b="b"/>
              <a:pathLst>
                <a:path w="11234" h="3312" extrusionOk="0">
                  <a:moveTo>
                    <a:pt x="11233" y="0"/>
                  </a:moveTo>
                  <a:lnTo>
                    <a:pt x="11233" y="0"/>
                  </a:lnTo>
                  <a:cubicBezTo>
                    <a:pt x="9883" y="54"/>
                    <a:pt x="8414" y="216"/>
                    <a:pt x="7139" y="670"/>
                  </a:cubicBezTo>
                  <a:cubicBezTo>
                    <a:pt x="6383" y="1783"/>
                    <a:pt x="5022" y="2312"/>
                    <a:pt x="3694" y="2560"/>
                  </a:cubicBezTo>
                  <a:cubicBezTo>
                    <a:pt x="2463" y="2798"/>
                    <a:pt x="1188" y="2841"/>
                    <a:pt x="0" y="3219"/>
                  </a:cubicBezTo>
                  <a:cubicBezTo>
                    <a:pt x="595" y="3281"/>
                    <a:pt x="1191" y="3312"/>
                    <a:pt x="1785" y="3312"/>
                  </a:cubicBezTo>
                  <a:cubicBezTo>
                    <a:pt x="5124" y="3312"/>
                    <a:pt x="8407" y="2341"/>
                    <a:pt x="11222" y="497"/>
                  </a:cubicBezTo>
                  <a:cubicBezTo>
                    <a:pt x="11233" y="335"/>
                    <a:pt x="11233" y="162"/>
                    <a:pt x="11233" y="0"/>
                  </a:cubicBezTo>
                  <a:close/>
                </a:path>
              </a:pathLst>
            </a:custGeom>
            <a:solidFill>
              <a:srgbClr val="9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31"/>
            <p:cNvSpPr/>
            <p:nvPr/>
          </p:nvSpPr>
          <p:spPr>
            <a:xfrm>
              <a:off x="4247838" y="1919483"/>
              <a:ext cx="1072039" cy="416131"/>
            </a:xfrm>
            <a:custGeom>
              <a:avLst/>
              <a:gdLst/>
              <a:ahLst/>
              <a:cxnLst/>
              <a:rect l="l" t="t" r="r" b="b"/>
              <a:pathLst>
                <a:path w="17477" h="6784" extrusionOk="0">
                  <a:moveTo>
                    <a:pt x="3008" y="0"/>
                  </a:moveTo>
                  <a:cubicBezTo>
                    <a:pt x="2022" y="0"/>
                    <a:pt x="1010" y="248"/>
                    <a:pt x="1" y="476"/>
                  </a:cubicBezTo>
                  <a:cubicBezTo>
                    <a:pt x="87" y="735"/>
                    <a:pt x="195" y="972"/>
                    <a:pt x="336" y="1199"/>
                  </a:cubicBezTo>
                  <a:cubicBezTo>
                    <a:pt x="887" y="2128"/>
                    <a:pt x="1815" y="2830"/>
                    <a:pt x="2820" y="3251"/>
                  </a:cubicBezTo>
                  <a:cubicBezTo>
                    <a:pt x="4062" y="3781"/>
                    <a:pt x="5445" y="3932"/>
                    <a:pt x="6795" y="4040"/>
                  </a:cubicBezTo>
                  <a:cubicBezTo>
                    <a:pt x="8156" y="4159"/>
                    <a:pt x="9527" y="4224"/>
                    <a:pt x="10834" y="4580"/>
                  </a:cubicBezTo>
                  <a:cubicBezTo>
                    <a:pt x="12141" y="4947"/>
                    <a:pt x="13405" y="5649"/>
                    <a:pt x="14161" y="6783"/>
                  </a:cubicBezTo>
                  <a:cubicBezTo>
                    <a:pt x="14539" y="5736"/>
                    <a:pt x="14615" y="4612"/>
                    <a:pt x="14409" y="3522"/>
                  </a:cubicBezTo>
                  <a:cubicBezTo>
                    <a:pt x="14455" y="3520"/>
                    <a:pt x="14501" y="3519"/>
                    <a:pt x="14548" y="3519"/>
                  </a:cubicBezTo>
                  <a:cubicBezTo>
                    <a:pt x="15601" y="3519"/>
                    <a:pt x="16628" y="3874"/>
                    <a:pt x="17477" y="4515"/>
                  </a:cubicBezTo>
                  <a:cubicBezTo>
                    <a:pt x="17423" y="3165"/>
                    <a:pt x="16807" y="1826"/>
                    <a:pt x="15651" y="1113"/>
                  </a:cubicBezTo>
                  <a:cubicBezTo>
                    <a:pt x="14755" y="562"/>
                    <a:pt x="13675" y="389"/>
                    <a:pt x="12606" y="389"/>
                  </a:cubicBezTo>
                  <a:cubicBezTo>
                    <a:pt x="12444" y="389"/>
                    <a:pt x="12292" y="400"/>
                    <a:pt x="12130" y="400"/>
                  </a:cubicBezTo>
                  <a:cubicBezTo>
                    <a:pt x="10910" y="476"/>
                    <a:pt x="9711" y="735"/>
                    <a:pt x="8501" y="843"/>
                  </a:cubicBezTo>
                  <a:cubicBezTo>
                    <a:pt x="8162" y="876"/>
                    <a:pt x="7819" y="896"/>
                    <a:pt x="7477" y="896"/>
                  </a:cubicBezTo>
                  <a:cubicBezTo>
                    <a:pt x="6596" y="896"/>
                    <a:pt x="5716" y="766"/>
                    <a:pt x="4915" y="400"/>
                  </a:cubicBezTo>
                  <a:cubicBezTo>
                    <a:pt x="4297" y="108"/>
                    <a:pt x="3658" y="0"/>
                    <a:pt x="3008" y="0"/>
                  </a:cubicBezTo>
                  <a:close/>
                </a:path>
              </a:pathLst>
            </a:custGeom>
            <a:solidFill>
              <a:srgbClr val="D138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31"/>
            <p:cNvSpPr/>
            <p:nvPr/>
          </p:nvSpPr>
          <p:spPr>
            <a:xfrm>
              <a:off x="4247838" y="1919667"/>
              <a:ext cx="773252" cy="93789"/>
            </a:xfrm>
            <a:custGeom>
              <a:avLst/>
              <a:gdLst/>
              <a:ahLst/>
              <a:cxnLst/>
              <a:rect l="l" t="t" r="r" b="b"/>
              <a:pathLst>
                <a:path w="12606" h="1529" extrusionOk="0">
                  <a:moveTo>
                    <a:pt x="3028" y="1"/>
                  </a:moveTo>
                  <a:cubicBezTo>
                    <a:pt x="2035" y="1"/>
                    <a:pt x="1014" y="250"/>
                    <a:pt x="1" y="473"/>
                  </a:cubicBezTo>
                  <a:cubicBezTo>
                    <a:pt x="87" y="732"/>
                    <a:pt x="206" y="969"/>
                    <a:pt x="347" y="1207"/>
                  </a:cubicBezTo>
                  <a:cubicBezTo>
                    <a:pt x="876" y="1196"/>
                    <a:pt x="1405" y="1099"/>
                    <a:pt x="1913" y="926"/>
                  </a:cubicBezTo>
                  <a:cubicBezTo>
                    <a:pt x="3692" y="1329"/>
                    <a:pt x="5503" y="1529"/>
                    <a:pt x="7316" y="1529"/>
                  </a:cubicBezTo>
                  <a:cubicBezTo>
                    <a:pt x="8079" y="1529"/>
                    <a:pt x="8842" y="1493"/>
                    <a:pt x="9603" y="1423"/>
                  </a:cubicBezTo>
                  <a:cubicBezTo>
                    <a:pt x="10251" y="1380"/>
                    <a:pt x="10910" y="1250"/>
                    <a:pt x="11525" y="1034"/>
                  </a:cubicBezTo>
                  <a:cubicBezTo>
                    <a:pt x="11925" y="883"/>
                    <a:pt x="12292" y="667"/>
                    <a:pt x="12606" y="397"/>
                  </a:cubicBezTo>
                  <a:cubicBezTo>
                    <a:pt x="12444" y="397"/>
                    <a:pt x="12292" y="397"/>
                    <a:pt x="12130" y="408"/>
                  </a:cubicBezTo>
                  <a:cubicBezTo>
                    <a:pt x="10921" y="473"/>
                    <a:pt x="9722" y="732"/>
                    <a:pt x="8512" y="851"/>
                  </a:cubicBezTo>
                  <a:cubicBezTo>
                    <a:pt x="8176" y="880"/>
                    <a:pt x="7836" y="899"/>
                    <a:pt x="7497" y="899"/>
                  </a:cubicBezTo>
                  <a:cubicBezTo>
                    <a:pt x="6607" y="899"/>
                    <a:pt x="5724" y="773"/>
                    <a:pt x="4926" y="397"/>
                  </a:cubicBezTo>
                  <a:cubicBezTo>
                    <a:pt x="4312" y="107"/>
                    <a:pt x="3676" y="1"/>
                    <a:pt x="3028" y="1"/>
                  </a:cubicBezTo>
                  <a:close/>
                </a:path>
              </a:pathLst>
            </a:custGeom>
            <a:solidFill>
              <a:srgbClr val="9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31"/>
            <p:cNvSpPr/>
            <p:nvPr/>
          </p:nvSpPr>
          <p:spPr>
            <a:xfrm>
              <a:off x="3316327" y="1428027"/>
              <a:ext cx="1809469" cy="675292"/>
            </a:xfrm>
            <a:custGeom>
              <a:avLst/>
              <a:gdLst/>
              <a:ahLst/>
              <a:cxnLst/>
              <a:rect l="l" t="t" r="r" b="b"/>
              <a:pathLst>
                <a:path w="29499" h="11009" extrusionOk="0">
                  <a:moveTo>
                    <a:pt x="24048" y="1"/>
                  </a:moveTo>
                  <a:cubicBezTo>
                    <a:pt x="18933" y="1"/>
                    <a:pt x="14906" y="5723"/>
                    <a:pt x="14906" y="5723"/>
                  </a:cubicBezTo>
                  <a:cubicBezTo>
                    <a:pt x="14906" y="5723"/>
                    <a:pt x="8723" y="1935"/>
                    <a:pt x="5478" y="1935"/>
                  </a:cubicBezTo>
                  <a:cubicBezTo>
                    <a:pt x="5176" y="1935"/>
                    <a:pt x="4900" y="1968"/>
                    <a:pt x="4656" y="2040"/>
                  </a:cubicBezTo>
                  <a:cubicBezTo>
                    <a:pt x="1902" y="2850"/>
                    <a:pt x="1" y="8088"/>
                    <a:pt x="2496" y="10367"/>
                  </a:cubicBezTo>
                  <a:cubicBezTo>
                    <a:pt x="3001" y="10826"/>
                    <a:pt x="3815" y="11009"/>
                    <a:pt x="4793" y="11009"/>
                  </a:cubicBezTo>
                  <a:cubicBezTo>
                    <a:pt x="8648" y="11009"/>
                    <a:pt x="15046" y="8164"/>
                    <a:pt x="15046" y="8164"/>
                  </a:cubicBezTo>
                  <a:cubicBezTo>
                    <a:pt x="15046" y="8164"/>
                    <a:pt x="19590" y="8999"/>
                    <a:pt x="23208" y="8999"/>
                  </a:cubicBezTo>
                  <a:cubicBezTo>
                    <a:pt x="24779" y="8999"/>
                    <a:pt x="26174" y="8842"/>
                    <a:pt x="26949" y="8390"/>
                  </a:cubicBezTo>
                  <a:cubicBezTo>
                    <a:pt x="29498" y="6900"/>
                    <a:pt x="26582" y="355"/>
                    <a:pt x="25297" y="117"/>
                  </a:cubicBezTo>
                  <a:cubicBezTo>
                    <a:pt x="24874" y="38"/>
                    <a:pt x="24458" y="1"/>
                    <a:pt x="24048" y="1"/>
                  </a:cubicBezTo>
                  <a:close/>
                </a:path>
              </a:pathLst>
            </a:custGeom>
            <a:solidFill>
              <a:srgbClr val="D138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31"/>
            <p:cNvSpPr/>
            <p:nvPr/>
          </p:nvSpPr>
          <p:spPr>
            <a:xfrm>
              <a:off x="3527214" y="1841520"/>
              <a:ext cx="659773" cy="195061"/>
            </a:xfrm>
            <a:custGeom>
              <a:avLst/>
              <a:gdLst/>
              <a:ahLst/>
              <a:cxnLst/>
              <a:rect l="l" t="t" r="r" b="b"/>
              <a:pathLst>
                <a:path w="10756" h="3180" extrusionOk="0">
                  <a:moveTo>
                    <a:pt x="4184" y="1"/>
                  </a:moveTo>
                  <a:cubicBezTo>
                    <a:pt x="1935" y="1"/>
                    <a:pt x="1" y="423"/>
                    <a:pt x="116" y="1898"/>
                  </a:cubicBezTo>
                  <a:cubicBezTo>
                    <a:pt x="193" y="2838"/>
                    <a:pt x="1020" y="3180"/>
                    <a:pt x="2182" y="3180"/>
                  </a:cubicBezTo>
                  <a:cubicBezTo>
                    <a:pt x="5279" y="3180"/>
                    <a:pt x="10755" y="753"/>
                    <a:pt x="10755" y="753"/>
                  </a:cubicBezTo>
                  <a:cubicBezTo>
                    <a:pt x="10755" y="753"/>
                    <a:pt x="7188" y="1"/>
                    <a:pt x="4184" y="1"/>
                  </a:cubicBezTo>
                  <a:close/>
                </a:path>
              </a:pathLst>
            </a:custGeom>
            <a:solidFill>
              <a:srgbClr val="8710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31"/>
            <p:cNvSpPr/>
            <p:nvPr/>
          </p:nvSpPr>
          <p:spPr>
            <a:xfrm>
              <a:off x="4274337" y="1744296"/>
              <a:ext cx="676764" cy="188068"/>
            </a:xfrm>
            <a:custGeom>
              <a:avLst/>
              <a:gdLst/>
              <a:ahLst/>
              <a:cxnLst/>
              <a:rect l="l" t="t" r="r" b="b"/>
              <a:pathLst>
                <a:path w="11033" h="3066" extrusionOk="0">
                  <a:moveTo>
                    <a:pt x="8538" y="1"/>
                  </a:moveTo>
                  <a:cubicBezTo>
                    <a:pt x="5355" y="1"/>
                    <a:pt x="1" y="2241"/>
                    <a:pt x="1" y="2241"/>
                  </a:cubicBezTo>
                  <a:cubicBezTo>
                    <a:pt x="1" y="2241"/>
                    <a:pt x="3915" y="3065"/>
                    <a:pt x="7039" y="3065"/>
                  </a:cubicBezTo>
                  <a:cubicBezTo>
                    <a:pt x="9230" y="3065"/>
                    <a:pt x="11033" y="2660"/>
                    <a:pt x="10823" y="1279"/>
                  </a:cubicBezTo>
                  <a:cubicBezTo>
                    <a:pt x="10684" y="339"/>
                    <a:pt x="9775" y="1"/>
                    <a:pt x="8538" y="1"/>
                  </a:cubicBezTo>
                  <a:close/>
                </a:path>
              </a:pathLst>
            </a:custGeom>
            <a:solidFill>
              <a:srgbClr val="8710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31"/>
            <p:cNvSpPr/>
            <p:nvPr/>
          </p:nvSpPr>
          <p:spPr>
            <a:xfrm>
              <a:off x="4136567" y="1692341"/>
              <a:ext cx="212727" cy="266338"/>
            </a:xfrm>
            <a:custGeom>
              <a:avLst/>
              <a:gdLst/>
              <a:ahLst/>
              <a:cxnLst/>
              <a:rect l="l" t="t" r="r" b="b"/>
              <a:pathLst>
                <a:path w="3468" h="4342" extrusionOk="0">
                  <a:moveTo>
                    <a:pt x="2423" y="0"/>
                  </a:moveTo>
                  <a:cubicBezTo>
                    <a:pt x="1840" y="0"/>
                    <a:pt x="436" y="321"/>
                    <a:pt x="238" y="582"/>
                  </a:cubicBezTo>
                  <a:cubicBezTo>
                    <a:pt x="0" y="895"/>
                    <a:pt x="767" y="4319"/>
                    <a:pt x="1102" y="4330"/>
                  </a:cubicBezTo>
                  <a:cubicBezTo>
                    <a:pt x="1102" y="4330"/>
                    <a:pt x="1437" y="4342"/>
                    <a:pt x="1849" y="4342"/>
                  </a:cubicBezTo>
                  <a:cubicBezTo>
                    <a:pt x="2466" y="4342"/>
                    <a:pt x="3254" y="4315"/>
                    <a:pt x="3338" y="4179"/>
                  </a:cubicBezTo>
                  <a:cubicBezTo>
                    <a:pt x="3467" y="3952"/>
                    <a:pt x="2863" y="215"/>
                    <a:pt x="2657" y="42"/>
                  </a:cubicBezTo>
                  <a:cubicBezTo>
                    <a:pt x="2623" y="13"/>
                    <a:pt x="2539" y="0"/>
                    <a:pt x="2423" y="0"/>
                  </a:cubicBezTo>
                  <a:close/>
                </a:path>
              </a:pathLst>
            </a:custGeom>
            <a:solidFill>
              <a:srgbClr val="E058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31"/>
            <p:cNvSpPr/>
            <p:nvPr/>
          </p:nvSpPr>
          <p:spPr>
            <a:xfrm>
              <a:off x="3440234" y="1538255"/>
              <a:ext cx="510226" cy="226958"/>
            </a:xfrm>
            <a:custGeom>
              <a:avLst/>
              <a:gdLst/>
              <a:ahLst/>
              <a:cxnLst/>
              <a:rect l="l" t="t" r="r" b="b"/>
              <a:pathLst>
                <a:path w="8318" h="3700" extrusionOk="0">
                  <a:moveTo>
                    <a:pt x="3630" y="1"/>
                  </a:moveTo>
                  <a:cubicBezTo>
                    <a:pt x="3004" y="1"/>
                    <a:pt x="2381" y="98"/>
                    <a:pt x="1804" y="351"/>
                  </a:cubicBezTo>
                  <a:cubicBezTo>
                    <a:pt x="1016" y="696"/>
                    <a:pt x="346" y="1333"/>
                    <a:pt x="87" y="2154"/>
                  </a:cubicBezTo>
                  <a:cubicBezTo>
                    <a:pt x="33" y="2359"/>
                    <a:pt x="1" y="2597"/>
                    <a:pt x="152" y="2748"/>
                  </a:cubicBezTo>
                  <a:cubicBezTo>
                    <a:pt x="250" y="2830"/>
                    <a:pt x="372" y="2868"/>
                    <a:pt x="496" y="2868"/>
                  </a:cubicBezTo>
                  <a:cubicBezTo>
                    <a:pt x="536" y="2868"/>
                    <a:pt x="576" y="2864"/>
                    <a:pt x="616" y="2856"/>
                  </a:cubicBezTo>
                  <a:cubicBezTo>
                    <a:pt x="749" y="2830"/>
                    <a:pt x="883" y="2810"/>
                    <a:pt x="1016" y="2810"/>
                  </a:cubicBezTo>
                  <a:cubicBezTo>
                    <a:pt x="1045" y="2810"/>
                    <a:pt x="1074" y="2811"/>
                    <a:pt x="1102" y="2813"/>
                  </a:cubicBezTo>
                  <a:cubicBezTo>
                    <a:pt x="1383" y="2856"/>
                    <a:pt x="1588" y="3083"/>
                    <a:pt x="1772" y="3288"/>
                  </a:cubicBezTo>
                  <a:cubicBezTo>
                    <a:pt x="1961" y="3499"/>
                    <a:pt x="2192" y="3699"/>
                    <a:pt x="2454" y="3699"/>
                  </a:cubicBezTo>
                  <a:cubicBezTo>
                    <a:pt x="2460" y="3699"/>
                    <a:pt x="2467" y="3699"/>
                    <a:pt x="2474" y="3699"/>
                  </a:cubicBezTo>
                  <a:cubicBezTo>
                    <a:pt x="2798" y="3677"/>
                    <a:pt x="3014" y="3386"/>
                    <a:pt x="3252" y="3170"/>
                  </a:cubicBezTo>
                  <a:cubicBezTo>
                    <a:pt x="3631" y="2811"/>
                    <a:pt x="4128" y="2617"/>
                    <a:pt x="4649" y="2617"/>
                  </a:cubicBezTo>
                  <a:cubicBezTo>
                    <a:pt x="4676" y="2617"/>
                    <a:pt x="4704" y="2618"/>
                    <a:pt x="4731" y="2619"/>
                  </a:cubicBezTo>
                  <a:cubicBezTo>
                    <a:pt x="4995" y="2632"/>
                    <a:pt x="5270" y="2690"/>
                    <a:pt x="5529" y="2690"/>
                  </a:cubicBezTo>
                  <a:cubicBezTo>
                    <a:pt x="5705" y="2690"/>
                    <a:pt x="5874" y="2663"/>
                    <a:pt x="6027" y="2576"/>
                  </a:cubicBezTo>
                  <a:cubicBezTo>
                    <a:pt x="6287" y="2414"/>
                    <a:pt x="6449" y="2100"/>
                    <a:pt x="6730" y="2003"/>
                  </a:cubicBezTo>
                  <a:cubicBezTo>
                    <a:pt x="6806" y="1975"/>
                    <a:pt x="6885" y="1964"/>
                    <a:pt x="6965" y="1964"/>
                  </a:cubicBezTo>
                  <a:cubicBezTo>
                    <a:pt x="7202" y="1964"/>
                    <a:pt x="7449" y="2059"/>
                    <a:pt x="7686" y="2059"/>
                  </a:cubicBezTo>
                  <a:cubicBezTo>
                    <a:pt x="7761" y="2059"/>
                    <a:pt x="7835" y="2049"/>
                    <a:pt x="7907" y="2025"/>
                  </a:cubicBezTo>
                  <a:cubicBezTo>
                    <a:pt x="8166" y="1927"/>
                    <a:pt x="8317" y="1657"/>
                    <a:pt x="8274" y="1387"/>
                  </a:cubicBezTo>
                  <a:cubicBezTo>
                    <a:pt x="8177" y="837"/>
                    <a:pt x="7248" y="729"/>
                    <a:pt x="6827" y="610"/>
                  </a:cubicBezTo>
                  <a:cubicBezTo>
                    <a:pt x="6006" y="372"/>
                    <a:pt x="5174" y="135"/>
                    <a:pt x="4321" y="37"/>
                  </a:cubicBezTo>
                  <a:cubicBezTo>
                    <a:pt x="4092" y="14"/>
                    <a:pt x="3861" y="1"/>
                    <a:pt x="3630" y="1"/>
                  </a:cubicBezTo>
                  <a:close/>
                </a:path>
              </a:pathLst>
            </a:custGeom>
            <a:solidFill>
              <a:srgbClr val="E1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31"/>
            <p:cNvSpPr/>
            <p:nvPr/>
          </p:nvSpPr>
          <p:spPr>
            <a:xfrm>
              <a:off x="4618210" y="1576224"/>
              <a:ext cx="448579" cy="299585"/>
            </a:xfrm>
            <a:custGeom>
              <a:avLst/>
              <a:gdLst/>
              <a:ahLst/>
              <a:cxnLst/>
              <a:rect l="l" t="t" r="r" b="b"/>
              <a:pathLst>
                <a:path w="7313" h="4884" extrusionOk="0">
                  <a:moveTo>
                    <a:pt x="3070" y="1"/>
                  </a:moveTo>
                  <a:cubicBezTo>
                    <a:pt x="2653" y="1"/>
                    <a:pt x="2247" y="87"/>
                    <a:pt x="1869" y="250"/>
                  </a:cubicBezTo>
                  <a:cubicBezTo>
                    <a:pt x="1707" y="326"/>
                    <a:pt x="1588" y="423"/>
                    <a:pt x="1416" y="434"/>
                  </a:cubicBezTo>
                  <a:cubicBezTo>
                    <a:pt x="1178" y="434"/>
                    <a:pt x="951" y="455"/>
                    <a:pt x="735" y="509"/>
                  </a:cubicBezTo>
                  <a:cubicBezTo>
                    <a:pt x="454" y="585"/>
                    <a:pt x="227" y="779"/>
                    <a:pt x="98" y="1038"/>
                  </a:cubicBezTo>
                  <a:cubicBezTo>
                    <a:pt x="1" y="1308"/>
                    <a:pt x="98" y="1654"/>
                    <a:pt x="357" y="1773"/>
                  </a:cubicBezTo>
                  <a:cubicBezTo>
                    <a:pt x="436" y="1810"/>
                    <a:pt x="521" y="1824"/>
                    <a:pt x="610" y="1824"/>
                  </a:cubicBezTo>
                  <a:cubicBezTo>
                    <a:pt x="847" y="1824"/>
                    <a:pt x="1107" y="1726"/>
                    <a:pt x="1338" y="1726"/>
                  </a:cubicBezTo>
                  <a:cubicBezTo>
                    <a:pt x="1443" y="1726"/>
                    <a:pt x="1543" y="1746"/>
                    <a:pt x="1632" y="1805"/>
                  </a:cubicBezTo>
                  <a:cubicBezTo>
                    <a:pt x="1772" y="1913"/>
                    <a:pt x="1848" y="2097"/>
                    <a:pt x="1966" y="2227"/>
                  </a:cubicBezTo>
                  <a:cubicBezTo>
                    <a:pt x="2145" y="2424"/>
                    <a:pt x="2421" y="2494"/>
                    <a:pt x="2688" y="2494"/>
                  </a:cubicBezTo>
                  <a:cubicBezTo>
                    <a:pt x="2744" y="2494"/>
                    <a:pt x="2798" y="2491"/>
                    <a:pt x="2852" y="2486"/>
                  </a:cubicBezTo>
                  <a:cubicBezTo>
                    <a:pt x="3176" y="2443"/>
                    <a:pt x="3479" y="2324"/>
                    <a:pt x="3803" y="2291"/>
                  </a:cubicBezTo>
                  <a:cubicBezTo>
                    <a:pt x="3867" y="2282"/>
                    <a:pt x="3933" y="2278"/>
                    <a:pt x="4000" y="2278"/>
                  </a:cubicBezTo>
                  <a:cubicBezTo>
                    <a:pt x="4257" y="2278"/>
                    <a:pt x="4517" y="2349"/>
                    <a:pt x="4688" y="2529"/>
                  </a:cubicBezTo>
                  <a:cubicBezTo>
                    <a:pt x="4872" y="2723"/>
                    <a:pt x="4937" y="3004"/>
                    <a:pt x="5142" y="3145"/>
                  </a:cubicBezTo>
                  <a:cubicBezTo>
                    <a:pt x="5379" y="3317"/>
                    <a:pt x="5747" y="3253"/>
                    <a:pt x="5974" y="3447"/>
                  </a:cubicBezTo>
                  <a:cubicBezTo>
                    <a:pt x="6179" y="3620"/>
                    <a:pt x="6190" y="3922"/>
                    <a:pt x="6211" y="4192"/>
                  </a:cubicBezTo>
                  <a:cubicBezTo>
                    <a:pt x="6233" y="4462"/>
                    <a:pt x="6308" y="4776"/>
                    <a:pt x="6557" y="4862"/>
                  </a:cubicBezTo>
                  <a:cubicBezTo>
                    <a:pt x="6605" y="4876"/>
                    <a:pt x="6654" y="4883"/>
                    <a:pt x="6702" y="4883"/>
                  </a:cubicBezTo>
                  <a:cubicBezTo>
                    <a:pt x="6869" y="4883"/>
                    <a:pt x="7026" y="4799"/>
                    <a:pt x="7118" y="4657"/>
                  </a:cubicBezTo>
                  <a:cubicBezTo>
                    <a:pt x="7237" y="4462"/>
                    <a:pt x="7291" y="4257"/>
                    <a:pt x="7302" y="4041"/>
                  </a:cubicBezTo>
                  <a:cubicBezTo>
                    <a:pt x="7313" y="3512"/>
                    <a:pt x="7270" y="2972"/>
                    <a:pt x="7172" y="2453"/>
                  </a:cubicBezTo>
                  <a:cubicBezTo>
                    <a:pt x="7140" y="2151"/>
                    <a:pt x="7064" y="1849"/>
                    <a:pt x="6967" y="1557"/>
                  </a:cubicBezTo>
                  <a:cubicBezTo>
                    <a:pt x="6859" y="1254"/>
                    <a:pt x="6665" y="1006"/>
                    <a:pt x="6406" y="833"/>
                  </a:cubicBezTo>
                  <a:cubicBezTo>
                    <a:pt x="6082" y="639"/>
                    <a:pt x="5671" y="639"/>
                    <a:pt x="5293" y="563"/>
                  </a:cubicBezTo>
                  <a:cubicBezTo>
                    <a:pt x="4796" y="455"/>
                    <a:pt x="4343" y="207"/>
                    <a:pt x="3857" y="88"/>
                  </a:cubicBezTo>
                  <a:cubicBezTo>
                    <a:pt x="3619" y="34"/>
                    <a:pt x="3381" y="2"/>
                    <a:pt x="3144" y="2"/>
                  </a:cubicBezTo>
                  <a:cubicBezTo>
                    <a:pt x="3119" y="1"/>
                    <a:pt x="3094" y="1"/>
                    <a:pt x="3070" y="1"/>
                  </a:cubicBezTo>
                  <a:close/>
                </a:path>
              </a:pathLst>
            </a:custGeom>
            <a:solidFill>
              <a:srgbClr val="E1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31"/>
            <p:cNvSpPr/>
            <p:nvPr/>
          </p:nvSpPr>
          <p:spPr>
            <a:xfrm>
              <a:off x="2753163" y="1960704"/>
              <a:ext cx="601009" cy="402513"/>
            </a:xfrm>
            <a:custGeom>
              <a:avLst/>
              <a:gdLst/>
              <a:ahLst/>
              <a:cxnLst/>
              <a:rect l="l" t="t" r="r" b="b"/>
              <a:pathLst>
                <a:path w="9798" h="6562" extrusionOk="0">
                  <a:moveTo>
                    <a:pt x="8101" y="0"/>
                  </a:moveTo>
                  <a:cubicBezTo>
                    <a:pt x="7863" y="0"/>
                    <a:pt x="7627" y="61"/>
                    <a:pt x="7421" y="171"/>
                  </a:cubicBezTo>
                  <a:cubicBezTo>
                    <a:pt x="7032" y="376"/>
                    <a:pt x="6752" y="689"/>
                    <a:pt x="6406" y="938"/>
                  </a:cubicBezTo>
                  <a:cubicBezTo>
                    <a:pt x="5974" y="1219"/>
                    <a:pt x="5531" y="1478"/>
                    <a:pt x="5077" y="1705"/>
                  </a:cubicBezTo>
                  <a:cubicBezTo>
                    <a:pt x="4213" y="2180"/>
                    <a:pt x="3306" y="2601"/>
                    <a:pt x="2388" y="2968"/>
                  </a:cubicBezTo>
                  <a:cubicBezTo>
                    <a:pt x="1729" y="3228"/>
                    <a:pt x="1038" y="3476"/>
                    <a:pt x="476" y="3886"/>
                  </a:cubicBezTo>
                  <a:cubicBezTo>
                    <a:pt x="239" y="4059"/>
                    <a:pt x="1" y="4329"/>
                    <a:pt x="98" y="4610"/>
                  </a:cubicBezTo>
                  <a:cubicBezTo>
                    <a:pt x="163" y="4826"/>
                    <a:pt x="422" y="4934"/>
                    <a:pt x="649" y="4966"/>
                  </a:cubicBezTo>
                  <a:cubicBezTo>
                    <a:pt x="876" y="5010"/>
                    <a:pt x="1113" y="4999"/>
                    <a:pt x="1319" y="5107"/>
                  </a:cubicBezTo>
                  <a:cubicBezTo>
                    <a:pt x="1718" y="5312"/>
                    <a:pt x="1805" y="5831"/>
                    <a:pt x="2086" y="6176"/>
                  </a:cubicBezTo>
                  <a:cubicBezTo>
                    <a:pt x="2318" y="6432"/>
                    <a:pt x="2638" y="6562"/>
                    <a:pt x="2959" y="6562"/>
                  </a:cubicBezTo>
                  <a:cubicBezTo>
                    <a:pt x="3249" y="6562"/>
                    <a:pt x="3540" y="6456"/>
                    <a:pt x="3770" y="6241"/>
                  </a:cubicBezTo>
                  <a:cubicBezTo>
                    <a:pt x="3976" y="6014"/>
                    <a:pt x="4105" y="5701"/>
                    <a:pt x="4375" y="5539"/>
                  </a:cubicBezTo>
                  <a:cubicBezTo>
                    <a:pt x="4504" y="5465"/>
                    <a:pt x="4645" y="5439"/>
                    <a:pt x="4792" y="5439"/>
                  </a:cubicBezTo>
                  <a:cubicBezTo>
                    <a:pt x="5136" y="5439"/>
                    <a:pt x="5515" y="5580"/>
                    <a:pt x="5859" y="5580"/>
                  </a:cubicBezTo>
                  <a:cubicBezTo>
                    <a:pt x="6010" y="5580"/>
                    <a:pt x="6155" y="5553"/>
                    <a:pt x="6287" y="5474"/>
                  </a:cubicBezTo>
                  <a:cubicBezTo>
                    <a:pt x="6600" y="5301"/>
                    <a:pt x="6719" y="4902"/>
                    <a:pt x="7000" y="4686"/>
                  </a:cubicBezTo>
                  <a:cubicBezTo>
                    <a:pt x="7201" y="4531"/>
                    <a:pt x="7467" y="4482"/>
                    <a:pt x="7737" y="4482"/>
                  </a:cubicBezTo>
                  <a:cubicBezTo>
                    <a:pt x="7845" y="4482"/>
                    <a:pt x="7954" y="4490"/>
                    <a:pt x="8058" y="4502"/>
                  </a:cubicBezTo>
                  <a:cubicBezTo>
                    <a:pt x="8273" y="4528"/>
                    <a:pt x="8499" y="4566"/>
                    <a:pt x="8721" y="4566"/>
                  </a:cubicBezTo>
                  <a:cubicBezTo>
                    <a:pt x="8867" y="4566"/>
                    <a:pt x="9012" y="4549"/>
                    <a:pt x="9149" y="4502"/>
                  </a:cubicBezTo>
                  <a:cubicBezTo>
                    <a:pt x="9495" y="4383"/>
                    <a:pt x="9797" y="4005"/>
                    <a:pt x="9668" y="3670"/>
                  </a:cubicBezTo>
                  <a:cubicBezTo>
                    <a:pt x="9473" y="3163"/>
                    <a:pt x="8652" y="3228"/>
                    <a:pt x="8393" y="2752"/>
                  </a:cubicBezTo>
                  <a:cubicBezTo>
                    <a:pt x="8220" y="2439"/>
                    <a:pt x="8404" y="2039"/>
                    <a:pt x="8620" y="1748"/>
                  </a:cubicBezTo>
                  <a:cubicBezTo>
                    <a:pt x="8825" y="1456"/>
                    <a:pt x="9085" y="1154"/>
                    <a:pt x="9074" y="787"/>
                  </a:cubicBezTo>
                  <a:cubicBezTo>
                    <a:pt x="9041" y="430"/>
                    <a:pt x="8782" y="138"/>
                    <a:pt x="8436" y="41"/>
                  </a:cubicBezTo>
                  <a:cubicBezTo>
                    <a:pt x="8326" y="14"/>
                    <a:pt x="8213" y="0"/>
                    <a:pt x="8101" y="0"/>
                  </a:cubicBezTo>
                  <a:close/>
                </a:path>
              </a:pathLst>
            </a:custGeom>
            <a:solidFill>
              <a:srgbClr val="E1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31"/>
            <p:cNvSpPr/>
            <p:nvPr/>
          </p:nvSpPr>
          <p:spPr>
            <a:xfrm>
              <a:off x="3977574" y="2215940"/>
              <a:ext cx="779815" cy="482194"/>
            </a:xfrm>
            <a:custGeom>
              <a:avLst/>
              <a:gdLst/>
              <a:ahLst/>
              <a:cxnLst/>
              <a:rect l="l" t="t" r="r" b="b"/>
              <a:pathLst>
                <a:path w="12713" h="7861" extrusionOk="0">
                  <a:moveTo>
                    <a:pt x="11596" y="1"/>
                  </a:moveTo>
                  <a:cubicBezTo>
                    <a:pt x="11394" y="1"/>
                    <a:pt x="11187" y="40"/>
                    <a:pt x="10995" y="103"/>
                  </a:cubicBezTo>
                  <a:cubicBezTo>
                    <a:pt x="10553" y="255"/>
                    <a:pt x="10153" y="525"/>
                    <a:pt x="9732" y="730"/>
                  </a:cubicBezTo>
                  <a:cubicBezTo>
                    <a:pt x="9431" y="873"/>
                    <a:pt x="9099" y="984"/>
                    <a:pt x="8772" y="984"/>
                  </a:cubicBezTo>
                  <a:cubicBezTo>
                    <a:pt x="8629" y="984"/>
                    <a:pt x="8487" y="963"/>
                    <a:pt x="8349" y="913"/>
                  </a:cubicBezTo>
                  <a:cubicBezTo>
                    <a:pt x="8014" y="795"/>
                    <a:pt x="7755" y="525"/>
                    <a:pt x="7442" y="352"/>
                  </a:cubicBezTo>
                  <a:cubicBezTo>
                    <a:pt x="7202" y="225"/>
                    <a:pt x="6969" y="172"/>
                    <a:pt x="6741" y="172"/>
                  </a:cubicBezTo>
                  <a:cubicBezTo>
                    <a:pt x="6252" y="172"/>
                    <a:pt x="5789" y="417"/>
                    <a:pt x="5347" y="697"/>
                  </a:cubicBezTo>
                  <a:cubicBezTo>
                    <a:pt x="4590" y="1162"/>
                    <a:pt x="3737" y="1443"/>
                    <a:pt x="2852" y="1540"/>
                  </a:cubicBezTo>
                  <a:cubicBezTo>
                    <a:pt x="1998" y="1637"/>
                    <a:pt x="1048" y="1572"/>
                    <a:pt x="367" y="2102"/>
                  </a:cubicBezTo>
                  <a:cubicBezTo>
                    <a:pt x="205" y="2210"/>
                    <a:pt x="97" y="2361"/>
                    <a:pt x="54" y="2544"/>
                  </a:cubicBezTo>
                  <a:cubicBezTo>
                    <a:pt x="0" y="2847"/>
                    <a:pt x="281" y="3128"/>
                    <a:pt x="583" y="3214"/>
                  </a:cubicBezTo>
                  <a:cubicBezTo>
                    <a:pt x="708" y="3250"/>
                    <a:pt x="836" y="3261"/>
                    <a:pt x="965" y="3261"/>
                  </a:cubicBezTo>
                  <a:cubicBezTo>
                    <a:pt x="1149" y="3261"/>
                    <a:pt x="1334" y="3238"/>
                    <a:pt x="1512" y="3225"/>
                  </a:cubicBezTo>
                  <a:cubicBezTo>
                    <a:pt x="1567" y="3223"/>
                    <a:pt x="1621" y="3221"/>
                    <a:pt x="1676" y="3221"/>
                  </a:cubicBezTo>
                  <a:cubicBezTo>
                    <a:pt x="2622" y="3221"/>
                    <a:pt x="3529" y="3575"/>
                    <a:pt x="4234" y="4219"/>
                  </a:cubicBezTo>
                  <a:cubicBezTo>
                    <a:pt x="4634" y="4618"/>
                    <a:pt x="4979" y="5061"/>
                    <a:pt x="5282" y="5547"/>
                  </a:cubicBezTo>
                  <a:lnTo>
                    <a:pt x="6124" y="6811"/>
                  </a:lnTo>
                  <a:cubicBezTo>
                    <a:pt x="6340" y="7124"/>
                    <a:pt x="6567" y="7459"/>
                    <a:pt x="6891" y="7675"/>
                  </a:cubicBezTo>
                  <a:cubicBezTo>
                    <a:pt x="7073" y="7790"/>
                    <a:pt x="7296" y="7861"/>
                    <a:pt x="7511" y="7861"/>
                  </a:cubicBezTo>
                  <a:cubicBezTo>
                    <a:pt x="7680" y="7861"/>
                    <a:pt x="7845" y="7818"/>
                    <a:pt x="7982" y="7718"/>
                  </a:cubicBezTo>
                  <a:cubicBezTo>
                    <a:pt x="8317" y="7480"/>
                    <a:pt x="8392" y="7016"/>
                    <a:pt x="8403" y="6606"/>
                  </a:cubicBezTo>
                  <a:cubicBezTo>
                    <a:pt x="8414" y="6184"/>
                    <a:pt x="8436" y="5731"/>
                    <a:pt x="8716" y="5439"/>
                  </a:cubicBezTo>
                  <a:cubicBezTo>
                    <a:pt x="9040" y="5093"/>
                    <a:pt x="9613" y="5072"/>
                    <a:pt x="9894" y="4705"/>
                  </a:cubicBezTo>
                  <a:cubicBezTo>
                    <a:pt x="10121" y="4402"/>
                    <a:pt x="10088" y="3992"/>
                    <a:pt x="10207" y="3646"/>
                  </a:cubicBezTo>
                  <a:cubicBezTo>
                    <a:pt x="10337" y="3236"/>
                    <a:pt x="10693" y="2933"/>
                    <a:pt x="11049" y="2706"/>
                  </a:cubicBezTo>
                  <a:cubicBezTo>
                    <a:pt x="11417" y="2480"/>
                    <a:pt x="11806" y="2296"/>
                    <a:pt x="12130" y="2015"/>
                  </a:cubicBezTo>
                  <a:cubicBezTo>
                    <a:pt x="12454" y="1734"/>
                    <a:pt x="12713" y="1335"/>
                    <a:pt x="12680" y="903"/>
                  </a:cubicBezTo>
                  <a:cubicBezTo>
                    <a:pt x="12659" y="654"/>
                    <a:pt x="12540" y="417"/>
                    <a:pt x="12346" y="255"/>
                  </a:cubicBezTo>
                  <a:cubicBezTo>
                    <a:pt x="12140" y="74"/>
                    <a:pt x="11872" y="1"/>
                    <a:pt x="11596" y="1"/>
                  </a:cubicBezTo>
                  <a:close/>
                </a:path>
              </a:pathLst>
            </a:custGeom>
            <a:solidFill>
              <a:srgbClr val="E1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31"/>
            <p:cNvSpPr/>
            <p:nvPr/>
          </p:nvSpPr>
          <p:spPr>
            <a:xfrm>
              <a:off x="5082678" y="1546659"/>
              <a:ext cx="612848" cy="388282"/>
            </a:xfrm>
            <a:custGeom>
              <a:avLst/>
              <a:gdLst/>
              <a:ahLst/>
              <a:cxnLst/>
              <a:rect l="l" t="t" r="r" b="b"/>
              <a:pathLst>
                <a:path w="9991" h="6330" extrusionOk="0">
                  <a:moveTo>
                    <a:pt x="1744" y="0"/>
                  </a:moveTo>
                  <a:cubicBezTo>
                    <a:pt x="1370" y="0"/>
                    <a:pt x="996" y="114"/>
                    <a:pt x="735" y="376"/>
                  </a:cubicBezTo>
                  <a:cubicBezTo>
                    <a:pt x="670" y="440"/>
                    <a:pt x="605" y="516"/>
                    <a:pt x="562" y="592"/>
                  </a:cubicBezTo>
                  <a:lnTo>
                    <a:pt x="270" y="970"/>
                  </a:lnTo>
                  <a:cubicBezTo>
                    <a:pt x="140" y="1099"/>
                    <a:pt x="65" y="1272"/>
                    <a:pt x="32" y="1445"/>
                  </a:cubicBezTo>
                  <a:cubicBezTo>
                    <a:pt x="0" y="1812"/>
                    <a:pt x="357" y="2082"/>
                    <a:pt x="702" y="2190"/>
                  </a:cubicBezTo>
                  <a:cubicBezTo>
                    <a:pt x="1048" y="2298"/>
                    <a:pt x="1437" y="2341"/>
                    <a:pt x="1707" y="2568"/>
                  </a:cubicBezTo>
                  <a:cubicBezTo>
                    <a:pt x="1977" y="2806"/>
                    <a:pt x="2085" y="3195"/>
                    <a:pt x="2398" y="3378"/>
                  </a:cubicBezTo>
                  <a:cubicBezTo>
                    <a:pt x="2636" y="3519"/>
                    <a:pt x="2938" y="3497"/>
                    <a:pt x="3208" y="3540"/>
                  </a:cubicBezTo>
                  <a:cubicBezTo>
                    <a:pt x="3489" y="3573"/>
                    <a:pt x="3791" y="3735"/>
                    <a:pt x="3813" y="4015"/>
                  </a:cubicBezTo>
                  <a:cubicBezTo>
                    <a:pt x="3845" y="4415"/>
                    <a:pt x="3284" y="4599"/>
                    <a:pt x="3176" y="4977"/>
                  </a:cubicBezTo>
                  <a:cubicBezTo>
                    <a:pt x="3111" y="5247"/>
                    <a:pt x="3240" y="5528"/>
                    <a:pt x="3489" y="5646"/>
                  </a:cubicBezTo>
                  <a:cubicBezTo>
                    <a:pt x="3629" y="5714"/>
                    <a:pt x="3780" y="5746"/>
                    <a:pt x="3932" y="5746"/>
                  </a:cubicBezTo>
                  <a:cubicBezTo>
                    <a:pt x="4048" y="5746"/>
                    <a:pt x="4165" y="5727"/>
                    <a:pt x="4277" y="5690"/>
                  </a:cubicBezTo>
                  <a:cubicBezTo>
                    <a:pt x="4526" y="5592"/>
                    <a:pt x="4774" y="5484"/>
                    <a:pt x="5012" y="5344"/>
                  </a:cubicBezTo>
                  <a:cubicBezTo>
                    <a:pt x="5617" y="5031"/>
                    <a:pt x="6254" y="4815"/>
                    <a:pt x="6923" y="4685"/>
                  </a:cubicBezTo>
                  <a:cubicBezTo>
                    <a:pt x="7098" y="4646"/>
                    <a:pt x="7273" y="4627"/>
                    <a:pt x="7448" y="4627"/>
                  </a:cubicBezTo>
                  <a:cubicBezTo>
                    <a:pt x="7565" y="4627"/>
                    <a:pt x="7682" y="4635"/>
                    <a:pt x="7798" y="4653"/>
                  </a:cubicBezTo>
                  <a:cubicBezTo>
                    <a:pt x="8090" y="4685"/>
                    <a:pt x="8349" y="4847"/>
                    <a:pt x="8522" y="5074"/>
                  </a:cubicBezTo>
                  <a:cubicBezTo>
                    <a:pt x="8630" y="5258"/>
                    <a:pt x="8706" y="5452"/>
                    <a:pt x="8760" y="5657"/>
                  </a:cubicBezTo>
                  <a:cubicBezTo>
                    <a:pt x="8803" y="5862"/>
                    <a:pt x="8900" y="6046"/>
                    <a:pt x="9051" y="6197"/>
                  </a:cubicBezTo>
                  <a:cubicBezTo>
                    <a:pt x="9139" y="6285"/>
                    <a:pt x="9253" y="6330"/>
                    <a:pt x="9372" y="6330"/>
                  </a:cubicBezTo>
                  <a:cubicBezTo>
                    <a:pt x="9456" y="6330"/>
                    <a:pt x="9543" y="6307"/>
                    <a:pt x="9624" y="6262"/>
                  </a:cubicBezTo>
                  <a:cubicBezTo>
                    <a:pt x="9786" y="6143"/>
                    <a:pt x="9807" y="5916"/>
                    <a:pt x="9818" y="5711"/>
                  </a:cubicBezTo>
                  <a:cubicBezTo>
                    <a:pt x="9840" y="5042"/>
                    <a:pt x="9872" y="4383"/>
                    <a:pt x="9905" y="3724"/>
                  </a:cubicBezTo>
                  <a:cubicBezTo>
                    <a:pt x="9991" y="2935"/>
                    <a:pt x="9829" y="2147"/>
                    <a:pt x="9462" y="1456"/>
                  </a:cubicBezTo>
                  <a:cubicBezTo>
                    <a:pt x="9343" y="1164"/>
                    <a:pt x="9181" y="851"/>
                    <a:pt x="8932" y="689"/>
                  </a:cubicBezTo>
                  <a:cubicBezTo>
                    <a:pt x="8684" y="527"/>
                    <a:pt x="8371" y="516"/>
                    <a:pt x="8068" y="516"/>
                  </a:cubicBezTo>
                  <a:lnTo>
                    <a:pt x="4871" y="505"/>
                  </a:lnTo>
                  <a:cubicBezTo>
                    <a:pt x="4560" y="505"/>
                    <a:pt x="4205" y="541"/>
                    <a:pt x="3865" y="541"/>
                  </a:cubicBezTo>
                  <a:cubicBezTo>
                    <a:pt x="3674" y="541"/>
                    <a:pt x="3487" y="529"/>
                    <a:pt x="3316" y="494"/>
                  </a:cubicBezTo>
                  <a:cubicBezTo>
                    <a:pt x="2862" y="408"/>
                    <a:pt x="2463" y="95"/>
                    <a:pt x="2009" y="19"/>
                  </a:cubicBezTo>
                  <a:cubicBezTo>
                    <a:pt x="1922" y="7"/>
                    <a:pt x="1833" y="0"/>
                    <a:pt x="1744" y="0"/>
                  </a:cubicBezTo>
                  <a:close/>
                </a:path>
              </a:pathLst>
            </a:custGeom>
            <a:solidFill>
              <a:srgbClr val="E1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31"/>
            <p:cNvSpPr/>
            <p:nvPr/>
          </p:nvSpPr>
          <p:spPr>
            <a:xfrm>
              <a:off x="3620451" y="2528406"/>
              <a:ext cx="223339" cy="241434"/>
            </a:xfrm>
            <a:custGeom>
              <a:avLst/>
              <a:gdLst/>
              <a:ahLst/>
              <a:cxnLst/>
              <a:rect l="l" t="t" r="r" b="b"/>
              <a:pathLst>
                <a:path w="3641" h="3936" extrusionOk="0">
                  <a:moveTo>
                    <a:pt x="1212" y="0"/>
                  </a:moveTo>
                  <a:cubicBezTo>
                    <a:pt x="985" y="0"/>
                    <a:pt x="774" y="64"/>
                    <a:pt x="616" y="226"/>
                  </a:cubicBezTo>
                  <a:cubicBezTo>
                    <a:pt x="108" y="766"/>
                    <a:pt x="0" y="2084"/>
                    <a:pt x="303" y="2732"/>
                  </a:cubicBezTo>
                  <a:cubicBezTo>
                    <a:pt x="540" y="3250"/>
                    <a:pt x="1059" y="3564"/>
                    <a:pt x="1599" y="3758"/>
                  </a:cubicBezTo>
                  <a:cubicBezTo>
                    <a:pt x="1872" y="3871"/>
                    <a:pt x="2162" y="3935"/>
                    <a:pt x="2454" y="3935"/>
                  </a:cubicBezTo>
                  <a:cubicBezTo>
                    <a:pt x="2497" y="3935"/>
                    <a:pt x="2539" y="3934"/>
                    <a:pt x="2582" y="3931"/>
                  </a:cubicBezTo>
                  <a:cubicBezTo>
                    <a:pt x="2917" y="3920"/>
                    <a:pt x="3230" y="3758"/>
                    <a:pt x="3435" y="3477"/>
                  </a:cubicBezTo>
                  <a:cubicBezTo>
                    <a:pt x="3597" y="3218"/>
                    <a:pt x="3640" y="2894"/>
                    <a:pt x="3575" y="2602"/>
                  </a:cubicBezTo>
                  <a:cubicBezTo>
                    <a:pt x="3500" y="2300"/>
                    <a:pt x="3392" y="2008"/>
                    <a:pt x="3251" y="1738"/>
                  </a:cubicBezTo>
                  <a:cubicBezTo>
                    <a:pt x="3035" y="1285"/>
                    <a:pt x="2809" y="809"/>
                    <a:pt x="2420" y="475"/>
                  </a:cubicBezTo>
                  <a:cubicBezTo>
                    <a:pt x="2142" y="240"/>
                    <a:pt x="1649" y="0"/>
                    <a:pt x="1212" y="0"/>
                  </a:cubicBezTo>
                  <a:close/>
                </a:path>
              </a:pathLst>
            </a:custGeom>
            <a:solidFill>
              <a:srgbClr val="E1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31"/>
            <p:cNvSpPr/>
            <p:nvPr/>
          </p:nvSpPr>
          <p:spPr>
            <a:xfrm>
              <a:off x="3872866" y="2872830"/>
              <a:ext cx="118018" cy="145192"/>
            </a:xfrm>
            <a:custGeom>
              <a:avLst/>
              <a:gdLst/>
              <a:ahLst/>
              <a:cxnLst/>
              <a:rect l="l" t="t" r="r" b="b"/>
              <a:pathLst>
                <a:path w="1924" h="2367" extrusionOk="0">
                  <a:moveTo>
                    <a:pt x="1016" y="1"/>
                  </a:moveTo>
                  <a:cubicBezTo>
                    <a:pt x="681" y="152"/>
                    <a:pt x="411" y="411"/>
                    <a:pt x="217" y="735"/>
                  </a:cubicBezTo>
                  <a:cubicBezTo>
                    <a:pt x="33" y="1059"/>
                    <a:pt x="1" y="1448"/>
                    <a:pt x="141" y="1805"/>
                  </a:cubicBezTo>
                  <a:cubicBezTo>
                    <a:pt x="289" y="2142"/>
                    <a:pt x="612" y="2367"/>
                    <a:pt x="979" y="2367"/>
                  </a:cubicBezTo>
                  <a:cubicBezTo>
                    <a:pt x="988" y="2367"/>
                    <a:pt x="996" y="2367"/>
                    <a:pt x="1005" y="2366"/>
                  </a:cubicBezTo>
                  <a:cubicBezTo>
                    <a:pt x="1297" y="2345"/>
                    <a:pt x="1556" y="2193"/>
                    <a:pt x="1707" y="1945"/>
                  </a:cubicBezTo>
                  <a:cubicBezTo>
                    <a:pt x="1858" y="1707"/>
                    <a:pt x="1923" y="1416"/>
                    <a:pt x="1880" y="1135"/>
                  </a:cubicBezTo>
                  <a:cubicBezTo>
                    <a:pt x="1837" y="746"/>
                    <a:pt x="1631" y="390"/>
                    <a:pt x="1329" y="152"/>
                  </a:cubicBezTo>
                  <a:lnTo>
                    <a:pt x="1016" y="1"/>
                  </a:lnTo>
                  <a:close/>
                </a:path>
              </a:pathLst>
            </a:custGeom>
            <a:solidFill>
              <a:srgbClr val="E1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31"/>
            <p:cNvSpPr/>
            <p:nvPr/>
          </p:nvSpPr>
          <p:spPr>
            <a:xfrm>
              <a:off x="5048879" y="2342362"/>
              <a:ext cx="137095" cy="152123"/>
            </a:xfrm>
            <a:custGeom>
              <a:avLst/>
              <a:gdLst/>
              <a:ahLst/>
              <a:cxnLst/>
              <a:rect l="l" t="t" r="r" b="b"/>
              <a:pathLst>
                <a:path w="2235" h="2480" extrusionOk="0">
                  <a:moveTo>
                    <a:pt x="782" y="1"/>
                  </a:moveTo>
                  <a:cubicBezTo>
                    <a:pt x="721" y="1"/>
                    <a:pt x="662" y="13"/>
                    <a:pt x="605" y="41"/>
                  </a:cubicBezTo>
                  <a:cubicBezTo>
                    <a:pt x="238" y="203"/>
                    <a:pt x="11" y="829"/>
                    <a:pt x="0" y="1185"/>
                  </a:cubicBezTo>
                  <a:cubicBezTo>
                    <a:pt x="0" y="1801"/>
                    <a:pt x="432" y="2320"/>
                    <a:pt x="1026" y="2449"/>
                  </a:cubicBezTo>
                  <a:cubicBezTo>
                    <a:pt x="1104" y="2470"/>
                    <a:pt x="1180" y="2480"/>
                    <a:pt x="1254" y="2480"/>
                  </a:cubicBezTo>
                  <a:cubicBezTo>
                    <a:pt x="1803" y="2480"/>
                    <a:pt x="2234" y="1952"/>
                    <a:pt x="2063" y="1391"/>
                  </a:cubicBezTo>
                  <a:cubicBezTo>
                    <a:pt x="1988" y="1077"/>
                    <a:pt x="1836" y="786"/>
                    <a:pt x="1620" y="548"/>
                  </a:cubicBezTo>
                  <a:cubicBezTo>
                    <a:pt x="1448" y="339"/>
                    <a:pt x="1100" y="1"/>
                    <a:pt x="782" y="1"/>
                  </a:cubicBezTo>
                  <a:close/>
                </a:path>
              </a:pathLst>
            </a:custGeom>
            <a:solidFill>
              <a:srgbClr val="E1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31"/>
            <p:cNvSpPr/>
            <p:nvPr/>
          </p:nvSpPr>
          <p:spPr>
            <a:xfrm>
              <a:off x="4822964" y="2886571"/>
              <a:ext cx="91458" cy="109001"/>
            </a:xfrm>
            <a:custGeom>
              <a:avLst/>
              <a:gdLst/>
              <a:ahLst/>
              <a:cxnLst/>
              <a:rect l="l" t="t" r="r" b="b"/>
              <a:pathLst>
                <a:path w="1491" h="1777" extrusionOk="0">
                  <a:moveTo>
                    <a:pt x="740" y="0"/>
                  </a:moveTo>
                  <a:cubicBezTo>
                    <a:pt x="694" y="0"/>
                    <a:pt x="649" y="8"/>
                    <a:pt x="605" y="25"/>
                  </a:cubicBezTo>
                  <a:cubicBezTo>
                    <a:pt x="205" y="198"/>
                    <a:pt x="0" y="673"/>
                    <a:pt x="33" y="1073"/>
                  </a:cubicBezTo>
                  <a:cubicBezTo>
                    <a:pt x="43" y="1246"/>
                    <a:pt x="108" y="1419"/>
                    <a:pt x="216" y="1559"/>
                  </a:cubicBezTo>
                  <a:cubicBezTo>
                    <a:pt x="357" y="1700"/>
                    <a:pt x="544" y="1777"/>
                    <a:pt x="733" y="1777"/>
                  </a:cubicBezTo>
                  <a:cubicBezTo>
                    <a:pt x="832" y="1777"/>
                    <a:pt x="933" y="1755"/>
                    <a:pt x="1026" y="1710"/>
                  </a:cubicBezTo>
                  <a:cubicBezTo>
                    <a:pt x="1296" y="1570"/>
                    <a:pt x="1469" y="1300"/>
                    <a:pt x="1491" y="997"/>
                  </a:cubicBezTo>
                  <a:cubicBezTo>
                    <a:pt x="1491" y="695"/>
                    <a:pt x="1372" y="403"/>
                    <a:pt x="1156" y="198"/>
                  </a:cubicBezTo>
                  <a:cubicBezTo>
                    <a:pt x="1047" y="90"/>
                    <a:pt x="894" y="0"/>
                    <a:pt x="740" y="0"/>
                  </a:cubicBezTo>
                  <a:close/>
                </a:path>
              </a:pathLst>
            </a:custGeom>
            <a:solidFill>
              <a:srgbClr val="E1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31"/>
            <p:cNvSpPr/>
            <p:nvPr/>
          </p:nvSpPr>
          <p:spPr>
            <a:xfrm>
              <a:off x="3179170" y="2791494"/>
              <a:ext cx="133905" cy="188743"/>
            </a:xfrm>
            <a:custGeom>
              <a:avLst/>
              <a:gdLst/>
              <a:ahLst/>
              <a:cxnLst/>
              <a:rect l="l" t="t" r="r" b="b"/>
              <a:pathLst>
                <a:path w="2183" h="3077" extrusionOk="0">
                  <a:moveTo>
                    <a:pt x="1167" y="0"/>
                  </a:moveTo>
                  <a:cubicBezTo>
                    <a:pt x="1036" y="0"/>
                    <a:pt x="902" y="26"/>
                    <a:pt x="779" y="74"/>
                  </a:cubicBezTo>
                  <a:cubicBezTo>
                    <a:pt x="552" y="182"/>
                    <a:pt x="1" y="582"/>
                    <a:pt x="87" y="862"/>
                  </a:cubicBezTo>
                  <a:cubicBezTo>
                    <a:pt x="120" y="992"/>
                    <a:pt x="357" y="1186"/>
                    <a:pt x="433" y="1316"/>
                  </a:cubicBezTo>
                  <a:cubicBezTo>
                    <a:pt x="530" y="1478"/>
                    <a:pt x="606" y="1651"/>
                    <a:pt x="660" y="1845"/>
                  </a:cubicBezTo>
                  <a:cubicBezTo>
                    <a:pt x="725" y="2061"/>
                    <a:pt x="757" y="2288"/>
                    <a:pt x="822" y="2504"/>
                  </a:cubicBezTo>
                  <a:cubicBezTo>
                    <a:pt x="887" y="2720"/>
                    <a:pt x="1038" y="2915"/>
                    <a:pt x="1243" y="3023"/>
                  </a:cubicBezTo>
                  <a:cubicBezTo>
                    <a:pt x="1319" y="3059"/>
                    <a:pt x="1399" y="3076"/>
                    <a:pt x="1480" y="3076"/>
                  </a:cubicBezTo>
                  <a:cubicBezTo>
                    <a:pt x="1757" y="3076"/>
                    <a:pt x="2037" y="2880"/>
                    <a:pt x="2129" y="2612"/>
                  </a:cubicBezTo>
                  <a:cubicBezTo>
                    <a:pt x="2172" y="2396"/>
                    <a:pt x="2183" y="2180"/>
                    <a:pt x="2140" y="1964"/>
                  </a:cubicBezTo>
                  <a:lnTo>
                    <a:pt x="2021" y="1024"/>
                  </a:lnTo>
                  <a:cubicBezTo>
                    <a:pt x="1988" y="754"/>
                    <a:pt x="1945" y="463"/>
                    <a:pt x="1762" y="247"/>
                  </a:cubicBezTo>
                  <a:cubicBezTo>
                    <a:pt x="1611" y="76"/>
                    <a:pt x="1392" y="0"/>
                    <a:pt x="1167" y="0"/>
                  </a:cubicBezTo>
                  <a:close/>
                </a:path>
              </a:pathLst>
            </a:custGeom>
            <a:solidFill>
              <a:srgbClr val="E1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31"/>
            <p:cNvSpPr/>
            <p:nvPr/>
          </p:nvSpPr>
          <p:spPr>
            <a:xfrm>
              <a:off x="3176533" y="2405051"/>
              <a:ext cx="86857" cy="102376"/>
            </a:xfrm>
            <a:custGeom>
              <a:avLst/>
              <a:gdLst/>
              <a:ahLst/>
              <a:cxnLst/>
              <a:rect l="l" t="t" r="r" b="b"/>
              <a:pathLst>
                <a:path w="1416" h="1669" extrusionOk="0">
                  <a:moveTo>
                    <a:pt x="816" y="0"/>
                  </a:moveTo>
                  <a:cubicBezTo>
                    <a:pt x="432" y="0"/>
                    <a:pt x="193" y="656"/>
                    <a:pt x="98" y="941"/>
                  </a:cubicBezTo>
                  <a:cubicBezTo>
                    <a:pt x="33" y="1125"/>
                    <a:pt x="1" y="1352"/>
                    <a:pt x="120" y="1503"/>
                  </a:cubicBezTo>
                  <a:cubicBezTo>
                    <a:pt x="214" y="1606"/>
                    <a:pt x="357" y="1669"/>
                    <a:pt x="500" y="1669"/>
                  </a:cubicBezTo>
                  <a:cubicBezTo>
                    <a:pt x="521" y="1669"/>
                    <a:pt x="542" y="1668"/>
                    <a:pt x="562" y="1665"/>
                  </a:cubicBezTo>
                  <a:cubicBezTo>
                    <a:pt x="973" y="1622"/>
                    <a:pt x="1308" y="1308"/>
                    <a:pt x="1372" y="909"/>
                  </a:cubicBezTo>
                  <a:cubicBezTo>
                    <a:pt x="1416" y="596"/>
                    <a:pt x="1221" y="34"/>
                    <a:pt x="843" y="1"/>
                  </a:cubicBezTo>
                  <a:cubicBezTo>
                    <a:pt x="834" y="1"/>
                    <a:pt x="825" y="0"/>
                    <a:pt x="8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31"/>
            <p:cNvSpPr/>
            <p:nvPr/>
          </p:nvSpPr>
          <p:spPr>
            <a:xfrm>
              <a:off x="4182266" y="1827964"/>
              <a:ext cx="98757" cy="128875"/>
            </a:xfrm>
            <a:custGeom>
              <a:avLst/>
              <a:gdLst/>
              <a:ahLst/>
              <a:cxnLst/>
              <a:rect l="l" t="t" r="r" b="b"/>
              <a:pathLst>
                <a:path w="1610" h="2101" extrusionOk="0">
                  <a:moveTo>
                    <a:pt x="1064" y="1"/>
                  </a:moveTo>
                  <a:cubicBezTo>
                    <a:pt x="915" y="1"/>
                    <a:pt x="769" y="65"/>
                    <a:pt x="670" y="186"/>
                  </a:cubicBezTo>
                  <a:cubicBezTo>
                    <a:pt x="346" y="564"/>
                    <a:pt x="1" y="1309"/>
                    <a:pt x="346" y="1762"/>
                  </a:cubicBezTo>
                  <a:cubicBezTo>
                    <a:pt x="487" y="1924"/>
                    <a:pt x="681" y="2043"/>
                    <a:pt x="886" y="2076"/>
                  </a:cubicBezTo>
                  <a:cubicBezTo>
                    <a:pt x="952" y="2091"/>
                    <a:pt x="1023" y="2101"/>
                    <a:pt x="1093" y="2101"/>
                  </a:cubicBezTo>
                  <a:cubicBezTo>
                    <a:pt x="1219" y="2101"/>
                    <a:pt x="1343" y="2069"/>
                    <a:pt x="1426" y="1978"/>
                  </a:cubicBezTo>
                  <a:cubicBezTo>
                    <a:pt x="1513" y="1860"/>
                    <a:pt x="1556" y="1730"/>
                    <a:pt x="1567" y="1590"/>
                  </a:cubicBezTo>
                  <a:cubicBezTo>
                    <a:pt x="1588" y="1320"/>
                    <a:pt x="1610" y="1039"/>
                    <a:pt x="1610" y="769"/>
                  </a:cubicBezTo>
                  <a:cubicBezTo>
                    <a:pt x="1610" y="499"/>
                    <a:pt x="1567" y="186"/>
                    <a:pt x="1297" y="56"/>
                  </a:cubicBezTo>
                  <a:cubicBezTo>
                    <a:pt x="1222" y="19"/>
                    <a:pt x="1142" y="1"/>
                    <a:pt x="106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31"/>
            <p:cNvSpPr/>
            <p:nvPr/>
          </p:nvSpPr>
          <p:spPr>
            <a:xfrm>
              <a:off x="4121968" y="1441951"/>
              <a:ext cx="197515" cy="128201"/>
            </a:xfrm>
            <a:custGeom>
              <a:avLst/>
              <a:gdLst/>
              <a:ahLst/>
              <a:cxnLst/>
              <a:rect l="l" t="t" r="r" b="b"/>
              <a:pathLst>
                <a:path w="3220" h="2090" extrusionOk="0">
                  <a:moveTo>
                    <a:pt x="807" y="0"/>
                  </a:moveTo>
                  <a:cubicBezTo>
                    <a:pt x="742" y="0"/>
                    <a:pt x="675" y="18"/>
                    <a:pt x="606" y="63"/>
                  </a:cubicBezTo>
                  <a:cubicBezTo>
                    <a:pt x="498" y="138"/>
                    <a:pt x="411" y="257"/>
                    <a:pt x="357" y="376"/>
                  </a:cubicBezTo>
                  <a:lnTo>
                    <a:pt x="87" y="873"/>
                  </a:lnTo>
                  <a:cubicBezTo>
                    <a:pt x="33" y="959"/>
                    <a:pt x="1" y="1046"/>
                    <a:pt x="1" y="1143"/>
                  </a:cubicBezTo>
                  <a:cubicBezTo>
                    <a:pt x="22" y="1294"/>
                    <a:pt x="141" y="1413"/>
                    <a:pt x="303" y="1445"/>
                  </a:cubicBezTo>
                  <a:cubicBezTo>
                    <a:pt x="373" y="1456"/>
                    <a:pt x="446" y="1461"/>
                    <a:pt x="520" y="1461"/>
                  </a:cubicBezTo>
                  <a:cubicBezTo>
                    <a:pt x="595" y="1461"/>
                    <a:pt x="670" y="1456"/>
                    <a:pt x="746" y="1445"/>
                  </a:cubicBezTo>
                  <a:cubicBezTo>
                    <a:pt x="761" y="1444"/>
                    <a:pt x="777" y="1444"/>
                    <a:pt x="792" y="1444"/>
                  </a:cubicBezTo>
                  <a:cubicBezTo>
                    <a:pt x="928" y="1444"/>
                    <a:pt x="1061" y="1486"/>
                    <a:pt x="1178" y="1564"/>
                  </a:cubicBezTo>
                  <a:cubicBezTo>
                    <a:pt x="1318" y="1694"/>
                    <a:pt x="1340" y="1921"/>
                    <a:pt x="1502" y="2029"/>
                  </a:cubicBezTo>
                  <a:cubicBezTo>
                    <a:pt x="1566" y="2070"/>
                    <a:pt x="1641" y="2090"/>
                    <a:pt x="1715" y="2090"/>
                  </a:cubicBezTo>
                  <a:cubicBezTo>
                    <a:pt x="1816" y="2090"/>
                    <a:pt x="1918" y="2054"/>
                    <a:pt x="1999" y="1985"/>
                  </a:cubicBezTo>
                  <a:cubicBezTo>
                    <a:pt x="2139" y="1867"/>
                    <a:pt x="2247" y="1726"/>
                    <a:pt x="2334" y="1564"/>
                  </a:cubicBezTo>
                  <a:cubicBezTo>
                    <a:pt x="2431" y="1413"/>
                    <a:pt x="2561" y="1283"/>
                    <a:pt x="2723" y="1197"/>
                  </a:cubicBezTo>
                  <a:cubicBezTo>
                    <a:pt x="2874" y="1132"/>
                    <a:pt x="3079" y="1132"/>
                    <a:pt x="3165" y="992"/>
                  </a:cubicBezTo>
                  <a:cubicBezTo>
                    <a:pt x="3219" y="905"/>
                    <a:pt x="3219" y="786"/>
                    <a:pt x="3165" y="700"/>
                  </a:cubicBezTo>
                  <a:cubicBezTo>
                    <a:pt x="3111" y="603"/>
                    <a:pt x="3036" y="527"/>
                    <a:pt x="2939" y="484"/>
                  </a:cubicBezTo>
                  <a:cubicBezTo>
                    <a:pt x="2744" y="398"/>
                    <a:pt x="2539" y="344"/>
                    <a:pt x="2334" y="333"/>
                  </a:cubicBezTo>
                  <a:cubicBezTo>
                    <a:pt x="1999" y="290"/>
                    <a:pt x="1621" y="279"/>
                    <a:pt x="1297" y="171"/>
                  </a:cubicBezTo>
                  <a:cubicBezTo>
                    <a:pt x="1133" y="116"/>
                    <a:pt x="975" y="0"/>
                    <a:pt x="807" y="0"/>
                  </a:cubicBezTo>
                  <a:close/>
                </a:path>
              </a:pathLst>
            </a:custGeom>
            <a:solidFill>
              <a:srgbClr val="E1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31"/>
            <p:cNvSpPr/>
            <p:nvPr/>
          </p:nvSpPr>
          <p:spPr>
            <a:xfrm>
              <a:off x="5394715" y="1999287"/>
              <a:ext cx="257137" cy="250513"/>
            </a:xfrm>
            <a:custGeom>
              <a:avLst/>
              <a:gdLst/>
              <a:ahLst/>
              <a:cxnLst/>
              <a:rect l="l" t="t" r="r" b="b"/>
              <a:pathLst>
                <a:path w="4192" h="4084" extrusionOk="0">
                  <a:moveTo>
                    <a:pt x="2652" y="1"/>
                  </a:moveTo>
                  <a:cubicBezTo>
                    <a:pt x="2559" y="1"/>
                    <a:pt x="2465" y="14"/>
                    <a:pt x="2377" y="39"/>
                  </a:cubicBezTo>
                  <a:cubicBezTo>
                    <a:pt x="2063" y="136"/>
                    <a:pt x="1869" y="363"/>
                    <a:pt x="1610" y="546"/>
                  </a:cubicBezTo>
                  <a:cubicBezTo>
                    <a:pt x="1372" y="719"/>
                    <a:pt x="1124" y="870"/>
                    <a:pt x="864" y="1011"/>
                  </a:cubicBezTo>
                  <a:cubicBezTo>
                    <a:pt x="627" y="1108"/>
                    <a:pt x="422" y="1248"/>
                    <a:pt x="238" y="1421"/>
                  </a:cubicBezTo>
                  <a:cubicBezTo>
                    <a:pt x="54" y="1605"/>
                    <a:pt x="0" y="1875"/>
                    <a:pt x="87" y="2112"/>
                  </a:cubicBezTo>
                  <a:cubicBezTo>
                    <a:pt x="227" y="2393"/>
                    <a:pt x="605" y="2501"/>
                    <a:pt x="789" y="2739"/>
                  </a:cubicBezTo>
                  <a:cubicBezTo>
                    <a:pt x="972" y="2977"/>
                    <a:pt x="951" y="3301"/>
                    <a:pt x="1080" y="3571"/>
                  </a:cubicBezTo>
                  <a:cubicBezTo>
                    <a:pt x="1233" y="3902"/>
                    <a:pt x="1549" y="4083"/>
                    <a:pt x="1872" y="4083"/>
                  </a:cubicBezTo>
                  <a:cubicBezTo>
                    <a:pt x="2075" y="4083"/>
                    <a:pt x="2281" y="4012"/>
                    <a:pt x="2452" y="3862"/>
                  </a:cubicBezTo>
                  <a:cubicBezTo>
                    <a:pt x="2657" y="3679"/>
                    <a:pt x="2744" y="3430"/>
                    <a:pt x="2960" y="3225"/>
                  </a:cubicBezTo>
                  <a:cubicBezTo>
                    <a:pt x="3176" y="3020"/>
                    <a:pt x="3467" y="2912"/>
                    <a:pt x="3716" y="2750"/>
                  </a:cubicBezTo>
                  <a:cubicBezTo>
                    <a:pt x="3964" y="2588"/>
                    <a:pt x="4191" y="2318"/>
                    <a:pt x="4148" y="2026"/>
                  </a:cubicBezTo>
                  <a:cubicBezTo>
                    <a:pt x="4083" y="1659"/>
                    <a:pt x="3662" y="1475"/>
                    <a:pt x="3500" y="1151"/>
                  </a:cubicBezTo>
                  <a:cubicBezTo>
                    <a:pt x="3392" y="892"/>
                    <a:pt x="3446" y="579"/>
                    <a:pt x="3305" y="341"/>
                  </a:cubicBezTo>
                  <a:cubicBezTo>
                    <a:pt x="3185" y="108"/>
                    <a:pt x="2922" y="1"/>
                    <a:pt x="2652" y="1"/>
                  </a:cubicBezTo>
                  <a:close/>
                </a:path>
              </a:pathLst>
            </a:custGeom>
            <a:solidFill>
              <a:srgbClr val="E1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1" name="Google Shape;961;p31"/>
          <p:cNvSpPr txBox="1"/>
          <p:nvPr/>
        </p:nvSpPr>
        <p:spPr>
          <a:xfrm>
            <a:off x="6815225" y="1446838"/>
            <a:ext cx="1884600" cy="4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Saturn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962" name="Google Shape;962;p31"/>
          <p:cNvSpPr txBox="1"/>
          <p:nvPr/>
        </p:nvSpPr>
        <p:spPr>
          <a:xfrm>
            <a:off x="6815225" y="1793687"/>
            <a:ext cx="1884600" cy="5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Fira Sans"/>
                <a:ea typeface="Fira Sans"/>
                <a:cs typeface="Fira Sans"/>
                <a:sym typeface="Fira Sans"/>
              </a:rPr>
              <a:t>It’s composed of hydrogen and helium</a:t>
            </a:r>
            <a:endParaRPr sz="1200"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963" name="Google Shape;963;p31"/>
          <p:cNvSpPr txBox="1"/>
          <p:nvPr/>
        </p:nvSpPr>
        <p:spPr>
          <a:xfrm>
            <a:off x="6815225" y="3113925"/>
            <a:ext cx="1884600" cy="4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Neptune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964" name="Google Shape;964;p31"/>
          <p:cNvSpPr txBox="1"/>
          <p:nvPr/>
        </p:nvSpPr>
        <p:spPr>
          <a:xfrm>
            <a:off x="6815225" y="3460775"/>
            <a:ext cx="1884600" cy="5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Fira Sans"/>
                <a:ea typeface="Fira Sans"/>
                <a:cs typeface="Fira Sans"/>
                <a:sym typeface="Fira Sans"/>
              </a:rPr>
              <a:t>Neptune is the farthest planet from the Sun </a:t>
            </a:r>
            <a:endParaRPr sz="1200"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965" name="Google Shape;965;p31"/>
          <p:cNvSpPr txBox="1"/>
          <p:nvPr/>
        </p:nvSpPr>
        <p:spPr>
          <a:xfrm>
            <a:off x="457200" y="3179225"/>
            <a:ext cx="1884600" cy="4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Earth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966" name="Google Shape;966;p31"/>
          <p:cNvSpPr txBox="1"/>
          <p:nvPr/>
        </p:nvSpPr>
        <p:spPr>
          <a:xfrm>
            <a:off x="457200" y="3526075"/>
            <a:ext cx="1884600" cy="5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Fira Sans"/>
                <a:ea typeface="Fira Sans"/>
                <a:cs typeface="Fira Sans"/>
                <a:sym typeface="Fira Sans"/>
              </a:rPr>
              <a:t>Earth is the third planet from the Sun</a:t>
            </a:r>
            <a:endParaRPr sz="1200"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967" name="Google Shape;967;p31"/>
          <p:cNvSpPr txBox="1"/>
          <p:nvPr/>
        </p:nvSpPr>
        <p:spPr>
          <a:xfrm>
            <a:off x="457200" y="1781225"/>
            <a:ext cx="1884600" cy="5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Fira Sans"/>
                <a:ea typeface="Fira Sans"/>
                <a:cs typeface="Fira Sans"/>
                <a:sym typeface="Fira Sans"/>
              </a:rPr>
              <a:t>Mercury is the closest planet to the Sun</a:t>
            </a:r>
            <a:endParaRPr sz="1200"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968" name="Google Shape;968;p31"/>
          <p:cNvSpPr txBox="1"/>
          <p:nvPr/>
        </p:nvSpPr>
        <p:spPr>
          <a:xfrm>
            <a:off x="457200" y="1434375"/>
            <a:ext cx="1884600" cy="4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Mercury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969" name="Google Shape;969;p31"/>
          <p:cNvSpPr/>
          <p:nvPr/>
        </p:nvSpPr>
        <p:spPr>
          <a:xfrm>
            <a:off x="3269675" y="1595863"/>
            <a:ext cx="448500" cy="448500"/>
          </a:xfrm>
          <a:prstGeom prst="ellipse">
            <a:avLst/>
          </a:prstGeom>
          <a:solidFill>
            <a:srgbClr val="2F845C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01</a:t>
            </a:r>
            <a:endParaRPr sz="2200" b="1">
              <a:solidFill>
                <a:srgbClr val="FFFFFF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970" name="Google Shape;970;p31"/>
          <p:cNvSpPr/>
          <p:nvPr/>
        </p:nvSpPr>
        <p:spPr>
          <a:xfrm>
            <a:off x="5397175" y="1595863"/>
            <a:ext cx="448500" cy="448500"/>
          </a:xfrm>
          <a:prstGeom prst="ellipse">
            <a:avLst/>
          </a:prstGeom>
          <a:solidFill>
            <a:srgbClr val="2F845C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02</a:t>
            </a:r>
            <a:endParaRPr sz="2200" b="1">
              <a:solidFill>
                <a:srgbClr val="FFFFFF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971" name="Google Shape;971;p31"/>
          <p:cNvSpPr/>
          <p:nvPr/>
        </p:nvSpPr>
        <p:spPr>
          <a:xfrm>
            <a:off x="4836563" y="3333638"/>
            <a:ext cx="448500" cy="448500"/>
          </a:xfrm>
          <a:prstGeom prst="ellipse">
            <a:avLst/>
          </a:prstGeom>
          <a:solidFill>
            <a:srgbClr val="2F845C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03</a:t>
            </a:r>
            <a:endParaRPr sz="2200" b="1">
              <a:solidFill>
                <a:srgbClr val="FFFFFF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972" name="Google Shape;972;p31"/>
          <p:cNvSpPr/>
          <p:nvPr/>
        </p:nvSpPr>
        <p:spPr>
          <a:xfrm>
            <a:off x="3023225" y="3333638"/>
            <a:ext cx="448500" cy="448500"/>
          </a:xfrm>
          <a:prstGeom prst="ellipse">
            <a:avLst/>
          </a:prstGeom>
          <a:solidFill>
            <a:srgbClr val="2F845C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04</a:t>
            </a:r>
            <a:endParaRPr sz="2200" b="1">
              <a:solidFill>
                <a:srgbClr val="FFFFFF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cxnSp>
        <p:nvCxnSpPr>
          <p:cNvPr id="973" name="Google Shape;973;p31"/>
          <p:cNvCxnSpPr>
            <a:stCxn id="971" idx="6"/>
          </p:cNvCxnSpPr>
          <p:nvPr/>
        </p:nvCxnSpPr>
        <p:spPr>
          <a:xfrm>
            <a:off x="5285063" y="3557888"/>
            <a:ext cx="1494600" cy="0"/>
          </a:xfrm>
          <a:prstGeom prst="straightConnector1">
            <a:avLst/>
          </a:prstGeom>
          <a:noFill/>
          <a:ln w="19050" cap="flat" cmpd="sng">
            <a:solidFill>
              <a:srgbClr val="2F845C"/>
            </a:solidFill>
            <a:prstDash val="dot"/>
            <a:round/>
            <a:headEnd type="none" w="med" len="med"/>
            <a:tailEnd type="oval" w="med" len="med"/>
          </a:ln>
        </p:spPr>
      </p:cxnSp>
      <p:sp>
        <p:nvSpPr>
          <p:cNvPr id="974" name="Google Shape;974;p31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Christmas Infographics</a:t>
            </a:r>
            <a:endParaRPr sz="2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9" name="Google Shape;979;p32"/>
          <p:cNvSpPr txBox="1"/>
          <p:nvPr/>
        </p:nvSpPr>
        <p:spPr>
          <a:xfrm>
            <a:off x="6736133" y="1600750"/>
            <a:ext cx="1950600" cy="4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Venus</a:t>
            </a:r>
            <a:endParaRPr sz="1800">
              <a:solidFill>
                <a:schemeClr val="dk1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980" name="Google Shape;980;p32"/>
          <p:cNvSpPr txBox="1"/>
          <p:nvPr/>
        </p:nvSpPr>
        <p:spPr>
          <a:xfrm>
            <a:off x="6736133" y="1959782"/>
            <a:ext cx="1950600" cy="5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Venus has a beautiful name and is the second planet from the Sun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81" name="Google Shape;981;p32"/>
          <p:cNvSpPr txBox="1"/>
          <p:nvPr/>
        </p:nvSpPr>
        <p:spPr>
          <a:xfrm>
            <a:off x="6736133" y="3319906"/>
            <a:ext cx="1950600" cy="4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Neptune</a:t>
            </a:r>
            <a:endParaRPr sz="1800">
              <a:solidFill>
                <a:schemeClr val="dk1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982" name="Google Shape;982;p32"/>
          <p:cNvSpPr txBox="1"/>
          <p:nvPr/>
        </p:nvSpPr>
        <p:spPr>
          <a:xfrm>
            <a:off x="6736133" y="3678937"/>
            <a:ext cx="1950600" cy="5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Neptune is the farthest planet from the Sun and the fourth-largest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83" name="Google Shape;983;p32"/>
          <p:cNvSpPr txBox="1"/>
          <p:nvPr/>
        </p:nvSpPr>
        <p:spPr>
          <a:xfrm>
            <a:off x="457200" y="3319906"/>
            <a:ext cx="1950600" cy="4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Mercury</a:t>
            </a:r>
            <a:endParaRPr sz="1800">
              <a:solidFill>
                <a:schemeClr val="dk1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984" name="Google Shape;984;p32"/>
          <p:cNvSpPr txBox="1"/>
          <p:nvPr/>
        </p:nvSpPr>
        <p:spPr>
          <a:xfrm>
            <a:off x="457200" y="3678937"/>
            <a:ext cx="1950600" cy="5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Mercury is the closest planet to the Sun and the smallest of them all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85" name="Google Shape;985;p32"/>
          <p:cNvSpPr/>
          <p:nvPr/>
        </p:nvSpPr>
        <p:spPr>
          <a:xfrm>
            <a:off x="4097024" y="1203210"/>
            <a:ext cx="1113910" cy="1076695"/>
          </a:xfrm>
          <a:custGeom>
            <a:avLst/>
            <a:gdLst/>
            <a:ahLst/>
            <a:cxnLst/>
            <a:rect l="l" t="t" r="r" b="b"/>
            <a:pathLst>
              <a:path w="50615" h="48924" extrusionOk="0">
                <a:moveTo>
                  <a:pt x="25266" y="0"/>
                </a:moveTo>
                <a:cubicBezTo>
                  <a:pt x="17051" y="15204"/>
                  <a:pt x="8585" y="31754"/>
                  <a:pt x="1" y="48875"/>
                </a:cubicBezTo>
                <a:cubicBezTo>
                  <a:pt x="4470" y="48910"/>
                  <a:pt x="8940" y="48924"/>
                  <a:pt x="13409" y="48924"/>
                </a:cubicBezTo>
                <a:cubicBezTo>
                  <a:pt x="25811" y="48924"/>
                  <a:pt x="38213" y="48817"/>
                  <a:pt x="50614" y="48756"/>
                </a:cubicBezTo>
                <a:cubicBezTo>
                  <a:pt x="41720" y="32004"/>
                  <a:pt x="33077" y="15526"/>
                  <a:pt x="2526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365750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01</a:t>
            </a:r>
            <a:endParaRPr sz="180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986" name="Google Shape;986;p32"/>
          <p:cNvSpPr/>
          <p:nvPr/>
        </p:nvSpPr>
        <p:spPr>
          <a:xfrm>
            <a:off x="3745112" y="2297182"/>
            <a:ext cx="1847045" cy="704856"/>
          </a:xfrm>
          <a:custGeom>
            <a:avLst/>
            <a:gdLst/>
            <a:ahLst/>
            <a:cxnLst/>
            <a:rect l="l" t="t" r="r" b="b"/>
            <a:pathLst>
              <a:path w="83928" h="32028" extrusionOk="0">
                <a:moveTo>
                  <a:pt x="67105" y="1"/>
                </a:moveTo>
                <a:cubicBezTo>
                  <a:pt x="54576" y="53"/>
                  <a:pt x="42041" y="162"/>
                  <a:pt x="29509" y="162"/>
                </a:cubicBezTo>
                <a:cubicBezTo>
                  <a:pt x="24844" y="162"/>
                  <a:pt x="20179" y="147"/>
                  <a:pt x="15515" y="108"/>
                </a:cubicBezTo>
                <a:cubicBezTo>
                  <a:pt x="10371" y="10347"/>
                  <a:pt x="5204" y="20777"/>
                  <a:pt x="1" y="31254"/>
                </a:cubicBezTo>
                <a:cubicBezTo>
                  <a:pt x="7746" y="31762"/>
                  <a:pt x="15519" y="31885"/>
                  <a:pt x="23291" y="31885"/>
                </a:cubicBezTo>
                <a:cubicBezTo>
                  <a:pt x="29750" y="31885"/>
                  <a:pt x="36208" y="31800"/>
                  <a:pt x="42649" y="31778"/>
                </a:cubicBezTo>
                <a:cubicBezTo>
                  <a:pt x="44133" y="31778"/>
                  <a:pt x="45607" y="32027"/>
                  <a:pt x="47080" y="32027"/>
                </a:cubicBezTo>
                <a:cubicBezTo>
                  <a:pt x="47250" y="32027"/>
                  <a:pt x="47420" y="32024"/>
                  <a:pt x="47590" y="32016"/>
                </a:cubicBezTo>
                <a:cubicBezTo>
                  <a:pt x="49317" y="31945"/>
                  <a:pt x="51031" y="31707"/>
                  <a:pt x="52746" y="31659"/>
                </a:cubicBezTo>
                <a:cubicBezTo>
                  <a:pt x="53999" y="31630"/>
                  <a:pt x="55253" y="31618"/>
                  <a:pt x="56506" y="31618"/>
                </a:cubicBezTo>
                <a:cubicBezTo>
                  <a:pt x="58787" y="31618"/>
                  <a:pt x="61067" y="31657"/>
                  <a:pt x="63342" y="31695"/>
                </a:cubicBezTo>
                <a:cubicBezTo>
                  <a:pt x="64748" y="31719"/>
                  <a:pt x="66155" y="31729"/>
                  <a:pt x="67562" y="31729"/>
                </a:cubicBezTo>
                <a:cubicBezTo>
                  <a:pt x="73017" y="31729"/>
                  <a:pt x="78476" y="31581"/>
                  <a:pt x="83928" y="31552"/>
                </a:cubicBezTo>
                <a:cubicBezTo>
                  <a:pt x="78320" y="21039"/>
                  <a:pt x="72665" y="10466"/>
                  <a:pt x="6710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02</a:t>
            </a:r>
            <a:endParaRPr sz="180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987" name="Google Shape;987;p32"/>
          <p:cNvSpPr/>
          <p:nvPr/>
        </p:nvSpPr>
        <p:spPr>
          <a:xfrm>
            <a:off x="3351540" y="3005200"/>
            <a:ext cx="2648581" cy="775500"/>
          </a:xfrm>
          <a:custGeom>
            <a:avLst/>
            <a:gdLst/>
            <a:ahLst/>
            <a:cxnLst/>
            <a:rect l="l" t="t" r="r" b="b"/>
            <a:pathLst>
              <a:path w="120349" h="35238" extrusionOk="0">
                <a:moveTo>
                  <a:pt x="17431" y="0"/>
                </a:moveTo>
                <a:cubicBezTo>
                  <a:pt x="11621" y="11704"/>
                  <a:pt x="5799" y="23432"/>
                  <a:pt x="1" y="34969"/>
                </a:cubicBezTo>
                <a:cubicBezTo>
                  <a:pt x="238" y="34967"/>
                  <a:pt x="475" y="34966"/>
                  <a:pt x="713" y="34966"/>
                </a:cubicBezTo>
                <a:cubicBezTo>
                  <a:pt x="5057" y="34966"/>
                  <a:pt x="9402" y="35237"/>
                  <a:pt x="13755" y="35237"/>
                </a:cubicBezTo>
                <a:cubicBezTo>
                  <a:pt x="14139" y="35237"/>
                  <a:pt x="14523" y="35235"/>
                  <a:pt x="14907" y="35231"/>
                </a:cubicBezTo>
                <a:cubicBezTo>
                  <a:pt x="20015" y="35159"/>
                  <a:pt x="25135" y="35064"/>
                  <a:pt x="30243" y="34969"/>
                </a:cubicBezTo>
                <a:cubicBezTo>
                  <a:pt x="35553" y="34874"/>
                  <a:pt x="40851" y="34790"/>
                  <a:pt x="46149" y="34731"/>
                </a:cubicBezTo>
                <a:cubicBezTo>
                  <a:pt x="48008" y="34713"/>
                  <a:pt x="49881" y="34642"/>
                  <a:pt x="51746" y="34642"/>
                </a:cubicBezTo>
                <a:cubicBezTo>
                  <a:pt x="52378" y="34642"/>
                  <a:pt x="53009" y="34650"/>
                  <a:pt x="53638" y="34671"/>
                </a:cubicBezTo>
                <a:cubicBezTo>
                  <a:pt x="55116" y="34710"/>
                  <a:pt x="56594" y="34937"/>
                  <a:pt x="58065" y="34937"/>
                </a:cubicBezTo>
                <a:cubicBezTo>
                  <a:pt x="58846" y="34937"/>
                  <a:pt x="59625" y="34873"/>
                  <a:pt x="60401" y="34683"/>
                </a:cubicBezTo>
                <a:lnTo>
                  <a:pt x="60461" y="34683"/>
                </a:lnTo>
                <a:cubicBezTo>
                  <a:pt x="60484" y="34671"/>
                  <a:pt x="60508" y="34671"/>
                  <a:pt x="60532" y="34671"/>
                </a:cubicBezTo>
                <a:cubicBezTo>
                  <a:pt x="69021" y="34647"/>
                  <a:pt x="77498" y="34195"/>
                  <a:pt x="85988" y="34183"/>
                </a:cubicBezTo>
                <a:cubicBezTo>
                  <a:pt x="88687" y="34175"/>
                  <a:pt x="91466" y="34002"/>
                  <a:pt x="94207" y="34002"/>
                </a:cubicBezTo>
                <a:cubicBezTo>
                  <a:pt x="95431" y="34002"/>
                  <a:pt x="96648" y="34036"/>
                  <a:pt x="97846" y="34135"/>
                </a:cubicBezTo>
                <a:cubicBezTo>
                  <a:pt x="100560" y="34353"/>
                  <a:pt x="103198" y="34564"/>
                  <a:pt x="105871" y="34564"/>
                </a:cubicBezTo>
                <a:cubicBezTo>
                  <a:pt x="107009" y="34564"/>
                  <a:pt x="108153" y="34526"/>
                  <a:pt x="109312" y="34433"/>
                </a:cubicBezTo>
                <a:cubicBezTo>
                  <a:pt x="109327" y="34432"/>
                  <a:pt x="109342" y="34431"/>
                  <a:pt x="109357" y="34431"/>
                </a:cubicBezTo>
                <a:cubicBezTo>
                  <a:pt x="109455" y="34431"/>
                  <a:pt x="109536" y="34465"/>
                  <a:pt x="109598" y="34516"/>
                </a:cubicBezTo>
                <a:cubicBezTo>
                  <a:pt x="110689" y="34593"/>
                  <a:pt x="111781" y="34621"/>
                  <a:pt x="112873" y="34621"/>
                </a:cubicBezTo>
                <a:cubicBezTo>
                  <a:pt x="115365" y="34621"/>
                  <a:pt x="117857" y="34472"/>
                  <a:pt x="120349" y="34397"/>
                </a:cubicBezTo>
                <a:cubicBezTo>
                  <a:pt x="114515" y="23253"/>
                  <a:pt x="108443" y="11835"/>
                  <a:pt x="102311" y="334"/>
                </a:cubicBezTo>
                <a:cubicBezTo>
                  <a:pt x="96631" y="343"/>
                  <a:pt x="90943" y="509"/>
                  <a:pt x="85261" y="509"/>
                </a:cubicBezTo>
                <a:cubicBezTo>
                  <a:pt x="83915" y="509"/>
                  <a:pt x="82570" y="499"/>
                  <a:pt x="81225" y="477"/>
                </a:cubicBezTo>
                <a:cubicBezTo>
                  <a:pt x="78915" y="437"/>
                  <a:pt x="76595" y="363"/>
                  <a:pt x="74278" y="363"/>
                </a:cubicBezTo>
                <a:cubicBezTo>
                  <a:pt x="73060" y="363"/>
                  <a:pt x="71843" y="383"/>
                  <a:pt x="70629" y="441"/>
                </a:cubicBezTo>
                <a:cubicBezTo>
                  <a:pt x="68949" y="522"/>
                  <a:pt x="67269" y="798"/>
                  <a:pt x="65579" y="798"/>
                </a:cubicBezTo>
                <a:cubicBezTo>
                  <a:pt x="65543" y="798"/>
                  <a:pt x="65508" y="798"/>
                  <a:pt x="65473" y="798"/>
                </a:cubicBezTo>
                <a:cubicBezTo>
                  <a:pt x="63857" y="798"/>
                  <a:pt x="62263" y="559"/>
                  <a:pt x="60647" y="559"/>
                </a:cubicBezTo>
                <a:cubicBezTo>
                  <a:pt x="60609" y="559"/>
                  <a:pt x="60571" y="560"/>
                  <a:pt x="60532" y="560"/>
                </a:cubicBezTo>
                <a:cubicBezTo>
                  <a:pt x="54086" y="581"/>
                  <a:pt x="47623" y="668"/>
                  <a:pt x="41160" y="668"/>
                </a:cubicBezTo>
                <a:cubicBezTo>
                  <a:pt x="33239" y="668"/>
                  <a:pt x="25319" y="538"/>
                  <a:pt x="174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03</a:t>
            </a:r>
            <a:endParaRPr sz="180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988" name="Google Shape;988;p32"/>
          <p:cNvSpPr/>
          <p:nvPr/>
        </p:nvSpPr>
        <p:spPr>
          <a:xfrm>
            <a:off x="3002247" y="3777129"/>
            <a:ext cx="3347407" cy="773410"/>
          </a:xfrm>
          <a:custGeom>
            <a:avLst/>
            <a:gdLst/>
            <a:ahLst/>
            <a:cxnLst/>
            <a:rect l="l" t="t" r="r" b="b"/>
            <a:pathLst>
              <a:path w="152103" h="35143" extrusionOk="0">
                <a:moveTo>
                  <a:pt x="112929" y="1"/>
                </a:moveTo>
                <a:cubicBezTo>
                  <a:pt x="112890" y="1"/>
                  <a:pt x="112851" y="1"/>
                  <a:pt x="112812" y="1"/>
                </a:cubicBezTo>
                <a:cubicBezTo>
                  <a:pt x="108848" y="1"/>
                  <a:pt x="104883" y="25"/>
                  <a:pt x="100918" y="61"/>
                </a:cubicBezTo>
                <a:cubicBezTo>
                  <a:pt x="92762" y="132"/>
                  <a:pt x="84606" y="525"/>
                  <a:pt x="76439" y="537"/>
                </a:cubicBezTo>
                <a:cubicBezTo>
                  <a:pt x="75675" y="716"/>
                  <a:pt x="74923" y="775"/>
                  <a:pt x="74173" y="775"/>
                </a:cubicBezTo>
                <a:cubicBezTo>
                  <a:pt x="72875" y="775"/>
                  <a:pt x="71583" y="598"/>
                  <a:pt x="70248" y="561"/>
                </a:cubicBezTo>
                <a:cubicBezTo>
                  <a:pt x="69456" y="537"/>
                  <a:pt x="68664" y="527"/>
                  <a:pt x="67871" y="527"/>
                </a:cubicBezTo>
                <a:cubicBezTo>
                  <a:pt x="65920" y="527"/>
                  <a:pt x="63967" y="583"/>
                  <a:pt x="62020" y="608"/>
                </a:cubicBezTo>
                <a:cubicBezTo>
                  <a:pt x="56722" y="668"/>
                  <a:pt x="51424" y="739"/>
                  <a:pt x="46114" y="846"/>
                </a:cubicBezTo>
                <a:cubicBezTo>
                  <a:pt x="41006" y="942"/>
                  <a:pt x="35886" y="1037"/>
                  <a:pt x="30778" y="1108"/>
                </a:cubicBezTo>
                <a:cubicBezTo>
                  <a:pt x="30415" y="1112"/>
                  <a:pt x="30052" y="1114"/>
                  <a:pt x="29688" y="1114"/>
                </a:cubicBezTo>
                <a:cubicBezTo>
                  <a:pt x="25285" y="1114"/>
                  <a:pt x="20889" y="828"/>
                  <a:pt x="16485" y="828"/>
                </a:cubicBezTo>
                <a:cubicBezTo>
                  <a:pt x="16122" y="828"/>
                  <a:pt x="15759" y="830"/>
                  <a:pt x="15395" y="834"/>
                </a:cubicBezTo>
                <a:cubicBezTo>
                  <a:pt x="10240" y="11098"/>
                  <a:pt x="5097" y="21194"/>
                  <a:pt x="1" y="30969"/>
                </a:cubicBezTo>
                <a:cubicBezTo>
                  <a:pt x="19764" y="34278"/>
                  <a:pt x="42662" y="35142"/>
                  <a:pt x="63982" y="35142"/>
                </a:cubicBezTo>
                <a:cubicBezTo>
                  <a:pt x="73115" y="35142"/>
                  <a:pt x="81959" y="34984"/>
                  <a:pt x="90143" y="34791"/>
                </a:cubicBezTo>
                <a:cubicBezTo>
                  <a:pt x="108979" y="33993"/>
                  <a:pt x="130636" y="33327"/>
                  <a:pt x="152103" y="30243"/>
                </a:cubicBezTo>
                <a:cubicBezTo>
                  <a:pt x="147281" y="20623"/>
                  <a:pt x="142102" y="10562"/>
                  <a:pt x="136708" y="263"/>
                </a:cubicBezTo>
                <a:cubicBezTo>
                  <a:pt x="134063" y="328"/>
                  <a:pt x="131419" y="498"/>
                  <a:pt x="128774" y="498"/>
                </a:cubicBezTo>
                <a:cubicBezTo>
                  <a:pt x="127537" y="498"/>
                  <a:pt x="126301" y="461"/>
                  <a:pt x="125064" y="358"/>
                </a:cubicBezTo>
                <a:cubicBezTo>
                  <a:pt x="125004" y="358"/>
                  <a:pt x="124957" y="334"/>
                  <a:pt x="124909" y="322"/>
                </a:cubicBezTo>
                <a:cubicBezTo>
                  <a:pt x="124140" y="376"/>
                  <a:pt x="123376" y="398"/>
                  <a:pt x="122617" y="398"/>
                </a:cubicBezTo>
                <a:cubicBezTo>
                  <a:pt x="119371" y="398"/>
                  <a:pt x="116195" y="1"/>
                  <a:pt x="11292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04</a:t>
            </a:r>
            <a:endParaRPr sz="180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989" name="Google Shape;989;p32"/>
          <p:cNvSpPr/>
          <p:nvPr/>
        </p:nvSpPr>
        <p:spPr>
          <a:xfrm>
            <a:off x="2957703" y="1163816"/>
            <a:ext cx="3435723" cy="3426062"/>
          </a:xfrm>
          <a:custGeom>
            <a:avLst/>
            <a:gdLst/>
            <a:ahLst/>
            <a:cxnLst/>
            <a:rect l="l" t="t" r="r" b="b"/>
            <a:pathLst>
              <a:path w="156116" h="155677" extrusionOk="0">
                <a:moveTo>
                  <a:pt x="76986" y="5636"/>
                </a:moveTo>
                <a:cubicBezTo>
                  <a:pt x="84428" y="20364"/>
                  <a:pt x="92095" y="34961"/>
                  <a:pt x="99823" y="49546"/>
                </a:cubicBezTo>
                <a:cubicBezTo>
                  <a:pt x="99906" y="49701"/>
                  <a:pt x="99989" y="49856"/>
                  <a:pt x="100073" y="50010"/>
                </a:cubicBezTo>
                <a:cubicBezTo>
                  <a:pt x="97755" y="49946"/>
                  <a:pt x="95437" y="49919"/>
                  <a:pt x="93119" y="49919"/>
                </a:cubicBezTo>
                <a:cubicBezTo>
                  <a:pt x="82525" y="49919"/>
                  <a:pt x="71934" y="50473"/>
                  <a:pt x="61340" y="50473"/>
                </a:cubicBezTo>
                <a:cubicBezTo>
                  <a:pt x="58860" y="50473"/>
                  <a:pt x="56380" y="50442"/>
                  <a:pt x="53900" y="50368"/>
                </a:cubicBezTo>
                <a:cubicBezTo>
                  <a:pt x="61437" y="35378"/>
                  <a:pt x="69057" y="20423"/>
                  <a:pt x="76986" y="5636"/>
                </a:cubicBezTo>
                <a:close/>
                <a:moveTo>
                  <a:pt x="93165" y="51818"/>
                </a:moveTo>
                <a:cubicBezTo>
                  <a:pt x="95813" y="51818"/>
                  <a:pt x="98461" y="51853"/>
                  <a:pt x="101108" y="51939"/>
                </a:cubicBezTo>
                <a:cubicBezTo>
                  <a:pt x="106502" y="62119"/>
                  <a:pt x="111931" y="72275"/>
                  <a:pt x="117361" y="82443"/>
                </a:cubicBezTo>
                <a:cubicBezTo>
                  <a:pt x="102537" y="82467"/>
                  <a:pt x="87714" y="82800"/>
                  <a:pt x="72891" y="82907"/>
                </a:cubicBezTo>
                <a:cubicBezTo>
                  <a:pt x="70853" y="82920"/>
                  <a:pt x="68814" y="82926"/>
                  <a:pt x="66776" y="82926"/>
                </a:cubicBezTo>
                <a:cubicBezTo>
                  <a:pt x="57147" y="82926"/>
                  <a:pt x="47518" y="82785"/>
                  <a:pt x="37898" y="82491"/>
                </a:cubicBezTo>
                <a:cubicBezTo>
                  <a:pt x="42899" y="72406"/>
                  <a:pt x="47911" y="62309"/>
                  <a:pt x="52960" y="52237"/>
                </a:cubicBezTo>
                <a:cubicBezTo>
                  <a:pt x="55756" y="52334"/>
                  <a:pt x="58553" y="52373"/>
                  <a:pt x="61350" y="52373"/>
                </a:cubicBezTo>
                <a:cubicBezTo>
                  <a:pt x="71955" y="52373"/>
                  <a:pt x="82560" y="51818"/>
                  <a:pt x="93165" y="51818"/>
                </a:cubicBezTo>
                <a:close/>
                <a:moveTo>
                  <a:pt x="118373" y="84336"/>
                </a:moveTo>
                <a:cubicBezTo>
                  <a:pt x="120813" y="88920"/>
                  <a:pt x="123266" y="93516"/>
                  <a:pt x="125695" y="98100"/>
                </a:cubicBezTo>
                <a:cubicBezTo>
                  <a:pt x="129148" y="104600"/>
                  <a:pt x="132589" y="111101"/>
                  <a:pt x="136006" y="117614"/>
                </a:cubicBezTo>
                <a:cubicBezTo>
                  <a:pt x="128037" y="117498"/>
                  <a:pt x="120069" y="117446"/>
                  <a:pt x="112100" y="117446"/>
                </a:cubicBezTo>
                <a:cubicBezTo>
                  <a:pt x="102852" y="117446"/>
                  <a:pt x="93604" y="117516"/>
                  <a:pt x="84356" y="117638"/>
                </a:cubicBezTo>
                <a:cubicBezTo>
                  <a:pt x="67449" y="117852"/>
                  <a:pt x="50543" y="118173"/>
                  <a:pt x="33648" y="118293"/>
                </a:cubicBezTo>
                <a:cubicBezTo>
                  <a:pt x="29111" y="118328"/>
                  <a:pt x="24575" y="118340"/>
                  <a:pt x="20039" y="118340"/>
                </a:cubicBezTo>
                <a:cubicBezTo>
                  <a:pt x="22872" y="112697"/>
                  <a:pt x="25694" y="107041"/>
                  <a:pt x="28504" y="101386"/>
                </a:cubicBezTo>
                <a:cubicBezTo>
                  <a:pt x="31338" y="95718"/>
                  <a:pt x="34148" y="90051"/>
                  <a:pt x="36958" y="84372"/>
                </a:cubicBezTo>
                <a:cubicBezTo>
                  <a:pt x="46938" y="84673"/>
                  <a:pt x="56914" y="84803"/>
                  <a:pt x="66892" y="84803"/>
                </a:cubicBezTo>
                <a:cubicBezTo>
                  <a:pt x="72661" y="84803"/>
                  <a:pt x="78430" y="84760"/>
                  <a:pt x="84202" y="84681"/>
                </a:cubicBezTo>
                <a:cubicBezTo>
                  <a:pt x="95596" y="84527"/>
                  <a:pt x="106978" y="84348"/>
                  <a:pt x="118373" y="84336"/>
                </a:cubicBezTo>
                <a:close/>
                <a:moveTo>
                  <a:pt x="112712" y="119347"/>
                </a:moveTo>
                <a:cubicBezTo>
                  <a:pt x="115908" y="119347"/>
                  <a:pt x="119105" y="119356"/>
                  <a:pt x="122302" y="119376"/>
                </a:cubicBezTo>
                <a:cubicBezTo>
                  <a:pt x="127195" y="119400"/>
                  <a:pt x="132100" y="119459"/>
                  <a:pt x="137006" y="119531"/>
                </a:cubicBezTo>
                <a:cubicBezTo>
                  <a:pt x="141399" y="127925"/>
                  <a:pt x="145745" y="136342"/>
                  <a:pt x="150019" y="144808"/>
                </a:cubicBezTo>
                <a:cubicBezTo>
                  <a:pt x="150496" y="145725"/>
                  <a:pt x="150960" y="146653"/>
                  <a:pt x="151424" y="147582"/>
                </a:cubicBezTo>
                <a:cubicBezTo>
                  <a:pt x="133101" y="150058"/>
                  <a:pt x="114598" y="150832"/>
                  <a:pt x="96132" y="151582"/>
                </a:cubicBezTo>
                <a:cubicBezTo>
                  <a:pt x="86729" y="151970"/>
                  <a:pt x="77298" y="152165"/>
                  <a:pt x="67868" y="152165"/>
                </a:cubicBezTo>
                <a:cubicBezTo>
                  <a:pt x="59924" y="152165"/>
                  <a:pt x="51980" y="152027"/>
                  <a:pt x="44054" y="151749"/>
                </a:cubicBezTo>
                <a:cubicBezTo>
                  <a:pt x="30909" y="151297"/>
                  <a:pt x="17729" y="150392"/>
                  <a:pt x="4727" y="148356"/>
                </a:cubicBezTo>
                <a:cubicBezTo>
                  <a:pt x="9585" y="139021"/>
                  <a:pt x="14348" y="129639"/>
                  <a:pt x="19074" y="120245"/>
                </a:cubicBezTo>
                <a:cubicBezTo>
                  <a:pt x="36493" y="120245"/>
                  <a:pt x="53900" y="119983"/>
                  <a:pt x="71307" y="119721"/>
                </a:cubicBezTo>
                <a:cubicBezTo>
                  <a:pt x="85112" y="119518"/>
                  <a:pt x="98910" y="119347"/>
                  <a:pt x="112712" y="119347"/>
                </a:cubicBezTo>
                <a:close/>
                <a:moveTo>
                  <a:pt x="76888" y="0"/>
                </a:moveTo>
                <a:cubicBezTo>
                  <a:pt x="76355" y="0"/>
                  <a:pt x="75831" y="261"/>
                  <a:pt x="75498" y="885"/>
                </a:cubicBezTo>
                <a:cubicBezTo>
                  <a:pt x="67152" y="16351"/>
                  <a:pt x="59151" y="32008"/>
                  <a:pt x="51257" y="47701"/>
                </a:cubicBezTo>
                <a:cubicBezTo>
                  <a:pt x="42875" y="64381"/>
                  <a:pt x="34624" y="81121"/>
                  <a:pt x="26313" y="97826"/>
                </a:cubicBezTo>
                <a:cubicBezTo>
                  <a:pt x="18098" y="114328"/>
                  <a:pt x="9847" y="130806"/>
                  <a:pt x="1346" y="147153"/>
                </a:cubicBezTo>
                <a:cubicBezTo>
                  <a:pt x="1060" y="147701"/>
                  <a:pt x="774" y="148261"/>
                  <a:pt x="477" y="148808"/>
                </a:cubicBezTo>
                <a:cubicBezTo>
                  <a:pt x="1" y="149737"/>
                  <a:pt x="346" y="151237"/>
                  <a:pt x="1548" y="151428"/>
                </a:cubicBezTo>
                <a:cubicBezTo>
                  <a:pt x="19062" y="154357"/>
                  <a:pt x="36886" y="155285"/>
                  <a:pt x="54626" y="155583"/>
                </a:cubicBezTo>
                <a:cubicBezTo>
                  <a:pt x="58473" y="155646"/>
                  <a:pt x="62320" y="155676"/>
                  <a:pt x="66167" y="155676"/>
                </a:cubicBezTo>
                <a:cubicBezTo>
                  <a:pt x="79706" y="155676"/>
                  <a:pt x="93248" y="155304"/>
                  <a:pt x="106776" y="154702"/>
                </a:cubicBezTo>
                <a:cubicBezTo>
                  <a:pt x="122766" y="153999"/>
                  <a:pt x="138744" y="152975"/>
                  <a:pt x="154591" y="150713"/>
                </a:cubicBezTo>
                <a:cubicBezTo>
                  <a:pt x="155806" y="150535"/>
                  <a:pt x="156115" y="149011"/>
                  <a:pt x="155663" y="148094"/>
                </a:cubicBezTo>
                <a:cubicBezTo>
                  <a:pt x="147888" y="132568"/>
                  <a:pt x="139840" y="117185"/>
                  <a:pt x="131708" y="101838"/>
                </a:cubicBezTo>
                <a:cubicBezTo>
                  <a:pt x="123135" y="85646"/>
                  <a:pt x="114467" y="69489"/>
                  <a:pt x="105859" y="53308"/>
                </a:cubicBezTo>
                <a:cubicBezTo>
                  <a:pt x="97525" y="37628"/>
                  <a:pt x="89238" y="21912"/>
                  <a:pt x="81189" y="6076"/>
                </a:cubicBezTo>
                <a:cubicBezTo>
                  <a:pt x="80320" y="4350"/>
                  <a:pt x="79439" y="2612"/>
                  <a:pt x="78570" y="885"/>
                </a:cubicBezTo>
                <a:cubicBezTo>
                  <a:pt x="78296" y="338"/>
                  <a:pt x="77713" y="40"/>
                  <a:pt x="77117" y="16"/>
                </a:cubicBezTo>
                <a:cubicBezTo>
                  <a:pt x="77041" y="6"/>
                  <a:pt x="76964" y="0"/>
                  <a:pt x="76888" y="0"/>
                </a:cubicBezTo>
                <a:close/>
              </a:path>
            </a:pathLst>
          </a:custGeom>
          <a:solidFill>
            <a:srgbClr val="133C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0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990" name="Google Shape;990;p32"/>
          <p:cNvSpPr txBox="1"/>
          <p:nvPr/>
        </p:nvSpPr>
        <p:spPr>
          <a:xfrm>
            <a:off x="457200" y="1959782"/>
            <a:ext cx="1950600" cy="5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Saturn is composed mostly of hydrogen and also helium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91" name="Google Shape;991;p32"/>
          <p:cNvSpPr txBox="1"/>
          <p:nvPr/>
        </p:nvSpPr>
        <p:spPr>
          <a:xfrm>
            <a:off x="457200" y="1600750"/>
            <a:ext cx="1950600" cy="4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Saturn</a:t>
            </a:r>
            <a:endParaRPr sz="1800">
              <a:solidFill>
                <a:schemeClr val="dk1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grpSp>
        <p:nvGrpSpPr>
          <p:cNvPr id="992" name="Google Shape;992;p32"/>
          <p:cNvGrpSpPr/>
          <p:nvPr/>
        </p:nvGrpSpPr>
        <p:grpSpPr>
          <a:xfrm>
            <a:off x="3958125" y="1481700"/>
            <a:ext cx="1634125" cy="2848375"/>
            <a:chOff x="3958125" y="1481700"/>
            <a:chExt cx="1634125" cy="2848375"/>
          </a:xfrm>
        </p:grpSpPr>
        <p:sp>
          <p:nvSpPr>
            <p:cNvPr id="993" name="Google Shape;993;p32"/>
            <p:cNvSpPr/>
            <p:nvPr/>
          </p:nvSpPr>
          <p:spPr>
            <a:xfrm>
              <a:off x="5453350" y="3852400"/>
              <a:ext cx="138900" cy="13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32"/>
            <p:cNvSpPr/>
            <p:nvPr/>
          </p:nvSpPr>
          <p:spPr>
            <a:xfrm>
              <a:off x="3958125" y="4191175"/>
              <a:ext cx="138900" cy="13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32"/>
            <p:cNvSpPr/>
            <p:nvPr/>
          </p:nvSpPr>
          <p:spPr>
            <a:xfrm>
              <a:off x="4213475" y="3485788"/>
              <a:ext cx="138900" cy="13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32"/>
            <p:cNvSpPr/>
            <p:nvPr/>
          </p:nvSpPr>
          <p:spPr>
            <a:xfrm>
              <a:off x="5016100" y="3123163"/>
              <a:ext cx="138900" cy="13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32"/>
            <p:cNvSpPr/>
            <p:nvPr/>
          </p:nvSpPr>
          <p:spPr>
            <a:xfrm>
              <a:off x="4213475" y="2436788"/>
              <a:ext cx="138900" cy="13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32"/>
            <p:cNvSpPr/>
            <p:nvPr/>
          </p:nvSpPr>
          <p:spPr>
            <a:xfrm>
              <a:off x="5072025" y="2632075"/>
              <a:ext cx="138900" cy="13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32"/>
            <p:cNvSpPr/>
            <p:nvPr/>
          </p:nvSpPr>
          <p:spPr>
            <a:xfrm>
              <a:off x="4584525" y="1481700"/>
              <a:ext cx="138900" cy="13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00" name="Google Shape;1000;p32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Christmas Infographics</a:t>
            </a:r>
            <a:endParaRPr sz="2400"/>
          </a:p>
        </p:txBody>
      </p:sp>
      <p:cxnSp>
        <p:nvCxnSpPr>
          <p:cNvPr id="1001" name="Google Shape;1001;p32"/>
          <p:cNvCxnSpPr/>
          <p:nvPr/>
        </p:nvCxnSpPr>
        <p:spPr>
          <a:xfrm>
            <a:off x="5510225" y="3036100"/>
            <a:ext cx="2128500" cy="5049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002" name="Google Shape;1002;p32"/>
          <p:cNvCxnSpPr/>
          <p:nvPr/>
        </p:nvCxnSpPr>
        <p:spPr>
          <a:xfrm>
            <a:off x="4652975" y="1302550"/>
            <a:ext cx="2948100" cy="5250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accent6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003" name="Google Shape;1003;p32"/>
          <p:cNvCxnSpPr/>
          <p:nvPr/>
        </p:nvCxnSpPr>
        <p:spPr>
          <a:xfrm rot="10800000">
            <a:off x="1538325" y="3581450"/>
            <a:ext cx="1633500" cy="833400"/>
          </a:xfrm>
          <a:prstGeom prst="bentConnector3">
            <a:avLst>
              <a:gd name="adj1" fmla="val 30029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004" name="Google Shape;1004;p32"/>
          <p:cNvCxnSpPr/>
          <p:nvPr/>
        </p:nvCxnSpPr>
        <p:spPr>
          <a:xfrm rot="10800000">
            <a:off x="1546500" y="1821600"/>
            <a:ext cx="2304000" cy="11430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accent3"/>
            </a:solidFill>
            <a:prstDash val="solid"/>
            <a:round/>
            <a:headEnd type="none" w="med" len="med"/>
            <a:tailEnd type="oval" w="med" len="med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Google Shape;1009;p33"/>
          <p:cNvSpPr txBox="1"/>
          <p:nvPr/>
        </p:nvSpPr>
        <p:spPr>
          <a:xfrm>
            <a:off x="456948" y="1877400"/>
            <a:ext cx="2367300" cy="4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Jupiter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010" name="Google Shape;1010;p33"/>
          <p:cNvSpPr txBox="1"/>
          <p:nvPr/>
        </p:nvSpPr>
        <p:spPr>
          <a:xfrm>
            <a:off x="456948" y="2312521"/>
            <a:ext cx="2367300" cy="3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Jupiter is a gas giant and the biggest planet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11" name="Google Shape;1011;p33"/>
          <p:cNvSpPr txBox="1"/>
          <p:nvPr/>
        </p:nvSpPr>
        <p:spPr>
          <a:xfrm>
            <a:off x="456948" y="3792481"/>
            <a:ext cx="2367300" cy="4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Venus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012" name="Google Shape;1012;p33"/>
          <p:cNvSpPr txBox="1"/>
          <p:nvPr/>
        </p:nvSpPr>
        <p:spPr>
          <a:xfrm>
            <a:off x="456948" y="4227601"/>
            <a:ext cx="2367300" cy="3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Venus has a beautiful name and is the second planet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13" name="Google Shape;1013;p33"/>
          <p:cNvSpPr txBox="1"/>
          <p:nvPr/>
        </p:nvSpPr>
        <p:spPr>
          <a:xfrm>
            <a:off x="6302626" y="3792481"/>
            <a:ext cx="2384100" cy="4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Saturn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014" name="Google Shape;1014;p33"/>
          <p:cNvSpPr txBox="1"/>
          <p:nvPr/>
        </p:nvSpPr>
        <p:spPr>
          <a:xfrm>
            <a:off x="6302637" y="4227601"/>
            <a:ext cx="2384100" cy="3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Saturn is composed of hydrogen and helium 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15" name="Google Shape;1015;p33"/>
          <p:cNvSpPr txBox="1"/>
          <p:nvPr/>
        </p:nvSpPr>
        <p:spPr>
          <a:xfrm>
            <a:off x="6302626" y="1877400"/>
            <a:ext cx="2384100" cy="4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Mars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016" name="Google Shape;1016;p33"/>
          <p:cNvSpPr txBox="1"/>
          <p:nvPr/>
        </p:nvSpPr>
        <p:spPr>
          <a:xfrm>
            <a:off x="6302635" y="2312521"/>
            <a:ext cx="2384100" cy="3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Despite being red, Mars is actually a cold place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017" name="Google Shape;1017;p33"/>
          <p:cNvCxnSpPr/>
          <p:nvPr/>
        </p:nvCxnSpPr>
        <p:spPr>
          <a:xfrm>
            <a:off x="2505076" y="2099700"/>
            <a:ext cx="10638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oval" w="med" len="med"/>
            <a:tailEnd type="none" w="med" len="med"/>
          </a:ln>
        </p:spPr>
      </p:cxnSp>
      <p:sp>
        <p:nvSpPr>
          <p:cNvPr id="1018" name="Google Shape;1018;p33"/>
          <p:cNvSpPr txBox="1"/>
          <p:nvPr/>
        </p:nvSpPr>
        <p:spPr>
          <a:xfrm>
            <a:off x="3437575" y="2157564"/>
            <a:ext cx="509700" cy="4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04</a:t>
            </a:r>
            <a:endParaRPr sz="2200"/>
          </a:p>
        </p:txBody>
      </p:sp>
      <p:cxnSp>
        <p:nvCxnSpPr>
          <p:cNvPr id="1019" name="Google Shape;1019;p33"/>
          <p:cNvCxnSpPr/>
          <p:nvPr/>
        </p:nvCxnSpPr>
        <p:spPr>
          <a:xfrm>
            <a:off x="2528762" y="4014775"/>
            <a:ext cx="1074000" cy="0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solid"/>
            <a:round/>
            <a:headEnd type="oval" w="med" len="med"/>
            <a:tailEnd type="none" w="med" len="med"/>
          </a:ln>
        </p:spPr>
      </p:cxnSp>
      <p:sp>
        <p:nvSpPr>
          <p:cNvPr id="1020" name="Google Shape;1020;p33"/>
          <p:cNvSpPr txBox="1"/>
          <p:nvPr/>
        </p:nvSpPr>
        <p:spPr>
          <a:xfrm>
            <a:off x="3503518" y="3740119"/>
            <a:ext cx="509700" cy="4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03</a:t>
            </a:r>
            <a:endParaRPr sz="2200"/>
          </a:p>
        </p:txBody>
      </p:sp>
      <p:cxnSp>
        <p:nvCxnSpPr>
          <p:cNvPr id="1021" name="Google Shape;1021;p33"/>
          <p:cNvCxnSpPr/>
          <p:nvPr/>
        </p:nvCxnSpPr>
        <p:spPr>
          <a:xfrm rot="10800000">
            <a:off x="5573325" y="4014775"/>
            <a:ext cx="11799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oval" w="med" len="med"/>
            <a:tailEnd type="none" w="med" len="med"/>
          </a:ln>
        </p:spPr>
      </p:cxnSp>
      <p:sp>
        <p:nvSpPr>
          <p:cNvPr id="1022" name="Google Shape;1022;p33"/>
          <p:cNvSpPr txBox="1"/>
          <p:nvPr/>
        </p:nvSpPr>
        <p:spPr>
          <a:xfrm>
            <a:off x="5208327" y="3740119"/>
            <a:ext cx="509700" cy="4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02</a:t>
            </a:r>
            <a:endParaRPr sz="2200"/>
          </a:p>
        </p:txBody>
      </p:sp>
      <p:cxnSp>
        <p:nvCxnSpPr>
          <p:cNvPr id="1023" name="Google Shape;1023;p33"/>
          <p:cNvCxnSpPr/>
          <p:nvPr/>
        </p:nvCxnSpPr>
        <p:spPr>
          <a:xfrm rot="10800000">
            <a:off x="5525025" y="2099700"/>
            <a:ext cx="122820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oval" w="med" len="med"/>
            <a:tailEnd type="none" w="med" len="med"/>
          </a:ln>
        </p:spPr>
      </p:cxnSp>
      <p:grpSp>
        <p:nvGrpSpPr>
          <p:cNvPr id="1024" name="Google Shape;1024;p33"/>
          <p:cNvGrpSpPr/>
          <p:nvPr/>
        </p:nvGrpSpPr>
        <p:grpSpPr>
          <a:xfrm>
            <a:off x="3031725" y="1636734"/>
            <a:ext cx="3080356" cy="3079858"/>
            <a:chOff x="3031725" y="1636734"/>
            <a:chExt cx="3080356" cy="3079858"/>
          </a:xfrm>
        </p:grpSpPr>
        <p:sp>
          <p:nvSpPr>
            <p:cNvPr id="1025" name="Google Shape;1025;p33"/>
            <p:cNvSpPr/>
            <p:nvPr/>
          </p:nvSpPr>
          <p:spPr>
            <a:xfrm>
              <a:off x="3031725" y="1637350"/>
              <a:ext cx="1502219" cy="2975033"/>
            </a:xfrm>
            <a:custGeom>
              <a:avLst/>
              <a:gdLst/>
              <a:ahLst/>
              <a:cxnLst/>
              <a:rect l="l" t="t" r="r" b="b"/>
              <a:pathLst>
                <a:path w="58068" h="115468" extrusionOk="0">
                  <a:moveTo>
                    <a:pt x="58067" y="0"/>
                  </a:moveTo>
                  <a:lnTo>
                    <a:pt x="58067" y="0"/>
                  </a:lnTo>
                  <a:cubicBezTo>
                    <a:pt x="25861" y="774"/>
                    <a:pt x="1" y="27123"/>
                    <a:pt x="1" y="59508"/>
                  </a:cubicBezTo>
                  <a:cubicBezTo>
                    <a:pt x="1" y="85225"/>
                    <a:pt x="16360" y="107133"/>
                    <a:pt x="39124" y="115467"/>
                  </a:cubicBezTo>
                  <a:lnTo>
                    <a:pt x="39124" y="25361"/>
                  </a:lnTo>
                  <a:cubicBezTo>
                    <a:pt x="39124" y="13419"/>
                    <a:pt x="47149" y="3263"/>
                    <a:pt x="580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3"/>
            <p:cNvSpPr/>
            <p:nvPr/>
          </p:nvSpPr>
          <p:spPr>
            <a:xfrm>
              <a:off x="3032852" y="3214399"/>
              <a:ext cx="2987131" cy="1502193"/>
            </a:xfrm>
            <a:custGeom>
              <a:avLst/>
              <a:gdLst/>
              <a:ahLst/>
              <a:cxnLst/>
              <a:rect l="l" t="t" r="r" b="b"/>
              <a:pathLst>
                <a:path w="115467" h="58067" extrusionOk="0">
                  <a:moveTo>
                    <a:pt x="0" y="0"/>
                  </a:moveTo>
                  <a:cubicBezTo>
                    <a:pt x="774" y="32207"/>
                    <a:pt x="27123" y="58067"/>
                    <a:pt x="59508" y="58067"/>
                  </a:cubicBezTo>
                  <a:cubicBezTo>
                    <a:pt x="85225" y="58067"/>
                    <a:pt x="107133" y="41839"/>
                    <a:pt x="115467" y="18919"/>
                  </a:cubicBezTo>
                  <a:lnTo>
                    <a:pt x="25360" y="18919"/>
                  </a:lnTo>
                  <a:cubicBezTo>
                    <a:pt x="13418" y="18919"/>
                    <a:pt x="3262" y="10906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33"/>
            <p:cNvSpPr/>
            <p:nvPr/>
          </p:nvSpPr>
          <p:spPr>
            <a:xfrm>
              <a:off x="4609578" y="1729452"/>
              <a:ext cx="1502193" cy="2987131"/>
            </a:xfrm>
            <a:custGeom>
              <a:avLst/>
              <a:gdLst/>
              <a:ahLst/>
              <a:cxnLst/>
              <a:rect l="l" t="t" r="r" b="b"/>
              <a:pathLst>
                <a:path w="58067" h="115467" extrusionOk="0">
                  <a:moveTo>
                    <a:pt x="18907" y="0"/>
                  </a:moveTo>
                  <a:lnTo>
                    <a:pt x="18907" y="90107"/>
                  </a:lnTo>
                  <a:cubicBezTo>
                    <a:pt x="18907" y="102049"/>
                    <a:pt x="10906" y="112205"/>
                    <a:pt x="0" y="115467"/>
                  </a:cubicBezTo>
                  <a:cubicBezTo>
                    <a:pt x="32207" y="114693"/>
                    <a:pt x="58067" y="88345"/>
                    <a:pt x="58067" y="55948"/>
                  </a:cubicBezTo>
                  <a:cubicBezTo>
                    <a:pt x="58067" y="30230"/>
                    <a:pt x="41827" y="8323"/>
                    <a:pt x="189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33"/>
            <p:cNvSpPr/>
            <p:nvPr/>
          </p:nvSpPr>
          <p:spPr>
            <a:xfrm>
              <a:off x="4043749" y="1636734"/>
              <a:ext cx="2068332" cy="1502219"/>
            </a:xfrm>
            <a:custGeom>
              <a:avLst/>
              <a:gdLst/>
              <a:ahLst/>
              <a:cxnLst/>
              <a:rect l="l" t="t" r="r" b="b"/>
              <a:pathLst>
                <a:path w="79951" h="58068" extrusionOk="0">
                  <a:moveTo>
                    <a:pt x="20432" y="1"/>
                  </a:moveTo>
                  <a:cubicBezTo>
                    <a:pt x="19955" y="1"/>
                    <a:pt x="19443" y="13"/>
                    <a:pt x="18955" y="24"/>
                  </a:cubicBezTo>
                  <a:cubicBezTo>
                    <a:pt x="8049" y="3287"/>
                    <a:pt x="0" y="13443"/>
                    <a:pt x="0" y="25385"/>
                  </a:cubicBezTo>
                  <a:lnTo>
                    <a:pt x="0" y="39125"/>
                  </a:lnTo>
                  <a:lnTo>
                    <a:pt x="54591" y="39125"/>
                  </a:lnTo>
                  <a:cubicBezTo>
                    <a:pt x="66533" y="39125"/>
                    <a:pt x="76689" y="47161"/>
                    <a:pt x="79951" y="58067"/>
                  </a:cubicBezTo>
                  <a:cubicBezTo>
                    <a:pt x="79177" y="25861"/>
                    <a:pt x="52828" y="1"/>
                    <a:pt x="2043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29" name="Google Shape;1029;p33"/>
          <p:cNvSpPr txBox="1"/>
          <p:nvPr/>
        </p:nvSpPr>
        <p:spPr>
          <a:xfrm>
            <a:off x="5140108" y="2157564"/>
            <a:ext cx="509700" cy="4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01</a:t>
            </a:r>
            <a:endParaRPr sz="2200"/>
          </a:p>
        </p:txBody>
      </p:sp>
      <p:sp>
        <p:nvSpPr>
          <p:cNvPr id="1030" name="Google Shape;1030;p33"/>
          <p:cNvSpPr/>
          <p:nvPr/>
        </p:nvSpPr>
        <p:spPr>
          <a:xfrm rot="-327343">
            <a:off x="4406402" y="992262"/>
            <a:ext cx="391386" cy="453053"/>
          </a:xfrm>
          <a:custGeom>
            <a:avLst/>
            <a:gdLst/>
            <a:ahLst/>
            <a:cxnLst/>
            <a:rect l="l" t="t" r="r" b="b"/>
            <a:pathLst>
              <a:path w="8031" h="9296" extrusionOk="0">
                <a:moveTo>
                  <a:pt x="3610" y="941"/>
                </a:moveTo>
                <a:cubicBezTo>
                  <a:pt x="4201" y="941"/>
                  <a:pt x="4597" y="1705"/>
                  <a:pt x="4597" y="2263"/>
                </a:cubicBezTo>
                <a:cubicBezTo>
                  <a:pt x="4622" y="3015"/>
                  <a:pt x="4321" y="3817"/>
                  <a:pt x="4046" y="4518"/>
                </a:cubicBezTo>
                <a:cubicBezTo>
                  <a:pt x="3690" y="5496"/>
                  <a:pt x="3221" y="6436"/>
                  <a:pt x="2746" y="7365"/>
                </a:cubicBezTo>
                <a:lnTo>
                  <a:pt x="2746" y="7365"/>
                </a:lnTo>
                <a:cubicBezTo>
                  <a:pt x="2671" y="6523"/>
                  <a:pt x="2559" y="5677"/>
                  <a:pt x="2492" y="4819"/>
                </a:cubicBezTo>
                <a:cubicBezTo>
                  <a:pt x="2417" y="3791"/>
                  <a:pt x="2116" y="1812"/>
                  <a:pt x="3118" y="1110"/>
                </a:cubicBezTo>
                <a:cubicBezTo>
                  <a:pt x="3293" y="992"/>
                  <a:pt x="3458" y="941"/>
                  <a:pt x="3610" y="941"/>
                </a:cubicBezTo>
                <a:close/>
                <a:moveTo>
                  <a:pt x="3660" y="0"/>
                </a:moveTo>
                <a:cubicBezTo>
                  <a:pt x="0" y="0"/>
                  <a:pt x="1716" y="6488"/>
                  <a:pt x="1765" y="8604"/>
                </a:cubicBezTo>
                <a:cubicBezTo>
                  <a:pt x="1765" y="8927"/>
                  <a:pt x="2005" y="9095"/>
                  <a:pt x="2256" y="9110"/>
                </a:cubicBezTo>
                <a:lnTo>
                  <a:pt x="2256" y="9110"/>
                </a:lnTo>
                <a:cubicBezTo>
                  <a:pt x="2364" y="9224"/>
                  <a:pt x="2517" y="9295"/>
                  <a:pt x="2666" y="9295"/>
                </a:cubicBezTo>
                <a:cubicBezTo>
                  <a:pt x="2822" y="9295"/>
                  <a:pt x="2974" y="9217"/>
                  <a:pt x="3068" y="9030"/>
                </a:cubicBezTo>
                <a:cubicBezTo>
                  <a:pt x="3820" y="7526"/>
                  <a:pt x="8031" y="233"/>
                  <a:pt x="3870" y="7"/>
                </a:cubicBezTo>
                <a:cubicBezTo>
                  <a:pt x="3798" y="2"/>
                  <a:pt x="3728" y="0"/>
                  <a:pt x="366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1" name="Google Shape;1031;p33"/>
          <p:cNvSpPr/>
          <p:nvPr/>
        </p:nvSpPr>
        <p:spPr>
          <a:xfrm rot="-327343">
            <a:off x="4320196" y="1350632"/>
            <a:ext cx="510639" cy="304163"/>
          </a:xfrm>
          <a:custGeom>
            <a:avLst/>
            <a:gdLst/>
            <a:ahLst/>
            <a:cxnLst/>
            <a:rect l="l" t="t" r="r" b="b"/>
            <a:pathLst>
              <a:path w="10478" h="6241" extrusionOk="0">
                <a:moveTo>
                  <a:pt x="4011" y="0"/>
                </a:moveTo>
                <a:cubicBezTo>
                  <a:pt x="1" y="0"/>
                  <a:pt x="1429" y="1504"/>
                  <a:pt x="1354" y="6015"/>
                </a:cubicBezTo>
                <a:lnTo>
                  <a:pt x="7194" y="6241"/>
                </a:lnTo>
                <a:cubicBezTo>
                  <a:pt x="8246" y="2406"/>
                  <a:pt x="10477" y="0"/>
                  <a:pt x="40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2" name="Google Shape;1032;p33"/>
          <p:cNvSpPr/>
          <p:nvPr/>
        </p:nvSpPr>
        <p:spPr>
          <a:xfrm rot="-327343">
            <a:off x="4306259" y="1531202"/>
            <a:ext cx="450744" cy="167361"/>
          </a:xfrm>
          <a:custGeom>
            <a:avLst/>
            <a:gdLst/>
            <a:ahLst/>
            <a:cxnLst/>
            <a:rect l="l" t="t" r="r" b="b"/>
            <a:pathLst>
              <a:path w="9249" h="3434" extrusionOk="0">
                <a:moveTo>
                  <a:pt x="1028" y="0"/>
                </a:moveTo>
                <a:lnTo>
                  <a:pt x="1" y="2281"/>
                </a:lnTo>
                <a:cubicBezTo>
                  <a:pt x="928" y="2682"/>
                  <a:pt x="2006" y="2958"/>
                  <a:pt x="3209" y="3158"/>
                </a:cubicBezTo>
                <a:cubicBezTo>
                  <a:pt x="4387" y="3334"/>
                  <a:pt x="5665" y="3434"/>
                  <a:pt x="6868" y="3434"/>
                </a:cubicBezTo>
                <a:cubicBezTo>
                  <a:pt x="7695" y="3434"/>
                  <a:pt x="8522" y="3384"/>
                  <a:pt x="9249" y="3309"/>
                </a:cubicBezTo>
                <a:lnTo>
                  <a:pt x="8948" y="802"/>
                </a:lnTo>
                <a:cubicBezTo>
                  <a:pt x="8321" y="877"/>
                  <a:pt x="7620" y="928"/>
                  <a:pt x="6868" y="928"/>
                </a:cubicBezTo>
                <a:cubicBezTo>
                  <a:pt x="5790" y="928"/>
                  <a:pt x="4637" y="852"/>
                  <a:pt x="3584" y="677"/>
                </a:cubicBezTo>
                <a:cubicBezTo>
                  <a:pt x="2557" y="527"/>
                  <a:pt x="1630" y="276"/>
                  <a:pt x="102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33" name="Google Shape;1033;p33"/>
          <p:cNvGrpSpPr/>
          <p:nvPr/>
        </p:nvGrpSpPr>
        <p:grpSpPr>
          <a:xfrm>
            <a:off x="4218558" y="2823817"/>
            <a:ext cx="706247" cy="705702"/>
            <a:chOff x="2989649" y="2161884"/>
            <a:chExt cx="391685" cy="391405"/>
          </a:xfrm>
        </p:grpSpPr>
        <p:sp>
          <p:nvSpPr>
            <p:cNvPr id="1034" name="Google Shape;1034;p33"/>
            <p:cNvSpPr/>
            <p:nvPr/>
          </p:nvSpPr>
          <p:spPr>
            <a:xfrm>
              <a:off x="3127988" y="2253744"/>
              <a:ext cx="114983" cy="114702"/>
            </a:xfrm>
            <a:custGeom>
              <a:avLst/>
              <a:gdLst/>
              <a:ahLst/>
              <a:cxnLst/>
              <a:rect l="l" t="t" r="r" b="b"/>
              <a:pathLst>
                <a:path w="4918" h="4906" extrusionOk="0">
                  <a:moveTo>
                    <a:pt x="2453" y="0"/>
                  </a:moveTo>
                  <a:cubicBezTo>
                    <a:pt x="1108" y="0"/>
                    <a:pt x="1" y="1096"/>
                    <a:pt x="1" y="2453"/>
                  </a:cubicBezTo>
                  <a:cubicBezTo>
                    <a:pt x="1" y="3810"/>
                    <a:pt x="1108" y="4905"/>
                    <a:pt x="2453" y="4905"/>
                  </a:cubicBezTo>
                  <a:cubicBezTo>
                    <a:pt x="3811" y="4905"/>
                    <a:pt x="4918" y="3810"/>
                    <a:pt x="4918" y="2453"/>
                  </a:cubicBezTo>
                  <a:cubicBezTo>
                    <a:pt x="4918" y="1096"/>
                    <a:pt x="3811" y="0"/>
                    <a:pt x="245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33"/>
            <p:cNvSpPr/>
            <p:nvPr/>
          </p:nvSpPr>
          <p:spPr>
            <a:xfrm>
              <a:off x="3105169" y="2161884"/>
              <a:ext cx="160644" cy="68761"/>
            </a:xfrm>
            <a:custGeom>
              <a:avLst/>
              <a:gdLst/>
              <a:ahLst/>
              <a:cxnLst/>
              <a:rect l="l" t="t" r="r" b="b"/>
              <a:pathLst>
                <a:path w="6871" h="2941" extrusionOk="0">
                  <a:moveTo>
                    <a:pt x="3429" y="976"/>
                  </a:moveTo>
                  <a:cubicBezTo>
                    <a:pt x="4787" y="976"/>
                    <a:pt x="5620" y="1286"/>
                    <a:pt x="5846" y="1476"/>
                  </a:cubicBezTo>
                  <a:cubicBezTo>
                    <a:pt x="5620" y="1655"/>
                    <a:pt x="4787" y="1965"/>
                    <a:pt x="3429" y="1965"/>
                  </a:cubicBezTo>
                  <a:cubicBezTo>
                    <a:pt x="2072" y="1965"/>
                    <a:pt x="1251" y="1655"/>
                    <a:pt x="1024" y="1476"/>
                  </a:cubicBezTo>
                  <a:cubicBezTo>
                    <a:pt x="1251" y="1286"/>
                    <a:pt x="2072" y="976"/>
                    <a:pt x="3429" y="976"/>
                  </a:cubicBezTo>
                  <a:close/>
                  <a:moveTo>
                    <a:pt x="3429" y="0"/>
                  </a:moveTo>
                  <a:cubicBezTo>
                    <a:pt x="1727" y="0"/>
                    <a:pt x="0" y="453"/>
                    <a:pt x="0" y="1476"/>
                  </a:cubicBezTo>
                  <a:cubicBezTo>
                    <a:pt x="0" y="2488"/>
                    <a:pt x="1727" y="2941"/>
                    <a:pt x="3429" y="2941"/>
                  </a:cubicBezTo>
                  <a:cubicBezTo>
                    <a:pt x="5144" y="2941"/>
                    <a:pt x="6870" y="2488"/>
                    <a:pt x="6870" y="1476"/>
                  </a:cubicBezTo>
                  <a:cubicBezTo>
                    <a:pt x="6870" y="453"/>
                    <a:pt x="5144" y="0"/>
                    <a:pt x="342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33"/>
            <p:cNvSpPr/>
            <p:nvPr/>
          </p:nvSpPr>
          <p:spPr>
            <a:xfrm>
              <a:off x="3255199" y="2299662"/>
              <a:ext cx="126135" cy="158703"/>
            </a:xfrm>
            <a:custGeom>
              <a:avLst/>
              <a:gdLst/>
              <a:ahLst/>
              <a:cxnLst/>
              <a:rect l="l" t="t" r="r" b="b"/>
              <a:pathLst>
                <a:path w="5395" h="6788" extrusionOk="0">
                  <a:moveTo>
                    <a:pt x="941" y="1"/>
                  </a:moveTo>
                  <a:cubicBezTo>
                    <a:pt x="763" y="1"/>
                    <a:pt x="584" y="13"/>
                    <a:pt x="406" y="48"/>
                  </a:cubicBezTo>
                  <a:cubicBezTo>
                    <a:pt x="429" y="191"/>
                    <a:pt x="453" y="334"/>
                    <a:pt x="453" y="489"/>
                  </a:cubicBezTo>
                  <a:cubicBezTo>
                    <a:pt x="453" y="1096"/>
                    <a:pt x="287" y="1668"/>
                    <a:pt x="1" y="2156"/>
                  </a:cubicBezTo>
                  <a:cubicBezTo>
                    <a:pt x="882" y="2965"/>
                    <a:pt x="1442" y="4120"/>
                    <a:pt x="1442" y="5394"/>
                  </a:cubicBezTo>
                  <a:cubicBezTo>
                    <a:pt x="1442" y="5870"/>
                    <a:pt x="1477" y="6335"/>
                    <a:pt x="1537" y="6787"/>
                  </a:cubicBezTo>
                  <a:cubicBezTo>
                    <a:pt x="2608" y="6525"/>
                    <a:pt x="3430" y="5561"/>
                    <a:pt x="3430" y="4418"/>
                  </a:cubicBezTo>
                  <a:lnTo>
                    <a:pt x="3430" y="4406"/>
                  </a:lnTo>
                  <a:cubicBezTo>
                    <a:pt x="4025" y="3954"/>
                    <a:pt x="4418" y="3251"/>
                    <a:pt x="4418" y="2453"/>
                  </a:cubicBezTo>
                  <a:cubicBezTo>
                    <a:pt x="5013" y="2001"/>
                    <a:pt x="5394" y="1287"/>
                    <a:pt x="5394" y="489"/>
                  </a:cubicBezTo>
                  <a:cubicBezTo>
                    <a:pt x="5394" y="215"/>
                    <a:pt x="5180" y="1"/>
                    <a:pt x="49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33"/>
            <p:cNvSpPr/>
            <p:nvPr/>
          </p:nvSpPr>
          <p:spPr>
            <a:xfrm>
              <a:off x="2989649" y="2299662"/>
              <a:ext cx="126112" cy="158984"/>
            </a:xfrm>
            <a:custGeom>
              <a:avLst/>
              <a:gdLst/>
              <a:ahLst/>
              <a:cxnLst/>
              <a:rect l="l" t="t" r="r" b="b"/>
              <a:pathLst>
                <a:path w="5394" h="6800" extrusionOk="0">
                  <a:moveTo>
                    <a:pt x="488" y="1"/>
                  </a:moveTo>
                  <a:cubicBezTo>
                    <a:pt x="215" y="1"/>
                    <a:pt x="0" y="215"/>
                    <a:pt x="0" y="489"/>
                  </a:cubicBezTo>
                  <a:cubicBezTo>
                    <a:pt x="0" y="1287"/>
                    <a:pt x="381" y="2001"/>
                    <a:pt x="977" y="2453"/>
                  </a:cubicBezTo>
                  <a:cubicBezTo>
                    <a:pt x="977" y="3251"/>
                    <a:pt x="1370" y="3954"/>
                    <a:pt x="1965" y="4406"/>
                  </a:cubicBezTo>
                  <a:cubicBezTo>
                    <a:pt x="1965" y="4418"/>
                    <a:pt x="1953" y="4418"/>
                    <a:pt x="1953" y="4418"/>
                  </a:cubicBezTo>
                  <a:cubicBezTo>
                    <a:pt x="1953" y="5573"/>
                    <a:pt x="2786" y="6525"/>
                    <a:pt x="3858" y="6799"/>
                  </a:cubicBezTo>
                  <a:cubicBezTo>
                    <a:pt x="3917" y="6335"/>
                    <a:pt x="3953" y="5870"/>
                    <a:pt x="3953" y="5394"/>
                  </a:cubicBezTo>
                  <a:cubicBezTo>
                    <a:pt x="3953" y="4120"/>
                    <a:pt x="4513" y="2965"/>
                    <a:pt x="5394" y="2168"/>
                  </a:cubicBezTo>
                  <a:cubicBezTo>
                    <a:pt x="5108" y="1668"/>
                    <a:pt x="4941" y="1096"/>
                    <a:pt x="4941" y="489"/>
                  </a:cubicBezTo>
                  <a:cubicBezTo>
                    <a:pt x="4941" y="334"/>
                    <a:pt x="4965" y="191"/>
                    <a:pt x="4977" y="48"/>
                  </a:cubicBezTo>
                  <a:cubicBezTo>
                    <a:pt x="4810" y="13"/>
                    <a:pt x="4632" y="1"/>
                    <a:pt x="444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33"/>
            <p:cNvSpPr/>
            <p:nvPr/>
          </p:nvSpPr>
          <p:spPr>
            <a:xfrm>
              <a:off x="3197029" y="2378172"/>
              <a:ext cx="92445" cy="175116"/>
            </a:xfrm>
            <a:custGeom>
              <a:avLst/>
              <a:gdLst/>
              <a:ahLst/>
              <a:cxnLst/>
              <a:rect l="l" t="t" r="r" b="b"/>
              <a:pathLst>
                <a:path w="3954" h="7490" extrusionOk="0">
                  <a:moveTo>
                    <a:pt x="2251" y="0"/>
                  </a:moveTo>
                  <a:lnTo>
                    <a:pt x="0" y="2250"/>
                  </a:lnTo>
                  <a:lnTo>
                    <a:pt x="0" y="3810"/>
                  </a:lnTo>
                  <a:cubicBezTo>
                    <a:pt x="0" y="4977"/>
                    <a:pt x="643" y="6060"/>
                    <a:pt x="1691" y="6572"/>
                  </a:cubicBezTo>
                  <a:lnTo>
                    <a:pt x="3513" y="7489"/>
                  </a:lnTo>
                  <a:cubicBezTo>
                    <a:pt x="3644" y="7465"/>
                    <a:pt x="3751" y="7406"/>
                    <a:pt x="3834" y="7299"/>
                  </a:cubicBezTo>
                  <a:cubicBezTo>
                    <a:pt x="3918" y="7180"/>
                    <a:pt x="3953" y="7013"/>
                    <a:pt x="3894" y="6858"/>
                  </a:cubicBezTo>
                  <a:lnTo>
                    <a:pt x="3537" y="5775"/>
                  </a:lnTo>
                  <a:cubicBezTo>
                    <a:pt x="3144" y="4596"/>
                    <a:pt x="2941" y="3298"/>
                    <a:pt x="2941" y="2048"/>
                  </a:cubicBezTo>
                  <a:cubicBezTo>
                    <a:pt x="2941" y="1274"/>
                    <a:pt x="2679" y="572"/>
                    <a:pt x="225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33"/>
            <p:cNvSpPr/>
            <p:nvPr/>
          </p:nvSpPr>
          <p:spPr>
            <a:xfrm>
              <a:off x="3081509" y="2378172"/>
              <a:ext cx="92445" cy="175116"/>
            </a:xfrm>
            <a:custGeom>
              <a:avLst/>
              <a:gdLst/>
              <a:ahLst/>
              <a:cxnLst/>
              <a:rect l="l" t="t" r="r" b="b"/>
              <a:pathLst>
                <a:path w="3954" h="7490" extrusionOk="0">
                  <a:moveTo>
                    <a:pt x="1703" y="0"/>
                  </a:moveTo>
                  <a:cubicBezTo>
                    <a:pt x="1274" y="572"/>
                    <a:pt x="1012" y="1274"/>
                    <a:pt x="1012" y="2048"/>
                  </a:cubicBezTo>
                  <a:cubicBezTo>
                    <a:pt x="1012" y="3298"/>
                    <a:pt x="810" y="4596"/>
                    <a:pt x="417" y="5775"/>
                  </a:cubicBezTo>
                  <a:lnTo>
                    <a:pt x="48" y="6858"/>
                  </a:lnTo>
                  <a:cubicBezTo>
                    <a:pt x="0" y="7013"/>
                    <a:pt x="24" y="7180"/>
                    <a:pt x="119" y="7311"/>
                  </a:cubicBezTo>
                  <a:cubicBezTo>
                    <a:pt x="191" y="7406"/>
                    <a:pt x="310" y="7465"/>
                    <a:pt x="441" y="7489"/>
                  </a:cubicBezTo>
                  <a:lnTo>
                    <a:pt x="2263" y="6584"/>
                  </a:lnTo>
                  <a:cubicBezTo>
                    <a:pt x="3310" y="6060"/>
                    <a:pt x="3953" y="4977"/>
                    <a:pt x="3953" y="3810"/>
                  </a:cubicBezTo>
                  <a:lnTo>
                    <a:pt x="3953" y="2250"/>
                  </a:lnTo>
                  <a:lnTo>
                    <a:pt x="170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33"/>
            <p:cNvSpPr/>
            <p:nvPr/>
          </p:nvSpPr>
          <p:spPr>
            <a:xfrm>
              <a:off x="3163900" y="2388179"/>
              <a:ext cx="43183" cy="21463"/>
            </a:xfrm>
            <a:custGeom>
              <a:avLst/>
              <a:gdLst/>
              <a:ahLst/>
              <a:cxnLst/>
              <a:rect l="l" t="t" r="r" b="b"/>
              <a:pathLst>
                <a:path w="1847" h="918" extrusionOk="0">
                  <a:moveTo>
                    <a:pt x="1" y="1"/>
                  </a:moveTo>
                  <a:lnTo>
                    <a:pt x="917" y="918"/>
                  </a:lnTo>
                  <a:lnTo>
                    <a:pt x="1846" y="1"/>
                  </a:lnTo>
                  <a:lnTo>
                    <a:pt x="1846" y="1"/>
                  </a:lnTo>
                  <a:cubicBezTo>
                    <a:pt x="1548" y="84"/>
                    <a:pt x="1239" y="144"/>
                    <a:pt x="917" y="144"/>
                  </a:cubicBezTo>
                  <a:cubicBezTo>
                    <a:pt x="596" y="144"/>
                    <a:pt x="298" y="84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1" name="Google Shape;1041;p33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Christmas Infographics</a:t>
            </a:r>
            <a:endParaRPr sz="2400"/>
          </a:p>
        </p:txBody>
      </p:sp>
      <p:sp>
        <p:nvSpPr>
          <p:cNvPr id="1042" name="Google Shape;1042;p33"/>
          <p:cNvSpPr txBox="1"/>
          <p:nvPr/>
        </p:nvSpPr>
        <p:spPr>
          <a:xfrm>
            <a:off x="3470547" y="2157564"/>
            <a:ext cx="509700" cy="4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04</a:t>
            </a:r>
            <a:endParaRPr sz="2200"/>
          </a:p>
        </p:txBody>
      </p:sp>
      <p:sp>
        <p:nvSpPr>
          <p:cNvPr id="1043" name="Google Shape;1043;p33"/>
          <p:cNvSpPr txBox="1"/>
          <p:nvPr/>
        </p:nvSpPr>
        <p:spPr>
          <a:xfrm>
            <a:off x="3470547" y="3740119"/>
            <a:ext cx="509700" cy="4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03</a:t>
            </a:r>
            <a:endParaRPr sz="2200"/>
          </a:p>
        </p:txBody>
      </p:sp>
      <p:sp>
        <p:nvSpPr>
          <p:cNvPr id="1044" name="Google Shape;1044;p33"/>
          <p:cNvSpPr txBox="1"/>
          <p:nvPr/>
        </p:nvSpPr>
        <p:spPr>
          <a:xfrm>
            <a:off x="5140108" y="3740119"/>
            <a:ext cx="509700" cy="4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02</a:t>
            </a:r>
            <a:endParaRPr sz="2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8" name="Google Shape;128;p16"/>
          <p:cNvCxnSpPr>
            <a:stCxn id="129" idx="2"/>
          </p:cNvCxnSpPr>
          <p:nvPr/>
        </p:nvCxnSpPr>
        <p:spPr>
          <a:xfrm flipH="1">
            <a:off x="2790163" y="1354075"/>
            <a:ext cx="2898900" cy="6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30" name="Google Shape;130;p16"/>
          <p:cNvCxnSpPr/>
          <p:nvPr/>
        </p:nvCxnSpPr>
        <p:spPr>
          <a:xfrm rot="10800000">
            <a:off x="2789750" y="2286180"/>
            <a:ext cx="3289500" cy="0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31" name="Google Shape;131;p16"/>
          <p:cNvCxnSpPr>
            <a:stCxn id="132" idx="2"/>
          </p:cNvCxnSpPr>
          <p:nvPr/>
        </p:nvCxnSpPr>
        <p:spPr>
          <a:xfrm flipH="1">
            <a:off x="2790163" y="3220588"/>
            <a:ext cx="2898900" cy="2400"/>
          </a:xfrm>
          <a:prstGeom prst="straightConnector1">
            <a:avLst/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33" name="Google Shape;133;p16"/>
          <p:cNvCxnSpPr/>
          <p:nvPr/>
        </p:nvCxnSpPr>
        <p:spPr>
          <a:xfrm rot="10800000">
            <a:off x="2790095" y="4182036"/>
            <a:ext cx="32379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134" name="Google Shape;134;p16"/>
          <p:cNvSpPr txBox="1"/>
          <p:nvPr/>
        </p:nvSpPr>
        <p:spPr>
          <a:xfrm>
            <a:off x="457200" y="3163749"/>
            <a:ext cx="2067000" cy="5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Mercury is the closest planet to the Sun and the smallest of them all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5" name="Google Shape;135;p16"/>
          <p:cNvSpPr txBox="1"/>
          <p:nvPr/>
        </p:nvSpPr>
        <p:spPr>
          <a:xfrm>
            <a:off x="457200" y="2224326"/>
            <a:ext cx="2067000" cy="5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Venus second planet from the Sun. It’s terribly hot—even hotter than Mercury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6" name="Google Shape;136;p16"/>
          <p:cNvSpPr txBox="1"/>
          <p:nvPr/>
        </p:nvSpPr>
        <p:spPr>
          <a:xfrm>
            <a:off x="457200" y="4127200"/>
            <a:ext cx="2067000" cy="5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It’s a gas giant and the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biggest planet in the entire Solar System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7" name="Google Shape;137;p16"/>
          <p:cNvSpPr txBox="1"/>
          <p:nvPr/>
        </p:nvSpPr>
        <p:spPr>
          <a:xfrm>
            <a:off x="457199" y="2980438"/>
            <a:ext cx="2282400" cy="1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accent6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Mercury</a:t>
            </a:r>
            <a:endParaRPr sz="1800">
              <a:solidFill>
                <a:schemeClr val="accent6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38" name="Google Shape;138;p16"/>
          <p:cNvSpPr txBox="1"/>
          <p:nvPr/>
        </p:nvSpPr>
        <p:spPr>
          <a:xfrm>
            <a:off x="457199" y="2046030"/>
            <a:ext cx="2281800" cy="1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BD1D2A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Venus</a:t>
            </a:r>
            <a:endParaRPr sz="1800">
              <a:solidFill>
                <a:srgbClr val="BD1D2A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39" name="Google Shape;139;p16"/>
          <p:cNvSpPr txBox="1"/>
          <p:nvPr/>
        </p:nvSpPr>
        <p:spPr>
          <a:xfrm>
            <a:off x="457199" y="3941886"/>
            <a:ext cx="2282400" cy="1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accen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Jupiter</a:t>
            </a:r>
            <a:endParaRPr sz="1800">
              <a:solidFill>
                <a:schemeClr val="accent1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40" name="Google Shape;140;p16"/>
          <p:cNvSpPr txBox="1"/>
          <p:nvPr/>
        </p:nvSpPr>
        <p:spPr>
          <a:xfrm>
            <a:off x="457201" y="1296550"/>
            <a:ext cx="2067000" cy="5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Despite being red, Mars is a cold place. It’s full of iron oxide dust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1" name="Google Shape;141;p16"/>
          <p:cNvSpPr txBox="1"/>
          <p:nvPr/>
        </p:nvSpPr>
        <p:spPr>
          <a:xfrm>
            <a:off x="457199" y="1109725"/>
            <a:ext cx="2282400" cy="18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2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Mars</a:t>
            </a:r>
            <a:endParaRPr sz="1800" b="1">
              <a:solidFill>
                <a:schemeClr val="dk2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  <a:p>
            <a:pPr marL="0" lvl="0" indent="0" algn="l" rtl="0">
              <a:lnSpc>
                <a:spcPct val="131900"/>
              </a:lnSpc>
              <a:spcBef>
                <a:spcPts val="20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29" name="Google Shape;129;p16"/>
          <p:cNvSpPr/>
          <p:nvPr/>
        </p:nvSpPr>
        <p:spPr>
          <a:xfrm>
            <a:off x="5689063" y="1079575"/>
            <a:ext cx="549000" cy="549000"/>
          </a:xfrm>
          <a:prstGeom prst="ellipse">
            <a:avLst/>
          </a:prstGeom>
          <a:solidFill>
            <a:srgbClr val="2F84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01</a:t>
            </a:r>
            <a:endParaRPr sz="1600" b="1">
              <a:solidFill>
                <a:srgbClr val="FFFFFF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42" name="Google Shape;142;p16"/>
          <p:cNvSpPr/>
          <p:nvPr/>
        </p:nvSpPr>
        <p:spPr>
          <a:xfrm>
            <a:off x="5689063" y="2011680"/>
            <a:ext cx="549000" cy="549000"/>
          </a:xfrm>
          <a:prstGeom prst="ellipse">
            <a:avLst/>
          </a:prstGeom>
          <a:solidFill>
            <a:srgbClr val="BD1D2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02</a:t>
            </a:r>
            <a:endParaRPr sz="1600" b="1">
              <a:solidFill>
                <a:srgbClr val="FFFFFF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32" name="Google Shape;132;p16"/>
          <p:cNvSpPr/>
          <p:nvPr/>
        </p:nvSpPr>
        <p:spPr>
          <a:xfrm>
            <a:off x="5689063" y="2946088"/>
            <a:ext cx="549000" cy="549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03</a:t>
            </a:r>
            <a:endParaRPr sz="1600" b="1">
              <a:solidFill>
                <a:srgbClr val="FFFFFF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43" name="Google Shape;143;p16"/>
          <p:cNvSpPr/>
          <p:nvPr/>
        </p:nvSpPr>
        <p:spPr>
          <a:xfrm>
            <a:off x="5689063" y="3907536"/>
            <a:ext cx="549000" cy="549000"/>
          </a:xfrm>
          <a:prstGeom prst="ellipse">
            <a:avLst/>
          </a:prstGeom>
          <a:solidFill>
            <a:srgbClr val="133C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04</a:t>
            </a:r>
            <a:endParaRPr sz="1600" b="1">
              <a:solidFill>
                <a:srgbClr val="FFFFFF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144" name="Google Shape;144;p16"/>
          <p:cNvGrpSpPr/>
          <p:nvPr/>
        </p:nvGrpSpPr>
        <p:grpSpPr>
          <a:xfrm>
            <a:off x="6028000" y="1109950"/>
            <a:ext cx="2658800" cy="3703167"/>
            <a:chOff x="6028000" y="1109950"/>
            <a:chExt cx="2658800" cy="3703167"/>
          </a:xfrm>
        </p:grpSpPr>
        <p:sp>
          <p:nvSpPr>
            <p:cNvPr id="145" name="Google Shape;145;p16"/>
            <p:cNvSpPr/>
            <p:nvPr/>
          </p:nvSpPr>
          <p:spPr>
            <a:xfrm>
              <a:off x="6738309" y="1311740"/>
              <a:ext cx="345359" cy="536600"/>
            </a:xfrm>
            <a:custGeom>
              <a:avLst/>
              <a:gdLst/>
              <a:ahLst/>
              <a:cxnLst/>
              <a:rect l="l" t="t" r="r" b="b"/>
              <a:pathLst>
                <a:path w="8708" h="13530" extrusionOk="0">
                  <a:moveTo>
                    <a:pt x="910" y="1"/>
                  </a:moveTo>
                  <a:lnTo>
                    <a:pt x="910" y="1"/>
                  </a:lnTo>
                  <a:cubicBezTo>
                    <a:pt x="910" y="1"/>
                    <a:pt x="1" y="7909"/>
                    <a:pt x="1020" y="10444"/>
                  </a:cubicBezTo>
                  <a:cubicBezTo>
                    <a:pt x="2178" y="12979"/>
                    <a:pt x="6531" y="13530"/>
                    <a:pt x="6531" y="13530"/>
                  </a:cubicBezTo>
                  <a:cubicBezTo>
                    <a:pt x="6531" y="13530"/>
                    <a:pt x="8708" y="11463"/>
                    <a:pt x="8598" y="8956"/>
                  </a:cubicBezTo>
                  <a:cubicBezTo>
                    <a:pt x="8598" y="8956"/>
                    <a:pt x="8267" y="7330"/>
                    <a:pt x="5512" y="4134"/>
                  </a:cubicBezTo>
                  <a:cubicBezTo>
                    <a:pt x="2756" y="910"/>
                    <a:pt x="910" y="1"/>
                    <a:pt x="910" y="1"/>
                  </a:cubicBezTo>
                  <a:close/>
                </a:path>
              </a:pathLst>
            </a:custGeom>
            <a:solidFill>
              <a:srgbClr val="FFC2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6"/>
            <p:cNvSpPr/>
            <p:nvPr/>
          </p:nvSpPr>
          <p:spPr>
            <a:xfrm>
              <a:off x="6783124" y="1448329"/>
              <a:ext cx="201116" cy="270442"/>
            </a:xfrm>
            <a:custGeom>
              <a:avLst/>
              <a:gdLst/>
              <a:ahLst/>
              <a:cxnLst/>
              <a:rect l="l" t="t" r="r" b="b"/>
              <a:pathLst>
                <a:path w="5071" h="6819" extrusionOk="0">
                  <a:moveTo>
                    <a:pt x="689" y="1"/>
                  </a:moveTo>
                  <a:cubicBezTo>
                    <a:pt x="689" y="1"/>
                    <a:pt x="1" y="3087"/>
                    <a:pt x="1048" y="5154"/>
                  </a:cubicBezTo>
                  <a:cubicBezTo>
                    <a:pt x="1762" y="6602"/>
                    <a:pt x="3451" y="6819"/>
                    <a:pt x="4398" y="6819"/>
                  </a:cubicBezTo>
                  <a:cubicBezTo>
                    <a:pt x="4802" y="6819"/>
                    <a:pt x="5070" y="6779"/>
                    <a:pt x="5070" y="6779"/>
                  </a:cubicBezTo>
                  <a:cubicBezTo>
                    <a:pt x="5070" y="6779"/>
                    <a:pt x="3555" y="3886"/>
                    <a:pt x="2535" y="2398"/>
                  </a:cubicBezTo>
                  <a:cubicBezTo>
                    <a:pt x="1488" y="1021"/>
                    <a:pt x="689" y="1"/>
                    <a:pt x="68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6"/>
            <p:cNvSpPr/>
            <p:nvPr/>
          </p:nvSpPr>
          <p:spPr>
            <a:xfrm>
              <a:off x="7343717" y="1109950"/>
              <a:ext cx="1133285" cy="2619146"/>
            </a:xfrm>
            <a:custGeom>
              <a:avLst/>
              <a:gdLst/>
              <a:ahLst/>
              <a:cxnLst/>
              <a:rect l="l" t="t" r="r" b="b"/>
              <a:pathLst>
                <a:path w="28575" h="66040" extrusionOk="0">
                  <a:moveTo>
                    <a:pt x="16968" y="1"/>
                  </a:moveTo>
                  <a:cubicBezTo>
                    <a:pt x="12389" y="1"/>
                    <a:pt x="1" y="7486"/>
                    <a:pt x="1" y="7486"/>
                  </a:cubicBezTo>
                  <a:cubicBezTo>
                    <a:pt x="1" y="7486"/>
                    <a:pt x="3555" y="9911"/>
                    <a:pt x="7799" y="12087"/>
                  </a:cubicBezTo>
                  <a:cubicBezTo>
                    <a:pt x="12152" y="14154"/>
                    <a:pt x="17222" y="19665"/>
                    <a:pt x="18131" y="21731"/>
                  </a:cubicBezTo>
                  <a:cubicBezTo>
                    <a:pt x="18931" y="23798"/>
                    <a:pt x="19509" y="31017"/>
                    <a:pt x="19619" y="35977"/>
                  </a:cubicBezTo>
                  <a:cubicBezTo>
                    <a:pt x="19730" y="40909"/>
                    <a:pt x="20088" y="49396"/>
                    <a:pt x="20887" y="54797"/>
                  </a:cubicBezTo>
                  <a:cubicBezTo>
                    <a:pt x="21576" y="60197"/>
                    <a:pt x="22623" y="65928"/>
                    <a:pt x="23174" y="66039"/>
                  </a:cubicBezTo>
                  <a:cubicBezTo>
                    <a:pt x="23179" y="66040"/>
                    <a:pt x="23184" y="66040"/>
                    <a:pt x="23189" y="66040"/>
                  </a:cubicBezTo>
                  <a:cubicBezTo>
                    <a:pt x="23851" y="66040"/>
                    <a:pt x="23064" y="59011"/>
                    <a:pt x="23064" y="55265"/>
                  </a:cubicBezTo>
                  <a:cubicBezTo>
                    <a:pt x="23064" y="51573"/>
                    <a:pt x="27087" y="34241"/>
                    <a:pt x="27775" y="30687"/>
                  </a:cubicBezTo>
                  <a:cubicBezTo>
                    <a:pt x="28575" y="27022"/>
                    <a:pt x="27775" y="16551"/>
                    <a:pt x="26288" y="13245"/>
                  </a:cubicBezTo>
                  <a:cubicBezTo>
                    <a:pt x="24800" y="9800"/>
                    <a:pt x="21686" y="597"/>
                    <a:pt x="17332" y="19"/>
                  </a:cubicBezTo>
                  <a:cubicBezTo>
                    <a:pt x="17217" y="7"/>
                    <a:pt x="17096" y="1"/>
                    <a:pt x="16968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16"/>
            <p:cNvSpPr/>
            <p:nvPr/>
          </p:nvSpPr>
          <p:spPr>
            <a:xfrm>
              <a:off x="8117442" y="2408932"/>
              <a:ext cx="309308" cy="127864"/>
            </a:xfrm>
            <a:custGeom>
              <a:avLst/>
              <a:gdLst/>
              <a:ahLst/>
              <a:cxnLst/>
              <a:rect l="l" t="t" r="r" b="b"/>
              <a:pathLst>
                <a:path w="7799" h="3224" extrusionOk="0">
                  <a:moveTo>
                    <a:pt x="7798" y="0"/>
                  </a:moveTo>
                  <a:lnTo>
                    <a:pt x="7798" y="0"/>
                  </a:lnTo>
                  <a:cubicBezTo>
                    <a:pt x="5401" y="331"/>
                    <a:pt x="2067" y="579"/>
                    <a:pt x="0" y="579"/>
                  </a:cubicBezTo>
                  <a:cubicBezTo>
                    <a:pt x="0" y="1488"/>
                    <a:pt x="110" y="2397"/>
                    <a:pt x="110" y="3224"/>
                  </a:cubicBezTo>
                  <a:lnTo>
                    <a:pt x="7109" y="3224"/>
                  </a:lnTo>
                  <a:cubicBezTo>
                    <a:pt x="7357" y="1957"/>
                    <a:pt x="7578" y="909"/>
                    <a:pt x="7798" y="0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16"/>
            <p:cNvSpPr/>
            <p:nvPr/>
          </p:nvSpPr>
          <p:spPr>
            <a:xfrm>
              <a:off x="8098841" y="2066865"/>
              <a:ext cx="360668" cy="214600"/>
            </a:xfrm>
            <a:custGeom>
              <a:avLst/>
              <a:gdLst/>
              <a:ahLst/>
              <a:cxnLst/>
              <a:rect l="l" t="t" r="r" b="b"/>
              <a:pathLst>
                <a:path w="9094" h="5411" extrusionOk="0">
                  <a:moveTo>
                    <a:pt x="8956" y="1"/>
                  </a:moveTo>
                  <a:cubicBezTo>
                    <a:pt x="8267" y="579"/>
                    <a:pt x="7468" y="1158"/>
                    <a:pt x="6559" y="1378"/>
                  </a:cubicBezTo>
                  <a:cubicBezTo>
                    <a:pt x="4134" y="2205"/>
                    <a:pt x="1626" y="2756"/>
                    <a:pt x="1" y="3114"/>
                  </a:cubicBezTo>
                  <a:cubicBezTo>
                    <a:pt x="139" y="3445"/>
                    <a:pt x="139" y="3693"/>
                    <a:pt x="139" y="3913"/>
                  </a:cubicBezTo>
                  <a:cubicBezTo>
                    <a:pt x="2193" y="4564"/>
                    <a:pt x="5771" y="5410"/>
                    <a:pt x="7324" y="5410"/>
                  </a:cubicBezTo>
                  <a:cubicBezTo>
                    <a:pt x="7416" y="5410"/>
                    <a:pt x="7501" y="5407"/>
                    <a:pt x="7578" y="5401"/>
                  </a:cubicBezTo>
                  <a:cubicBezTo>
                    <a:pt x="8047" y="5291"/>
                    <a:pt x="8515" y="5291"/>
                    <a:pt x="8956" y="5181"/>
                  </a:cubicBezTo>
                  <a:cubicBezTo>
                    <a:pt x="9094" y="3803"/>
                    <a:pt x="9094" y="1957"/>
                    <a:pt x="89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6"/>
            <p:cNvSpPr/>
            <p:nvPr/>
          </p:nvSpPr>
          <p:spPr>
            <a:xfrm>
              <a:off x="8195016" y="3442708"/>
              <a:ext cx="86102" cy="286464"/>
            </a:xfrm>
            <a:custGeom>
              <a:avLst/>
              <a:gdLst/>
              <a:ahLst/>
              <a:cxnLst/>
              <a:rect l="l" t="t" r="r" b="b"/>
              <a:pathLst>
                <a:path w="2171" h="7223" extrusionOk="0">
                  <a:moveTo>
                    <a:pt x="1709" y="0"/>
                  </a:moveTo>
                  <a:cubicBezTo>
                    <a:pt x="1158" y="111"/>
                    <a:pt x="579" y="111"/>
                    <a:pt x="1" y="221"/>
                  </a:cubicBezTo>
                  <a:cubicBezTo>
                    <a:pt x="579" y="4023"/>
                    <a:pt x="1268" y="7109"/>
                    <a:pt x="1709" y="7220"/>
                  </a:cubicBezTo>
                  <a:cubicBezTo>
                    <a:pt x="1716" y="7221"/>
                    <a:pt x="1722" y="7222"/>
                    <a:pt x="1729" y="7222"/>
                  </a:cubicBezTo>
                  <a:cubicBezTo>
                    <a:pt x="2171" y="7222"/>
                    <a:pt x="1953" y="3504"/>
                    <a:pt x="1709" y="0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6"/>
            <p:cNvSpPr/>
            <p:nvPr/>
          </p:nvSpPr>
          <p:spPr>
            <a:xfrm>
              <a:off x="7808174" y="1110664"/>
              <a:ext cx="477586" cy="888503"/>
            </a:xfrm>
            <a:custGeom>
              <a:avLst/>
              <a:gdLst/>
              <a:ahLst/>
              <a:cxnLst/>
              <a:rect l="l" t="t" r="r" b="b"/>
              <a:pathLst>
                <a:path w="12042" h="22403" extrusionOk="0">
                  <a:moveTo>
                    <a:pt x="5401" y="1"/>
                  </a:moveTo>
                  <a:cubicBezTo>
                    <a:pt x="4133" y="1"/>
                    <a:pt x="2177" y="579"/>
                    <a:pt x="0" y="1378"/>
                  </a:cubicBezTo>
                  <a:cubicBezTo>
                    <a:pt x="1709" y="2646"/>
                    <a:pt x="6310" y="6200"/>
                    <a:pt x="8267" y="11601"/>
                  </a:cubicBezTo>
                  <a:cubicBezTo>
                    <a:pt x="10774" y="18269"/>
                    <a:pt x="11022" y="22402"/>
                    <a:pt x="11022" y="22402"/>
                  </a:cubicBezTo>
                  <a:cubicBezTo>
                    <a:pt x="11022" y="22402"/>
                    <a:pt x="12042" y="13668"/>
                    <a:pt x="9286" y="7247"/>
                  </a:cubicBezTo>
                  <a:cubicBezTo>
                    <a:pt x="7908" y="3913"/>
                    <a:pt x="6531" y="1516"/>
                    <a:pt x="5401" y="1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6"/>
            <p:cNvSpPr/>
            <p:nvPr/>
          </p:nvSpPr>
          <p:spPr>
            <a:xfrm>
              <a:off x="8149130" y="3091916"/>
              <a:ext cx="136629" cy="159592"/>
            </a:xfrm>
            <a:custGeom>
              <a:avLst/>
              <a:gdLst/>
              <a:ahLst/>
              <a:cxnLst/>
              <a:rect l="l" t="t" r="r" b="b"/>
              <a:pathLst>
                <a:path w="3445" h="4024" extrusionOk="0">
                  <a:moveTo>
                    <a:pt x="3445" y="1"/>
                  </a:moveTo>
                  <a:lnTo>
                    <a:pt x="0" y="331"/>
                  </a:lnTo>
                  <a:cubicBezTo>
                    <a:pt x="110" y="1599"/>
                    <a:pt x="248" y="2756"/>
                    <a:pt x="469" y="3913"/>
                  </a:cubicBezTo>
                  <a:lnTo>
                    <a:pt x="2866" y="4023"/>
                  </a:lnTo>
                  <a:cubicBezTo>
                    <a:pt x="3004" y="2976"/>
                    <a:pt x="3224" y="1599"/>
                    <a:pt x="3445" y="1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6"/>
            <p:cNvSpPr/>
            <p:nvPr/>
          </p:nvSpPr>
          <p:spPr>
            <a:xfrm>
              <a:off x="8126167" y="2713798"/>
              <a:ext cx="237167" cy="136668"/>
            </a:xfrm>
            <a:custGeom>
              <a:avLst/>
              <a:gdLst/>
              <a:ahLst/>
              <a:cxnLst/>
              <a:rect l="l" t="t" r="r" b="b"/>
              <a:pathLst>
                <a:path w="5980" h="3446" extrusionOk="0">
                  <a:moveTo>
                    <a:pt x="5980" y="1"/>
                  </a:moveTo>
                  <a:lnTo>
                    <a:pt x="1" y="800"/>
                  </a:lnTo>
                  <a:cubicBezTo>
                    <a:pt x="138" y="1599"/>
                    <a:pt x="138" y="2536"/>
                    <a:pt x="249" y="3445"/>
                  </a:cubicBezTo>
                  <a:lnTo>
                    <a:pt x="5401" y="2646"/>
                  </a:lnTo>
                  <a:cubicBezTo>
                    <a:pt x="5511" y="1737"/>
                    <a:pt x="5759" y="800"/>
                    <a:pt x="598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6"/>
            <p:cNvSpPr/>
            <p:nvPr/>
          </p:nvSpPr>
          <p:spPr>
            <a:xfrm>
              <a:off x="8285719" y="1534668"/>
              <a:ext cx="132266" cy="487421"/>
            </a:xfrm>
            <a:custGeom>
              <a:avLst/>
              <a:gdLst/>
              <a:ahLst/>
              <a:cxnLst/>
              <a:rect l="l" t="t" r="r" b="b"/>
              <a:pathLst>
                <a:path w="3335" h="12290" extrusionOk="0">
                  <a:moveTo>
                    <a:pt x="1488" y="1"/>
                  </a:moveTo>
                  <a:cubicBezTo>
                    <a:pt x="1158" y="6200"/>
                    <a:pt x="1" y="12290"/>
                    <a:pt x="1" y="12290"/>
                  </a:cubicBezTo>
                  <a:cubicBezTo>
                    <a:pt x="1" y="12290"/>
                    <a:pt x="2177" y="8267"/>
                    <a:pt x="3335" y="5153"/>
                  </a:cubicBezTo>
                  <a:cubicBezTo>
                    <a:pt x="3114" y="4134"/>
                    <a:pt x="2866" y="3087"/>
                    <a:pt x="2536" y="2536"/>
                  </a:cubicBezTo>
                  <a:cubicBezTo>
                    <a:pt x="2315" y="1847"/>
                    <a:pt x="1957" y="1020"/>
                    <a:pt x="1488" y="1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6"/>
            <p:cNvSpPr/>
            <p:nvPr/>
          </p:nvSpPr>
          <p:spPr>
            <a:xfrm>
              <a:off x="7388533" y="3360731"/>
              <a:ext cx="146464" cy="705988"/>
            </a:xfrm>
            <a:custGeom>
              <a:avLst/>
              <a:gdLst/>
              <a:ahLst/>
              <a:cxnLst/>
              <a:rect l="l" t="t" r="r" b="b"/>
              <a:pathLst>
                <a:path w="3693" h="17801" extrusionOk="0">
                  <a:moveTo>
                    <a:pt x="3004" y="1"/>
                  </a:moveTo>
                  <a:lnTo>
                    <a:pt x="1" y="221"/>
                  </a:lnTo>
                  <a:lnTo>
                    <a:pt x="1626" y="17553"/>
                  </a:lnTo>
                  <a:lnTo>
                    <a:pt x="3693" y="17801"/>
                  </a:lnTo>
                  <a:lnTo>
                    <a:pt x="30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16"/>
            <p:cNvSpPr/>
            <p:nvPr/>
          </p:nvSpPr>
          <p:spPr>
            <a:xfrm>
              <a:off x="7129553" y="3283156"/>
              <a:ext cx="149756" cy="787965"/>
            </a:xfrm>
            <a:custGeom>
              <a:avLst/>
              <a:gdLst/>
              <a:ahLst/>
              <a:cxnLst/>
              <a:rect l="l" t="t" r="r" b="b"/>
              <a:pathLst>
                <a:path w="3776" h="19868" extrusionOk="0">
                  <a:moveTo>
                    <a:pt x="0" y="1"/>
                  </a:moveTo>
                  <a:lnTo>
                    <a:pt x="1378" y="19867"/>
                  </a:lnTo>
                  <a:lnTo>
                    <a:pt x="3775" y="19867"/>
                  </a:lnTo>
                  <a:lnTo>
                    <a:pt x="3334" y="159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16"/>
            <p:cNvSpPr/>
            <p:nvPr/>
          </p:nvSpPr>
          <p:spPr>
            <a:xfrm>
              <a:off x="6751714" y="3219779"/>
              <a:ext cx="277342" cy="433563"/>
            </a:xfrm>
            <a:custGeom>
              <a:avLst/>
              <a:gdLst/>
              <a:ahLst/>
              <a:cxnLst/>
              <a:rect l="l" t="t" r="r" b="b"/>
              <a:pathLst>
                <a:path w="6993" h="10932" extrusionOk="0">
                  <a:moveTo>
                    <a:pt x="2060" y="0"/>
                  </a:moveTo>
                  <a:cubicBezTo>
                    <a:pt x="2060" y="0"/>
                    <a:pt x="214" y="2067"/>
                    <a:pt x="104" y="5153"/>
                  </a:cubicBezTo>
                  <a:cubicBezTo>
                    <a:pt x="1" y="8054"/>
                    <a:pt x="1190" y="10932"/>
                    <a:pt x="2467" y="10932"/>
                  </a:cubicBezTo>
                  <a:cubicBezTo>
                    <a:pt x="2561" y="10932"/>
                    <a:pt x="2655" y="10916"/>
                    <a:pt x="2749" y="10884"/>
                  </a:cubicBezTo>
                  <a:cubicBezTo>
                    <a:pt x="4016" y="10443"/>
                    <a:pt x="4016" y="7220"/>
                    <a:pt x="4016" y="7220"/>
                  </a:cubicBezTo>
                  <a:cubicBezTo>
                    <a:pt x="4016" y="7220"/>
                    <a:pt x="4347" y="8267"/>
                    <a:pt x="5284" y="9176"/>
                  </a:cubicBezTo>
                  <a:cubicBezTo>
                    <a:pt x="5598" y="9422"/>
                    <a:pt x="5839" y="9548"/>
                    <a:pt x="6028" y="9548"/>
                  </a:cubicBezTo>
                  <a:cubicBezTo>
                    <a:pt x="6453" y="9548"/>
                    <a:pt x="6619" y="8913"/>
                    <a:pt x="6772" y="7578"/>
                  </a:cubicBezTo>
                  <a:cubicBezTo>
                    <a:pt x="6992" y="5621"/>
                    <a:pt x="6193" y="2508"/>
                    <a:pt x="6193" y="2508"/>
                  </a:cubicBezTo>
                  <a:lnTo>
                    <a:pt x="206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16"/>
            <p:cNvSpPr/>
            <p:nvPr/>
          </p:nvSpPr>
          <p:spPr>
            <a:xfrm>
              <a:off x="6742671" y="2518195"/>
              <a:ext cx="504951" cy="851342"/>
            </a:xfrm>
            <a:custGeom>
              <a:avLst/>
              <a:gdLst/>
              <a:ahLst/>
              <a:cxnLst/>
              <a:rect l="l" t="t" r="r" b="b"/>
              <a:pathLst>
                <a:path w="12732" h="21466" extrusionOk="0">
                  <a:moveTo>
                    <a:pt x="12042" y="1"/>
                  </a:moveTo>
                  <a:lnTo>
                    <a:pt x="1" y="19619"/>
                  </a:lnTo>
                  <a:lnTo>
                    <a:pt x="7578" y="21465"/>
                  </a:lnTo>
                  <a:lnTo>
                    <a:pt x="12731" y="221"/>
                  </a:lnTo>
                  <a:lnTo>
                    <a:pt x="1204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16"/>
            <p:cNvSpPr/>
            <p:nvPr/>
          </p:nvSpPr>
          <p:spPr>
            <a:xfrm>
              <a:off x="6742671" y="3201179"/>
              <a:ext cx="323546" cy="168357"/>
            </a:xfrm>
            <a:custGeom>
              <a:avLst/>
              <a:gdLst/>
              <a:ahLst/>
              <a:cxnLst/>
              <a:rect l="l" t="t" r="r" b="b"/>
              <a:pathLst>
                <a:path w="8158" h="4245" extrusionOk="0">
                  <a:moveTo>
                    <a:pt x="1489" y="1"/>
                  </a:moveTo>
                  <a:lnTo>
                    <a:pt x="1" y="2398"/>
                  </a:lnTo>
                  <a:lnTo>
                    <a:pt x="7578" y="4244"/>
                  </a:lnTo>
                  <a:lnTo>
                    <a:pt x="8157" y="1709"/>
                  </a:lnTo>
                  <a:lnTo>
                    <a:pt x="1489" y="1"/>
                  </a:ln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16"/>
            <p:cNvSpPr/>
            <p:nvPr/>
          </p:nvSpPr>
          <p:spPr>
            <a:xfrm>
              <a:off x="7512033" y="2400167"/>
              <a:ext cx="514747" cy="828378"/>
            </a:xfrm>
            <a:custGeom>
              <a:avLst/>
              <a:gdLst/>
              <a:ahLst/>
              <a:cxnLst/>
              <a:rect l="l" t="t" r="r" b="b"/>
              <a:pathLst>
                <a:path w="12979" h="20887" extrusionOk="0">
                  <a:moveTo>
                    <a:pt x="2535" y="1"/>
                  </a:moveTo>
                  <a:cubicBezTo>
                    <a:pt x="2535" y="1"/>
                    <a:pt x="0" y="2178"/>
                    <a:pt x="331" y="4134"/>
                  </a:cubicBezTo>
                  <a:cubicBezTo>
                    <a:pt x="579" y="6200"/>
                    <a:pt x="4243" y="6752"/>
                    <a:pt x="5291" y="8708"/>
                  </a:cubicBezTo>
                  <a:cubicBezTo>
                    <a:pt x="6420" y="10554"/>
                    <a:pt x="4822" y="11463"/>
                    <a:pt x="4822" y="14577"/>
                  </a:cubicBezTo>
                  <a:cubicBezTo>
                    <a:pt x="4822" y="17773"/>
                    <a:pt x="7908" y="20887"/>
                    <a:pt x="7908" y="20887"/>
                  </a:cubicBezTo>
                  <a:lnTo>
                    <a:pt x="12978" y="18352"/>
                  </a:lnTo>
                  <a:cubicBezTo>
                    <a:pt x="12978" y="18352"/>
                    <a:pt x="11821" y="17773"/>
                    <a:pt x="10333" y="15707"/>
                  </a:cubicBezTo>
                  <a:cubicBezTo>
                    <a:pt x="8735" y="13640"/>
                    <a:pt x="9975" y="12841"/>
                    <a:pt x="10553" y="10086"/>
                  </a:cubicBezTo>
                  <a:cubicBezTo>
                    <a:pt x="11242" y="7220"/>
                    <a:pt x="8597" y="6200"/>
                    <a:pt x="6090" y="5264"/>
                  </a:cubicBezTo>
                  <a:cubicBezTo>
                    <a:pt x="3555" y="4354"/>
                    <a:pt x="2535" y="1"/>
                    <a:pt x="253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16"/>
            <p:cNvSpPr/>
            <p:nvPr/>
          </p:nvSpPr>
          <p:spPr>
            <a:xfrm>
              <a:off x="6984200" y="2490869"/>
              <a:ext cx="778129" cy="969766"/>
            </a:xfrm>
            <a:custGeom>
              <a:avLst/>
              <a:gdLst/>
              <a:ahLst/>
              <a:cxnLst/>
              <a:rect l="l" t="t" r="r" b="b"/>
              <a:pathLst>
                <a:path w="19620" h="24452" extrusionOk="0">
                  <a:moveTo>
                    <a:pt x="5732" y="1"/>
                  </a:moveTo>
                  <a:cubicBezTo>
                    <a:pt x="5732" y="1"/>
                    <a:pt x="0" y="15376"/>
                    <a:pt x="800" y="18242"/>
                  </a:cubicBezTo>
                  <a:cubicBezTo>
                    <a:pt x="1709" y="21135"/>
                    <a:pt x="7578" y="24221"/>
                    <a:pt x="12042" y="24441"/>
                  </a:cubicBezTo>
                  <a:cubicBezTo>
                    <a:pt x="12164" y="24448"/>
                    <a:pt x="12285" y="24451"/>
                    <a:pt x="12404" y="24451"/>
                  </a:cubicBezTo>
                  <a:cubicBezTo>
                    <a:pt x="16674" y="24451"/>
                    <a:pt x="19157" y="20206"/>
                    <a:pt x="19399" y="16533"/>
                  </a:cubicBezTo>
                  <a:cubicBezTo>
                    <a:pt x="19619" y="12621"/>
                    <a:pt x="15844" y="690"/>
                    <a:pt x="15844" y="690"/>
                  </a:cubicBezTo>
                  <a:lnTo>
                    <a:pt x="573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16"/>
            <p:cNvSpPr/>
            <p:nvPr/>
          </p:nvSpPr>
          <p:spPr>
            <a:xfrm>
              <a:off x="7333881" y="2171765"/>
              <a:ext cx="119178" cy="310419"/>
            </a:xfrm>
            <a:custGeom>
              <a:avLst/>
              <a:gdLst/>
              <a:ahLst/>
              <a:cxnLst/>
              <a:rect l="l" t="t" r="r" b="b"/>
              <a:pathLst>
                <a:path w="3005" h="7827" extrusionOk="0">
                  <a:moveTo>
                    <a:pt x="1" y="1"/>
                  </a:moveTo>
                  <a:lnTo>
                    <a:pt x="690" y="7358"/>
                  </a:lnTo>
                  <a:lnTo>
                    <a:pt x="2646" y="7826"/>
                  </a:lnTo>
                  <a:lnTo>
                    <a:pt x="3004" y="24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16"/>
            <p:cNvSpPr/>
            <p:nvPr/>
          </p:nvSpPr>
          <p:spPr>
            <a:xfrm>
              <a:off x="6806087" y="1611490"/>
              <a:ext cx="1234933" cy="699047"/>
            </a:xfrm>
            <a:custGeom>
              <a:avLst/>
              <a:gdLst/>
              <a:ahLst/>
              <a:cxnLst/>
              <a:rect l="l" t="t" r="r" b="b"/>
              <a:pathLst>
                <a:path w="31138" h="17626" extrusionOk="0">
                  <a:moveTo>
                    <a:pt x="7740" y="1"/>
                  </a:moveTo>
                  <a:cubicBezTo>
                    <a:pt x="7523" y="1"/>
                    <a:pt x="7313" y="7"/>
                    <a:pt x="7109" y="20"/>
                  </a:cubicBezTo>
                  <a:cubicBezTo>
                    <a:pt x="7109" y="20"/>
                    <a:pt x="0" y="7129"/>
                    <a:pt x="1488" y="9554"/>
                  </a:cubicBezTo>
                  <a:cubicBezTo>
                    <a:pt x="2976" y="12061"/>
                    <a:pt x="15375" y="16084"/>
                    <a:pt x="22622" y="17352"/>
                  </a:cubicBezTo>
                  <a:cubicBezTo>
                    <a:pt x="23705" y="17538"/>
                    <a:pt x="24655" y="17625"/>
                    <a:pt x="25487" y="17625"/>
                  </a:cubicBezTo>
                  <a:cubicBezTo>
                    <a:pt x="30305" y="17625"/>
                    <a:pt x="31138" y="14709"/>
                    <a:pt x="30668" y="11372"/>
                  </a:cubicBezTo>
                  <a:cubicBezTo>
                    <a:pt x="30213" y="7704"/>
                    <a:pt x="15234" y="1"/>
                    <a:pt x="774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16"/>
            <p:cNvSpPr/>
            <p:nvPr/>
          </p:nvSpPr>
          <p:spPr>
            <a:xfrm>
              <a:off x="7060704" y="1365360"/>
              <a:ext cx="1220695" cy="793359"/>
            </a:xfrm>
            <a:custGeom>
              <a:avLst/>
              <a:gdLst/>
              <a:ahLst/>
              <a:cxnLst/>
              <a:rect l="l" t="t" r="r" b="b"/>
              <a:pathLst>
                <a:path w="30779" h="20004" extrusionOk="0">
                  <a:moveTo>
                    <a:pt x="9346" y="1"/>
                  </a:moveTo>
                  <a:cubicBezTo>
                    <a:pt x="4887" y="1"/>
                    <a:pt x="1124" y="859"/>
                    <a:pt x="937" y="1046"/>
                  </a:cubicBezTo>
                  <a:cubicBezTo>
                    <a:pt x="689" y="1404"/>
                    <a:pt x="0" y="7494"/>
                    <a:pt x="0" y="7494"/>
                  </a:cubicBezTo>
                  <a:cubicBezTo>
                    <a:pt x="0" y="7494"/>
                    <a:pt x="7467" y="7934"/>
                    <a:pt x="13226" y="10690"/>
                  </a:cubicBezTo>
                  <a:cubicBezTo>
                    <a:pt x="19068" y="13445"/>
                    <a:pt x="24110" y="20003"/>
                    <a:pt x="24110" y="20003"/>
                  </a:cubicBezTo>
                  <a:lnTo>
                    <a:pt x="30778" y="15181"/>
                  </a:lnTo>
                  <a:cubicBezTo>
                    <a:pt x="30778" y="15181"/>
                    <a:pt x="26425" y="5978"/>
                    <a:pt x="19536" y="2203"/>
                  </a:cubicBezTo>
                  <a:cubicBezTo>
                    <a:pt x="16594" y="505"/>
                    <a:pt x="12765" y="1"/>
                    <a:pt x="93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16"/>
            <p:cNvSpPr/>
            <p:nvPr/>
          </p:nvSpPr>
          <p:spPr>
            <a:xfrm>
              <a:off x="7844225" y="1943919"/>
              <a:ext cx="648679" cy="312719"/>
            </a:xfrm>
            <a:custGeom>
              <a:avLst/>
              <a:gdLst/>
              <a:ahLst/>
              <a:cxnLst/>
              <a:rect l="l" t="t" r="r" b="b"/>
              <a:pathLst>
                <a:path w="16356" h="7885" extrusionOk="0">
                  <a:moveTo>
                    <a:pt x="14393" y="1"/>
                  </a:moveTo>
                  <a:cubicBezTo>
                    <a:pt x="12502" y="1"/>
                    <a:pt x="9567" y="546"/>
                    <a:pt x="7247" y="1392"/>
                  </a:cubicBezTo>
                  <a:cubicBezTo>
                    <a:pt x="3445" y="2880"/>
                    <a:pt x="579" y="5167"/>
                    <a:pt x="579" y="5167"/>
                  </a:cubicBezTo>
                  <a:lnTo>
                    <a:pt x="1" y="6104"/>
                  </a:lnTo>
                  <a:cubicBezTo>
                    <a:pt x="1" y="6104"/>
                    <a:pt x="3024" y="7885"/>
                    <a:pt x="7017" y="7885"/>
                  </a:cubicBezTo>
                  <a:cubicBezTo>
                    <a:pt x="7890" y="7885"/>
                    <a:pt x="8810" y="7800"/>
                    <a:pt x="9755" y="7592"/>
                  </a:cubicBezTo>
                  <a:cubicBezTo>
                    <a:pt x="14935" y="6545"/>
                    <a:pt x="16203" y="1971"/>
                    <a:pt x="16313" y="703"/>
                  </a:cubicBezTo>
                  <a:cubicBezTo>
                    <a:pt x="16355" y="215"/>
                    <a:pt x="15579" y="1"/>
                    <a:pt x="14393" y="1"/>
                  </a:cubicBezTo>
                  <a:close/>
                </a:path>
              </a:pathLst>
            </a:custGeom>
            <a:solidFill>
              <a:srgbClr val="FFC2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16"/>
            <p:cNvSpPr/>
            <p:nvPr/>
          </p:nvSpPr>
          <p:spPr>
            <a:xfrm>
              <a:off x="7274867" y="1707348"/>
              <a:ext cx="159592" cy="155229"/>
            </a:xfrm>
            <a:custGeom>
              <a:avLst/>
              <a:gdLst/>
              <a:ahLst/>
              <a:cxnLst/>
              <a:rect l="l" t="t" r="r" b="b"/>
              <a:pathLst>
                <a:path w="4024" h="3914" extrusionOk="0">
                  <a:moveTo>
                    <a:pt x="2067" y="0"/>
                  </a:moveTo>
                  <a:cubicBezTo>
                    <a:pt x="938" y="0"/>
                    <a:pt x="1" y="799"/>
                    <a:pt x="1" y="1957"/>
                  </a:cubicBezTo>
                  <a:cubicBezTo>
                    <a:pt x="1" y="3114"/>
                    <a:pt x="938" y="3913"/>
                    <a:pt x="2067" y="3913"/>
                  </a:cubicBezTo>
                  <a:cubicBezTo>
                    <a:pt x="3114" y="3913"/>
                    <a:pt x="4024" y="3114"/>
                    <a:pt x="4024" y="1957"/>
                  </a:cubicBezTo>
                  <a:cubicBezTo>
                    <a:pt x="4024" y="799"/>
                    <a:pt x="3114" y="0"/>
                    <a:pt x="206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16"/>
            <p:cNvSpPr/>
            <p:nvPr/>
          </p:nvSpPr>
          <p:spPr>
            <a:xfrm>
              <a:off x="7215853" y="1839574"/>
              <a:ext cx="237206" cy="140991"/>
            </a:xfrm>
            <a:custGeom>
              <a:avLst/>
              <a:gdLst/>
              <a:ahLst/>
              <a:cxnLst/>
              <a:rect l="l" t="t" r="r" b="b"/>
              <a:pathLst>
                <a:path w="5981" h="3555" fill="none" extrusionOk="0">
                  <a:moveTo>
                    <a:pt x="1" y="0"/>
                  </a:moveTo>
                  <a:cubicBezTo>
                    <a:pt x="1" y="0"/>
                    <a:pt x="469" y="2287"/>
                    <a:pt x="1737" y="2976"/>
                  </a:cubicBezTo>
                  <a:cubicBezTo>
                    <a:pt x="3115" y="3555"/>
                    <a:pt x="5980" y="1158"/>
                    <a:pt x="5980" y="1158"/>
                  </a:cubicBezTo>
                </a:path>
              </a:pathLst>
            </a:custGeom>
            <a:noFill/>
            <a:ln w="5500" cap="flat" cmpd="sng">
              <a:solidFill>
                <a:schemeClr val="dk1"/>
              </a:solidFill>
              <a:prstDash val="solid"/>
              <a:miter lim="2755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16"/>
            <p:cNvSpPr/>
            <p:nvPr/>
          </p:nvSpPr>
          <p:spPr>
            <a:xfrm>
              <a:off x="8195016" y="3715925"/>
              <a:ext cx="186918" cy="186878"/>
            </a:xfrm>
            <a:custGeom>
              <a:avLst/>
              <a:gdLst/>
              <a:ahLst/>
              <a:cxnLst/>
              <a:rect l="l" t="t" r="r" b="b"/>
              <a:pathLst>
                <a:path w="4713" h="4712" extrusionOk="0">
                  <a:moveTo>
                    <a:pt x="2398" y="0"/>
                  </a:moveTo>
                  <a:cubicBezTo>
                    <a:pt x="1020" y="0"/>
                    <a:pt x="1" y="1020"/>
                    <a:pt x="1" y="2287"/>
                  </a:cubicBezTo>
                  <a:cubicBezTo>
                    <a:pt x="1" y="3665"/>
                    <a:pt x="1020" y="4712"/>
                    <a:pt x="2398" y="4712"/>
                  </a:cubicBezTo>
                  <a:cubicBezTo>
                    <a:pt x="3665" y="4712"/>
                    <a:pt x="4712" y="3665"/>
                    <a:pt x="4712" y="2287"/>
                  </a:cubicBezTo>
                  <a:cubicBezTo>
                    <a:pt x="4712" y="1020"/>
                    <a:pt x="3665" y="0"/>
                    <a:pt x="239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16"/>
            <p:cNvSpPr/>
            <p:nvPr/>
          </p:nvSpPr>
          <p:spPr>
            <a:xfrm>
              <a:off x="7148114" y="2326955"/>
              <a:ext cx="496186" cy="301099"/>
            </a:xfrm>
            <a:custGeom>
              <a:avLst/>
              <a:gdLst/>
              <a:ahLst/>
              <a:cxnLst/>
              <a:rect l="l" t="t" r="r" b="b"/>
              <a:pathLst>
                <a:path w="12511" h="7592" extrusionOk="0">
                  <a:moveTo>
                    <a:pt x="1599" y="1"/>
                  </a:moveTo>
                  <a:cubicBezTo>
                    <a:pt x="689" y="1"/>
                    <a:pt x="1" y="689"/>
                    <a:pt x="111" y="1599"/>
                  </a:cubicBezTo>
                  <a:lnTo>
                    <a:pt x="800" y="6421"/>
                  </a:lnTo>
                  <a:cubicBezTo>
                    <a:pt x="901" y="7052"/>
                    <a:pt x="1489" y="7592"/>
                    <a:pt x="2117" y="7592"/>
                  </a:cubicBezTo>
                  <a:cubicBezTo>
                    <a:pt x="2173" y="7592"/>
                    <a:pt x="2230" y="7587"/>
                    <a:pt x="2288" y="7578"/>
                  </a:cubicBezTo>
                  <a:lnTo>
                    <a:pt x="11022" y="6889"/>
                  </a:lnTo>
                  <a:cubicBezTo>
                    <a:pt x="11821" y="6779"/>
                    <a:pt x="12262" y="6200"/>
                    <a:pt x="12262" y="5511"/>
                  </a:cubicBezTo>
                  <a:lnTo>
                    <a:pt x="12510" y="1847"/>
                  </a:lnTo>
                  <a:cubicBezTo>
                    <a:pt x="12510" y="1020"/>
                    <a:pt x="11932" y="331"/>
                    <a:pt x="11132" y="331"/>
                  </a:cubicBezTo>
                  <a:lnTo>
                    <a:pt x="159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16"/>
            <p:cNvSpPr/>
            <p:nvPr/>
          </p:nvSpPr>
          <p:spPr>
            <a:xfrm>
              <a:off x="7024613" y="2973888"/>
              <a:ext cx="728951" cy="204408"/>
            </a:xfrm>
            <a:custGeom>
              <a:avLst/>
              <a:gdLst/>
              <a:ahLst/>
              <a:cxnLst/>
              <a:rect l="l" t="t" r="r" b="b"/>
              <a:pathLst>
                <a:path w="18380" h="5154" extrusionOk="0">
                  <a:moveTo>
                    <a:pt x="690" y="1"/>
                  </a:moveTo>
                  <a:cubicBezTo>
                    <a:pt x="469" y="1020"/>
                    <a:pt x="221" y="1929"/>
                    <a:pt x="1" y="2756"/>
                  </a:cubicBezTo>
                  <a:lnTo>
                    <a:pt x="18269" y="5153"/>
                  </a:lnTo>
                  <a:cubicBezTo>
                    <a:pt x="18269" y="4933"/>
                    <a:pt x="18380" y="4575"/>
                    <a:pt x="18380" y="4354"/>
                  </a:cubicBezTo>
                  <a:cubicBezTo>
                    <a:pt x="18380" y="3665"/>
                    <a:pt x="18380" y="2618"/>
                    <a:pt x="18132" y="1489"/>
                  </a:cubicBezTo>
                  <a:lnTo>
                    <a:pt x="690" y="1"/>
                  </a:ln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16"/>
            <p:cNvSpPr/>
            <p:nvPr/>
          </p:nvSpPr>
          <p:spPr>
            <a:xfrm>
              <a:off x="7566645" y="3390594"/>
              <a:ext cx="336634" cy="381252"/>
            </a:xfrm>
            <a:custGeom>
              <a:avLst/>
              <a:gdLst/>
              <a:ahLst/>
              <a:cxnLst/>
              <a:rect l="l" t="t" r="r" b="b"/>
              <a:pathLst>
                <a:path w="8488" h="9613" extrusionOk="0">
                  <a:moveTo>
                    <a:pt x="6694" y="1"/>
                  </a:moveTo>
                  <a:cubicBezTo>
                    <a:pt x="5697" y="1"/>
                    <a:pt x="1599" y="1535"/>
                    <a:pt x="1599" y="1535"/>
                  </a:cubicBezTo>
                  <a:cubicBezTo>
                    <a:pt x="1599" y="1535"/>
                    <a:pt x="1" y="5668"/>
                    <a:pt x="221" y="7046"/>
                  </a:cubicBezTo>
                  <a:cubicBezTo>
                    <a:pt x="317" y="7580"/>
                    <a:pt x="530" y="7787"/>
                    <a:pt x="787" y="7787"/>
                  </a:cubicBezTo>
                  <a:cubicBezTo>
                    <a:pt x="1194" y="7787"/>
                    <a:pt x="1713" y="7272"/>
                    <a:pt x="2067" y="6715"/>
                  </a:cubicBezTo>
                  <a:lnTo>
                    <a:pt x="2756" y="5778"/>
                  </a:lnTo>
                  <a:lnTo>
                    <a:pt x="2756" y="5778"/>
                  </a:lnTo>
                  <a:cubicBezTo>
                    <a:pt x="2756" y="5779"/>
                    <a:pt x="2288" y="8782"/>
                    <a:pt x="4134" y="9471"/>
                  </a:cubicBezTo>
                  <a:cubicBezTo>
                    <a:pt x="4424" y="9564"/>
                    <a:pt x="4684" y="9612"/>
                    <a:pt x="4922" y="9612"/>
                  </a:cubicBezTo>
                  <a:cubicBezTo>
                    <a:pt x="6086" y="9612"/>
                    <a:pt x="6709" y="8455"/>
                    <a:pt x="7578" y="5778"/>
                  </a:cubicBezTo>
                  <a:cubicBezTo>
                    <a:pt x="8488" y="2582"/>
                    <a:pt x="7358" y="378"/>
                    <a:pt x="6889" y="47"/>
                  </a:cubicBezTo>
                  <a:cubicBezTo>
                    <a:pt x="6858" y="15"/>
                    <a:pt x="6790" y="1"/>
                    <a:pt x="669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16"/>
            <p:cNvSpPr/>
            <p:nvPr/>
          </p:nvSpPr>
          <p:spPr>
            <a:xfrm>
              <a:off x="7575410" y="2627498"/>
              <a:ext cx="346430" cy="892826"/>
            </a:xfrm>
            <a:custGeom>
              <a:avLst/>
              <a:gdLst/>
              <a:ahLst/>
              <a:cxnLst/>
              <a:rect l="l" t="t" r="r" b="b"/>
              <a:pathLst>
                <a:path w="8735" h="22512" extrusionOk="0">
                  <a:moveTo>
                    <a:pt x="937" y="0"/>
                  </a:moveTo>
                  <a:lnTo>
                    <a:pt x="248" y="1846"/>
                  </a:lnTo>
                  <a:lnTo>
                    <a:pt x="0" y="22512"/>
                  </a:lnTo>
                  <a:lnTo>
                    <a:pt x="8735" y="20776"/>
                  </a:lnTo>
                  <a:lnTo>
                    <a:pt x="93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16"/>
            <p:cNvSpPr/>
            <p:nvPr/>
          </p:nvSpPr>
          <p:spPr>
            <a:xfrm>
              <a:off x="7575410" y="3301717"/>
              <a:ext cx="346430" cy="218606"/>
            </a:xfrm>
            <a:custGeom>
              <a:avLst/>
              <a:gdLst/>
              <a:ahLst/>
              <a:cxnLst/>
              <a:rect l="l" t="t" r="r" b="b"/>
              <a:pathLst>
                <a:path w="8735" h="5512" extrusionOk="0">
                  <a:moveTo>
                    <a:pt x="7357" y="1"/>
                  </a:moveTo>
                  <a:lnTo>
                    <a:pt x="0" y="1820"/>
                  </a:lnTo>
                  <a:lnTo>
                    <a:pt x="0" y="5512"/>
                  </a:lnTo>
                  <a:lnTo>
                    <a:pt x="8735" y="3776"/>
                  </a:lnTo>
                  <a:lnTo>
                    <a:pt x="7357" y="1"/>
                  </a:ln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16"/>
            <p:cNvSpPr/>
            <p:nvPr/>
          </p:nvSpPr>
          <p:spPr>
            <a:xfrm>
              <a:off x="6218248" y="3915890"/>
              <a:ext cx="1121149" cy="760203"/>
            </a:xfrm>
            <a:custGeom>
              <a:avLst/>
              <a:gdLst/>
              <a:ahLst/>
              <a:cxnLst/>
              <a:rect l="l" t="t" r="r" b="b"/>
              <a:pathLst>
                <a:path w="28269" h="19168" extrusionOk="0">
                  <a:moveTo>
                    <a:pt x="21132" y="0"/>
                  </a:moveTo>
                  <a:cubicBezTo>
                    <a:pt x="20443" y="111"/>
                    <a:pt x="22510" y="8735"/>
                    <a:pt x="22510" y="8735"/>
                  </a:cubicBezTo>
                  <a:cubicBezTo>
                    <a:pt x="22510" y="8735"/>
                    <a:pt x="19280" y="8293"/>
                    <a:pt x="17102" y="8293"/>
                  </a:cubicBezTo>
                  <a:cubicBezTo>
                    <a:pt x="16351" y="8293"/>
                    <a:pt x="15726" y="8346"/>
                    <a:pt x="15401" y="8487"/>
                  </a:cubicBezTo>
                  <a:cubicBezTo>
                    <a:pt x="14133" y="8956"/>
                    <a:pt x="13665" y="11491"/>
                    <a:pt x="13334" y="11491"/>
                  </a:cubicBezTo>
                  <a:cubicBezTo>
                    <a:pt x="13095" y="11491"/>
                    <a:pt x="11901" y="11331"/>
                    <a:pt x="10724" y="11331"/>
                  </a:cubicBezTo>
                  <a:cubicBezTo>
                    <a:pt x="10135" y="11331"/>
                    <a:pt x="9550" y="11371"/>
                    <a:pt x="9091" y="11491"/>
                  </a:cubicBezTo>
                  <a:cubicBezTo>
                    <a:pt x="7713" y="11931"/>
                    <a:pt x="7355" y="14136"/>
                    <a:pt x="6335" y="14825"/>
                  </a:cubicBezTo>
                  <a:cubicBezTo>
                    <a:pt x="5399" y="15376"/>
                    <a:pt x="1954" y="17442"/>
                    <a:pt x="825" y="18379"/>
                  </a:cubicBezTo>
                  <a:cubicBezTo>
                    <a:pt x="1" y="18948"/>
                    <a:pt x="1" y="19168"/>
                    <a:pt x="725" y="19168"/>
                  </a:cubicBezTo>
                  <a:cubicBezTo>
                    <a:pt x="1018" y="19168"/>
                    <a:pt x="1430" y="19132"/>
                    <a:pt x="1954" y="19068"/>
                  </a:cubicBezTo>
                  <a:cubicBezTo>
                    <a:pt x="3690" y="18820"/>
                    <a:pt x="8154" y="17001"/>
                    <a:pt x="8622" y="16643"/>
                  </a:cubicBezTo>
                  <a:cubicBezTo>
                    <a:pt x="8696" y="16574"/>
                    <a:pt x="8859" y="16546"/>
                    <a:pt x="9091" y="16546"/>
                  </a:cubicBezTo>
                  <a:cubicBezTo>
                    <a:pt x="10067" y="16546"/>
                    <a:pt x="12271" y="17035"/>
                    <a:pt x="14252" y="17035"/>
                  </a:cubicBezTo>
                  <a:cubicBezTo>
                    <a:pt x="14821" y="17035"/>
                    <a:pt x="15371" y="16995"/>
                    <a:pt x="15869" y="16891"/>
                  </a:cubicBezTo>
                  <a:cubicBezTo>
                    <a:pt x="18625" y="16202"/>
                    <a:pt x="20002" y="14466"/>
                    <a:pt x="21821" y="13309"/>
                  </a:cubicBezTo>
                  <a:cubicBezTo>
                    <a:pt x="23667" y="12069"/>
                    <a:pt x="25265" y="13309"/>
                    <a:pt x="26643" y="11491"/>
                  </a:cubicBezTo>
                  <a:cubicBezTo>
                    <a:pt x="28021" y="9755"/>
                    <a:pt x="26533" y="8735"/>
                    <a:pt x="26533" y="8735"/>
                  </a:cubicBezTo>
                  <a:lnTo>
                    <a:pt x="28269" y="1268"/>
                  </a:lnTo>
                  <a:lnTo>
                    <a:pt x="2113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16"/>
            <p:cNvSpPr/>
            <p:nvPr/>
          </p:nvSpPr>
          <p:spPr>
            <a:xfrm>
              <a:off x="6028000" y="4626200"/>
              <a:ext cx="185807" cy="186918"/>
            </a:xfrm>
            <a:custGeom>
              <a:avLst/>
              <a:gdLst/>
              <a:ahLst/>
              <a:cxnLst/>
              <a:rect l="l" t="t" r="r" b="b"/>
              <a:pathLst>
                <a:path w="4685" h="4713" extrusionOk="0">
                  <a:moveTo>
                    <a:pt x="2398" y="1"/>
                  </a:moveTo>
                  <a:cubicBezTo>
                    <a:pt x="1020" y="1"/>
                    <a:pt x="1" y="1048"/>
                    <a:pt x="1" y="2288"/>
                  </a:cubicBezTo>
                  <a:cubicBezTo>
                    <a:pt x="1" y="3555"/>
                    <a:pt x="1020" y="4712"/>
                    <a:pt x="2398" y="4712"/>
                  </a:cubicBezTo>
                  <a:cubicBezTo>
                    <a:pt x="3665" y="4712"/>
                    <a:pt x="4685" y="3555"/>
                    <a:pt x="4685" y="2288"/>
                  </a:cubicBezTo>
                  <a:cubicBezTo>
                    <a:pt x="4685" y="1048"/>
                    <a:pt x="3665" y="1"/>
                    <a:pt x="239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16"/>
            <p:cNvSpPr/>
            <p:nvPr/>
          </p:nvSpPr>
          <p:spPr>
            <a:xfrm>
              <a:off x="7375405" y="3915890"/>
              <a:ext cx="1120712" cy="760203"/>
            </a:xfrm>
            <a:custGeom>
              <a:avLst/>
              <a:gdLst/>
              <a:ahLst/>
              <a:cxnLst/>
              <a:rect l="l" t="t" r="r" b="b"/>
              <a:pathLst>
                <a:path w="28258" h="19168" extrusionOk="0">
                  <a:moveTo>
                    <a:pt x="7110" y="0"/>
                  </a:moveTo>
                  <a:lnTo>
                    <a:pt x="1" y="1268"/>
                  </a:lnTo>
                  <a:lnTo>
                    <a:pt x="1709" y="8735"/>
                  </a:lnTo>
                  <a:cubicBezTo>
                    <a:pt x="1709" y="8735"/>
                    <a:pt x="221" y="9755"/>
                    <a:pt x="1599" y="11491"/>
                  </a:cubicBezTo>
                  <a:cubicBezTo>
                    <a:pt x="2977" y="13309"/>
                    <a:pt x="4602" y="12069"/>
                    <a:pt x="6421" y="13309"/>
                  </a:cubicBezTo>
                  <a:cubicBezTo>
                    <a:pt x="8267" y="14466"/>
                    <a:pt x="9645" y="16202"/>
                    <a:pt x="12400" y="16891"/>
                  </a:cubicBezTo>
                  <a:cubicBezTo>
                    <a:pt x="12919" y="16995"/>
                    <a:pt x="13482" y="17035"/>
                    <a:pt x="14058" y="17035"/>
                  </a:cubicBezTo>
                  <a:cubicBezTo>
                    <a:pt x="16064" y="17035"/>
                    <a:pt x="18223" y="16546"/>
                    <a:pt x="19168" y="16546"/>
                  </a:cubicBezTo>
                  <a:cubicBezTo>
                    <a:pt x="19394" y="16546"/>
                    <a:pt x="19551" y="16574"/>
                    <a:pt x="19619" y="16643"/>
                  </a:cubicBezTo>
                  <a:cubicBezTo>
                    <a:pt x="20198" y="17001"/>
                    <a:pt x="24689" y="18820"/>
                    <a:pt x="26398" y="19068"/>
                  </a:cubicBezTo>
                  <a:cubicBezTo>
                    <a:pt x="26898" y="19132"/>
                    <a:pt x="27291" y="19168"/>
                    <a:pt x="27570" y="19168"/>
                  </a:cubicBezTo>
                  <a:cubicBezTo>
                    <a:pt x="28257" y="19168"/>
                    <a:pt x="28249" y="18948"/>
                    <a:pt x="27445" y="18379"/>
                  </a:cubicBezTo>
                  <a:cubicBezTo>
                    <a:pt x="26398" y="17442"/>
                    <a:pt x="22843" y="15376"/>
                    <a:pt x="21934" y="14825"/>
                  </a:cubicBezTo>
                  <a:cubicBezTo>
                    <a:pt x="20887" y="14136"/>
                    <a:pt x="20556" y="11931"/>
                    <a:pt x="19179" y="11491"/>
                  </a:cubicBezTo>
                  <a:cubicBezTo>
                    <a:pt x="18719" y="11371"/>
                    <a:pt x="18144" y="11331"/>
                    <a:pt x="17564" y="11331"/>
                  </a:cubicBezTo>
                  <a:cubicBezTo>
                    <a:pt x="16405" y="11331"/>
                    <a:pt x="15229" y="11491"/>
                    <a:pt x="14935" y="11491"/>
                  </a:cubicBezTo>
                  <a:cubicBezTo>
                    <a:pt x="14577" y="11491"/>
                    <a:pt x="14109" y="8956"/>
                    <a:pt x="12869" y="8487"/>
                  </a:cubicBezTo>
                  <a:cubicBezTo>
                    <a:pt x="12544" y="8346"/>
                    <a:pt x="11923" y="8293"/>
                    <a:pt x="11181" y="8293"/>
                  </a:cubicBezTo>
                  <a:cubicBezTo>
                    <a:pt x="9027" y="8293"/>
                    <a:pt x="5842" y="8735"/>
                    <a:pt x="5842" y="8735"/>
                  </a:cubicBezTo>
                  <a:cubicBezTo>
                    <a:pt x="5842" y="8735"/>
                    <a:pt x="7799" y="111"/>
                    <a:pt x="71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16"/>
            <p:cNvSpPr/>
            <p:nvPr/>
          </p:nvSpPr>
          <p:spPr>
            <a:xfrm>
              <a:off x="8499922" y="4626200"/>
              <a:ext cx="186878" cy="186918"/>
            </a:xfrm>
            <a:custGeom>
              <a:avLst/>
              <a:gdLst/>
              <a:ahLst/>
              <a:cxnLst/>
              <a:rect l="l" t="t" r="r" b="b"/>
              <a:pathLst>
                <a:path w="4712" h="4713" extrusionOk="0">
                  <a:moveTo>
                    <a:pt x="2287" y="1"/>
                  </a:moveTo>
                  <a:cubicBezTo>
                    <a:pt x="1047" y="1"/>
                    <a:pt x="0" y="1048"/>
                    <a:pt x="0" y="2288"/>
                  </a:cubicBezTo>
                  <a:cubicBezTo>
                    <a:pt x="0" y="3555"/>
                    <a:pt x="1047" y="4712"/>
                    <a:pt x="2287" y="4712"/>
                  </a:cubicBezTo>
                  <a:cubicBezTo>
                    <a:pt x="3665" y="4712"/>
                    <a:pt x="4712" y="3555"/>
                    <a:pt x="4712" y="2288"/>
                  </a:cubicBezTo>
                  <a:cubicBezTo>
                    <a:pt x="4712" y="1048"/>
                    <a:pt x="3665" y="1"/>
                    <a:pt x="22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16"/>
            <p:cNvSpPr/>
            <p:nvPr/>
          </p:nvSpPr>
          <p:spPr>
            <a:xfrm>
              <a:off x="8016904" y="2026452"/>
              <a:ext cx="409846" cy="170974"/>
            </a:xfrm>
            <a:custGeom>
              <a:avLst/>
              <a:gdLst/>
              <a:ahLst/>
              <a:cxnLst/>
              <a:rect l="l" t="t" r="r" b="b"/>
              <a:pathLst>
                <a:path w="10334" h="4311" extrusionOk="0">
                  <a:moveTo>
                    <a:pt x="10333" y="0"/>
                  </a:moveTo>
                  <a:lnTo>
                    <a:pt x="10333" y="0"/>
                  </a:lnTo>
                  <a:cubicBezTo>
                    <a:pt x="4712" y="110"/>
                    <a:pt x="0" y="3334"/>
                    <a:pt x="0" y="3334"/>
                  </a:cubicBezTo>
                  <a:cubicBezTo>
                    <a:pt x="1814" y="4032"/>
                    <a:pt x="3318" y="4310"/>
                    <a:pt x="4561" y="4310"/>
                  </a:cubicBezTo>
                  <a:cubicBezTo>
                    <a:pt x="9457" y="4310"/>
                    <a:pt x="10333" y="0"/>
                    <a:pt x="103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9" name="Google Shape;179;p16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000000"/>
                </a:solidFill>
              </a:rPr>
              <a:t>Christmas Infographics</a:t>
            </a:r>
            <a:endParaRPr sz="2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34"/>
          <p:cNvSpPr/>
          <p:nvPr/>
        </p:nvSpPr>
        <p:spPr>
          <a:xfrm>
            <a:off x="490313" y="2332858"/>
            <a:ext cx="2382000" cy="2382000"/>
          </a:xfrm>
          <a:prstGeom prst="ellipse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0" name="Google Shape;1050;p34"/>
          <p:cNvSpPr/>
          <p:nvPr/>
        </p:nvSpPr>
        <p:spPr>
          <a:xfrm>
            <a:off x="3383250" y="2337358"/>
            <a:ext cx="2377500" cy="2377500"/>
          </a:xfrm>
          <a:prstGeom prst="ellipse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1" name="Google Shape;1051;p34"/>
          <p:cNvSpPr/>
          <p:nvPr/>
        </p:nvSpPr>
        <p:spPr>
          <a:xfrm>
            <a:off x="6317358" y="2337358"/>
            <a:ext cx="2377500" cy="2377500"/>
          </a:xfrm>
          <a:prstGeom prst="ellipse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2" name="Google Shape;1052;p34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Christmas Infographics</a:t>
            </a:r>
            <a:endParaRPr sz="2400"/>
          </a:p>
        </p:txBody>
      </p:sp>
      <p:sp>
        <p:nvSpPr>
          <p:cNvPr id="1053" name="Google Shape;1053;p34"/>
          <p:cNvSpPr/>
          <p:nvPr/>
        </p:nvSpPr>
        <p:spPr>
          <a:xfrm rot="-128183">
            <a:off x="2873109" y="4936552"/>
            <a:ext cx="166402" cy="54208"/>
          </a:xfrm>
          <a:custGeom>
            <a:avLst/>
            <a:gdLst/>
            <a:ahLst/>
            <a:cxnLst/>
            <a:rect l="l" t="t" r="r" b="b"/>
            <a:pathLst>
              <a:path w="6761" h="2227" extrusionOk="0">
                <a:moveTo>
                  <a:pt x="6553" y="0"/>
                </a:moveTo>
                <a:cubicBezTo>
                  <a:pt x="6527" y="0"/>
                  <a:pt x="6498" y="7"/>
                  <a:pt x="6466" y="20"/>
                </a:cubicBezTo>
                <a:cubicBezTo>
                  <a:pt x="4386" y="747"/>
                  <a:pt x="2406" y="1599"/>
                  <a:pt x="201" y="1900"/>
                </a:cubicBezTo>
                <a:cubicBezTo>
                  <a:pt x="0" y="1900"/>
                  <a:pt x="0" y="2226"/>
                  <a:pt x="201" y="2226"/>
                </a:cubicBezTo>
                <a:cubicBezTo>
                  <a:pt x="2406" y="2101"/>
                  <a:pt x="4687" y="1374"/>
                  <a:pt x="6567" y="346"/>
                </a:cubicBezTo>
                <a:cubicBezTo>
                  <a:pt x="6761" y="238"/>
                  <a:pt x="6714" y="0"/>
                  <a:pt x="655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4" name="Google Shape;1054;p34"/>
          <p:cNvSpPr/>
          <p:nvPr/>
        </p:nvSpPr>
        <p:spPr>
          <a:xfrm rot="-128183">
            <a:off x="2900032" y="4974257"/>
            <a:ext cx="142504" cy="46200"/>
          </a:xfrm>
          <a:custGeom>
            <a:avLst/>
            <a:gdLst/>
            <a:ahLst/>
            <a:cxnLst/>
            <a:rect l="l" t="t" r="r" b="b"/>
            <a:pathLst>
              <a:path w="5790" h="1898" extrusionOk="0">
                <a:moveTo>
                  <a:pt x="5457" y="0"/>
                </a:moveTo>
                <a:cubicBezTo>
                  <a:pt x="5414" y="0"/>
                  <a:pt x="5366" y="9"/>
                  <a:pt x="5314" y="28"/>
                </a:cubicBezTo>
                <a:cubicBezTo>
                  <a:pt x="3847" y="715"/>
                  <a:pt x="2268" y="1490"/>
                  <a:pt x="514" y="1490"/>
                </a:cubicBezTo>
                <a:cubicBezTo>
                  <a:pt x="410" y="1490"/>
                  <a:pt x="306" y="1488"/>
                  <a:pt x="201" y="1482"/>
                </a:cubicBezTo>
                <a:cubicBezTo>
                  <a:pt x="1" y="1482"/>
                  <a:pt x="1" y="1783"/>
                  <a:pt x="201" y="1783"/>
                </a:cubicBezTo>
                <a:cubicBezTo>
                  <a:pt x="529" y="1861"/>
                  <a:pt x="866" y="1897"/>
                  <a:pt x="1208" y="1897"/>
                </a:cubicBezTo>
                <a:cubicBezTo>
                  <a:pt x="2725" y="1897"/>
                  <a:pt x="4328" y="1188"/>
                  <a:pt x="5515" y="329"/>
                </a:cubicBezTo>
                <a:cubicBezTo>
                  <a:pt x="5789" y="245"/>
                  <a:pt x="5690" y="0"/>
                  <a:pt x="545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5" name="Google Shape;1055;p34"/>
          <p:cNvSpPr txBox="1"/>
          <p:nvPr/>
        </p:nvSpPr>
        <p:spPr>
          <a:xfrm>
            <a:off x="6620958" y="3413775"/>
            <a:ext cx="1770300" cy="13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7150" rIns="144000" bIns="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Mercury is the closest planet to the Sun and the smallest of them all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56" name="Google Shape;1056;p34"/>
          <p:cNvSpPr txBox="1"/>
          <p:nvPr/>
        </p:nvSpPr>
        <p:spPr>
          <a:xfrm>
            <a:off x="796163" y="3413775"/>
            <a:ext cx="1770300" cy="13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7150" rIns="144000" bIns="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Despite being red,  Mars is actually a cold place. It’s full of iron oxide dust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57" name="Google Shape;1057;p34"/>
          <p:cNvSpPr txBox="1"/>
          <p:nvPr/>
        </p:nvSpPr>
        <p:spPr>
          <a:xfrm>
            <a:off x="1150913" y="2906025"/>
            <a:ext cx="10608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Mars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058" name="Google Shape;1058;p34"/>
          <p:cNvSpPr txBox="1"/>
          <p:nvPr/>
        </p:nvSpPr>
        <p:spPr>
          <a:xfrm>
            <a:off x="6996108" y="2906025"/>
            <a:ext cx="10200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Mercury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059" name="Google Shape;1059;p34"/>
          <p:cNvSpPr txBox="1"/>
          <p:nvPr/>
        </p:nvSpPr>
        <p:spPr>
          <a:xfrm>
            <a:off x="3708560" y="3413775"/>
            <a:ext cx="1770300" cy="13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7150" rIns="144000" bIns="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Venus has a beautiful name and is the second planet. It’s terribly hot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60" name="Google Shape;1060;p34"/>
          <p:cNvSpPr txBox="1"/>
          <p:nvPr/>
        </p:nvSpPr>
        <p:spPr>
          <a:xfrm>
            <a:off x="4072760" y="2906025"/>
            <a:ext cx="10623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Venus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1061" name="Google Shape;1061;p34"/>
          <p:cNvGrpSpPr/>
          <p:nvPr/>
        </p:nvGrpSpPr>
        <p:grpSpPr>
          <a:xfrm>
            <a:off x="2656870" y="3318756"/>
            <a:ext cx="446490" cy="410587"/>
            <a:chOff x="2656870" y="3318756"/>
            <a:chExt cx="446490" cy="410587"/>
          </a:xfrm>
        </p:grpSpPr>
        <p:sp>
          <p:nvSpPr>
            <p:cNvPr id="1062" name="Google Shape;1062;p34"/>
            <p:cNvSpPr/>
            <p:nvPr/>
          </p:nvSpPr>
          <p:spPr>
            <a:xfrm rot="5438766">
              <a:off x="2667679" y="3312594"/>
              <a:ext cx="405844" cy="422912"/>
            </a:xfrm>
            <a:custGeom>
              <a:avLst/>
              <a:gdLst/>
              <a:ahLst/>
              <a:cxnLst/>
              <a:rect l="l" t="t" r="r" b="b"/>
              <a:pathLst>
                <a:path w="7823" h="8152" extrusionOk="0">
                  <a:moveTo>
                    <a:pt x="6881" y="0"/>
                  </a:moveTo>
                  <a:cubicBezTo>
                    <a:pt x="6687" y="0"/>
                    <a:pt x="6493" y="83"/>
                    <a:pt x="6359" y="285"/>
                  </a:cubicBezTo>
                  <a:cubicBezTo>
                    <a:pt x="4533" y="2750"/>
                    <a:pt x="2639" y="5032"/>
                    <a:pt x="448" y="7018"/>
                  </a:cubicBezTo>
                  <a:cubicBezTo>
                    <a:pt x="0" y="7466"/>
                    <a:pt x="437" y="8152"/>
                    <a:pt x="966" y="8152"/>
                  </a:cubicBezTo>
                  <a:cubicBezTo>
                    <a:pt x="1111" y="8152"/>
                    <a:pt x="1263" y="8100"/>
                    <a:pt x="1406" y="7977"/>
                  </a:cubicBezTo>
                  <a:cubicBezTo>
                    <a:pt x="3689" y="5877"/>
                    <a:pt x="5583" y="3412"/>
                    <a:pt x="7501" y="947"/>
                  </a:cubicBezTo>
                  <a:cubicBezTo>
                    <a:pt x="7823" y="479"/>
                    <a:pt x="7349" y="0"/>
                    <a:pt x="688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34"/>
            <p:cNvSpPr/>
            <p:nvPr/>
          </p:nvSpPr>
          <p:spPr>
            <a:xfrm rot="5438766">
              <a:off x="2937801" y="3410357"/>
              <a:ext cx="96130" cy="233919"/>
            </a:xfrm>
            <a:custGeom>
              <a:avLst/>
              <a:gdLst/>
              <a:ahLst/>
              <a:cxnLst/>
              <a:rect l="l" t="t" r="r" b="b"/>
              <a:pathLst>
                <a:path w="1853" h="4509" extrusionOk="0">
                  <a:moveTo>
                    <a:pt x="656" y="0"/>
                  </a:moveTo>
                  <a:cubicBezTo>
                    <a:pt x="331" y="0"/>
                    <a:pt x="0" y="389"/>
                    <a:pt x="186" y="777"/>
                  </a:cubicBezTo>
                  <a:cubicBezTo>
                    <a:pt x="666" y="1713"/>
                    <a:pt x="666" y="2968"/>
                    <a:pt x="848" y="3995"/>
                  </a:cubicBezTo>
                  <a:cubicBezTo>
                    <a:pt x="848" y="4338"/>
                    <a:pt x="1111" y="4509"/>
                    <a:pt x="1362" y="4509"/>
                  </a:cubicBezTo>
                  <a:cubicBezTo>
                    <a:pt x="1613" y="4509"/>
                    <a:pt x="1853" y="4338"/>
                    <a:pt x="1807" y="3995"/>
                  </a:cubicBezTo>
                  <a:cubicBezTo>
                    <a:pt x="1716" y="2763"/>
                    <a:pt x="1624" y="1439"/>
                    <a:pt x="1054" y="298"/>
                  </a:cubicBezTo>
                  <a:cubicBezTo>
                    <a:pt x="959" y="86"/>
                    <a:pt x="808" y="0"/>
                    <a:pt x="6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34"/>
            <p:cNvSpPr/>
            <p:nvPr/>
          </p:nvSpPr>
          <p:spPr>
            <a:xfrm rot="5438766">
              <a:off x="2699318" y="3573486"/>
              <a:ext cx="246370" cy="54524"/>
            </a:xfrm>
            <a:custGeom>
              <a:avLst/>
              <a:gdLst/>
              <a:ahLst/>
              <a:cxnLst/>
              <a:rect l="l" t="t" r="r" b="b"/>
              <a:pathLst>
                <a:path w="4749" h="1051" extrusionOk="0">
                  <a:moveTo>
                    <a:pt x="663" y="1"/>
                  </a:moveTo>
                  <a:cubicBezTo>
                    <a:pt x="1" y="92"/>
                    <a:pt x="1" y="1051"/>
                    <a:pt x="663" y="1051"/>
                  </a:cubicBezTo>
                  <a:lnTo>
                    <a:pt x="4087" y="1051"/>
                  </a:lnTo>
                  <a:cubicBezTo>
                    <a:pt x="4748" y="1051"/>
                    <a:pt x="4748" y="1"/>
                    <a:pt x="408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5" name="Google Shape;1065;p34"/>
          <p:cNvGrpSpPr/>
          <p:nvPr/>
        </p:nvGrpSpPr>
        <p:grpSpPr>
          <a:xfrm>
            <a:off x="3085950" y="3371151"/>
            <a:ext cx="427447" cy="393094"/>
            <a:chOff x="2933550" y="3218751"/>
            <a:chExt cx="427447" cy="393094"/>
          </a:xfrm>
        </p:grpSpPr>
        <p:sp>
          <p:nvSpPr>
            <p:cNvPr id="1066" name="Google Shape;1066;p34"/>
            <p:cNvSpPr/>
            <p:nvPr/>
          </p:nvSpPr>
          <p:spPr>
            <a:xfrm rot="-5438761" flipH="1">
              <a:off x="2962105" y="3212861"/>
              <a:ext cx="388554" cy="404874"/>
            </a:xfrm>
            <a:custGeom>
              <a:avLst/>
              <a:gdLst/>
              <a:ahLst/>
              <a:cxnLst/>
              <a:rect l="l" t="t" r="r" b="b"/>
              <a:pathLst>
                <a:path w="7823" h="8152" extrusionOk="0">
                  <a:moveTo>
                    <a:pt x="6881" y="0"/>
                  </a:moveTo>
                  <a:cubicBezTo>
                    <a:pt x="6687" y="0"/>
                    <a:pt x="6493" y="83"/>
                    <a:pt x="6359" y="285"/>
                  </a:cubicBezTo>
                  <a:cubicBezTo>
                    <a:pt x="4533" y="2750"/>
                    <a:pt x="2639" y="5032"/>
                    <a:pt x="448" y="7018"/>
                  </a:cubicBezTo>
                  <a:cubicBezTo>
                    <a:pt x="0" y="7466"/>
                    <a:pt x="437" y="8152"/>
                    <a:pt x="966" y="8152"/>
                  </a:cubicBezTo>
                  <a:cubicBezTo>
                    <a:pt x="1111" y="8152"/>
                    <a:pt x="1263" y="8100"/>
                    <a:pt x="1406" y="7977"/>
                  </a:cubicBezTo>
                  <a:cubicBezTo>
                    <a:pt x="3689" y="5877"/>
                    <a:pt x="5583" y="3412"/>
                    <a:pt x="7501" y="947"/>
                  </a:cubicBezTo>
                  <a:cubicBezTo>
                    <a:pt x="7823" y="479"/>
                    <a:pt x="7349" y="0"/>
                    <a:pt x="688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34"/>
            <p:cNvSpPr/>
            <p:nvPr/>
          </p:nvSpPr>
          <p:spPr>
            <a:xfrm rot="-5438761" flipH="1">
              <a:off x="3000016" y="3306458"/>
              <a:ext cx="92035" cy="223942"/>
            </a:xfrm>
            <a:custGeom>
              <a:avLst/>
              <a:gdLst/>
              <a:ahLst/>
              <a:cxnLst/>
              <a:rect l="l" t="t" r="r" b="b"/>
              <a:pathLst>
                <a:path w="1853" h="4509" extrusionOk="0">
                  <a:moveTo>
                    <a:pt x="656" y="0"/>
                  </a:moveTo>
                  <a:cubicBezTo>
                    <a:pt x="331" y="0"/>
                    <a:pt x="0" y="389"/>
                    <a:pt x="186" y="777"/>
                  </a:cubicBezTo>
                  <a:cubicBezTo>
                    <a:pt x="666" y="1713"/>
                    <a:pt x="666" y="2968"/>
                    <a:pt x="848" y="3995"/>
                  </a:cubicBezTo>
                  <a:cubicBezTo>
                    <a:pt x="848" y="4338"/>
                    <a:pt x="1111" y="4509"/>
                    <a:pt x="1362" y="4509"/>
                  </a:cubicBezTo>
                  <a:cubicBezTo>
                    <a:pt x="1613" y="4509"/>
                    <a:pt x="1853" y="4338"/>
                    <a:pt x="1807" y="3995"/>
                  </a:cubicBezTo>
                  <a:cubicBezTo>
                    <a:pt x="1716" y="2763"/>
                    <a:pt x="1624" y="1439"/>
                    <a:pt x="1054" y="298"/>
                  </a:cubicBezTo>
                  <a:cubicBezTo>
                    <a:pt x="959" y="86"/>
                    <a:pt x="808" y="0"/>
                    <a:pt x="6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34"/>
            <p:cNvSpPr/>
            <p:nvPr/>
          </p:nvSpPr>
          <p:spPr>
            <a:xfrm rot="-5438761" flipH="1">
              <a:off x="3084493" y="3462633"/>
              <a:ext cx="235874" cy="52199"/>
            </a:xfrm>
            <a:custGeom>
              <a:avLst/>
              <a:gdLst/>
              <a:ahLst/>
              <a:cxnLst/>
              <a:rect l="l" t="t" r="r" b="b"/>
              <a:pathLst>
                <a:path w="4749" h="1051" extrusionOk="0">
                  <a:moveTo>
                    <a:pt x="663" y="1"/>
                  </a:moveTo>
                  <a:cubicBezTo>
                    <a:pt x="1" y="92"/>
                    <a:pt x="1" y="1051"/>
                    <a:pt x="663" y="1051"/>
                  </a:cubicBezTo>
                  <a:lnTo>
                    <a:pt x="4087" y="1051"/>
                  </a:lnTo>
                  <a:cubicBezTo>
                    <a:pt x="4748" y="1051"/>
                    <a:pt x="4748" y="1"/>
                    <a:pt x="408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9" name="Google Shape;1069;p34"/>
          <p:cNvGrpSpPr/>
          <p:nvPr/>
        </p:nvGrpSpPr>
        <p:grpSpPr>
          <a:xfrm>
            <a:off x="199420" y="3325781"/>
            <a:ext cx="446490" cy="410587"/>
            <a:chOff x="199420" y="3325781"/>
            <a:chExt cx="446490" cy="410587"/>
          </a:xfrm>
        </p:grpSpPr>
        <p:sp>
          <p:nvSpPr>
            <p:cNvPr id="1070" name="Google Shape;1070;p34"/>
            <p:cNvSpPr/>
            <p:nvPr/>
          </p:nvSpPr>
          <p:spPr>
            <a:xfrm rot="-5438766" flipH="1">
              <a:off x="229258" y="3319619"/>
              <a:ext cx="405844" cy="422912"/>
            </a:xfrm>
            <a:custGeom>
              <a:avLst/>
              <a:gdLst/>
              <a:ahLst/>
              <a:cxnLst/>
              <a:rect l="l" t="t" r="r" b="b"/>
              <a:pathLst>
                <a:path w="7823" h="8152" extrusionOk="0">
                  <a:moveTo>
                    <a:pt x="6881" y="0"/>
                  </a:moveTo>
                  <a:cubicBezTo>
                    <a:pt x="6687" y="0"/>
                    <a:pt x="6493" y="83"/>
                    <a:pt x="6359" y="285"/>
                  </a:cubicBezTo>
                  <a:cubicBezTo>
                    <a:pt x="4533" y="2750"/>
                    <a:pt x="2639" y="5032"/>
                    <a:pt x="448" y="7018"/>
                  </a:cubicBezTo>
                  <a:cubicBezTo>
                    <a:pt x="0" y="7466"/>
                    <a:pt x="437" y="8152"/>
                    <a:pt x="966" y="8152"/>
                  </a:cubicBezTo>
                  <a:cubicBezTo>
                    <a:pt x="1111" y="8152"/>
                    <a:pt x="1263" y="8100"/>
                    <a:pt x="1406" y="7977"/>
                  </a:cubicBezTo>
                  <a:cubicBezTo>
                    <a:pt x="3689" y="5877"/>
                    <a:pt x="5583" y="3412"/>
                    <a:pt x="7501" y="947"/>
                  </a:cubicBezTo>
                  <a:cubicBezTo>
                    <a:pt x="7823" y="479"/>
                    <a:pt x="7349" y="0"/>
                    <a:pt x="688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34"/>
            <p:cNvSpPr/>
            <p:nvPr/>
          </p:nvSpPr>
          <p:spPr>
            <a:xfrm rot="-5438766" flipH="1">
              <a:off x="268849" y="3417382"/>
              <a:ext cx="96130" cy="233919"/>
            </a:xfrm>
            <a:custGeom>
              <a:avLst/>
              <a:gdLst/>
              <a:ahLst/>
              <a:cxnLst/>
              <a:rect l="l" t="t" r="r" b="b"/>
              <a:pathLst>
                <a:path w="1853" h="4509" extrusionOk="0">
                  <a:moveTo>
                    <a:pt x="656" y="0"/>
                  </a:moveTo>
                  <a:cubicBezTo>
                    <a:pt x="331" y="0"/>
                    <a:pt x="0" y="389"/>
                    <a:pt x="186" y="777"/>
                  </a:cubicBezTo>
                  <a:cubicBezTo>
                    <a:pt x="666" y="1713"/>
                    <a:pt x="666" y="2968"/>
                    <a:pt x="848" y="3995"/>
                  </a:cubicBezTo>
                  <a:cubicBezTo>
                    <a:pt x="848" y="4338"/>
                    <a:pt x="1111" y="4509"/>
                    <a:pt x="1362" y="4509"/>
                  </a:cubicBezTo>
                  <a:cubicBezTo>
                    <a:pt x="1613" y="4509"/>
                    <a:pt x="1853" y="4338"/>
                    <a:pt x="1807" y="3995"/>
                  </a:cubicBezTo>
                  <a:cubicBezTo>
                    <a:pt x="1716" y="2763"/>
                    <a:pt x="1624" y="1439"/>
                    <a:pt x="1054" y="298"/>
                  </a:cubicBezTo>
                  <a:cubicBezTo>
                    <a:pt x="959" y="86"/>
                    <a:pt x="808" y="0"/>
                    <a:pt x="6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34"/>
            <p:cNvSpPr/>
            <p:nvPr/>
          </p:nvSpPr>
          <p:spPr>
            <a:xfrm rot="-5438766" flipH="1">
              <a:off x="357092" y="3580511"/>
              <a:ext cx="246370" cy="54524"/>
            </a:xfrm>
            <a:custGeom>
              <a:avLst/>
              <a:gdLst/>
              <a:ahLst/>
              <a:cxnLst/>
              <a:rect l="l" t="t" r="r" b="b"/>
              <a:pathLst>
                <a:path w="4749" h="1051" extrusionOk="0">
                  <a:moveTo>
                    <a:pt x="663" y="1"/>
                  </a:moveTo>
                  <a:cubicBezTo>
                    <a:pt x="1" y="92"/>
                    <a:pt x="1" y="1051"/>
                    <a:pt x="663" y="1051"/>
                  </a:cubicBezTo>
                  <a:lnTo>
                    <a:pt x="4087" y="1051"/>
                  </a:lnTo>
                  <a:cubicBezTo>
                    <a:pt x="4748" y="1051"/>
                    <a:pt x="4748" y="1"/>
                    <a:pt x="408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73" name="Google Shape;1073;p34"/>
          <p:cNvGrpSpPr/>
          <p:nvPr/>
        </p:nvGrpSpPr>
        <p:grpSpPr>
          <a:xfrm>
            <a:off x="8448070" y="3318756"/>
            <a:ext cx="446490" cy="410587"/>
            <a:chOff x="8448070" y="3318756"/>
            <a:chExt cx="446490" cy="410587"/>
          </a:xfrm>
        </p:grpSpPr>
        <p:sp>
          <p:nvSpPr>
            <p:cNvPr id="1074" name="Google Shape;1074;p34"/>
            <p:cNvSpPr/>
            <p:nvPr/>
          </p:nvSpPr>
          <p:spPr>
            <a:xfrm rot="5438766">
              <a:off x="8458879" y="3312594"/>
              <a:ext cx="405844" cy="422912"/>
            </a:xfrm>
            <a:custGeom>
              <a:avLst/>
              <a:gdLst/>
              <a:ahLst/>
              <a:cxnLst/>
              <a:rect l="l" t="t" r="r" b="b"/>
              <a:pathLst>
                <a:path w="7823" h="8152" extrusionOk="0">
                  <a:moveTo>
                    <a:pt x="6881" y="0"/>
                  </a:moveTo>
                  <a:cubicBezTo>
                    <a:pt x="6687" y="0"/>
                    <a:pt x="6493" y="83"/>
                    <a:pt x="6359" y="285"/>
                  </a:cubicBezTo>
                  <a:cubicBezTo>
                    <a:pt x="4533" y="2750"/>
                    <a:pt x="2639" y="5032"/>
                    <a:pt x="448" y="7018"/>
                  </a:cubicBezTo>
                  <a:cubicBezTo>
                    <a:pt x="0" y="7466"/>
                    <a:pt x="437" y="8152"/>
                    <a:pt x="966" y="8152"/>
                  </a:cubicBezTo>
                  <a:cubicBezTo>
                    <a:pt x="1111" y="8152"/>
                    <a:pt x="1263" y="8100"/>
                    <a:pt x="1406" y="7977"/>
                  </a:cubicBezTo>
                  <a:cubicBezTo>
                    <a:pt x="3689" y="5877"/>
                    <a:pt x="5583" y="3412"/>
                    <a:pt x="7501" y="947"/>
                  </a:cubicBezTo>
                  <a:cubicBezTo>
                    <a:pt x="7823" y="479"/>
                    <a:pt x="7349" y="0"/>
                    <a:pt x="688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34"/>
            <p:cNvSpPr/>
            <p:nvPr/>
          </p:nvSpPr>
          <p:spPr>
            <a:xfrm rot="5438766">
              <a:off x="8729001" y="3410357"/>
              <a:ext cx="96130" cy="233919"/>
            </a:xfrm>
            <a:custGeom>
              <a:avLst/>
              <a:gdLst/>
              <a:ahLst/>
              <a:cxnLst/>
              <a:rect l="l" t="t" r="r" b="b"/>
              <a:pathLst>
                <a:path w="1853" h="4509" extrusionOk="0">
                  <a:moveTo>
                    <a:pt x="656" y="0"/>
                  </a:moveTo>
                  <a:cubicBezTo>
                    <a:pt x="331" y="0"/>
                    <a:pt x="0" y="389"/>
                    <a:pt x="186" y="777"/>
                  </a:cubicBezTo>
                  <a:cubicBezTo>
                    <a:pt x="666" y="1713"/>
                    <a:pt x="666" y="2968"/>
                    <a:pt x="848" y="3995"/>
                  </a:cubicBezTo>
                  <a:cubicBezTo>
                    <a:pt x="848" y="4338"/>
                    <a:pt x="1111" y="4509"/>
                    <a:pt x="1362" y="4509"/>
                  </a:cubicBezTo>
                  <a:cubicBezTo>
                    <a:pt x="1613" y="4509"/>
                    <a:pt x="1853" y="4338"/>
                    <a:pt x="1807" y="3995"/>
                  </a:cubicBezTo>
                  <a:cubicBezTo>
                    <a:pt x="1716" y="2763"/>
                    <a:pt x="1624" y="1439"/>
                    <a:pt x="1054" y="298"/>
                  </a:cubicBezTo>
                  <a:cubicBezTo>
                    <a:pt x="959" y="86"/>
                    <a:pt x="808" y="0"/>
                    <a:pt x="6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34"/>
            <p:cNvSpPr/>
            <p:nvPr/>
          </p:nvSpPr>
          <p:spPr>
            <a:xfrm rot="5438766">
              <a:off x="8490518" y="3573486"/>
              <a:ext cx="246370" cy="54524"/>
            </a:xfrm>
            <a:custGeom>
              <a:avLst/>
              <a:gdLst/>
              <a:ahLst/>
              <a:cxnLst/>
              <a:rect l="l" t="t" r="r" b="b"/>
              <a:pathLst>
                <a:path w="4749" h="1051" extrusionOk="0">
                  <a:moveTo>
                    <a:pt x="663" y="1"/>
                  </a:moveTo>
                  <a:cubicBezTo>
                    <a:pt x="1" y="92"/>
                    <a:pt x="1" y="1051"/>
                    <a:pt x="663" y="1051"/>
                  </a:cubicBezTo>
                  <a:lnTo>
                    <a:pt x="4087" y="1051"/>
                  </a:lnTo>
                  <a:cubicBezTo>
                    <a:pt x="4748" y="1051"/>
                    <a:pt x="4748" y="1"/>
                    <a:pt x="408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77" name="Google Shape;1077;p34"/>
          <p:cNvGrpSpPr/>
          <p:nvPr/>
        </p:nvGrpSpPr>
        <p:grpSpPr>
          <a:xfrm>
            <a:off x="5990620" y="3325781"/>
            <a:ext cx="446490" cy="410587"/>
            <a:chOff x="5990620" y="3325781"/>
            <a:chExt cx="446490" cy="410587"/>
          </a:xfrm>
        </p:grpSpPr>
        <p:sp>
          <p:nvSpPr>
            <p:cNvPr id="1078" name="Google Shape;1078;p34"/>
            <p:cNvSpPr/>
            <p:nvPr/>
          </p:nvSpPr>
          <p:spPr>
            <a:xfrm rot="-5438766" flipH="1">
              <a:off x="6020458" y="3319619"/>
              <a:ext cx="405844" cy="422912"/>
            </a:xfrm>
            <a:custGeom>
              <a:avLst/>
              <a:gdLst/>
              <a:ahLst/>
              <a:cxnLst/>
              <a:rect l="l" t="t" r="r" b="b"/>
              <a:pathLst>
                <a:path w="7823" h="8152" extrusionOk="0">
                  <a:moveTo>
                    <a:pt x="6881" y="0"/>
                  </a:moveTo>
                  <a:cubicBezTo>
                    <a:pt x="6687" y="0"/>
                    <a:pt x="6493" y="83"/>
                    <a:pt x="6359" y="285"/>
                  </a:cubicBezTo>
                  <a:cubicBezTo>
                    <a:pt x="4533" y="2750"/>
                    <a:pt x="2639" y="5032"/>
                    <a:pt x="448" y="7018"/>
                  </a:cubicBezTo>
                  <a:cubicBezTo>
                    <a:pt x="0" y="7466"/>
                    <a:pt x="437" y="8152"/>
                    <a:pt x="966" y="8152"/>
                  </a:cubicBezTo>
                  <a:cubicBezTo>
                    <a:pt x="1111" y="8152"/>
                    <a:pt x="1263" y="8100"/>
                    <a:pt x="1406" y="7977"/>
                  </a:cubicBezTo>
                  <a:cubicBezTo>
                    <a:pt x="3689" y="5877"/>
                    <a:pt x="5583" y="3412"/>
                    <a:pt x="7501" y="947"/>
                  </a:cubicBezTo>
                  <a:cubicBezTo>
                    <a:pt x="7823" y="479"/>
                    <a:pt x="7349" y="0"/>
                    <a:pt x="688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34"/>
            <p:cNvSpPr/>
            <p:nvPr/>
          </p:nvSpPr>
          <p:spPr>
            <a:xfrm rot="-5438766" flipH="1">
              <a:off x="6060049" y="3417382"/>
              <a:ext cx="96130" cy="233919"/>
            </a:xfrm>
            <a:custGeom>
              <a:avLst/>
              <a:gdLst/>
              <a:ahLst/>
              <a:cxnLst/>
              <a:rect l="l" t="t" r="r" b="b"/>
              <a:pathLst>
                <a:path w="1853" h="4509" extrusionOk="0">
                  <a:moveTo>
                    <a:pt x="656" y="0"/>
                  </a:moveTo>
                  <a:cubicBezTo>
                    <a:pt x="331" y="0"/>
                    <a:pt x="0" y="389"/>
                    <a:pt x="186" y="777"/>
                  </a:cubicBezTo>
                  <a:cubicBezTo>
                    <a:pt x="666" y="1713"/>
                    <a:pt x="666" y="2968"/>
                    <a:pt x="848" y="3995"/>
                  </a:cubicBezTo>
                  <a:cubicBezTo>
                    <a:pt x="848" y="4338"/>
                    <a:pt x="1111" y="4509"/>
                    <a:pt x="1362" y="4509"/>
                  </a:cubicBezTo>
                  <a:cubicBezTo>
                    <a:pt x="1613" y="4509"/>
                    <a:pt x="1853" y="4338"/>
                    <a:pt x="1807" y="3995"/>
                  </a:cubicBezTo>
                  <a:cubicBezTo>
                    <a:pt x="1716" y="2763"/>
                    <a:pt x="1624" y="1439"/>
                    <a:pt x="1054" y="298"/>
                  </a:cubicBezTo>
                  <a:cubicBezTo>
                    <a:pt x="959" y="86"/>
                    <a:pt x="808" y="0"/>
                    <a:pt x="6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34"/>
            <p:cNvSpPr/>
            <p:nvPr/>
          </p:nvSpPr>
          <p:spPr>
            <a:xfrm rot="-5438766" flipH="1">
              <a:off x="6148292" y="3580511"/>
              <a:ext cx="246370" cy="54524"/>
            </a:xfrm>
            <a:custGeom>
              <a:avLst/>
              <a:gdLst/>
              <a:ahLst/>
              <a:cxnLst/>
              <a:rect l="l" t="t" r="r" b="b"/>
              <a:pathLst>
                <a:path w="4749" h="1051" extrusionOk="0">
                  <a:moveTo>
                    <a:pt x="663" y="1"/>
                  </a:moveTo>
                  <a:cubicBezTo>
                    <a:pt x="1" y="92"/>
                    <a:pt x="1" y="1051"/>
                    <a:pt x="663" y="1051"/>
                  </a:cubicBezTo>
                  <a:lnTo>
                    <a:pt x="4087" y="1051"/>
                  </a:lnTo>
                  <a:cubicBezTo>
                    <a:pt x="4748" y="1051"/>
                    <a:pt x="4748" y="1"/>
                    <a:pt x="408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1" name="Google Shape;1081;p34"/>
          <p:cNvGrpSpPr/>
          <p:nvPr/>
        </p:nvGrpSpPr>
        <p:grpSpPr>
          <a:xfrm>
            <a:off x="5552470" y="3318756"/>
            <a:ext cx="446490" cy="410587"/>
            <a:chOff x="5247670" y="3013956"/>
            <a:chExt cx="446490" cy="410587"/>
          </a:xfrm>
        </p:grpSpPr>
        <p:sp>
          <p:nvSpPr>
            <p:cNvPr id="1082" name="Google Shape;1082;p34"/>
            <p:cNvSpPr/>
            <p:nvPr/>
          </p:nvSpPr>
          <p:spPr>
            <a:xfrm rot="5438766">
              <a:off x="5258479" y="3007794"/>
              <a:ext cx="405844" cy="422912"/>
            </a:xfrm>
            <a:custGeom>
              <a:avLst/>
              <a:gdLst/>
              <a:ahLst/>
              <a:cxnLst/>
              <a:rect l="l" t="t" r="r" b="b"/>
              <a:pathLst>
                <a:path w="7823" h="8152" extrusionOk="0">
                  <a:moveTo>
                    <a:pt x="6881" y="0"/>
                  </a:moveTo>
                  <a:cubicBezTo>
                    <a:pt x="6687" y="0"/>
                    <a:pt x="6493" y="83"/>
                    <a:pt x="6359" y="285"/>
                  </a:cubicBezTo>
                  <a:cubicBezTo>
                    <a:pt x="4533" y="2750"/>
                    <a:pt x="2639" y="5032"/>
                    <a:pt x="448" y="7018"/>
                  </a:cubicBezTo>
                  <a:cubicBezTo>
                    <a:pt x="0" y="7466"/>
                    <a:pt x="437" y="8152"/>
                    <a:pt x="966" y="8152"/>
                  </a:cubicBezTo>
                  <a:cubicBezTo>
                    <a:pt x="1111" y="8152"/>
                    <a:pt x="1263" y="8100"/>
                    <a:pt x="1406" y="7977"/>
                  </a:cubicBezTo>
                  <a:cubicBezTo>
                    <a:pt x="3689" y="5877"/>
                    <a:pt x="5583" y="3412"/>
                    <a:pt x="7501" y="947"/>
                  </a:cubicBezTo>
                  <a:cubicBezTo>
                    <a:pt x="7823" y="479"/>
                    <a:pt x="7349" y="0"/>
                    <a:pt x="688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34"/>
            <p:cNvSpPr/>
            <p:nvPr/>
          </p:nvSpPr>
          <p:spPr>
            <a:xfrm rot="5438766">
              <a:off x="5528601" y="3105557"/>
              <a:ext cx="96130" cy="233919"/>
            </a:xfrm>
            <a:custGeom>
              <a:avLst/>
              <a:gdLst/>
              <a:ahLst/>
              <a:cxnLst/>
              <a:rect l="l" t="t" r="r" b="b"/>
              <a:pathLst>
                <a:path w="1853" h="4509" extrusionOk="0">
                  <a:moveTo>
                    <a:pt x="656" y="0"/>
                  </a:moveTo>
                  <a:cubicBezTo>
                    <a:pt x="331" y="0"/>
                    <a:pt x="0" y="389"/>
                    <a:pt x="186" y="777"/>
                  </a:cubicBezTo>
                  <a:cubicBezTo>
                    <a:pt x="666" y="1713"/>
                    <a:pt x="666" y="2968"/>
                    <a:pt x="848" y="3995"/>
                  </a:cubicBezTo>
                  <a:cubicBezTo>
                    <a:pt x="848" y="4338"/>
                    <a:pt x="1111" y="4509"/>
                    <a:pt x="1362" y="4509"/>
                  </a:cubicBezTo>
                  <a:cubicBezTo>
                    <a:pt x="1613" y="4509"/>
                    <a:pt x="1853" y="4338"/>
                    <a:pt x="1807" y="3995"/>
                  </a:cubicBezTo>
                  <a:cubicBezTo>
                    <a:pt x="1716" y="2763"/>
                    <a:pt x="1624" y="1439"/>
                    <a:pt x="1054" y="298"/>
                  </a:cubicBezTo>
                  <a:cubicBezTo>
                    <a:pt x="959" y="86"/>
                    <a:pt x="808" y="0"/>
                    <a:pt x="6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34"/>
            <p:cNvSpPr/>
            <p:nvPr/>
          </p:nvSpPr>
          <p:spPr>
            <a:xfrm rot="5438766">
              <a:off x="5290118" y="3268686"/>
              <a:ext cx="246370" cy="54524"/>
            </a:xfrm>
            <a:custGeom>
              <a:avLst/>
              <a:gdLst/>
              <a:ahLst/>
              <a:cxnLst/>
              <a:rect l="l" t="t" r="r" b="b"/>
              <a:pathLst>
                <a:path w="4749" h="1051" extrusionOk="0">
                  <a:moveTo>
                    <a:pt x="663" y="1"/>
                  </a:moveTo>
                  <a:cubicBezTo>
                    <a:pt x="1" y="92"/>
                    <a:pt x="1" y="1051"/>
                    <a:pt x="663" y="1051"/>
                  </a:cubicBezTo>
                  <a:lnTo>
                    <a:pt x="4087" y="1051"/>
                  </a:lnTo>
                  <a:cubicBezTo>
                    <a:pt x="4748" y="1051"/>
                    <a:pt x="4748" y="1"/>
                    <a:pt x="408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5" name="Google Shape;1085;p34"/>
          <p:cNvGrpSpPr/>
          <p:nvPr/>
        </p:nvGrpSpPr>
        <p:grpSpPr>
          <a:xfrm>
            <a:off x="3734250" y="1082826"/>
            <a:ext cx="1899796" cy="1755646"/>
            <a:chOff x="3734250" y="1082826"/>
            <a:chExt cx="1899796" cy="1755646"/>
          </a:xfrm>
        </p:grpSpPr>
        <p:sp>
          <p:nvSpPr>
            <p:cNvPr id="1086" name="Google Shape;1086;p34"/>
            <p:cNvSpPr/>
            <p:nvPr/>
          </p:nvSpPr>
          <p:spPr>
            <a:xfrm>
              <a:off x="4783397" y="2425858"/>
              <a:ext cx="63806" cy="19212"/>
            </a:xfrm>
            <a:custGeom>
              <a:avLst/>
              <a:gdLst/>
              <a:ahLst/>
              <a:cxnLst/>
              <a:rect l="l" t="t" r="r" b="b"/>
              <a:pathLst>
                <a:path w="2006" h="604" extrusionOk="0">
                  <a:moveTo>
                    <a:pt x="1012" y="1"/>
                  </a:moveTo>
                  <a:cubicBezTo>
                    <a:pt x="698" y="1"/>
                    <a:pt x="342" y="107"/>
                    <a:pt x="0" y="441"/>
                  </a:cubicBezTo>
                  <a:cubicBezTo>
                    <a:pt x="0" y="441"/>
                    <a:pt x="565" y="603"/>
                    <a:pt x="1121" y="603"/>
                  </a:cubicBezTo>
                  <a:cubicBezTo>
                    <a:pt x="1465" y="603"/>
                    <a:pt x="1804" y="541"/>
                    <a:pt x="2005" y="340"/>
                  </a:cubicBezTo>
                  <a:cubicBezTo>
                    <a:pt x="2005" y="340"/>
                    <a:pt x="1573" y="1"/>
                    <a:pt x="1012" y="1"/>
                  </a:cubicBezTo>
                  <a:close/>
                </a:path>
              </a:pathLst>
            </a:custGeom>
            <a:solidFill>
              <a:srgbClr val="9B33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4"/>
            <p:cNvSpPr/>
            <p:nvPr/>
          </p:nvSpPr>
          <p:spPr>
            <a:xfrm>
              <a:off x="3900069" y="1190626"/>
              <a:ext cx="395431" cy="482329"/>
            </a:xfrm>
            <a:custGeom>
              <a:avLst/>
              <a:gdLst/>
              <a:ahLst/>
              <a:cxnLst/>
              <a:rect l="l" t="t" r="r" b="b"/>
              <a:pathLst>
                <a:path w="12432" h="15164" extrusionOk="0">
                  <a:moveTo>
                    <a:pt x="12432" y="0"/>
                  </a:moveTo>
                  <a:lnTo>
                    <a:pt x="12432" y="0"/>
                  </a:lnTo>
                  <a:cubicBezTo>
                    <a:pt x="7319" y="1053"/>
                    <a:pt x="3961" y="5439"/>
                    <a:pt x="2507" y="7945"/>
                  </a:cubicBezTo>
                  <a:cubicBezTo>
                    <a:pt x="427" y="11404"/>
                    <a:pt x="101" y="14637"/>
                    <a:pt x="1" y="15163"/>
                  </a:cubicBezTo>
                  <a:lnTo>
                    <a:pt x="427" y="15163"/>
                  </a:lnTo>
                  <a:cubicBezTo>
                    <a:pt x="1680" y="11704"/>
                    <a:pt x="3860" y="8897"/>
                    <a:pt x="6467" y="6692"/>
                  </a:cubicBezTo>
                  <a:cubicBezTo>
                    <a:pt x="8347" y="2306"/>
                    <a:pt x="12106" y="226"/>
                    <a:pt x="124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34"/>
            <p:cNvSpPr/>
            <p:nvPr/>
          </p:nvSpPr>
          <p:spPr>
            <a:xfrm>
              <a:off x="3979813" y="1082826"/>
              <a:ext cx="1301817" cy="719263"/>
            </a:xfrm>
            <a:custGeom>
              <a:avLst/>
              <a:gdLst/>
              <a:ahLst/>
              <a:cxnLst/>
              <a:rect l="l" t="t" r="r" b="b"/>
              <a:pathLst>
                <a:path w="40928" h="22613" extrusionOk="0">
                  <a:moveTo>
                    <a:pt x="19641" y="1"/>
                  </a:moveTo>
                  <a:cubicBezTo>
                    <a:pt x="12668" y="1"/>
                    <a:pt x="4402" y="2817"/>
                    <a:pt x="0" y="11334"/>
                  </a:cubicBezTo>
                  <a:cubicBezTo>
                    <a:pt x="1454" y="8828"/>
                    <a:pt x="3960" y="6121"/>
                    <a:pt x="7845" y="4442"/>
                  </a:cubicBezTo>
                  <a:cubicBezTo>
                    <a:pt x="10436" y="3345"/>
                    <a:pt x="13626" y="2662"/>
                    <a:pt x="17599" y="2662"/>
                  </a:cubicBezTo>
                  <a:cubicBezTo>
                    <a:pt x="18891" y="2662"/>
                    <a:pt x="20266" y="2734"/>
                    <a:pt x="21729" y="2888"/>
                  </a:cubicBezTo>
                  <a:cubicBezTo>
                    <a:pt x="26943" y="3514"/>
                    <a:pt x="30401" y="6021"/>
                    <a:pt x="32582" y="9028"/>
                  </a:cubicBezTo>
                  <a:cubicBezTo>
                    <a:pt x="36667" y="14567"/>
                    <a:pt x="36867" y="21785"/>
                    <a:pt x="36867" y="22612"/>
                  </a:cubicBezTo>
                  <a:cubicBezTo>
                    <a:pt x="37394" y="22412"/>
                    <a:pt x="37920" y="22312"/>
                    <a:pt x="38421" y="22312"/>
                  </a:cubicBezTo>
                  <a:cubicBezTo>
                    <a:pt x="38948" y="22312"/>
                    <a:pt x="39374" y="22312"/>
                    <a:pt x="39800" y="22412"/>
                  </a:cubicBezTo>
                  <a:cubicBezTo>
                    <a:pt x="39800" y="22412"/>
                    <a:pt x="40928" y="13013"/>
                    <a:pt x="34662" y="6021"/>
                  </a:cubicBezTo>
                  <a:cubicBezTo>
                    <a:pt x="31855" y="2888"/>
                    <a:pt x="27995" y="783"/>
                    <a:pt x="22456" y="156"/>
                  </a:cubicBezTo>
                  <a:cubicBezTo>
                    <a:pt x="21552" y="55"/>
                    <a:pt x="20609" y="1"/>
                    <a:pt x="1964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34"/>
            <p:cNvSpPr/>
            <p:nvPr/>
          </p:nvSpPr>
          <p:spPr>
            <a:xfrm>
              <a:off x="5361361" y="2589738"/>
              <a:ext cx="272686" cy="248735"/>
            </a:xfrm>
            <a:custGeom>
              <a:avLst/>
              <a:gdLst/>
              <a:ahLst/>
              <a:cxnLst/>
              <a:rect l="l" t="t" r="r" b="b"/>
              <a:pathLst>
                <a:path w="8573" h="7820" extrusionOk="0">
                  <a:moveTo>
                    <a:pt x="4813" y="0"/>
                  </a:moveTo>
                  <a:lnTo>
                    <a:pt x="4813" y="201"/>
                  </a:lnTo>
                  <a:cubicBezTo>
                    <a:pt x="1054" y="2181"/>
                    <a:pt x="1" y="6893"/>
                    <a:pt x="1" y="6893"/>
                  </a:cubicBezTo>
                  <a:lnTo>
                    <a:pt x="1" y="6993"/>
                  </a:lnTo>
                  <a:cubicBezTo>
                    <a:pt x="853" y="6993"/>
                    <a:pt x="1480" y="7193"/>
                    <a:pt x="2106" y="7820"/>
                  </a:cubicBezTo>
                  <a:cubicBezTo>
                    <a:pt x="2307" y="7619"/>
                    <a:pt x="4713" y="3534"/>
                    <a:pt x="8572" y="1554"/>
                  </a:cubicBezTo>
                  <a:cubicBezTo>
                    <a:pt x="7645" y="827"/>
                    <a:pt x="6267" y="201"/>
                    <a:pt x="481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34"/>
            <p:cNvSpPr/>
            <p:nvPr/>
          </p:nvSpPr>
          <p:spPr>
            <a:xfrm>
              <a:off x="5086343" y="2609650"/>
              <a:ext cx="245554" cy="215273"/>
            </a:xfrm>
            <a:custGeom>
              <a:avLst/>
              <a:gdLst/>
              <a:ahLst/>
              <a:cxnLst/>
              <a:rect l="l" t="t" r="r" b="b"/>
              <a:pathLst>
                <a:path w="7720" h="6768" extrusionOk="0">
                  <a:moveTo>
                    <a:pt x="7720" y="1"/>
                  </a:moveTo>
                  <a:cubicBezTo>
                    <a:pt x="6615" y="165"/>
                    <a:pt x="5643" y="328"/>
                    <a:pt x="4805" y="328"/>
                  </a:cubicBezTo>
                  <a:cubicBezTo>
                    <a:pt x="4617" y="328"/>
                    <a:pt x="4436" y="320"/>
                    <a:pt x="4261" y="302"/>
                  </a:cubicBezTo>
                  <a:cubicBezTo>
                    <a:pt x="1554" y="1455"/>
                    <a:pt x="0" y="6141"/>
                    <a:pt x="0" y="6141"/>
                  </a:cubicBezTo>
                  <a:lnTo>
                    <a:pt x="0" y="6267"/>
                  </a:lnTo>
                  <a:cubicBezTo>
                    <a:pt x="501" y="6467"/>
                    <a:pt x="1128" y="6567"/>
                    <a:pt x="1755" y="6668"/>
                  </a:cubicBezTo>
                  <a:cubicBezTo>
                    <a:pt x="2181" y="6768"/>
                    <a:pt x="2607" y="6768"/>
                    <a:pt x="3008" y="6768"/>
                  </a:cubicBezTo>
                  <a:lnTo>
                    <a:pt x="3008" y="6668"/>
                  </a:lnTo>
                  <a:cubicBezTo>
                    <a:pt x="3008" y="6668"/>
                    <a:pt x="4060" y="2081"/>
                    <a:pt x="772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34"/>
            <p:cNvSpPr/>
            <p:nvPr/>
          </p:nvSpPr>
          <p:spPr>
            <a:xfrm>
              <a:off x="4890210" y="2482892"/>
              <a:ext cx="268678" cy="202518"/>
            </a:xfrm>
            <a:custGeom>
              <a:avLst/>
              <a:gdLst/>
              <a:ahLst/>
              <a:cxnLst/>
              <a:rect l="l" t="t" r="r" b="b"/>
              <a:pathLst>
                <a:path w="8447" h="6367" extrusionOk="0">
                  <a:moveTo>
                    <a:pt x="7419" y="1"/>
                  </a:moveTo>
                  <a:cubicBezTo>
                    <a:pt x="1555" y="1254"/>
                    <a:pt x="101" y="2733"/>
                    <a:pt x="101" y="2733"/>
                  </a:cubicBezTo>
                  <a:lnTo>
                    <a:pt x="1" y="2733"/>
                  </a:lnTo>
                  <a:cubicBezTo>
                    <a:pt x="527" y="3861"/>
                    <a:pt x="1028" y="5114"/>
                    <a:pt x="1780" y="6367"/>
                  </a:cubicBezTo>
                  <a:lnTo>
                    <a:pt x="1880" y="6267"/>
                  </a:lnTo>
                  <a:cubicBezTo>
                    <a:pt x="1880" y="6267"/>
                    <a:pt x="4913" y="3760"/>
                    <a:pt x="8447" y="3034"/>
                  </a:cubicBezTo>
                  <a:lnTo>
                    <a:pt x="8447" y="2933"/>
                  </a:lnTo>
                  <a:cubicBezTo>
                    <a:pt x="8347" y="2933"/>
                    <a:pt x="8347" y="2833"/>
                    <a:pt x="8246" y="2733"/>
                  </a:cubicBezTo>
                  <a:cubicBezTo>
                    <a:pt x="7921" y="1881"/>
                    <a:pt x="7620" y="953"/>
                    <a:pt x="74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34"/>
            <p:cNvSpPr/>
            <p:nvPr/>
          </p:nvSpPr>
          <p:spPr>
            <a:xfrm>
              <a:off x="5181991" y="2586748"/>
              <a:ext cx="332452" cy="238175"/>
            </a:xfrm>
            <a:custGeom>
              <a:avLst/>
              <a:gdLst/>
              <a:ahLst/>
              <a:cxnLst/>
              <a:rect l="l" t="t" r="r" b="b"/>
              <a:pathLst>
                <a:path w="10452" h="7488" extrusionOk="0">
                  <a:moveTo>
                    <a:pt x="9462" y="0"/>
                  </a:moveTo>
                  <a:cubicBezTo>
                    <a:pt x="9124" y="0"/>
                    <a:pt x="8785" y="32"/>
                    <a:pt x="8472" y="94"/>
                  </a:cubicBezTo>
                  <a:cubicBezTo>
                    <a:pt x="7119" y="195"/>
                    <a:pt x="5865" y="495"/>
                    <a:pt x="4713" y="721"/>
                  </a:cubicBezTo>
                  <a:cubicBezTo>
                    <a:pt x="1053" y="2801"/>
                    <a:pt x="1" y="7388"/>
                    <a:pt x="1" y="7388"/>
                  </a:cubicBezTo>
                  <a:lnTo>
                    <a:pt x="1" y="7488"/>
                  </a:lnTo>
                  <a:cubicBezTo>
                    <a:pt x="2188" y="7488"/>
                    <a:pt x="3858" y="7074"/>
                    <a:pt x="5235" y="7074"/>
                  </a:cubicBezTo>
                  <a:cubicBezTo>
                    <a:pt x="5373" y="7074"/>
                    <a:pt x="5508" y="7078"/>
                    <a:pt x="5640" y="7087"/>
                  </a:cubicBezTo>
                  <a:lnTo>
                    <a:pt x="5640" y="6987"/>
                  </a:lnTo>
                  <a:cubicBezTo>
                    <a:pt x="5640" y="6987"/>
                    <a:pt x="6693" y="2275"/>
                    <a:pt x="10452" y="295"/>
                  </a:cubicBezTo>
                  <a:lnTo>
                    <a:pt x="10452" y="94"/>
                  </a:lnTo>
                  <a:cubicBezTo>
                    <a:pt x="10139" y="32"/>
                    <a:pt x="9800" y="0"/>
                    <a:pt x="94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34"/>
            <p:cNvSpPr/>
            <p:nvPr/>
          </p:nvSpPr>
          <p:spPr>
            <a:xfrm>
              <a:off x="4946830" y="2576187"/>
              <a:ext cx="275039" cy="232799"/>
            </a:xfrm>
            <a:custGeom>
              <a:avLst/>
              <a:gdLst/>
              <a:ahLst/>
              <a:cxnLst/>
              <a:rect l="l" t="t" r="r" b="b"/>
              <a:pathLst>
                <a:path w="8647" h="7319" extrusionOk="0">
                  <a:moveTo>
                    <a:pt x="6667" y="0"/>
                  </a:moveTo>
                  <a:lnTo>
                    <a:pt x="6667" y="101"/>
                  </a:lnTo>
                  <a:cubicBezTo>
                    <a:pt x="3133" y="827"/>
                    <a:pt x="100" y="3334"/>
                    <a:pt x="100" y="3334"/>
                  </a:cubicBezTo>
                  <a:lnTo>
                    <a:pt x="0" y="3434"/>
                  </a:lnTo>
                  <a:cubicBezTo>
                    <a:pt x="201" y="3659"/>
                    <a:pt x="401" y="3860"/>
                    <a:pt x="501" y="4186"/>
                  </a:cubicBezTo>
                  <a:cubicBezTo>
                    <a:pt x="1554" y="5539"/>
                    <a:pt x="2807" y="6692"/>
                    <a:pt x="4386" y="7319"/>
                  </a:cubicBezTo>
                  <a:lnTo>
                    <a:pt x="4386" y="7193"/>
                  </a:lnTo>
                  <a:cubicBezTo>
                    <a:pt x="4386" y="7193"/>
                    <a:pt x="5940" y="2507"/>
                    <a:pt x="8647" y="1354"/>
                  </a:cubicBezTo>
                  <a:cubicBezTo>
                    <a:pt x="7920" y="1253"/>
                    <a:pt x="7293" y="928"/>
                    <a:pt x="6767" y="301"/>
                  </a:cubicBezTo>
                  <a:cubicBezTo>
                    <a:pt x="6767" y="201"/>
                    <a:pt x="6667" y="101"/>
                    <a:pt x="666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34"/>
            <p:cNvSpPr/>
            <p:nvPr/>
          </p:nvSpPr>
          <p:spPr>
            <a:xfrm>
              <a:off x="4783397" y="2349804"/>
              <a:ext cx="342821" cy="220012"/>
            </a:xfrm>
            <a:custGeom>
              <a:avLst/>
              <a:gdLst/>
              <a:ahLst/>
              <a:cxnLst/>
              <a:rect l="l" t="t" r="r" b="b"/>
              <a:pathLst>
                <a:path w="10778" h="6917" extrusionOk="0">
                  <a:moveTo>
                    <a:pt x="7618" y="0"/>
                  </a:moveTo>
                  <a:cubicBezTo>
                    <a:pt x="1909" y="0"/>
                    <a:pt x="119" y="2736"/>
                    <a:pt x="0" y="2832"/>
                  </a:cubicBezTo>
                  <a:cubicBezTo>
                    <a:pt x="90" y="2832"/>
                    <a:pt x="534" y="2565"/>
                    <a:pt x="1045" y="2565"/>
                  </a:cubicBezTo>
                  <a:cubicBezTo>
                    <a:pt x="1252" y="2565"/>
                    <a:pt x="1470" y="2609"/>
                    <a:pt x="1680" y="2731"/>
                  </a:cubicBezTo>
                  <a:lnTo>
                    <a:pt x="1780" y="2731"/>
                  </a:lnTo>
                  <a:cubicBezTo>
                    <a:pt x="2005" y="2832"/>
                    <a:pt x="2206" y="3358"/>
                    <a:pt x="2406" y="3984"/>
                  </a:cubicBezTo>
                  <a:cubicBezTo>
                    <a:pt x="2632" y="4711"/>
                    <a:pt x="2933" y="5764"/>
                    <a:pt x="3359" y="6917"/>
                  </a:cubicBezTo>
                  <a:lnTo>
                    <a:pt x="3459" y="6917"/>
                  </a:lnTo>
                  <a:cubicBezTo>
                    <a:pt x="3459" y="6917"/>
                    <a:pt x="4913" y="5438"/>
                    <a:pt x="10777" y="4185"/>
                  </a:cubicBezTo>
                  <a:cubicBezTo>
                    <a:pt x="10452" y="2531"/>
                    <a:pt x="10151" y="952"/>
                    <a:pt x="9299" y="325"/>
                  </a:cubicBezTo>
                  <a:cubicBezTo>
                    <a:pt x="9198" y="125"/>
                    <a:pt x="8898" y="25"/>
                    <a:pt x="8572" y="25"/>
                  </a:cubicBezTo>
                  <a:cubicBezTo>
                    <a:pt x="8242" y="8"/>
                    <a:pt x="7925" y="0"/>
                    <a:pt x="761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34"/>
            <p:cNvSpPr/>
            <p:nvPr/>
          </p:nvSpPr>
          <p:spPr>
            <a:xfrm>
              <a:off x="4859928" y="2476530"/>
              <a:ext cx="102865" cy="255923"/>
            </a:xfrm>
            <a:custGeom>
              <a:avLst/>
              <a:gdLst/>
              <a:ahLst/>
              <a:cxnLst/>
              <a:rect l="l" t="t" r="r" b="b"/>
              <a:pathLst>
                <a:path w="3234" h="8046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1"/>
                    <a:pt x="101" y="5840"/>
                    <a:pt x="426" y="8046"/>
                  </a:cubicBezTo>
                  <a:cubicBezTo>
                    <a:pt x="1479" y="7820"/>
                    <a:pt x="2406" y="7519"/>
                    <a:pt x="3233" y="7319"/>
                  </a:cubicBezTo>
                  <a:cubicBezTo>
                    <a:pt x="3133" y="6993"/>
                    <a:pt x="2933" y="6792"/>
                    <a:pt x="2732" y="6567"/>
                  </a:cubicBezTo>
                  <a:cubicBezTo>
                    <a:pt x="1980" y="5314"/>
                    <a:pt x="1479" y="4061"/>
                    <a:pt x="953" y="2933"/>
                  </a:cubicBezTo>
                  <a:cubicBezTo>
                    <a:pt x="527" y="1780"/>
                    <a:pt x="226" y="727"/>
                    <a:pt x="0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34"/>
            <p:cNvSpPr/>
            <p:nvPr/>
          </p:nvSpPr>
          <p:spPr>
            <a:xfrm>
              <a:off x="4421445" y="2439854"/>
              <a:ext cx="259136" cy="324500"/>
            </a:xfrm>
            <a:custGeom>
              <a:avLst/>
              <a:gdLst/>
              <a:ahLst/>
              <a:cxnLst/>
              <a:rect l="l" t="t" r="r" b="b"/>
              <a:pathLst>
                <a:path w="8147" h="10202" extrusionOk="0">
                  <a:moveTo>
                    <a:pt x="1354" y="1"/>
                  </a:moveTo>
                  <a:lnTo>
                    <a:pt x="1354" y="101"/>
                  </a:lnTo>
                  <a:cubicBezTo>
                    <a:pt x="1354" y="101"/>
                    <a:pt x="1" y="7419"/>
                    <a:pt x="1154" y="10126"/>
                  </a:cubicBezTo>
                  <a:cubicBezTo>
                    <a:pt x="1943" y="10176"/>
                    <a:pt x="2726" y="10201"/>
                    <a:pt x="3522" y="10201"/>
                  </a:cubicBezTo>
                  <a:cubicBezTo>
                    <a:pt x="4318" y="10201"/>
                    <a:pt x="5126" y="10176"/>
                    <a:pt x="5966" y="10126"/>
                  </a:cubicBezTo>
                  <a:cubicBezTo>
                    <a:pt x="6793" y="10126"/>
                    <a:pt x="7520" y="10126"/>
                    <a:pt x="8146" y="10026"/>
                  </a:cubicBezTo>
                  <a:cubicBezTo>
                    <a:pt x="7119" y="7219"/>
                    <a:pt x="7745" y="326"/>
                    <a:pt x="7745" y="326"/>
                  </a:cubicBezTo>
                  <a:lnTo>
                    <a:pt x="7745" y="201"/>
                  </a:lnTo>
                  <a:cubicBezTo>
                    <a:pt x="5640" y="201"/>
                    <a:pt x="3459" y="101"/>
                    <a:pt x="135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34"/>
            <p:cNvSpPr/>
            <p:nvPr/>
          </p:nvSpPr>
          <p:spPr>
            <a:xfrm>
              <a:off x="4013276" y="2356961"/>
              <a:ext cx="236012" cy="368331"/>
            </a:xfrm>
            <a:custGeom>
              <a:avLst/>
              <a:gdLst/>
              <a:ahLst/>
              <a:cxnLst/>
              <a:rect l="l" t="t" r="r" b="b"/>
              <a:pathLst>
                <a:path w="7420" h="11580" extrusionOk="0">
                  <a:moveTo>
                    <a:pt x="1655" y="0"/>
                  </a:moveTo>
                  <a:cubicBezTo>
                    <a:pt x="1454" y="627"/>
                    <a:pt x="1" y="4486"/>
                    <a:pt x="527" y="9298"/>
                  </a:cubicBezTo>
                  <a:cubicBezTo>
                    <a:pt x="2081" y="10125"/>
                    <a:pt x="4161" y="10952"/>
                    <a:pt x="6667" y="11579"/>
                  </a:cubicBezTo>
                  <a:cubicBezTo>
                    <a:pt x="6041" y="8346"/>
                    <a:pt x="7419" y="1779"/>
                    <a:pt x="7419" y="1779"/>
                  </a:cubicBezTo>
                  <a:lnTo>
                    <a:pt x="7419" y="1679"/>
                  </a:lnTo>
                  <a:cubicBezTo>
                    <a:pt x="5214" y="1253"/>
                    <a:pt x="3234" y="727"/>
                    <a:pt x="165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34"/>
            <p:cNvSpPr/>
            <p:nvPr/>
          </p:nvSpPr>
          <p:spPr>
            <a:xfrm>
              <a:off x="5079154" y="2333836"/>
              <a:ext cx="98317" cy="235980"/>
            </a:xfrm>
            <a:custGeom>
              <a:avLst/>
              <a:gdLst/>
              <a:ahLst/>
              <a:cxnLst/>
              <a:rect l="l" t="t" r="r" b="b"/>
              <a:pathLst>
                <a:path w="3091" h="7419" extrusionOk="0">
                  <a:moveTo>
                    <a:pt x="953" y="0"/>
                  </a:moveTo>
                  <a:cubicBezTo>
                    <a:pt x="953" y="100"/>
                    <a:pt x="853" y="100"/>
                    <a:pt x="853" y="201"/>
                  </a:cubicBezTo>
                  <a:cubicBezTo>
                    <a:pt x="627" y="401"/>
                    <a:pt x="427" y="627"/>
                    <a:pt x="226" y="727"/>
                  </a:cubicBezTo>
                  <a:lnTo>
                    <a:pt x="1" y="827"/>
                  </a:lnTo>
                  <a:cubicBezTo>
                    <a:pt x="853" y="1454"/>
                    <a:pt x="1154" y="3033"/>
                    <a:pt x="1479" y="4687"/>
                  </a:cubicBezTo>
                  <a:cubicBezTo>
                    <a:pt x="1680" y="5639"/>
                    <a:pt x="1981" y="6567"/>
                    <a:pt x="2306" y="7419"/>
                  </a:cubicBezTo>
                  <a:lnTo>
                    <a:pt x="2407" y="7293"/>
                  </a:lnTo>
                  <a:cubicBezTo>
                    <a:pt x="3090" y="5832"/>
                    <a:pt x="3042" y="28"/>
                    <a:pt x="1471" y="28"/>
                  </a:cubicBezTo>
                  <a:cubicBezTo>
                    <a:pt x="1372" y="28"/>
                    <a:pt x="1266" y="51"/>
                    <a:pt x="1154" y="100"/>
                  </a:cubicBezTo>
                  <a:lnTo>
                    <a:pt x="9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34"/>
            <p:cNvSpPr/>
            <p:nvPr/>
          </p:nvSpPr>
          <p:spPr>
            <a:xfrm>
              <a:off x="4647860" y="2436673"/>
              <a:ext cx="225642" cy="322083"/>
            </a:xfrm>
            <a:custGeom>
              <a:avLst/>
              <a:gdLst/>
              <a:ahLst/>
              <a:cxnLst/>
              <a:rect l="l" t="t" r="r" b="b"/>
              <a:pathLst>
                <a:path w="7094" h="10126" extrusionOk="0">
                  <a:moveTo>
                    <a:pt x="5941" y="0"/>
                  </a:moveTo>
                  <a:cubicBezTo>
                    <a:pt x="5414" y="101"/>
                    <a:pt x="4888" y="101"/>
                    <a:pt x="4261" y="101"/>
                  </a:cubicBezTo>
                  <a:cubicBezTo>
                    <a:pt x="3134" y="201"/>
                    <a:pt x="1880" y="301"/>
                    <a:pt x="627" y="301"/>
                  </a:cubicBezTo>
                  <a:lnTo>
                    <a:pt x="627" y="426"/>
                  </a:lnTo>
                  <a:cubicBezTo>
                    <a:pt x="627" y="426"/>
                    <a:pt x="1" y="7319"/>
                    <a:pt x="1028" y="10126"/>
                  </a:cubicBezTo>
                  <a:cubicBezTo>
                    <a:pt x="3434" y="10025"/>
                    <a:pt x="5414" y="9700"/>
                    <a:pt x="7093" y="9299"/>
                  </a:cubicBezTo>
                  <a:cubicBezTo>
                    <a:pt x="6768" y="7093"/>
                    <a:pt x="6667" y="1253"/>
                    <a:pt x="6667" y="1253"/>
                  </a:cubicBezTo>
                  <a:cubicBezTo>
                    <a:pt x="6467" y="627"/>
                    <a:pt x="6266" y="101"/>
                    <a:pt x="604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34"/>
            <p:cNvSpPr/>
            <p:nvPr/>
          </p:nvSpPr>
          <p:spPr>
            <a:xfrm>
              <a:off x="4820072" y="2436673"/>
              <a:ext cx="16763" cy="3213"/>
            </a:xfrm>
            <a:custGeom>
              <a:avLst/>
              <a:gdLst/>
              <a:ahLst/>
              <a:cxnLst/>
              <a:rect l="l" t="t" r="r" b="b"/>
              <a:pathLst>
                <a:path w="527" h="101" extrusionOk="0">
                  <a:moveTo>
                    <a:pt x="0" y="0"/>
                  </a:moveTo>
                  <a:lnTo>
                    <a:pt x="0" y="101"/>
                  </a:lnTo>
                  <a:cubicBezTo>
                    <a:pt x="100" y="0"/>
                    <a:pt x="326" y="0"/>
                    <a:pt x="527" y="0"/>
                  </a:cubicBezTo>
                  <a:close/>
                </a:path>
              </a:pathLst>
            </a:custGeom>
            <a:solidFill>
              <a:srgbClr val="7D26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34"/>
            <p:cNvSpPr/>
            <p:nvPr/>
          </p:nvSpPr>
          <p:spPr>
            <a:xfrm>
              <a:off x="4859928" y="2476530"/>
              <a:ext cx="102865" cy="245554"/>
            </a:xfrm>
            <a:custGeom>
              <a:avLst/>
              <a:gdLst/>
              <a:ahLst/>
              <a:cxnLst/>
              <a:rect l="l" t="t" r="r" b="b"/>
              <a:pathLst>
                <a:path w="3234" h="7720" extrusionOk="0">
                  <a:moveTo>
                    <a:pt x="0" y="0"/>
                  </a:moveTo>
                  <a:lnTo>
                    <a:pt x="0" y="727"/>
                  </a:lnTo>
                  <a:cubicBezTo>
                    <a:pt x="101" y="1053"/>
                    <a:pt x="101" y="1354"/>
                    <a:pt x="226" y="1780"/>
                  </a:cubicBezTo>
                  <a:cubicBezTo>
                    <a:pt x="627" y="4386"/>
                    <a:pt x="953" y="6166"/>
                    <a:pt x="1880" y="7720"/>
                  </a:cubicBezTo>
                  <a:cubicBezTo>
                    <a:pt x="2306" y="7519"/>
                    <a:pt x="2832" y="7419"/>
                    <a:pt x="3233" y="7319"/>
                  </a:cubicBezTo>
                  <a:cubicBezTo>
                    <a:pt x="3133" y="6993"/>
                    <a:pt x="2933" y="6792"/>
                    <a:pt x="2732" y="6567"/>
                  </a:cubicBezTo>
                  <a:cubicBezTo>
                    <a:pt x="1980" y="5314"/>
                    <a:pt x="1479" y="4061"/>
                    <a:pt x="953" y="2933"/>
                  </a:cubicBezTo>
                  <a:cubicBezTo>
                    <a:pt x="527" y="1780"/>
                    <a:pt x="226" y="727"/>
                    <a:pt x="0" y="0"/>
                  </a:cubicBezTo>
                  <a:close/>
                </a:path>
              </a:pathLst>
            </a:custGeom>
            <a:solidFill>
              <a:srgbClr val="B626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34"/>
            <p:cNvSpPr/>
            <p:nvPr/>
          </p:nvSpPr>
          <p:spPr>
            <a:xfrm>
              <a:off x="4205401" y="2410368"/>
              <a:ext cx="259136" cy="351568"/>
            </a:xfrm>
            <a:custGeom>
              <a:avLst/>
              <a:gdLst/>
              <a:ahLst/>
              <a:cxnLst/>
              <a:rect l="l" t="t" r="r" b="b"/>
              <a:pathLst>
                <a:path w="8147" h="11053" extrusionOk="0">
                  <a:moveTo>
                    <a:pt x="1379" y="0"/>
                  </a:moveTo>
                  <a:lnTo>
                    <a:pt x="1379" y="100"/>
                  </a:lnTo>
                  <a:cubicBezTo>
                    <a:pt x="1379" y="100"/>
                    <a:pt x="1" y="6667"/>
                    <a:pt x="627" y="9900"/>
                  </a:cubicBezTo>
                  <a:cubicBezTo>
                    <a:pt x="2733" y="10426"/>
                    <a:pt x="5139" y="10852"/>
                    <a:pt x="7946" y="11053"/>
                  </a:cubicBezTo>
                  <a:cubicBezTo>
                    <a:pt x="6793" y="8346"/>
                    <a:pt x="8146" y="1028"/>
                    <a:pt x="8146" y="1028"/>
                  </a:cubicBezTo>
                  <a:lnTo>
                    <a:pt x="8146" y="928"/>
                  </a:lnTo>
                  <a:cubicBezTo>
                    <a:pt x="5765" y="727"/>
                    <a:pt x="3459" y="401"/>
                    <a:pt x="13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34"/>
            <p:cNvSpPr/>
            <p:nvPr/>
          </p:nvSpPr>
          <p:spPr>
            <a:xfrm>
              <a:off x="3873763" y="2283609"/>
              <a:ext cx="192149" cy="369126"/>
            </a:xfrm>
            <a:custGeom>
              <a:avLst/>
              <a:gdLst/>
              <a:ahLst/>
              <a:cxnLst/>
              <a:rect l="l" t="t" r="r" b="b"/>
              <a:pathLst>
                <a:path w="6041" h="11605" extrusionOk="0">
                  <a:moveTo>
                    <a:pt x="2908" y="0"/>
                  </a:moveTo>
                  <a:lnTo>
                    <a:pt x="2707" y="100"/>
                  </a:lnTo>
                  <a:cubicBezTo>
                    <a:pt x="2707" y="100"/>
                    <a:pt x="1154" y="727"/>
                    <a:pt x="928" y="2306"/>
                  </a:cubicBezTo>
                  <a:cubicBezTo>
                    <a:pt x="728" y="3985"/>
                    <a:pt x="1" y="6893"/>
                    <a:pt x="1254" y="8772"/>
                  </a:cubicBezTo>
                  <a:cubicBezTo>
                    <a:pt x="1780" y="9499"/>
                    <a:pt x="2908" y="10552"/>
                    <a:pt x="4913" y="11604"/>
                  </a:cubicBezTo>
                  <a:cubicBezTo>
                    <a:pt x="4387" y="6792"/>
                    <a:pt x="5840" y="2933"/>
                    <a:pt x="6041" y="2306"/>
                  </a:cubicBezTo>
                  <a:cubicBezTo>
                    <a:pt x="4487" y="1679"/>
                    <a:pt x="3334" y="953"/>
                    <a:pt x="290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34"/>
            <p:cNvSpPr/>
            <p:nvPr/>
          </p:nvSpPr>
          <p:spPr>
            <a:xfrm>
              <a:off x="3734250" y="1672943"/>
              <a:ext cx="179394" cy="368331"/>
            </a:xfrm>
            <a:custGeom>
              <a:avLst/>
              <a:gdLst/>
              <a:ahLst/>
              <a:cxnLst/>
              <a:rect l="l" t="t" r="r" b="b"/>
              <a:pathLst>
                <a:path w="5640" h="11580" extrusionOk="0">
                  <a:moveTo>
                    <a:pt x="5214" y="0"/>
                  </a:moveTo>
                  <a:cubicBezTo>
                    <a:pt x="4487" y="0"/>
                    <a:pt x="2908" y="201"/>
                    <a:pt x="1655" y="1654"/>
                  </a:cubicBezTo>
                  <a:cubicBezTo>
                    <a:pt x="1" y="3634"/>
                    <a:pt x="1" y="7519"/>
                    <a:pt x="928" y="9499"/>
                  </a:cubicBezTo>
                  <a:cubicBezTo>
                    <a:pt x="1984" y="11496"/>
                    <a:pt x="4091" y="11580"/>
                    <a:pt x="4438" y="11580"/>
                  </a:cubicBezTo>
                  <a:cubicBezTo>
                    <a:pt x="4470" y="11580"/>
                    <a:pt x="4487" y="11579"/>
                    <a:pt x="4487" y="11579"/>
                  </a:cubicBezTo>
                  <a:lnTo>
                    <a:pt x="4587" y="11479"/>
                  </a:lnTo>
                  <a:cubicBezTo>
                    <a:pt x="3860" y="7193"/>
                    <a:pt x="4387" y="3333"/>
                    <a:pt x="56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34"/>
            <p:cNvSpPr/>
            <p:nvPr/>
          </p:nvSpPr>
          <p:spPr>
            <a:xfrm>
              <a:off x="5059242" y="1792513"/>
              <a:ext cx="355576" cy="381881"/>
            </a:xfrm>
            <a:custGeom>
              <a:avLst/>
              <a:gdLst/>
              <a:ahLst/>
              <a:cxnLst/>
              <a:rect l="l" t="t" r="r" b="b"/>
              <a:pathLst>
                <a:path w="11179" h="12006" extrusionOk="0">
                  <a:moveTo>
                    <a:pt x="4486" y="1"/>
                  </a:moveTo>
                  <a:cubicBezTo>
                    <a:pt x="3985" y="1"/>
                    <a:pt x="3459" y="101"/>
                    <a:pt x="2932" y="301"/>
                  </a:cubicBezTo>
                  <a:cubicBezTo>
                    <a:pt x="1253" y="928"/>
                    <a:pt x="226" y="3008"/>
                    <a:pt x="100" y="5740"/>
                  </a:cubicBezTo>
                  <a:cubicBezTo>
                    <a:pt x="0" y="9499"/>
                    <a:pt x="1479" y="12006"/>
                    <a:pt x="4186" y="12006"/>
                  </a:cubicBezTo>
                  <a:cubicBezTo>
                    <a:pt x="4812" y="12006"/>
                    <a:pt x="5439" y="11905"/>
                    <a:pt x="6166" y="11580"/>
                  </a:cubicBezTo>
                  <a:cubicBezTo>
                    <a:pt x="10025" y="10126"/>
                    <a:pt x="11178" y="1454"/>
                    <a:pt x="5865" y="201"/>
                  </a:cubicBezTo>
                  <a:lnTo>
                    <a:pt x="5865" y="101"/>
                  </a:lnTo>
                  <a:cubicBezTo>
                    <a:pt x="5439" y="1"/>
                    <a:pt x="5013" y="1"/>
                    <a:pt x="4486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34"/>
            <p:cNvSpPr/>
            <p:nvPr/>
          </p:nvSpPr>
          <p:spPr>
            <a:xfrm>
              <a:off x="3857032" y="1235699"/>
              <a:ext cx="1335311" cy="1210530"/>
            </a:xfrm>
            <a:custGeom>
              <a:avLst/>
              <a:gdLst/>
              <a:ahLst/>
              <a:cxnLst/>
              <a:rect l="l" t="t" r="r" b="b"/>
              <a:pathLst>
                <a:path w="41981" h="38058" extrusionOk="0">
                  <a:moveTo>
                    <a:pt x="23080" y="1"/>
                  </a:moveTo>
                  <a:cubicBezTo>
                    <a:pt x="19844" y="1"/>
                    <a:pt x="16493" y="624"/>
                    <a:pt x="13259" y="1942"/>
                  </a:cubicBezTo>
                  <a:cubicBezTo>
                    <a:pt x="11379" y="2668"/>
                    <a:pt x="9499" y="3821"/>
                    <a:pt x="7820" y="5275"/>
                  </a:cubicBezTo>
                  <a:cubicBezTo>
                    <a:pt x="5213" y="7480"/>
                    <a:pt x="3033" y="10287"/>
                    <a:pt x="1780" y="13746"/>
                  </a:cubicBezTo>
                  <a:cubicBezTo>
                    <a:pt x="527" y="17079"/>
                    <a:pt x="0" y="20939"/>
                    <a:pt x="727" y="25225"/>
                  </a:cubicBezTo>
                  <a:cubicBezTo>
                    <a:pt x="1053" y="27004"/>
                    <a:pt x="1554" y="28784"/>
                    <a:pt x="2306" y="30538"/>
                  </a:cubicBezTo>
                  <a:cubicBezTo>
                    <a:pt x="2607" y="31390"/>
                    <a:pt x="3033" y="32217"/>
                    <a:pt x="3434" y="32944"/>
                  </a:cubicBezTo>
                  <a:cubicBezTo>
                    <a:pt x="3860" y="33897"/>
                    <a:pt x="5013" y="34623"/>
                    <a:pt x="6567" y="35250"/>
                  </a:cubicBezTo>
                  <a:cubicBezTo>
                    <a:pt x="8146" y="35977"/>
                    <a:pt x="10126" y="36503"/>
                    <a:pt x="12331" y="36929"/>
                  </a:cubicBezTo>
                  <a:cubicBezTo>
                    <a:pt x="14411" y="37330"/>
                    <a:pt x="16717" y="37656"/>
                    <a:pt x="19098" y="37857"/>
                  </a:cubicBezTo>
                  <a:cubicBezTo>
                    <a:pt x="21203" y="37957"/>
                    <a:pt x="23384" y="38057"/>
                    <a:pt x="25489" y="38057"/>
                  </a:cubicBezTo>
                  <a:cubicBezTo>
                    <a:pt x="26742" y="38057"/>
                    <a:pt x="27996" y="37957"/>
                    <a:pt x="29123" y="37857"/>
                  </a:cubicBezTo>
                  <a:cubicBezTo>
                    <a:pt x="29242" y="37761"/>
                    <a:pt x="31032" y="35025"/>
                    <a:pt x="36741" y="35025"/>
                  </a:cubicBezTo>
                  <a:cubicBezTo>
                    <a:pt x="37048" y="35025"/>
                    <a:pt x="37365" y="35033"/>
                    <a:pt x="37695" y="35050"/>
                  </a:cubicBezTo>
                  <a:cubicBezTo>
                    <a:pt x="38021" y="35050"/>
                    <a:pt x="38321" y="35150"/>
                    <a:pt x="38422" y="35350"/>
                  </a:cubicBezTo>
                  <a:lnTo>
                    <a:pt x="38647" y="35250"/>
                  </a:lnTo>
                  <a:cubicBezTo>
                    <a:pt x="38848" y="35150"/>
                    <a:pt x="39048" y="34924"/>
                    <a:pt x="39274" y="34724"/>
                  </a:cubicBezTo>
                  <a:cubicBezTo>
                    <a:pt x="39274" y="34623"/>
                    <a:pt x="39374" y="34623"/>
                    <a:pt x="39374" y="34523"/>
                  </a:cubicBezTo>
                  <a:cubicBezTo>
                    <a:pt x="40402" y="33170"/>
                    <a:pt x="41354" y="31491"/>
                    <a:pt x="41981" y="29611"/>
                  </a:cubicBezTo>
                  <a:lnTo>
                    <a:pt x="41981" y="29511"/>
                  </a:lnTo>
                  <a:cubicBezTo>
                    <a:pt x="39274" y="29511"/>
                    <a:pt x="37795" y="27004"/>
                    <a:pt x="37895" y="23245"/>
                  </a:cubicBezTo>
                  <a:cubicBezTo>
                    <a:pt x="38021" y="20513"/>
                    <a:pt x="39048" y="18433"/>
                    <a:pt x="40727" y="17806"/>
                  </a:cubicBezTo>
                  <a:cubicBezTo>
                    <a:pt x="40727" y="16979"/>
                    <a:pt x="40527" y="9761"/>
                    <a:pt x="36442" y="4222"/>
                  </a:cubicBezTo>
                  <a:cubicBezTo>
                    <a:pt x="32832" y="1496"/>
                    <a:pt x="28093" y="1"/>
                    <a:pt x="2308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34"/>
            <p:cNvSpPr/>
            <p:nvPr/>
          </p:nvSpPr>
          <p:spPr>
            <a:xfrm>
              <a:off x="4189464" y="1795694"/>
              <a:ext cx="102865" cy="102865"/>
            </a:xfrm>
            <a:custGeom>
              <a:avLst/>
              <a:gdLst/>
              <a:ahLst/>
              <a:cxnLst/>
              <a:rect l="l" t="t" r="r" b="b"/>
              <a:pathLst>
                <a:path w="3234" h="3234" extrusionOk="0">
                  <a:moveTo>
                    <a:pt x="1655" y="1"/>
                  </a:moveTo>
                  <a:cubicBezTo>
                    <a:pt x="727" y="1"/>
                    <a:pt x="1" y="728"/>
                    <a:pt x="1" y="1555"/>
                  </a:cubicBezTo>
                  <a:cubicBezTo>
                    <a:pt x="1" y="2507"/>
                    <a:pt x="727" y="3234"/>
                    <a:pt x="1655" y="3234"/>
                  </a:cubicBezTo>
                  <a:cubicBezTo>
                    <a:pt x="2507" y="3234"/>
                    <a:pt x="3234" y="2507"/>
                    <a:pt x="3234" y="1555"/>
                  </a:cubicBezTo>
                  <a:cubicBezTo>
                    <a:pt x="3234" y="728"/>
                    <a:pt x="2507" y="1"/>
                    <a:pt x="1655" y="1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34"/>
            <p:cNvSpPr/>
            <p:nvPr/>
          </p:nvSpPr>
          <p:spPr>
            <a:xfrm>
              <a:off x="4760272" y="1835550"/>
              <a:ext cx="106841" cy="106078"/>
            </a:xfrm>
            <a:custGeom>
              <a:avLst/>
              <a:gdLst/>
              <a:ahLst/>
              <a:cxnLst/>
              <a:rect l="l" t="t" r="r" b="b"/>
              <a:pathLst>
                <a:path w="3359" h="3335" extrusionOk="0">
                  <a:moveTo>
                    <a:pt x="1680" y="1"/>
                  </a:moveTo>
                  <a:cubicBezTo>
                    <a:pt x="727" y="1"/>
                    <a:pt x="1" y="728"/>
                    <a:pt x="1" y="1655"/>
                  </a:cubicBezTo>
                  <a:cubicBezTo>
                    <a:pt x="1" y="2607"/>
                    <a:pt x="727" y="3334"/>
                    <a:pt x="1680" y="3334"/>
                  </a:cubicBezTo>
                  <a:cubicBezTo>
                    <a:pt x="2607" y="3334"/>
                    <a:pt x="3359" y="2607"/>
                    <a:pt x="3359" y="1655"/>
                  </a:cubicBezTo>
                  <a:cubicBezTo>
                    <a:pt x="3359" y="728"/>
                    <a:pt x="2607" y="1"/>
                    <a:pt x="1680" y="1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34"/>
            <p:cNvSpPr/>
            <p:nvPr/>
          </p:nvSpPr>
          <p:spPr>
            <a:xfrm>
              <a:off x="4182085" y="1829284"/>
              <a:ext cx="453893" cy="223734"/>
            </a:xfrm>
            <a:custGeom>
              <a:avLst/>
              <a:gdLst/>
              <a:ahLst/>
              <a:cxnLst/>
              <a:rect l="l" t="t" r="r" b="b"/>
              <a:pathLst>
                <a:path w="14270" h="7034" extrusionOk="0">
                  <a:moveTo>
                    <a:pt x="10944" y="1"/>
                  </a:moveTo>
                  <a:cubicBezTo>
                    <a:pt x="10235" y="1"/>
                    <a:pt x="9412" y="215"/>
                    <a:pt x="8478" y="724"/>
                  </a:cubicBezTo>
                  <a:cubicBezTo>
                    <a:pt x="5446" y="2378"/>
                    <a:pt x="333" y="5110"/>
                    <a:pt x="107" y="6238"/>
                  </a:cubicBezTo>
                  <a:cubicBezTo>
                    <a:pt x="0" y="6800"/>
                    <a:pt x="1437" y="7034"/>
                    <a:pt x="3261" y="7034"/>
                  </a:cubicBezTo>
                  <a:cubicBezTo>
                    <a:pt x="4853" y="7034"/>
                    <a:pt x="6739" y="6856"/>
                    <a:pt x="8152" y="6564"/>
                  </a:cubicBezTo>
                  <a:cubicBezTo>
                    <a:pt x="10884" y="5937"/>
                    <a:pt x="14017" y="5211"/>
                    <a:pt x="14117" y="3857"/>
                  </a:cubicBezTo>
                  <a:cubicBezTo>
                    <a:pt x="14269" y="2109"/>
                    <a:pt x="13168" y="1"/>
                    <a:pt x="1094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34"/>
            <p:cNvSpPr/>
            <p:nvPr/>
          </p:nvSpPr>
          <p:spPr>
            <a:xfrm>
              <a:off x="4564171" y="2014952"/>
              <a:ext cx="209675" cy="144120"/>
            </a:xfrm>
            <a:custGeom>
              <a:avLst/>
              <a:gdLst/>
              <a:ahLst/>
              <a:cxnLst/>
              <a:rect l="l" t="t" r="r" b="b"/>
              <a:pathLst>
                <a:path w="6592" h="4531" extrusionOk="0">
                  <a:moveTo>
                    <a:pt x="6166" y="0"/>
                  </a:moveTo>
                  <a:cubicBezTo>
                    <a:pt x="6065" y="0"/>
                    <a:pt x="5865" y="100"/>
                    <a:pt x="5865" y="301"/>
                  </a:cubicBezTo>
                  <a:lnTo>
                    <a:pt x="5865" y="627"/>
                  </a:lnTo>
                  <a:cubicBezTo>
                    <a:pt x="5865" y="727"/>
                    <a:pt x="5765" y="927"/>
                    <a:pt x="5765" y="1028"/>
                  </a:cubicBezTo>
                  <a:cubicBezTo>
                    <a:pt x="5639" y="1253"/>
                    <a:pt x="5639" y="1353"/>
                    <a:pt x="5539" y="1554"/>
                  </a:cubicBezTo>
                  <a:cubicBezTo>
                    <a:pt x="5539" y="1654"/>
                    <a:pt x="5439" y="1880"/>
                    <a:pt x="5338" y="2080"/>
                  </a:cubicBezTo>
                  <a:cubicBezTo>
                    <a:pt x="5238" y="2181"/>
                    <a:pt x="5013" y="2406"/>
                    <a:pt x="4912" y="2506"/>
                  </a:cubicBezTo>
                  <a:cubicBezTo>
                    <a:pt x="4812" y="2707"/>
                    <a:pt x="4612" y="2807"/>
                    <a:pt x="4386" y="2907"/>
                  </a:cubicBezTo>
                  <a:cubicBezTo>
                    <a:pt x="4386" y="3033"/>
                    <a:pt x="4286" y="3033"/>
                    <a:pt x="4186" y="3033"/>
                  </a:cubicBezTo>
                  <a:cubicBezTo>
                    <a:pt x="4186" y="3033"/>
                    <a:pt x="4085" y="3133"/>
                    <a:pt x="3985" y="3133"/>
                  </a:cubicBezTo>
                  <a:lnTo>
                    <a:pt x="3759" y="3233"/>
                  </a:lnTo>
                  <a:lnTo>
                    <a:pt x="3459" y="3233"/>
                  </a:lnTo>
                  <a:cubicBezTo>
                    <a:pt x="3358" y="3333"/>
                    <a:pt x="3258" y="3333"/>
                    <a:pt x="3133" y="3333"/>
                  </a:cubicBezTo>
                  <a:lnTo>
                    <a:pt x="2832" y="3333"/>
                  </a:lnTo>
                  <a:cubicBezTo>
                    <a:pt x="2732" y="3333"/>
                    <a:pt x="2632" y="3233"/>
                    <a:pt x="2506" y="3233"/>
                  </a:cubicBezTo>
                  <a:cubicBezTo>
                    <a:pt x="2406" y="3233"/>
                    <a:pt x="2206" y="3133"/>
                    <a:pt x="2005" y="3033"/>
                  </a:cubicBezTo>
                  <a:cubicBezTo>
                    <a:pt x="1880" y="2907"/>
                    <a:pt x="1679" y="2807"/>
                    <a:pt x="1579" y="2707"/>
                  </a:cubicBezTo>
                  <a:cubicBezTo>
                    <a:pt x="1253" y="2506"/>
                    <a:pt x="1053" y="2281"/>
                    <a:pt x="952" y="2080"/>
                  </a:cubicBezTo>
                  <a:lnTo>
                    <a:pt x="752" y="1880"/>
                  </a:lnTo>
                  <a:cubicBezTo>
                    <a:pt x="660" y="1714"/>
                    <a:pt x="526" y="1615"/>
                    <a:pt x="423" y="1615"/>
                  </a:cubicBezTo>
                  <a:cubicBezTo>
                    <a:pt x="386" y="1615"/>
                    <a:pt x="352" y="1628"/>
                    <a:pt x="326" y="1654"/>
                  </a:cubicBezTo>
                  <a:cubicBezTo>
                    <a:pt x="125" y="1654"/>
                    <a:pt x="0" y="1880"/>
                    <a:pt x="125" y="2080"/>
                  </a:cubicBezTo>
                  <a:cubicBezTo>
                    <a:pt x="125" y="2080"/>
                    <a:pt x="125" y="2281"/>
                    <a:pt x="226" y="2506"/>
                  </a:cubicBezTo>
                  <a:cubicBezTo>
                    <a:pt x="326" y="2707"/>
                    <a:pt x="526" y="3133"/>
                    <a:pt x="852" y="3434"/>
                  </a:cubicBezTo>
                  <a:cubicBezTo>
                    <a:pt x="952" y="3534"/>
                    <a:pt x="1053" y="3659"/>
                    <a:pt x="1053" y="3759"/>
                  </a:cubicBezTo>
                  <a:cubicBezTo>
                    <a:pt x="1153" y="3860"/>
                    <a:pt x="1253" y="3860"/>
                    <a:pt x="1379" y="3960"/>
                  </a:cubicBezTo>
                  <a:cubicBezTo>
                    <a:pt x="1679" y="4161"/>
                    <a:pt x="1880" y="4286"/>
                    <a:pt x="2206" y="4386"/>
                  </a:cubicBezTo>
                  <a:cubicBezTo>
                    <a:pt x="2406" y="4486"/>
                    <a:pt x="2506" y="4486"/>
                    <a:pt x="2732" y="4486"/>
                  </a:cubicBezTo>
                  <a:cubicBezTo>
                    <a:pt x="2866" y="4486"/>
                    <a:pt x="2955" y="4531"/>
                    <a:pt x="3066" y="4531"/>
                  </a:cubicBezTo>
                  <a:cubicBezTo>
                    <a:pt x="3122" y="4531"/>
                    <a:pt x="3183" y="4520"/>
                    <a:pt x="3258" y="4486"/>
                  </a:cubicBezTo>
                  <a:lnTo>
                    <a:pt x="3985" y="4486"/>
                  </a:lnTo>
                  <a:lnTo>
                    <a:pt x="3985" y="4386"/>
                  </a:lnTo>
                  <a:lnTo>
                    <a:pt x="4186" y="4386"/>
                  </a:lnTo>
                  <a:lnTo>
                    <a:pt x="4386" y="4286"/>
                  </a:lnTo>
                  <a:cubicBezTo>
                    <a:pt x="4511" y="4286"/>
                    <a:pt x="4511" y="4286"/>
                    <a:pt x="4612" y="4161"/>
                  </a:cubicBezTo>
                  <a:cubicBezTo>
                    <a:pt x="4812" y="4161"/>
                    <a:pt x="4912" y="4060"/>
                    <a:pt x="5138" y="3960"/>
                  </a:cubicBezTo>
                  <a:cubicBezTo>
                    <a:pt x="5338" y="3759"/>
                    <a:pt x="5639" y="3534"/>
                    <a:pt x="5865" y="3333"/>
                  </a:cubicBezTo>
                  <a:cubicBezTo>
                    <a:pt x="6065" y="3033"/>
                    <a:pt x="6166" y="2807"/>
                    <a:pt x="6266" y="2506"/>
                  </a:cubicBezTo>
                  <a:cubicBezTo>
                    <a:pt x="6391" y="2281"/>
                    <a:pt x="6491" y="2080"/>
                    <a:pt x="6491" y="1780"/>
                  </a:cubicBezTo>
                  <a:cubicBezTo>
                    <a:pt x="6592" y="1554"/>
                    <a:pt x="6592" y="1353"/>
                    <a:pt x="6592" y="1153"/>
                  </a:cubicBezTo>
                  <a:lnTo>
                    <a:pt x="6592" y="727"/>
                  </a:lnTo>
                  <a:lnTo>
                    <a:pt x="6592" y="301"/>
                  </a:lnTo>
                  <a:cubicBezTo>
                    <a:pt x="6592" y="100"/>
                    <a:pt x="6391" y="0"/>
                    <a:pt x="6166" y="0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34"/>
            <p:cNvSpPr/>
            <p:nvPr/>
          </p:nvSpPr>
          <p:spPr>
            <a:xfrm>
              <a:off x="3996545" y="2234178"/>
              <a:ext cx="29517" cy="36706"/>
            </a:xfrm>
            <a:custGeom>
              <a:avLst/>
              <a:gdLst/>
              <a:ahLst/>
              <a:cxnLst/>
              <a:rect l="l" t="t" r="r" b="b"/>
              <a:pathLst>
                <a:path w="928" h="1154" extrusionOk="0">
                  <a:moveTo>
                    <a:pt x="301" y="0"/>
                  </a:moveTo>
                  <a:cubicBezTo>
                    <a:pt x="101" y="0"/>
                    <a:pt x="0" y="101"/>
                    <a:pt x="0" y="201"/>
                  </a:cubicBezTo>
                  <a:cubicBezTo>
                    <a:pt x="0" y="401"/>
                    <a:pt x="101" y="727"/>
                    <a:pt x="201" y="928"/>
                  </a:cubicBezTo>
                  <a:cubicBezTo>
                    <a:pt x="301" y="1028"/>
                    <a:pt x="426" y="1153"/>
                    <a:pt x="527" y="1153"/>
                  </a:cubicBezTo>
                  <a:cubicBezTo>
                    <a:pt x="627" y="1153"/>
                    <a:pt x="727" y="1028"/>
                    <a:pt x="727" y="1028"/>
                  </a:cubicBezTo>
                  <a:cubicBezTo>
                    <a:pt x="928" y="827"/>
                    <a:pt x="928" y="627"/>
                    <a:pt x="727" y="401"/>
                  </a:cubicBezTo>
                  <a:cubicBezTo>
                    <a:pt x="627" y="401"/>
                    <a:pt x="527" y="201"/>
                    <a:pt x="527" y="101"/>
                  </a:cubicBezTo>
                  <a:cubicBezTo>
                    <a:pt x="426" y="0"/>
                    <a:pt x="301" y="0"/>
                    <a:pt x="301" y="0"/>
                  </a:cubicBezTo>
                  <a:close/>
                </a:path>
              </a:pathLst>
            </a:custGeom>
            <a:solidFill>
              <a:srgbClr val="DDD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34"/>
            <p:cNvSpPr/>
            <p:nvPr/>
          </p:nvSpPr>
          <p:spPr>
            <a:xfrm>
              <a:off x="4042794" y="2211053"/>
              <a:ext cx="27132" cy="35911"/>
            </a:xfrm>
            <a:custGeom>
              <a:avLst/>
              <a:gdLst/>
              <a:ahLst/>
              <a:cxnLst/>
              <a:rect l="l" t="t" r="r" b="b"/>
              <a:pathLst>
                <a:path w="853" h="1129" extrusionOk="0">
                  <a:moveTo>
                    <a:pt x="326" y="1"/>
                  </a:moveTo>
                  <a:cubicBezTo>
                    <a:pt x="226" y="1"/>
                    <a:pt x="100" y="1"/>
                    <a:pt x="100" y="101"/>
                  </a:cubicBezTo>
                  <a:cubicBezTo>
                    <a:pt x="0" y="201"/>
                    <a:pt x="0" y="301"/>
                    <a:pt x="0" y="502"/>
                  </a:cubicBezTo>
                  <a:lnTo>
                    <a:pt x="0" y="627"/>
                  </a:lnTo>
                  <a:lnTo>
                    <a:pt x="0" y="727"/>
                  </a:lnTo>
                  <a:lnTo>
                    <a:pt x="0" y="828"/>
                  </a:lnTo>
                  <a:cubicBezTo>
                    <a:pt x="100" y="1028"/>
                    <a:pt x="226" y="1128"/>
                    <a:pt x="426" y="1128"/>
                  </a:cubicBezTo>
                  <a:lnTo>
                    <a:pt x="526" y="1128"/>
                  </a:lnTo>
                  <a:cubicBezTo>
                    <a:pt x="727" y="1028"/>
                    <a:pt x="852" y="928"/>
                    <a:pt x="852" y="627"/>
                  </a:cubicBezTo>
                  <a:cubicBezTo>
                    <a:pt x="852" y="502"/>
                    <a:pt x="727" y="402"/>
                    <a:pt x="627" y="301"/>
                  </a:cubicBezTo>
                  <a:cubicBezTo>
                    <a:pt x="627" y="201"/>
                    <a:pt x="627" y="201"/>
                    <a:pt x="526" y="101"/>
                  </a:cubicBezTo>
                  <a:cubicBezTo>
                    <a:pt x="526" y="1"/>
                    <a:pt x="426" y="1"/>
                    <a:pt x="326" y="1"/>
                  </a:cubicBezTo>
                  <a:close/>
                </a:path>
              </a:pathLst>
            </a:custGeom>
            <a:solidFill>
              <a:srgbClr val="DDD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34"/>
            <p:cNvSpPr/>
            <p:nvPr/>
          </p:nvSpPr>
          <p:spPr>
            <a:xfrm>
              <a:off x="3993364" y="2154465"/>
              <a:ext cx="39887" cy="43067"/>
            </a:xfrm>
            <a:custGeom>
              <a:avLst/>
              <a:gdLst/>
              <a:ahLst/>
              <a:cxnLst/>
              <a:rect l="l" t="t" r="r" b="b"/>
              <a:pathLst>
                <a:path w="1254" h="1354" extrusionOk="0">
                  <a:moveTo>
                    <a:pt x="526" y="0"/>
                  </a:moveTo>
                  <a:cubicBezTo>
                    <a:pt x="201" y="0"/>
                    <a:pt x="100" y="100"/>
                    <a:pt x="100" y="301"/>
                  </a:cubicBezTo>
                  <a:cubicBezTo>
                    <a:pt x="0" y="627"/>
                    <a:pt x="0" y="927"/>
                    <a:pt x="201" y="1153"/>
                  </a:cubicBezTo>
                  <a:cubicBezTo>
                    <a:pt x="301" y="1253"/>
                    <a:pt x="401" y="1353"/>
                    <a:pt x="627" y="1353"/>
                  </a:cubicBezTo>
                  <a:lnTo>
                    <a:pt x="827" y="1353"/>
                  </a:lnTo>
                  <a:cubicBezTo>
                    <a:pt x="1153" y="1153"/>
                    <a:pt x="1253" y="727"/>
                    <a:pt x="927" y="526"/>
                  </a:cubicBezTo>
                  <a:cubicBezTo>
                    <a:pt x="927" y="401"/>
                    <a:pt x="827" y="301"/>
                    <a:pt x="827" y="201"/>
                  </a:cubicBezTo>
                  <a:cubicBezTo>
                    <a:pt x="827" y="100"/>
                    <a:pt x="627" y="0"/>
                    <a:pt x="526" y="0"/>
                  </a:cubicBezTo>
                  <a:close/>
                </a:path>
              </a:pathLst>
            </a:custGeom>
            <a:solidFill>
              <a:srgbClr val="DDD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34"/>
            <p:cNvSpPr/>
            <p:nvPr/>
          </p:nvSpPr>
          <p:spPr>
            <a:xfrm>
              <a:off x="5112648" y="1868250"/>
              <a:ext cx="49461" cy="19975"/>
            </a:xfrm>
            <a:custGeom>
              <a:avLst/>
              <a:gdLst/>
              <a:ahLst/>
              <a:cxnLst/>
              <a:rect l="l" t="t" r="r" b="b"/>
              <a:pathLst>
                <a:path w="1555" h="628" extrusionOk="0">
                  <a:moveTo>
                    <a:pt x="1253" y="1"/>
                  </a:moveTo>
                  <a:cubicBezTo>
                    <a:pt x="928" y="1"/>
                    <a:pt x="627" y="1"/>
                    <a:pt x="301" y="226"/>
                  </a:cubicBezTo>
                  <a:cubicBezTo>
                    <a:pt x="0" y="326"/>
                    <a:pt x="201" y="627"/>
                    <a:pt x="426" y="627"/>
                  </a:cubicBezTo>
                  <a:cubicBezTo>
                    <a:pt x="426" y="627"/>
                    <a:pt x="527" y="627"/>
                    <a:pt x="627" y="527"/>
                  </a:cubicBezTo>
                  <a:cubicBezTo>
                    <a:pt x="727" y="326"/>
                    <a:pt x="1153" y="326"/>
                    <a:pt x="1354" y="326"/>
                  </a:cubicBezTo>
                  <a:cubicBezTo>
                    <a:pt x="1554" y="326"/>
                    <a:pt x="1554" y="1"/>
                    <a:pt x="1354" y="1"/>
                  </a:cubicBezTo>
                  <a:close/>
                </a:path>
              </a:pathLst>
            </a:custGeom>
            <a:solidFill>
              <a:srgbClr val="C52A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34"/>
            <p:cNvSpPr/>
            <p:nvPr/>
          </p:nvSpPr>
          <p:spPr>
            <a:xfrm>
              <a:off x="5086343" y="1912082"/>
              <a:ext cx="59798" cy="43099"/>
            </a:xfrm>
            <a:custGeom>
              <a:avLst/>
              <a:gdLst/>
              <a:ahLst/>
              <a:cxnLst/>
              <a:rect l="l" t="t" r="r" b="b"/>
              <a:pathLst>
                <a:path w="1880" h="1355" extrusionOk="0">
                  <a:moveTo>
                    <a:pt x="1454" y="1"/>
                  </a:moveTo>
                  <a:cubicBezTo>
                    <a:pt x="928" y="201"/>
                    <a:pt x="401" y="302"/>
                    <a:pt x="201" y="828"/>
                  </a:cubicBezTo>
                  <a:cubicBezTo>
                    <a:pt x="0" y="1129"/>
                    <a:pt x="301" y="1354"/>
                    <a:pt x="501" y="1354"/>
                  </a:cubicBezTo>
                  <a:cubicBezTo>
                    <a:pt x="727" y="1354"/>
                    <a:pt x="827" y="1254"/>
                    <a:pt x="827" y="1129"/>
                  </a:cubicBezTo>
                  <a:cubicBezTo>
                    <a:pt x="928" y="828"/>
                    <a:pt x="1354" y="628"/>
                    <a:pt x="1654" y="502"/>
                  </a:cubicBezTo>
                  <a:cubicBezTo>
                    <a:pt x="1880" y="402"/>
                    <a:pt x="1755" y="1"/>
                    <a:pt x="1454" y="1"/>
                  </a:cubicBezTo>
                  <a:close/>
                </a:path>
              </a:pathLst>
            </a:custGeom>
            <a:solidFill>
              <a:srgbClr val="C52A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34"/>
            <p:cNvSpPr/>
            <p:nvPr/>
          </p:nvSpPr>
          <p:spPr>
            <a:xfrm>
              <a:off x="5095885" y="1961513"/>
              <a:ext cx="46280" cy="43099"/>
            </a:xfrm>
            <a:custGeom>
              <a:avLst/>
              <a:gdLst/>
              <a:ahLst/>
              <a:cxnLst/>
              <a:rect l="l" t="t" r="r" b="b"/>
              <a:pathLst>
                <a:path w="1455" h="1355" extrusionOk="0">
                  <a:moveTo>
                    <a:pt x="1054" y="1"/>
                  </a:moveTo>
                  <a:cubicBezTo>
                    <a:pt x="953" y="1"/>
                    <a:pt x="953" y="1"/>
                    <a:pt x="828" y="101"/>
                  </a:cubicBezTo>
                  <a:cubicBezTo>
                    <a:pt x="628" y="327"/>
                    <a:pt x="327" y="627"/>
                    <a:pt x="101" y="953"/>
                  </a:cubicBezTo>
                  <a:cubicBezTo>
                    <a:pt x="1" y="1154"/>
                    <a:pt x="201" y="1354"/>
                    <a:pt x="427" y="1354"/>
                  </a:cubicBezTo>
                  <a:cubicBezTo>
                    <a:pt x="427" y="1354"/>
                    <a:pt x="527" y="1354"/>
                    <a:pt x="628" y="1254"/>
                  </a:cubicBezTo>
                  <a:cubicBezTo>
                    <a:pt x="728" y="953"/>
                    <a:pt x="1054" y="728"/>
                    <a:pt x="1254" y="427"/>
                  </a:cubicBezTo>
                  <a:cubicBezTo>
                    <a:pt x="1455" y="327"/>
                    <a:pt x="1254" y="1"/>
                    <a:pt x="1054" y="1"/>
                  </a:cubicBezTo>
                  <a:close/>
                </a:path>
              </a:pathLst>
            </a:custGeom>
            <a:solidFill>
              <a:srgbClr val="C52A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34"/>
            <p:cNvSpPr/>
            <p:nvPr/>
          </p:nvSpPr>
          <p:spPr>
            <a:xfrm>
              <a:off x="5099098" y="2027707"/>
              <a:ext cx="43067" cy="56617"/>
            </a:xfrm>
            <a:custGeom>
              <a:avLst/>
              <a:gdLst/>
              <a:ahLst/>
              <a:cxnLst/>
              <a:rect l="l" t="t" r="r" b="b"/>
              <a:pathLst>
                <a:path w="1354" h="1780" extrusionOk="0">
                  <a:moveTo>
                    <a:pt x="953" y="0"/>
                  </a:moveTo>
                  <a:cubicBezTo>
                    <a:pt x="852" y="0"/>
                    <a:pt x="627" y="0"/>
                    <a:pt x="627" y="226"/>
                  </a:cubicBezTo>
                  <a:cubicBezTo>
                    <a:pt x="527" y="526"/>
                    <a:pt x="326" y="852"/>
                    <a:pt x="226" y="1153"/>
                  </a:cubicBezTo>
                  <a:cubicBezTo>
                    <a:pt x="0" y="1579"/>
                    <a:pt x="226" y="1780"/>
                    <a:pt x="527" y="1780"/>
                  </a:cubicBezTo>
                  <a:cubicBezTo>
                    <a:pt x="627" y="1780"/>
                    <a:pt x="852" y="1679"/>
                    <a:pt x="953" y="1479"/>
                  </a:cubicBezTo>
                  <a:cubicBezTo>
                    <a:pt x="1053" y="1153"/>
                    <a:pt x="1153" y="752"/>
                    <a:pt x="1253" y="426"/>
                  </a:cubicBezTo>
                  <a:cubicBezTo>
                    <a:pt x="1354" y="125"/>
                    <a:pt x="1153" y="0"/>
                    <a:pt x="953" y="0"/>
                  </a:cubicBezTo>
                  <a:close/>
                </a:path>
              </a:pathLst>
            </a:custGeom>
            <a:solidFill>
              <a:srgbClr val="C52A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34"/>
            <p:cNvSpPr/>
            <p:nvPr/>
          </p:nvSpPr>
          <p:spPr>
            <a:xfrm>
              <a:off x="5132561" y="2077933"/>
              <a:ext cx="36706" cy="59798"/>
            </a:xfrm>
            <a:custGeom>
              <a:avLst/>
              <a:gdLst/>
              <a:ahLst/>
              <a:cxnLst/>
              <a:rect l="l" t="t" r="r" b="b"/>
              <a:pathLst>
                <a:path w="1154" h="1880" extrusionOk="0">
                  <a:moveTo>
                    <a:pt x="728" y="0"/>
                  </a:moveTo>
                  <a:cubicBezTo>
                    <a:pt x="627" y="0"/>
                    <a:pt x="427" y="100"/>
                    <a:pt x="427" y="301"/>
                  </a:cubicBezTo>
                  <a:cubicBezTo>
                    <a:pt x="201" y="727"/>
                    <a:pt x="1" y="1153"/>
                    <a:pt x="201" y="1554"/>
                  </a:cubicBezTo>
                  <a:cubicBezTo>
                    <a:pt x="302" y="1779"/>
                    <a:pt x="427" y="1880"/>
                    <a:pt x="627" y="1880"/>
                  </a:cubicBezTo>
                  <a:cubicBezTo>
                    <a:pt x="828" y="1880"/>
                    <a:pt x="1053" y="1679"/>
                    <a:pt x="928" y="1253"/>
                  </a:cubicBezTo>
                  <a:cubicBezTo>
                    <a:pt x="828" y="1053"/>
                    <a:pt x="1053" y="727"/>
                    <a:pt x="1053" y="526"/>
                  </a:cubicBezTo>
                  <a:cubicBezTo>
                    <a:pt x="1154" y="201"/>
                    <a:pt x="928" y="0"/>
                    <a:pt x="728" y="0"/>
                  </a:cubicBezTo>
                  <a:close/>
                </a:path>
              </a:pathLst>
            </a:custGeom>
            <a:solidFill>
              <a:srgbClr val="C52A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34"/>
            <p:cNvSpPr/>
            <p:nvPr/>
          </p:nvSpPr>
          <p:spPr>
            <a:xfrm>
              <a:off x="5189180" y="2104239"/>
              <a:ext cx="39887" cy="53437"/>
            </a:xfrm>
            <a:custGeom>
              <a:avLst/>
              <a:gdLst/>
              <a:ahLst/>
              <a:cxnLst/>
              <a:rect l="l" t="t" r="r" b="b"/>
              <a:pathLst>
                <a:path w="1254" h="1680" extrusionOk="0">
                  <a:moveTo>
                    <a:pt x="301" y="0"/>
                  </a:moveTo>
                  <a:cubicBezTo>
                    <a:pt x="201" y="0"/>
                    <a:pt x="0" y="100"/>
                    <a:pt x="0" y="426"/>
                  </a:cubicBezTo>
                  <a:cubicBezTo>
                    <a:pt x="0" y="852"/>
                    <a:pt x="0" y="1253"/>
                    <a:pt x="401" y="1579"/>
                  </a:cubicBezTo>
                  <a:cubicBezTo>
                    <a:pt x="527" y="1579"/>
                    <a:pt x="527" y="1679"/>
                    <a:pt x="627" y="1679"/>
                  </a:cubicBezTo>
                  <a:cubicBezTo>
                    <a:pt x="928" y="1679"/>
                    <a:pt x="1253" y="1053"/>
                    <a:pt x="827" y="852"/>
                  </a:cubicBezTo>
                  <a:cubicBezTo>
                    <a:pt x="727" y="852"/>
                    <a:pt x="727" y="852"/>
                    <a:pt x="727" y="727"/>
                  </a:cubicBezTo>
                  <a:lnTo>
                    <a:pt x="727" y="426"/>
                  </a:lnTo>
                  <a:cubicBezTo>
                    <a:pt x="727" y="100"/>
                    <a:pt x="527" y="0"/>
                    <a:pt x="301" y="0"/>
                  </a:cubicBezTo>
                  <a:close/>
                </a:path>
              </a:pathLst>
            </a:custGeom>
            <a:solidFill>
              <a:srgbClr val="C52A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34"/>
            <p:cNvSpPr/>
            <p:nvPr/>
          </p:nvSpPr>
          <p:spPr>
            <a:xfrm>
              <a:off x="3806806" y="1715981"/>
              <a:ext cx="53437" cy="46280"/>
            </a:xfrm>
            <a:custGeom>
              <a:avLst/>
              <a:gdLst/>
              <a:ahLst/>
              <a:cxnLst/>
              <a:rect l="l" t="t" r="r" b="b"/>
              <a:pathLst>
                <a:path w="1680" h="1455" extrusionOk="0">
                  <a:moveTo>
                    <a:pt x="1053" y="1"/>
                  </a:moveTo>
                  <a:cubicBezTo>
                    <a:pt x="953" y="1"/>
                    <a:pt x="853" y="101"/>
                    <a:pt x="752" y="201"/>
                  </a:cubicBezTo>
                  <a:lnTo>
                    <a:pt x="426" y="527"/>
                  </a:lnTo>
                  <a:lnTo>
                    <a:pt x="326" y="627"/>
                  </a:lnTo>
                  <a:cubicBezTo>
                    <a:pt x="226" y="627"/>
                    <a:pt x="0" y="727"/>
                    <a:pt x="0" y="928"/>
                  </a:cubicBezTo>
                  <a:cubicBezTo>
                    <a:pt x="0" y="1153"/>
                    <a:pt x="226" y="1454"/>
                    <a:pt x="527" y="1454"/>
                  </a:cubicBezTo>
                  <a:lnTo>
                    <a:pt x="627" y="1354"/>
                  </a:lnTo>
                  <a:cubicBezTo>
                    <a:pt x="953" y="1254"/>
                    <a:pt x="1153" y="1028"/>
                    <a:pt x="1379" y="828"/>
                  </a:cubicBezTo>
                  <a:cubicBezTo>
                    <a:pt x="1680" y="527"/>
                    <a:pt x="1379" y="1"/>
                    <a:pt x="105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34"/>
            <p:cNvSpPr/>
            <p:nvPr/>
          </p:nvSpPr>
          <p:spPr>
            <a:xfrm>
              <a:off x="3800412" y="1762231"/>
              <a:ext cx="59830" cy="46248"/>
            </a:xfrm>
            <a:custGeom>
              <a:avLst/>
              <a:gdLst/>
              <a:ahLst/>
              <a:cxnLst/>
              <a:rect l="l" t="t" r="r" b="b"/>
              <a:pathLst>
                <a:path w="1881" h="1454" extrusionOk="0">
                  <a:moveTo>
                    <a:pt x="1254" y="0"/>
                  </a:moveTo>
                  <a:cubicBezTo>
                    <a:pt x="828" y="201"/>
                    <a:pt x="427" y="526"/>
                    <a:pt x="201" y="827"/>
                  </a:cubicBezTo>
                  <a:cubicBezTo>
                    <a:pt x="1" y="1153"/>
                    <a:pt x="201" y="1454"/>
                    <a:pt x="427" y="1454"/>
                  </a:cubicBezTo>
                  <a:cubicBezTo>
                    <a:pt x="527" y="1454"/>
                    <a:pt x="627" y="1454"/>
                    <a:pt x="627" y="1354"/>
                  </a:cubicBezTo>
                  <a:cubicBezTo>
                    <a:pt x="953" y="1153"/>
                    <a:pt x="1354" y="1053"/>
                    <a:pt x="1680" y="727"/>
                  </a:cubicBezTo>
                  <a:cubicBezTo>
                    <a:pt x="1881" y="426"/>
                    <a:pt x="1780" y="0"/>
                    <a:pt x="145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34"/>
            <p:cNvSpPr/>
            <p:nvPr/>
          </p:nvSpPr>
          <p:spPr>
            <a:xfrm>
              <a:off x="3794050" y="1825212"/>
              <a:ext cx="56617" cy="33493"/>
            </a:xfrm>
            <a:custGeom>
              <a:avLst/>
              <a:gdLst/>
              <a:ahLst/>
              <a:cxnLst/>
              <a:rect l="l" t="t" r="r" b="b"/>
              <a:pathLst>
                <a:path w="1780" h="1053" extrusionOk="0">
                  <a:moveTo>
                    <a:pt x="1354" y="0"/>
                  </a:moveTo>
                  <a:cubicBezTo>
                    <a:pt x="1254" y="0"/>
                    <a:pt x="1153" y="0"/>
                    <a:pt x="1028" y="100"/>
                  </a:cubicBezTo>
                  <a:cubicBezTo>
                    <a:pt x="928" y="226"/>
                    <a:pt x="727" y="226"/>
                    <a:pt x="627" y="326"/>
                  </a:cubicBezTo>
                  <a:cubicBezTo>
                    <a:pt x="527" y="426"/>
                    <a:pt x="301" y="426"/>
                    <a:pt x="201" y="526"/>
                  </a:cubicBezTo>
                  <a:cubicBezTo>
                    <a:pt x="0" y="727"/>
                    <a:pt x="101" y="1053"/>
                    <a:pt x="301" y="1053"/>
                  </a:cubicBezTo>
                  <a:lnTo>
                    <a:pt x="401" y="1053"/>
                  </a:lnTo>
                  <a:cubicBezTo>
                    <a:pt x="627" y="1053"/>
                    <a:pt x="727" y="953"/>
                    <a:pt x="928" y="953"/>
                  </a:cubicBezTo>
                  <a:cubicBezTo>
                    <a:pt x="1028" y="852"/>
                    <a:pt x="1254" y="852"/>
                    <a:pt x="1454" y="727"/>
                  </a:cubicBezTo>
                  <a:cubicBezTo>
                    <a:pt x="1655" y="727"/>
                    <a:pt x="1780" y="426"/>
                    <a:pt x="1655" y="226"/>
                  </a:cubicBezTo>
                  <a:cubicBezTo>
                    <a:pt x="1554" y="0"/>
                    <a:pt x="1454" y="0"/>
                    <a:pt x="13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34"/>
            <p:cNvSpPr/>
            <p:nvPr/>
          </p:nvSpPr>
          <p:spPr>
            <a:xfrm>
              <a:off x="3794050" y="1901744"/>
              <a:ext cx="56617" cy="43067"/>
            </a:xfrm>
            <a:custGeom>
              <a:avLst/>
              <a:gdLst/>
              <a:ahLst/>
              <a:cxnLst/>
              <a:rect l="l" t="t" r="r" b="b"/>
              <a:pathLst>
                <a:path w="1780" h="1354" extrusionOk="0">
                  <a:moveTo>
                    <a:pt x="1254" y="0"/>
                  </a:moveTo>
                  <a:cubicBezTo>
                    <a:pt x="928" y="100"/>
                    <a:pt x="727" y="326"/>
                    <a:pt x="527" y="526"/>
                  </a:cubicBezTo>
                  <a:cubicBezTo>
                    <a:pt x="301" y="727"/>
                    <a:pt x="201" y="827"/>
                    <a:pt x="0" y="1053"/>
                  </a:cubicBezTo>
                  <a:cubicBezTo>
                    <a:pt x="0" y="1253"/>
                    <a:pt x="101" y="1354"/>
                    <a:pt x="201" y="1354"/>
                  </a:cubicBezTo>
                  <a:lnTo>
                    <a:pt x="301" y="1354"/>
                  </a:lnTo>
                  <a:cubicBezTo>
                    <a:pt x="527" y="1253"/>
                    <a:pt x="727" y="1153"/>
                    <a:pt x="928" y="1053"/>
                  </a:cubicBezTo>
                  <a:cubicBezTo>
                    <a:pt x="1153" y="953"/>
                    <a:pt x="1354" y="827"/>
                    <a:pt x="1554" y="627"/>
                  </a:cubicBezTo>
                  <a:cubicBezTo>
                    <a:pt x="1780" y="426"/>
                    <a:pt x="1655" y="0"/>
                    <a:pt x="13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34"/>
            <p:cNvSpPr/>
            <p:nvPr/>
          </p:nvSpPr>
          <p:spPr>
            <a:xfrm>
              <a:off x="3823537" y="1978276"/>
              <a:ext cx="43099" cy="29517"/>
            </a:xfrm>
            <a:custGeom>
              <a:avLst/>
              <a:gdLst/>
              <a:ahLst/>
              <a:cxnLst/>
              <a:rect l="l" t="t" r="r" b="b"/>
              <a:pathLst>
                <a:path w="1355" h="928" extrusionOk="0">
                  <a:moveTo>
                    <a:pt x="853" y="0"/>
                  </a:moveTo>
                  <a:cubicBezTo>
                    <a:pt x="627" y="0"/>
                    <a:pt x="327" y="201"/>
                    <a:pt x="226" y="426"/>
                  </a:cubicBezTo>
                  <a:cubicBezTo>
                    <a:pt x="1" y="627"/>
                    <a:pt x="226" y="928"/>
                    <a:pt x="427" y="928"/>
                  </a:cubicBezTo>
                  <a:lnTo>
                    <a:pt x="527" y="827"/>
                  </a:lnTo>
                  <a:cubicBezTo>
                    <a:pt x="728" y="727"/>
                    <a:pt x="1354" y="627"/>
                    <a:pt x="1154" y="201"/>
                  </a:cubicBezTo>
                  <a:cubicBezTo>
                    <a:pt x="1154" y="100"/>
                    <a:pt x="1053" y="0"/>
                    <a:pt x="85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34"/>
            <p:cNvSpPr/>
            <p:nvPr/>
          </p:nvSpPr>
          <p:spPr>
            <a:xfrm>
              <a:off x="4265201" y="1964726"/>
              <a:ext cx="53437" cy="66987"/>
            </a:xfrm>
            <a:custGeom>
              <a:avLst/>
              <a:gdLst/>
              <a:ahLst/>
              <a:cxnLst/>
              <a:rect l="l" t="t" r="r" b="b"/>
              <a:pathLst>
                <a:path w="1680" h="2106" extrusionOk="0">
                  <a:moveTo>
                    <a:pt x="126" y="0"/>
                  </a:moveTo>
                  <a:cubicBezTo>
                    <a:pt x="126" y="0"/>
                    <a:pt x="1" y="0"/>
                    <a:pt x="126" y="100"/>
                  </a:cubicBezTo>
                  <a:cubicBezTo>
                    <a:pt x="527" y="627"/>
                    <a:pt x="953" y="1253"/>
                    <a:pt x="1153" y="1880"/>
                  </a:cubicBezTo>
                  <a:lnTo>
                    <a:pt x="1379" y="2105"/>
                  </a:lnTo>
                  <a:cubicBezTo>
                    <a:pt x="1579" y="2105"/>
                    <a:pt x="1680" y="1880"/>
                    <a:pt x="1579" y="1780"/>
                  </a:cubicBezTo>
                  <a:cubicBezTo>
                    <a:pt x="1254" y="1053"/>
                    <a:pt x="752" y="526"/>
                    <a:pt x="22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34"/>
            <p:cNvSpPr/>
            <p:nvPr/>
          </p:nvSpPr>
          <p:spPr>
            <a:xfrm>
              <a:off x="4352102" y="1915295"/>
              <a:ext cx="39887" cy="59798"/>
            </a:xfrm>
            <a:custGeom>
              <a:avLst/>
              <a:gdLst/>
              <a:ahLst/>
              <a:cxnLst/>
              <a:rect l="l" t="t" r="r" b="b"/>
              <a:pathLst>
                <a:path w="1254" h="1880" extrusionOk="0">
                  <a:moveTo>
                    <a:pt x="201" y="0"/>
                  </a:moveTo>
                  <a:cubicBezTo>
                    <a:pt x="101" y="0"/>
                    <a:pt x="0" y="100"/>
                    <a:pt x="0" y="201"/>
                  </a:cubicBezTo>
                  <a:cubicBezTo>
                    <a:pt x="101" y="527"/>
                    <a:pt x="201" y="827"/>
                    <a:pt x="401" y="1153"/>
                  </a:cubicBezTo>
                  <a:cubicBezTo>
                    <a:pt x="527" y="1354"/>
                    <a:pt x="627" y="1654"/>
                    <a:pt x="928" y="1780"/>
                  </a:cubicBezTo>
                  <a:cubicBezTo>
                    <a:pt x="928" y="1880"/>
                    <a:pt x="1028" y="1880"/>
                    <a:pt x="1028" y="1880"/>
                  </a:cubicBezTo>
                  <a:cubicBezTo>
                    <a:pt x="1153" y="1880"/>
                    <a:pt x="1254" y="1780"/>
                    <a:pt x="1254" y="1554"/>
                  </a:cubicBezTo>
                  <a:cubicBezTo>
                    <a:pt x="1254" y="1253"/>
                    <a:pt x="1028" y="1028"/>
                    <a:pt x="928" y="827"/>
                  </a:cubicBezTo>
                  <a:cubicBezTo>
                    <a:pt x="727" y="527"/>
                    <a:pt x="627" y="301"/>
                    <a:pt x="301" y="100"/>
                  </a:cubicBezTo>
                  <a:cubicBezTo>
                    <a:pt x="301" y="0"/>
                    <a:pt x="301" y="0"/>
                    <a:pt x="20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34"/>
            <p:cNvSpPr/>
            <p:nvPr/>
          </p:nvSpPr>
          <p:spPr>
            <a:xfrm>
              <a:off x="4415084" y="1888194"/>
              <a:ext cx="73380" cy="90111"/>
            </a:xfrm>
            <a:custGeom>
              <a:avLst/>
              <a:gdLst/>
              <a:ahLst/>
              <a:cxnLst/>
              <a:rect l="l" t="t" r="r" b="b"/>
              <a:pathLst>
                <a:path w="2307" h="2833" extrusionOk="0">
                  <a:moveTo>
                    <a:pt x="201" y="0"/>
                  </a:moveTo>
                  <a:cubicBezTo>
                    <a:pt x="101" y="0"/>
                    <a:pt x="0" y="125"/>
                    <a:pt x="101" y="125"/>
                  </a:cubicBezTo>
                  <a:cubicBezTo>
                    <a:pt x="426" y="526"/>
                    <a:pt x="727" y="952"/>
                    <a:pt x="1053" y="1379"/>
                  </a:cubicBezTo>
                  <a:cubicBezTo>
                    <a:pt x="1253" y="1780"/>
                    <a:pt x="1454" y="2306"/>
                    <a:pt x="1780" y="2732"/>
                  </a:cubicBezTo>
                  <a:cubicBezTo>
                    <a:pt x="1780" y="2832"/>
                    <a:pt x="1880" y="2832"/>
                    <a:pt x="1980" y="2832"/>
                  </a:cubicBezTo>
                  <a:cubicBezTo>
                    <a:pt x="2181" y="2832"/>
                    <a:pt x="2306" y="2732"/>
                    <a:pt x="2306" y="2506"/>
                  </a:cubicBezTo>
                  <a:cubicBezTo>
                    <a:pt x="2081" y="2005"/>
                    <a:pt x="1780" y="1579"/>
                    <a:pt x="1454" y="1153"/>
                  </a:cubicBezTo>
                  <a:cubicBezTo>
                    <a:pt x="1153" y="752"/>
                    <a:pt x="727" y="326"/>
                    <a:pt x="20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34"/>
            <p:cNvSpPr/>
            <p:nvPr/>
          </p:nvSpPr>
          <p:spPr>
            <a:xfrm>
              <a:off x="4471671" y="1855494"/>
              <a:ext cx="69404" cy="72585"/>
            </a:xfrm>
            <a:custGeom>
              <a:avLst/>
              <a:gdLst/>
              <a:ahLst/>
              <a:cxnLst/>
              <a:rect l="l" t="t" r="r" b="b"/>
              <a:pathLst>
                <a:path w="2182" h="2282" extrusionOk="0">
                  <a:moveTo>
                    <a:pt x="302" y="1"/>
                  </a:moveTo>
                  <a:cubicBezTo>
                    <a:pt x="201" y="1"/>
                    <a:pt x="1" y="201"/>
                    <a:pt x="101" y="402"/>
                  </a:cubicBezTo>
                  <a:cubicBezTo>
                    <a:pt x="302" y="627"/>
                    <a:pt x="527" y="928"/>
                    <a:pt x="728" y="1153"/>
                  </a:cubicBezTo>
                  <a:cubicBezTo>
                    <a:pt x="1028" y="1454"/>
                    <a:pt x="1254" y="1780"/>
                    <a:pt x="1454" y="2081"/>
                  </a:cubicBezTo>
                  <a:cubicBezTo>
                    <a:pt x="1555" y="2181"/>
                    <a:pt x="1655" y="2281"/>
                    <a:pt x="1780" y="2281"/>
                  </a:cubicBezTo>
                  <a:cubicBezTo>
                    <a:pt x="1981" y="2281"/>
                    <a:pt x="2181" y="2081"/>
                    <a:pt x="1981" y="1780"/>
                  </a:cubicBezTo>
                  <a:cubicBezTo>
                    <a:pt x="1655" y="1153"/>
                    <a:pt x="1154" y="402"/>
                    <a:pt x="402" y="101"/>
                  </a:cubicBezTo>
                  <a:cubicBezTo>
                    <a:pt x="402" y="101"/>
                    <a:pt x="402" y="1"/>
                    <a:pt x="30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29" name="Google Shape;1129;p34"/>
          <p:cNvSpPr/>
          <p:nvPr/>
        </p:nvSpPr>
        <p:spPr>
          <a:xfrm>
            <a:off x="7755197" y="2349658"/>
            <a:ext cx="63806" cy="19212"/>
          </a:xfrm>
          <a:custGeom>
            <a:avLst/>
            <a:gdLst/>
            <a:ahLst/>
            <a:cxnLst/>
            <a:rect l="l" t="t" r="r" b="b"/>
            <a:pathLst>
              <a:path w="2006" h="604" extrusionOk="0">
                <a:moveTo>
                  <a:pt x="1012" y="1"/>
                </a:moveTo>
                <a:cubicBezTo>
                  <a:pt x="698" y="1"/>
                  <a:pt x="342" y="107"/>
                  <a:pt x="0" y="441"/>
                </a:cubicBezTo>
                <a:cubicBezTo>
                  <a:pt x="0" y="441"/>
                  <a:pt x="565" y="603"/>
                  <a:pt x="1121" y="603"/>
                </a:cubicBezTo>
                <a:cubicBezTo>
                  <a:pt x="1465" y="603"/>
                  <a:pt x="1804" y="541"/>
                  <a:pt x="2005" y="340"/>
                </a:cubicBezTo>
                <a:cubicBezTo>
                  <a:pt x="2005" y="340"/>
                  <a:pt x="1573" y="1"/>
                  <a:pt x="1012" y="1"/>
                </a:cubicBezTo>
                <a:close/>
              </a:path>
            </a:pathLst>
          </a:custGeom>
          <a:solidFill>
            <a:srgbClr val="9B333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0" name="Google Shape;1130;p34"/>
          <p:cNvSpPr/>
          <p:nvPr/>
        </p:nvSpPr>
        <p:spPr>
          <a:xfrm>
            <a:off x="6871869" y="1114426"/>
            <a:ext cx="395431" cy="482329"/>
          </a:xfrm>
          <a:custGeom>
            <a:avLst/>
            <a:gdLst/>
            <a:ahLst/>
            <a:cxnLst/>
            <a:rect l="l" t="t" r="r" b="b"/>
            <a:pathLst>
              <a:path w="12432" h="15164" extrusionOk="0">
                <a:moveTo>
                  <a:pt x="12432" y="0"/>
                </a:moveTo>
                <a:lnTo>
                  <a:pt x="12432" y="0"/>
                </a:lnTo>
                <a:cubicBezTo>
                  <a:pt x="7319" y="1053"/>
                  <a:pt x="3961" y="5439"/>
                  <a:pt x="2507" y="7945"/>
                </a:cubicBezTo>
                <a:cubicBezTo>
                  <a:pt x="427" y="11404"/>
                  <a:pt x="101" y="14637"/>
                  <a:pt x="1" y="15163"/>
                </a:cubicBezTo>
                <a:lnTo>
                  <a:pt x="427" y="15163"/>
                </a:lnTo>
                <a:cubicBezTo>
                  <a:pt x="1680" y="11704"/>
                  <a:pt x="3860" y="8897"/>
                  <a:pt x="6467" y="6692"/>
                </a:cubicBezTo>
                <a:cubicBezTo>
                  <a:pt x="8347" y="2306"/>
                  <a:pt x="12106" y="226"/>
                  <a:pt x="1243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1" name="Google Shape;1131;p34"/>
          <p:cNvSpPr/>
          <p:nvPr/>
        </p:nvSpPr>
        <p:spPr>
          <a:xfrm>
            <a:off x="6951613" y="1006626"/>
            <a:ext cx="1301817" cy="719263"/>
          </a:xfrm>
          <a:custGeom>
            <a:avLst/>
            <a:gdLst/>
            <a:ahLst/>
            <a:cxnLst/>
            <a:rect l="l" t="t" r="r" b="b"/>
            <a:pathLst>
              <a:path w="40928" h="22613" extrusionOk="0">
                <a:moveTo>
                  <a:pt x="19641" y="1"/>
                </a:moveTo>
                <a:cubicBezTo>
                  <a:pt x="12668" y="1"/>
                  <a:pt x="4402" y="2817"/>
                  <a:pt x="0" y="11334"/>
                </a:cubicBezTo>
                <a:cubicBezTo>
                  <a:pt x="1454" y="8828"/>
                  <a:pt x="3960" y="6121"/>
                  <a:pt x="7845" y="4442"/>
                </a:cubicBezTo>
                <a:cubicBezTo>
                  <a:pt x="10436" y="3345"/>
                  <a:pt x="13626" y="2662"/>
                  <a:pt x="17599" y="2662"/>
                </a:cubicBezTo>
                <a:cubicBezTo>
                  <a:pt x="18891" y="2662"/>
                  <a:pt x="20266" y="2734"/>
                  <a:pt x="21729" y="2888"/>
                </a:cubicBezTo>
                <a:cubicBezTo>
                  <a:pt x="26943" y="3514"/>
                  <a:pt x="30401" y="6021"/>
                  <a:pt x="32582" y="9028"/>
                </a:cubicBezTo>
                <a:cubicBezTo>
                  <a:pt x="36667" y="14567"/>
                  <a:pt x="36867" y="21785"/>
                  <a:pt x="36867" y="22612"/>
                </a:cubicBezTo>
                <a:cubicBezTo>
                  <a:pt x="37394" y="22412"/>
                  <a:pt x="37920" y="22312"/>
                  <a:pt x="38421" y="22312"/>
                </a:cubicBezTo>
                <a:cubicBezTo>
                  <a:pt x="38948" y="22312"/>
                  <a:pt x="39374" y="22312"/>
                  <a:pt x="39800" y="22412"/>
                </a:cubicBezTo>
                <a:cubicBezTo>
                  <a:pt x="39800" y="22412"/>
                  <a:pt x="40928" y="13013"/>
                  <a:pt x="34662" y="6021"/>
                </a:cubicBezTo>
                <a:cubicBezTo>
                  <a:pt x="31855" y="2888"/>
                  <a:pt x="27995" y="783"/>
                  <a:pt x="22456" y="156"/>
                </a:cubicBezTo>
                <a:cubicBezTo>
                  <a:pt x="21552" y="55"/>
                  <a:pt x="20609" y="1"/>
                  <a:pt x="1964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2" name="Google Shape;1132;p34"/>
          <p:cNvSpPr/>
          <p:nvPr/>
        </p:nvSpPr>
        <p:spPr>
          <a:xfrm>
            <a:off x="8333161" y="2513538"/>
            <a:ext cx="272686" cy="248735"/>
          </a:xfrm>
          <a:custGeom>
            <a:avLst/>
            <a:gdLst/>
            <a:ahLst/>
            <a:cxnLst/>
            <a:rect l="l" t="t" r="r" b="b"/>
            <a:pathLst>
              <a:path w="8573" h="7820" extrusionOk="0">
                <a:moveTo>
                  <a:pt x="4813" y="0"/>
                </a:moveTo>
                <a:lnTo>
                  <a:pt x="4813" y="201"/>
                </a:lnTo>
                <a:cubicBezTo>
                  <a:pt x="1054" y="2181"/>
                  <a:pt x="1" y="6893"/>
                  <a:pt x="1" y="6893"/>
                </a:cubicBezTo>
                <a:lnTo>
                  <a:pt x="1" y="6993"/>
                </a:lnTo>
                <a:cubicBezTo>
                  <a:pt x="853" y="6993"/>
                  <a:pt x="1480" y="7193"/>
                  <a:pt x="2106" y="7820"/>
                </a:cubicBezTo>
                <a:cubicBezTo>
                  <a:pt x="2307" y="7619"/>
                  <a:pt x="4713" y="3534"/>
                  <a:pt x="8572" y="1554"/>
                </a:cubicBezTo>
                <a:cubicBezTo>
                  <a:pt x="7645" y="827"/>
                  <a:pt x="6267" y="201"/>
                  <a:pt x="481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3" name="Google Shape;1133;p34"/>
          <p:cNvSpPr/>
          <p:nvPr/>
        </p:nvSpPr>
        <p:spPr>
          <a:xfrm>
            <a:off x="8058143" y="2533450"/>
            <a:ext cx="245554" cy="215273"/>
          </a:xfrm>
          <a:custGeom>
            <a:avLst/>
            <a:gdLst/>
            <a:ahLst/>
            <a:cxnLst/>
            <a:rect l="l" t="t" r="r" b="b"/>
            <a:pathLst>
              <a:path w="7720" h="6768" extrusionOk="0">
                <a:moveTo>
                  <a:pt x="7720" y="1"/>
                </a:moveTo>
                <a:cubicBezTo>
                  <a:pt x="6615" y="165"/>
                  <a:pt x="5643" y="328"/>
                  <a:pt x="4805" y="328"/>
                </a:cubicBezTo>
                <a:cubicBezTo>
                  <a:pt x="4617" y="328"/>
                  <a:pt x="4436" y="320"/>
                  <a:pt x="4261" y="302"/>
                </a:cubicBezTo>
                <a:cubicBezTo>
                  <a:pt x="1554" y="1455"/>
                  <a:pt x="0" y="6141"/>
                  <a:pt x="0" y="6141"/>
                </a:cubicBezTo>
                <a:lnTo>
                  <a:pt x="0" y="6267"/>
                </a:lnTo>
                <a:cubicBezTo>
                  <a:pt x="501" y="6467"/>
                  <a:pt x="1128" y="6567"/>
                  <a:pt x="1755" y="6668"/>
                </a:cubicBezTo>
                <a:cubicBezTo>
                  <a:pt x="2181" y="6768"/>
                  <a:pt x="2607" y="6768"/>
                  <a:pt x="3008" y="6768"/>
                </a:cubicBezTo>
                <a:lnTo>
                  <a:pt x="3008" y="6668"/>
                </a:lnTo>
                <a:cubicBezTo>
                  <a:pt x="3008" y="6668"/>
                  <a:pt x="4060" y="2081"/>
                  <a:pt x="772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4" name="Google Shape;1134;p34"/>
          <p:cNvSpPr/>
          <p:nvPr/>
        </p:nvSpPr>
        <p:spPr>
          <a:xfrm>
            <a:off x="7862010" y="2406692"/>
            <a:ext cx="268678" cy="202518"/>
          </a:xfrm>
          <a:custGeom>
            <a:avLst/>
            <a:gdLst/>
            <a:ahLst/>
            <a:cxnLst/>
            <a:rect l="l" t="t" r="r" b="b"/>
            <a:pathLst>
              <a:path w="8447" h="6367" extrusionOk="0">
                <a:moveTo>
                  <a:pt x="7419" y="1"/>
                </a:moveTo>
                <a:cubicBezTo>
                  <a:pt x="1555" y="1254"/>
                  <a:pt x="101" y="2733"/>
                  <a:pt x="101" y="2733"/>
                </a:cubicBezTo>
                <a:lnTo>
                  <a:pt x="1" y="2733"/>
                </a:lnTo>
                <a:cubicBezTo>
                  <a:pt x="527" y="3861"/>
                  <a:pt x="1028" y="5114"/>
                  <a:pt x="1780" y="6367"/>
                </a:cubicBezTo>
                <a:lnTo>
                  <a:pt x="1880" y="6267"/>
                </a:lnTo>
                <a:cubicBezTo>
                  <a:pt x="1880" y="6267"/>
                  <a:pt x="4913" y="3760"/>
                  <a:pt x="8447" y="3034"/>
                </a:cubicBezTo>
                <a:lnTo>
                  <a:pt x="8447" y="2933"/>
                </a:lnTo>
                <a:cubicBezTo>
                  <a:pt x="8347" y="2933"/>
                  <a:pt x="8347" y="2833"/>
                  <a:pt x="8246" y="2733"/>
                </a:cubicBezTo>
                <a:cubicBezTo>
                  <a:pt x="7921" y="1881"/>
                  <a:pt x="7620" y="953"/>
                  <a:pt x="7419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5" name="Google Shape;1135;p34"/>
          <p:cNvSpPr/>
          <p:nvPr/>
        </p:nvSpPr>
        <p:spPr>
          <a:xfrm>
            <a:off x="8153791" y="2510548"/>
            <a:ext cx="332452" cy="238175"/>
          </a:xfrm>
          <a:custGeom>
            <a:avLst/>
            <a:gdLst/>
            <a:ahLst/>
            <a:cxnLst/>
            <a:rect l="l" t="t" r="r" b="b"/>
            <a:pathLst>
              <a:path w="10452" h="7488" extrusionOk="0">
                <a:moveTo>
                  <a:pt x="9462" y="0"/>
                </a:moveTo>
                <a:cubicBezTo>
                  <a:pt x="9124" y="0"/>
                  <a:pt x="8785" y="32"/>
                  <a:pt x="8472" y="94"/>
                </a:cubicBezTo>
                <a:cubicBezTo>
                  <a:pt x="7119" y="195"/>
                  <a:pt x="5865" y="495"/>
                  <a:pt x="4713" y="721"/>
                </a:cubicBezTo>
                <a:cubicBezTo>
                  <a:pt x="1053" y="2801"/>
                  <a:pt x="1" y="7388"/>
                  <a:pt x="1" y="7388"/>
                </a:cubicBezTo>
                <a:lnTo>
                  <a:pt x="1" y="7488"/>
                </a:lnTo>
                <a:cubicBezTo>
                  <a:pt x="2188" y="7488"/>
                  <a:pt x="3858" y="7074"/>
                  <a:pt x="5235" y="7074"/>
                </a:cubicBezTo>
                <a:cubicBezTo>
                  <a:pt x="5373" y="7074"/>
                  <a:pt x="5508" y="7078"/>
                  <a:pt x="5640" y="7087"/>
                </a:cubicBezTo>
                <a:lnTo>
                  <a:pt x="5640" y="6987"/>
                </a:lnTo>
                <a:cubicBezTo>
                  <a:pt x="5640" y="6987"/>
                  <a:pt x="6693" y="2275"/>
                  <a:pt x="10452" y="295"/>
                </a:cubicBezTo>
                <a:lnTo>
                  <a:pt x="10452" y="94"/>
                </a:lnTo>
                <a:cubicBezTo>
                  <a:pt x="10139" y="32"/>
                  <a:pt x="9800" y="0"/>
                  <a:pt x="946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6" name="Google Shape;1136;p34"/>
          <p:cNvSpPr/>
          <p:nvPr/>
        </p:nvSpPr>
        <p:spPr>
          <a:xfrm>
            <a:off x="7918630" y="2499987"/>
            <a:ext cx="275039" cy="232799"/>
          </a:xfrm>
          <a:custGeom>
            <a:avLst/>
            <a:gdLst/>
            <a:ahLst/>
            <a:cxnLst/>
            <a:rect l="l" t="t" r="r" b="b"/>
            <a:pathLst>
              <a:path w="8647" h="7319" extrusionOk="0">
                <a:moveTo>
                  <a:pt x="6667" y="0"/>
                </a:moveTo>
                <a:lnTo>
                  <a:pt x="6667" y="101"/>
                </a:lnTo>
                <a:cubicBezTo>
                  <a:pt x="3133" y="827"/>
                  <a:pt x="100" y="3334"/>
                  <a:pt x="100" y="3334"/>
                </a:cubicBezTo>
                <a:lnTo>
                  <a:pt x="0" y="3434"/>
                </a:lnTo>
                <a:cubicBezTo>
                  <a:pt x="201" y="3659"/>
                  <a:pt x="401" y="3860"/>
                  <a:pt x="501" y="4186"/>
                </a:cubicBezTo>
                <a:cubicBezTo>
                  <a:pt x="1554" y="5539"/>
                  <a:pt x="2807" y="6692"/>
                  <a:pt x="4386" y="7319"/>
                </a:cubicBezTo>
                <a:lnTo>
                  <a:pt x="4386" y="7193"/>
                </a:lnTo>
                <a:cubicBezTo>
                  <a:pt x="4386" y="7193"/>
                  <a:pt x="5940" y="2507"/>
                  <a:pt x="8647" y="1354"/>
                </a:cubicBezTo>
                <a:cubicBezTo>
                  <a:pt x="7920" y="1253"/>
                  <a:pt x="7293" y="928"/>
                  <a:pt x="6767" y="301"/>
                </a:cubicBezTo>
                <a:cubicBezTo>
                  <a:pt x="6767" y="201"/>
                  <a:pt x="6667" y="101"/>
                  <a:pt x="6667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7" name="Google Shape;1137;p34"/>
          <p:cNvSpPr/>
          <p:nvPr/>
        </p:nvSpPr>
        <p:spPr>
          <a:xfrm>
            <a:off x="7755197" y="2273604"/>
            <a:ext cx="342821" cy="220012"/>
          </a:xfrm>
          <a:custGeom>
            <a:avLst/>
            <a:gdLst/>
            <a:ahLst/>
            <a:cxnLst/>
            <a:rect l="l" t="t" r="r" b="b"/>
            <a:pathLst>
              <a:path w="10778" h="6917" extrusionOk="0">
                <a:moveTo>
                  <a:pt x="7618" y="0"/>
                </a:moveTo>
                <a:cubicBezTo>
                  <a:pt x="1909" y="0"/>
                  <a:pt x="119" y="2736"/>
                  <a:pt x="0" y="2832"/>
                </a:cubicBezTo>
                <a:cubicBezTo>
                  <a:pt x="90" y="2832"/>
                  <a:pt x="534" y="2565"/>
                  <a:pt x="1045" y="2565"/>
                </a:cubicBezTo>
                <a:cubicBezTo>
                  <a:pt x="1252" y="2565"/>
                  <a:pt x="1470" y="2609"/>
                  <a:pt x="1680" y="2731"/>
                </a:cubicBezTo>
                <a:lnTo>
                  <a:pt x="1780" y="2731"/>
                </a:lnTo>
                <a:cubicBezTo>
                  <a:pt x="2005" y="2832"/>
                  <a:pt x="2206" y="3358"/>
                  <a:pt x="2406" y="3984"/>
                </a:cubicBezTo>
                <a:cubicBezTo>
                  <a:pt x="2632" y="4711"/>
                  <a:pt x="2933" y="5764"/>
                  <a:pt x="3359" y="6917"/>
                </a:cubicBezTo>
                <a:lnTo>
                  <a:pt x="3459" y="6917"/>
                </a:lnTo>
                <a:cubicBezTo>
                  <a:pt x="3459" y="6917"/>
                  <a:pt x="4913" y="5438"/>
                  <a:pt x="10777" y="4185"/>
                </a:cubicBezTo>
                <a:cubicBezTo>
                  <a:pt x="10452" y="2531"/>
                  <a:pt x="10151" y="952"/>
                  <a:pt x="9299" y="325"/>
                </a:cubicBezTo>
                <a:cubicBezTo>
                  <a:pt x="9198" y="125"/>
                  <a:pt x="8898" y="25"/>
                  <a:pt x="8572" y="25"/>
                </a:cubicBezTo>
                <a:cubicBezTo>
                  <a:pt x="8242" y="8"/>
                  <a:pt x="7925" y="0"/>
                  <a:pt x="7618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8" name="Google Shape;1138;p34"/>
          <p:cNvSpPr/>
          <p:nvPr/>
        </p:nvSpPr>
        <p:spPr>
          <a:xfrm>
            <a:off x="7831728" y="2400330"/>
            <a:ext cx="102865" cy="255923"/>
          </a:xfrm>
          <a:custGeom>
            <a:avLst/>
            <a:gdLst/>
            <a:ahLst/>
            <a:cxnLst/>
            <a:rect l="l" t="t" r="r" b="b"/>
            <a:pathLst>
              <a:path w="3234" h="8046" extrusionOk="0">
                <a:moveTo>
                  <a:pt x="0" y="0"/>
                </a:moveTo>
                <a:lnTo>
                  <a:pt x="0" y="0"/>
                </a:lnTo>
                <a:cubicBezTo>
                  <a:pt x="0" y="1"/>
                  <a:pt x="101" y="5840"/>
                  <a:pt x="426" y="8046"/>
                </a:cubicBezTo>
                <a:cubicBezTo>
                  <a:pt x="1479" y="7820"/>
                  <a:pt x="2406" y="7519"/>
                  <a:pt x="3233" y="7319"/>
                </a:cubicBezTo>
                <a:cubicBezTo>
                  <a:pt x="3133" y="6993"/>
                  <a:pt x="2933" y="6792"/>
                  <a:pt x="2732" y="6567"/>
                </a:cubicBezTo>
                <a:cubicBezTo>
                  <a:pt x="1980" y="5314"/>
                  <a:pt x="1479" y="4061"/>
                  <a:pt x="953" y="2933"/>
                </a:cubicBezTo>
                <a:cubicBezTo>
                  <a:pt x="527" y="1780"/>
                  <a:pt x="226" y="727"/>
                  <a:pt x="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9" name="Google Shape;1139;p34"/>
          <p:cNvSpPr/>
          <p:nvPr/>
        </p:nvSpPr>
        <p:spPr>
          <a:xfrm>
            <a:off x="7393245" y="2363654"/>
            <a:ext cx="259136" cy="324500"/>
          </a:xfrm>
          <a:custGeom>
            <a:avLst/>
            <a:gdLst/>
            <a:ahLst/>
            <a:cxnLst/>
            <a:rect l="l" t="t" r="r" b="b"/>
            <a:pathLst>
              <a:path w="8147" h="10202" extrusionOk="0">
                <a:moveTo>
                  <a:pt x="1354" y="1"/>
                </a:moveTo>
                <a:lnTo>
                  <a:pt x="1354" y="101"/>
                </a:lnTo>
                <a:cubicBezTo>
                  <a:pt x="1354" y="101"/>
                  <a:pt x="1" y="7419"/>
                  <a:pt x="1154" y="10126"/>
                </a:cubicBezTo>
                <a:cubicBezTo>
                  <a:pt x="1943" y="10176"/>
                  <a:pt x="2726" y="10201"/>
                  <a:pt x="3522" y="10201"/>
                </a:cubicBezTo>
                <a:cubicBezTo>
                  <a:pt x="4318" y="10201"/>
                  <a:pt x="5126" y="10176"/>
                  <a:pt x="5966" y="10126"/>
                </a:cubicBezTo>
                <a:cubicBezTo>
                  <a:pt x="6793" y="10126"/>
                  <a:pt x="7520" y="10126"/>
                  <a:pt x="8146" y="10026"/>
                </a:cubicBezTo>
                <a:cubicBezTo>
                  <a:pt x="7119" y="7219"/>
                  <a:pt x="7745" y="326"/>
                  <a:pt x="7745" y="326"/>
                </a:cubicBezTo>
                <a:lnTo>
                  <a:pt x="7745" y="201"/>
                </a:lnTo>
                <a:cubicBezTo>
                  <a:pt x="5640" y="201"/>
                  <a:pt x="3459" y="101"/>
                  <a:pt x="135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0" name="Google Shape;1140;p34"/>
          <p:cNvSpPr/>
          <p:nvPr/>
        </p:nvSpPr>
        <p:spPr>
          <a:xfrm>
            <a:off x="6985076" y="2280761"/>
            <a:ext cx="236012" cy="368331"/>
          </a:xfrm>
          <a:custGeom>
            <a:avLst/>
            <a:gdLst/>
            <a:ahLst/>
            <a:cxnLst/>
            <a:rect l="l" t="t" r="r" b="b"/>
            <a:pathLst>
              <a:path w="7420" h="11580" extrusionOk="0">
                <a:moveTo>
                  <a:pt x="1655" y="0"/>
                </a:moveTo>
                <a:cubicBezTo>
                  <a:pt x="1454" y="627"/>
                  <a:pt x="1" y="4486"/>
                  <a:pt x="527" y="9298"/>
                </a:cubicBezTo>
                <a:cubicBezTo>
                  <a:pt x="2081" y="10125"/>
                  <a:pt x="4161" y="10952"/>
                  <a:pt x="6667" y="11579"/>
                </a:cubicBezTo>
                <a:cubicBezTo>
                  <a:pt x="6041" y="8346"/>
                  <a:pt x="7419" y="1779"/>
                  <a:pt x="7419" y="1779"/>
                </a:cubicBezTo>
                <a:lnTo>
                  <a:pt x="7419" y="1679"/>
                </a:lnTo>
                <a:cubicBezTo>
                  <a:pt x="5214" y="1253"/>
                  <a:pt x="3234" y="727"/>
                  <a:pt x="1655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1" name="Google Shape;1141;p34"/>
          <p:cNvSpPr/>
          <p:nvPr/>
        </p:nvSpPr>
        <p:spPr>
          <a:xfrm>
            <a:off x="8050954" y="2257636"/>
            <a:ext cx="98317" cy="235980"/>
          </a:xfrm>
          <a:custGeom>
            <a:avLst/>
            <a:gdLst/>
            <a:ahLst/>
            <a:cxnLst/>
            <a:rect l="l" t="t" r="r" b="b"/>
            <a:pathLst>
              <a:path w="3091" h="7419" extrusionOk="0">
                <a:moveTo>
                  <a:pt x="953" y="0"/>
                </a:moveTo>
                <a:cubicBezTo>
                  <a:pt x="953" y="100"/>
                  <a:pt x="853" y="100"/>
                  <a:pt x="853" y="201"/>
                </a:cubicBezTo>
                <a:cubicBezTo>
                  <a:pt x="627" y="401"/>
                  <a:pt x="427" y="627"/>
                  <a:pt x="226" y="727"/>
                </a:cubicBezTo>
                <a:lnTo>
                  <a:pt x="1" y="827"/>
                </a:lnTo>
                <a:cubicBezTo>
                  <a:pt x="853" y="1454"/>
                  <a:pt x="1154" y="3033"/>
                  <a:pt x="1479" y="4687"/>
                </a:cubicBezTo>
                <a:cubicBezTo>
                  <a:pt x="1680" y="5639"/>
                  <a:pt x="1981" y="6567"/>
                  <a:pt x="2306" y="7419"/>
                </a:cubicBezTo>
                <a:lnTo>
                  <a:pt x="2407" y="7293"/>
                </a:lnTo>
                <a:cubicBezTo>
                  <a:pt x="3090" y="5832"/>
                  <a:pt x="3042" y="28"/>
                  <a:pt x="1471" y="28"/>
                </a:cubicBezTo>
                <a:cubicBezTo>
                  <a:pt x="1372" y="28"/>
                  <a:pt x="1266" y="51"/>
                  <a:pt x="1154" y="100"/>
                </a:cubicBezTo>
                <a:lnTo>
                  <a:pt x="95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2" name="Google Shape;1142;p34"/>
          <p:cNvSpPr/>
          <p:nvPr/>
        </p:nvSpPr>
        <p:spPr>
          <a:xfrm>
            <a:off x="7619660" y="2360473"/>
            <a:ext cx="225642" cy="322083"/>
          </a:xfrm>
          <a:custGeom>
            <a:avLst/>
            <a:gdLst/>
            <a:ahLst/>
            <a:cxnLst/>
            <a:rect l="l" t="t" r="r" b="b"/>
            <a:pathLst>
              <a:path w="7094" h="10126" extrusionOk="0">
                <a:moveTo>
                  <a:pt x="5941" y="0"/>
                </a:moveTo>
                <a:cubicBezTo>
                  <a:pt x="5414" y="101"/>
                  <a:pt x="4888" y="101"/>
                  <a:pt x="4261" y="101"/>
                </a:cubicBezTo>
                <a:cubicBezTo>
                  <a:pt x="3134" y="201"/>
                  <a:pt x="1880" y="301"/>
                  <a:pt x="627" y="301"/>
                </a:cubicBezTo>
                <a:lnTo>
                  <a:pt x="627" y="426"/>
                </a:lnTo>
                <a:cubicBezTo>
                  <a:pt x="627" y="426"/>
                  <a:pt x="1" y="7319"/>
                  <a:pt x="1028" y="10126"/>
                </a:cubicBezTo>
                <a:cubicBezTo>
                  <a:pt x="3434" y="10025"/>
                  <a:pt x="5414" y="9700"/>
                  <a:pt x="7093" y="9299"/>
                </a:cubicBezTo>
                <a:cubicBezTo>
                  <a:pt x="6768" y="7093"/>
                  <a:pt x="6667" y="1253"/>
                  <a:pt x="6667" y="1253"/>
                </a:cubicBezTo>
                <a:cubicBezTo>
                  <a:pt x="6467" y="627"/>
                  <a:pt x="6266" y="101"/>
                  <a:pt x="604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3" name="Google Shape;1143;p34"/>
          <p:cNvSpPr/>
          <p:nvPr/>
        </p:nvSpPr>
        <p:spPr>
          <a:xfrm>
            <a:off x="7791872" y="2360473"/>
            <a:ext cx="16763" cy="3213"/>
          </a:xfrm>
          <a:custGeom>
            <a:avLst/>
            <a:gdLst/>
            <a:ahLst/>
            <a:cxnLst/>
            <a:rect l="l" t="t" r="r" b="b"/>
            <a:pathLst>
              <a:path w="527" h="101" extrusionOk="0">
                <a:moveTo>
                  <a:pt x="0" y="0"/>
                </a:moveTo>
                <a:lnTo>
                  <a:pt x="0" y="101"/>
                </a:lnTo>
                <a:cubicBezTo>
                  <a:pt x="100" y="0"/>
                  <a:pt x="326" y="0"/>
                  <a:pt x="527" y="0"/>
                </a:cubicBezTo>
                <a:close/>
              </a:path>
            </a:pathLst>
          </a:custGeom>
          <a:solidFill>
            <a:srgbClr val="7D262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4" name="Google Shape;1144;p34"/>
          <p:cNvSpPr/>
          <p:nvPr/>
        </p:nvSpPr>
        <p:spPr>
          <a:xfrm>
            <a:off x="7177201" y="2334168"/>
            <a:ext cx="259136" cy="351568"/>
          </a:xfrm>
          <a:custGeom>
            <a:avLst/>
            <a:gdLst/>
            <a:ahLst/>
            <a:cxnLst/>
            <a:rect l="l" t="t" r="r" b="b"/>
            <a:pathLst>
              <a:path w="8147" h="11053" extrusionOk="0">
                <a:moveTo>
                  <a:pt x="1379" y="0"/>
                </a:moveTo>
                <a:lnTo>
                  <a:pt x="1379" y="100"/>
                </a:lnTo>
                <a:cubicBezTo>
                  <a:pt x="1379" y="100"/>
                  <a:pt x="1" y="6667"/>
                  <a:pt x="627" y="9900"/>
                </a:cubicBezTo>
                <a:cubicBezTo>
                  <a:pt x="2733" y="10426"/>
                  <a:pt x="5139" y="10852"/>
                  <a:pt x="7946" y="11053"/>
                </a:cubicBezTo>
                <a:cubicBezTo>
                  <a:pt x="6793" y="8346"/>
                  <a:pt x="8146" y="1028"/>
                  <a:pt x="8146" y="1028"/>
                </a:cubicBezTo>
                <a:lnTo>
                  <a:pt x="8146" y="928"/>
                </a:lnTo>
                <a:cubicBezTo>
                  <a:pt x="5765" y="727"/>
                  <a:pt x="3459" y="401"/>
                  <a:pt x="137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5" name="Google Shape;1145;p34"/>
          <p:cNvSpPr/>
          <p:nvPr/>
        </p:nvSpPr>
        <p:spPr>
          <a:xfrm>
            <a:off x="6845563" y="2207409"/>
            <a:ext cx="192149" cy="369126"/>
          </a:xfrm>
          <a:custGeom>
            <a:avLst/>
            <a:gdLst/>
            <a:ahLst/>
            <a:cxnLst/>
            <a:rect l="l" t="t" r="r" b="b"/>
            <a:pathLst>
              <a:path w="6041" h="11605" extrusionOk="0">
                <a:moveTo>
                  <a:pt x="2908" y="0"/>
                </a:moveTo>
                <a:lnTo>
                  <a:pt x="2707" y="100"/>
                </a:lnTo>
                <a:cubicBezTo>
                  <a:pt x="2707" y="100"/>
                  <a:pt x="1154" y="727"/>
                  <a:pt x="928" y="2306"/>
                </a:cubicBezTo>
                <a:cubicBezTo>
                  <a:pt x="728" y="3985"/>
                  <a:pt x="1" y="6893"/>
                  <a:pt x="1254" y="8772"/>
                </a:cubicBezTo>
                <a:cubicBezTo>
                  <a:pt x="1780" y="9499"/>
                  <a:pt x="2908" y="10552"/>
                  <a:pt x="4913" y="11604"/>
                </a:cubicBezTo>
                <a:cubicBezTo>
                  <a:pt x="4387" y="6792"/>
                  <a:pt x="5840" y="2933"/>
                  <a:pt x="6041" y="2306"/>
                </a:cubicBezTo>
                <a:cubicBezTo>
                  <a:pt x="4487" y="1679"/>
                  <a:pt x="3334" y="953"/>
                  <a:pt x="290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6" name="Google Shape;1146;p34"/>
          <p:cNvSpPr/>
          <p:nvPr/>
        </p:nvSpPr>
        <p:spPr>
          <a:xfrm>
            <a:off x="6706050" y="1596743"/>
            <a:ext cx="179394" cy="368331"/>
          </a:xfrm>
          <a:custGeom>
            <a:avLst/>
            <a:gdLst/>
            <a:ahLst/>
            <a:cxnLst/>
            <a:rect l="l" t="t" r="r" b="b"/>
            <a:pathLst>
              <a:path w="5640" h="11580" extrusionOk="0">
                <a:moveTo>
                  <a:pt x="5214" y="0"/>
                </a:moveTo>
                <a:cubicBezTo>
                  <a:pt x="4487" y="0"/>
                  <a:pt x="2908" y="201"/>
                  <a:pt x="1655" y="1654"/>
                </a:cubicBezTo>
                <a:cubicBezTo>
                  <a:pt x="1" y="3634"/>
                  <a:pt x="1" y="7519"/>
                  <a:pt x="928" y="9499"/>
                </a:cubicBezTo>
                <a:cubicBezTo>
                  <a:pt x="1984" y="11496"/>
                  <a:pt x="4091" y="11580"/>
                  <a:pt x="4438" y="11580"/>
                </a:cubicBezTo>
                <a:cubicBezTo>
                  <a:pt x="4470" y="11580"/>
                  <a:pt x="4487" y="11579"/>
                  <a:pt x="4487" y="11579"/>
                </a:cubicBezTo>
                <a:lnTo>
                  <a:pt x="4587" y="11479"/>
                </a:lnTo>
                <a:cubicBezTo>
                  <a:pt x="3860" y="7193"/>
                  <a:pt x="4387" y="3333"/>
                  <a:pt x="564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7" name="Google Shape;1147;p34"/>
          <p:cNvSpPr/>
          <p:nvPr/>
        </p:nvSpPr>
        <p:spPr>
          <a:xfrm>
            <a:off x="8031042" y="1716313"/>
            <a:ext cx="355576" cy="381881"/>
          </a:xfrm>
          <a:custGeom>
            <a:avLst/>
            <a:gdLst/>
            <a:ahLst/>
            <a:cxnLst/>
            <a:rect l="l" t="t" r="r" b="b"/>
            <a:pathLst>
              <a:path w="11179" h="12006" extrusionOk="0">
                <a:moveTo>
                  <a:pt x="4486" y="1"/>
                </a:moveTo>
                <a:cubicBezTo>
                  <a:pt x="3985" y="1"/>
                  <a:pt x="3459" y="101"/>
                  <a:pt x="2932" y="301"/>
                </a:cubicBezTo>
                <a:cubicBezTo>
                  <a:pt x="1253" y="928"/>
                  <a:pt x="226" y="3008"/>
                  <a:pt x="100" y="5740"/>
                </a:cubicBezTo>
                <a:cubicBezTo>
                  <a:pt x="0" y="9499"/>
                  <a:pt x="1479" y="12006"/>
                  <a:pt x="4186" y="12006"/>
                </a:cubicBezTo>
                <a:cubicBezTo>
                  <a:pt x="4812" y="12006"/>
                  <a:pt x="5439" y="11905"/>
                  <a:pt x="6166" y="11580"/>
                </a:cubicBezTo>
                <a:cubicBezTo>
                  <a:pt x="10025" y="10126"/>
                  <a:pt x="11178" y="1454"/>
                  <a:pt x="5865" y="201"/>
                </a:cubicBezTo>
                <a:lnTo>
                  <a:pt x="5865" y="101"/>
                </a:lnTo>
                <a:cubicBezTo>
                  <a:pt x="5439" y="1"/>
                  <a:pt x="5013" y="1"/>
                  <a:pt x="448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8" name="Google Shape;1148;p34"/>
          <p:cNvSpPr/>
          <p:nvPr/>
        </p:nvSpPr>
        <p:spPr>
          <a:xfrm>
            <a:off x="6828832" y="1159499"/>
            <a:ext cx="1335311" cy="1210530"/>
          </a:xfrm>
          <a:custGeom>
            <a:avLst/>
            <a:gdLst/>
            <a:ahLst/>
            <a:cxnLst/>
            <a:rect l="l" t="t" r="r" b="b"/>
            <a:pathLst>
              <a:path w="41981" h="38058" extrusionOk="0">
                <a:moveTo>
                  <a:pt x="23080" y="1"/>
                </a:moveTo>
                <a:cubicBezTo>
                  <a:pt x="19844" y="1"/>
                  <a:pt x="16493" y="624"/>
                  <a:pt x="13259" y="1942"/>
                </a:cubicBezTo>
                <a:cubicBezTo>
                  <a:pt x="11379" y="2668"/>
                  <a:pt x="9499" y="3821"/>
                  <a:pt x="7820" y="5275"/>
                </a:cubicBezTo>
                <a:cubicBezTo>
                  <a:pt x="5213" y="7480"/>
                  <a:pt x="3033" y="10287"/>
                  <a:pt x="1780" y="13746"/>
                </a:cubicBezTo>
                <a:cubicBezTo>
                  <a:pt x="527" y="17079"/>
                  <a:pt x="0" y="20939"/>
                  <a:pt x="727" y="25225"/>
                </a:cubicBezTo>
                <a:cubicBezTo>
                  <a:pt x="1053" y="27004"/>
                  <a:pt x="1554" y="28784"/>
                  <a:pt x="2306" y="30538"/>
                </a:cubicBezTo>
                <a:cubicBezTo>
                  <a:pt x="2607" y="31390"/>
                  <a:pt x="3033" y="32217"/>
                  <a:pt x="3434" y="32944"/>
                </a:cubicBezTo>
                <a:cubicBezTo>
                  <a:pt x="3860" y="33897"/>
                  <a:pt x="5013" y="34623"/>
                  <a:pt x="6567" y="35250"/>
                </a:cubicBezTo>
                <a:cubicBezTo>
                  <a:pt x="8146" y="35977"/>
                  <a:pt x="10126" y="36503"/>
                  <a:pt x="12331" y="36929"/>
                </a:cubicBezTo>
                <a:cubicBezTo>
                  <a:pt x="14411" y="37330"/>
                  <a:pt x="16717" y="37656"/>
                  <a:pt x="19098" y="37857"/>
                </a:cubicBezTo>
                <a:cubicBezTo>
                  <a:pt x="21203" y="37957"/>
                  <a:pt x="23384" y="38057"/>
                  <a:pt x="25489" y="38057"/>
                </a:cubicBezTo>
                <a:cubicBezTo>
                  <a:pt x="26742" y="38057"/>
                  <a:pt x="27996" y="37957"/>
                  <a:pt x="29123" y="37857"/>
                </a:cubicBezTo>
                <a:cubicBezTo>
                  <a:pt x="29242" y="37761"/>
                  <a:pt x="31032" y="35025"/>
                  <a:pt x="36741" y="35025"/>
                </a:cubicBezTo>
                <a:cubicBezTo>
                  <a:pt x="37048" y="35025"/>
                  <a:pt x="37365" y="35033"/>
                  <a:pt x="37695" y="35050"/>
                </a:cubicBezTo>
                <a:cubicBezTo>
                  <a:pt x="38021" y="35050"/>
                  <a:pt x="38321" y="35150"/>
                  <a:pt x="38422" y="35350"/>
                </a:cubicBezTo>
                <a:lnTo>
                  <a:pt x="38647" y="35250"/>
                </a:lnTo>
                <a:cubicBezTo>
                  <a:pt x="38848" y="35150"/>
                  <a:pt x="39048" y="34924"/>
                  <a:pt x="39274" y="34724"/>
                </a:cubicBezTo>
                <a:cubicBezTo>
                  <a:pt x="39274" y="34623"/>
                  <a:pt x="39374" y="34623"/>
                  <a:pt x="39374" y="34523"/>
                </a:cubicBezTo>
                <a:cubicBezTo>
                  <a:pt x="40402" y="33170"/>
                  <a:pt x="41354" y="31491"/>
                  <a:pt x="41981" y="29611"/>
                </a:cubicBezTo>
                <a:lnTo>
                  <a:pt x="41981" y="29511"/>
                </a:lnTo>
                <a:cubicBezTo>
                  <a:pt x="39274" y="29511"/>
                  <a:pt x="37795" y="27004"/>
                  <a:pt x="37895" y="23245"/>
                </a:cubicBezTo>
                <a:cubicBezTo>
                  <a:pt x="38021" y="20513"/>
                  <a:pt x="39048" y="18433"/>
                  <a:pt x="40727" y="17806"/>
                </a:cubicBezTo>
                <a:cubicBezTo>
                  <a:pt x="40727" y="16979"/>
                  <a:pt x="40527" y="9761"/>
                  <a:pt x="36442" y="4222"/>
                </a:cubicBezTo>
                <a:cubicBezTo>
                  <a:pt x="32832" y="1496"/>
                  <a:pt x="28093" y="1"/>
                  <a:pt x="23080" y="1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9" name="Google Shape;1149;p34"/>
          <p:cNvSpPr/>
          <p:nvPr/>
        </p:nvSpPr>
        <p:spPr>
          <a:xfrm>
            <a:off x="7161264" y="1719494"/>
            <a:ext cx="102865" cy="102865"/>
          </a:xfrm>
          <a:custGeom>
            <a:avLst/>
            <a:gdLst/>
            <a:ahLst/>
            <a:cxnLst/>
            <a:rect l="l" t="t" r="r" b="b"/>
            <a:pathLst>
              <a:path w="3234" h="3234" extrusionOk="0">
                <a:moveTo>
                  <a:pt x="1655" y="1"/>
                </a:moveTo>
                <a:cubicBezTo>
                  <a:pt x="727" y="1"/>
                  <a:pt x="1" y="728"/>
                  <a:pt x="1" y="1555"/>
                </a:cubicBezTo>
                <a:cubicBezTo>
                  <a:pt x="1" y="2507"/>
                  <a:pt x="727" y="3234"/>
                  <a:pt x="1655" y="3234"/>
                </a:cubicBezTo>
                <a:cubicBezTo>
                  <a:pt x="2507" y="3234"/>
                  <a:pt x="3234" y="2507"/>
                  <a:pt x="3234" y="1555"/>
                </a:cubicBezTo>
                <a:cubicBezTo>
                  <a:pt x="3234" y="728"/>
                  <a:pt x="2507" y="1"/>
                  <a:pt x="1655" y="1"/>
                </a:cubicBezTo>
                <a:close/>
              </a:path>
            </a:pathLst>
          </a:custGeom>
          <a:solidFill>
            <a:srgbClr val="39241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0" name="Google Shape;1150;p34"/>
          <p:cNvSpPr/>
          <p:nvPr/>
        </p:nvSpPr>
        <p:spPr>
          <a:xfrm>
            <a:off x="7732072" y="1759350"/>
            <a:ext cx="106841" cy="106078"/>
          </a:xfrm>
          <a:custGeom>
            <a:avLst/>
            <a:gdLst/>
            <a:ahLst/>
            <a:cxnLst/>
            <a:rect l="l" t="t" r="r" b="b"/>
            <a:pathLst>
              <a:path w="3359" h="3335" extrusionOk="0">
                <a:moveTo>
                  <a:pt x="1680" y="1"/>
                </a:moveTo>
                <a:cubicBezTo>
                  <a:pt x="727" y="1"/>
                  <a:pt x="1" y="728"/>
                  <a:pt x="1" y="1655"/>
                </a:cubicBezTo>
                <a:cubicBezTo>
                  <a:pt x="1" y="2607"/>
                  <a:pt x="727" y="3334"/>
                  <a:pt x="1680" y="3334"/>
                </a:cubicBezTo>
                <a:cubicBezTo>
                  <a:pt x="2607" y="3334"/>
                  <a:pt x="3359" y="2607"/>
                  <a:pt x="3359" y="1655"/>
                </a:cubicBezTo>
                <a:cubicBezTo>
                  <a:pt x="3359" y="728"/>
                  <a:pt x="2607" y="1"/>
                  <a:pt x="1680" y="1"/>
                </a:cubicBezTo>
                <a:close/>
              </a:path>
            </a:pathLst>
          </a:custGeom>
          <a:solidFill>
            <a:srgbClr val="39241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1" name="Google Shape;1151;p34"/>
          <p:cNvSpPr/>
          <p:nvPr/>
        </p:nvSpPr>
        <p:spPr>
          <a:xfrm>
            <a:off x="7153885" y="1753084"/>
            <a:ext cx="453893" cy="223734"/>
          </a:xfrm>
          <a:custGeom>
            <a:avLst/>
            <a:gdLst/>
            <a:ahLst/>
            <a:cxnLst/>
            <a:rect l="l" t="t" r="r" b="b"/>
            <a:pathLst>
              <a:path w="14270" h="7034" extrusionOk="0">
                <a:moveTo>
                  <a:pt x="10944" y="1"/>
                </a:moveTo>
                <a:cubicBezTo>
                  <a:pt x="10235" y="1"/>
                  <a:pt x="9412" y="215"/>
                  <a:pt x="8478" y="724"/>
                </a:cubicBezTo>
                <a:cubicBezTo>
                  <a:pt x="5446" y="2378"/>
                  <a:pt x="333" y="5110"/>
                  <a:pt x="107" y="6238"/>
                </a:cubicBezTo>
                <a:cubicBezTo>
                  <a:pt x="0" y="6800"/>
                  <a:pt x="1437" y="7034"/>
                  <a:pt x="3261" y="7034"/>
                </a:cubicBezTo>
                <a:cubicBezTo>
                  <a:pt x="4853" y="7034"/>
                  <a:pt x="6739" y="6856"/>
                  <a:pt x="8152" y="6564"/>
                </a:cubicBezTo>
                <a:cubicBezTo>
                  <a:pt x="10884" y="5937"/>
                  <a:pt x="14017" y="5211"/>
                  <a:pt x="14117" y="3857"/>
                </a:cubicBezTo>
                <a:cubicBezTo>
                  <a:pt x="14269" y="2109"/>
                  <a:pt x="13168" y="1"/>
                  <a:pt x="1094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2" name="Google Shape;1152;p34"/>
          <p:cNvSpPr/>
          <p:nvPr/>
        </p:nvSpPr>
        <p:spPr>
          <a:xfrm>
            <a:off x="7535971" y="1938752"/>
            <a:ext cx="209675" cy="144120"/>
          </a:xfrm>
          <a:custGeom>
            <a:avLst/>
            <a:gdLst/>
            <a:ahLst/>
            <a:cxnLst/>
            <a:rect l="l" t="t" r="r" b="b"/>
            <a:pathLst>
              <a:path w="6592" h="4531" extrusionOk="0">
                <a:moveTo>
                  <a:pt x="6166" y="0"/>
                </a:moveTo>
                <a:cubicBezTo>
                  <a:pt x="6065" y="0"/>
                  <a:pt x="5865" y="100"/>
                  <a:pt x="5865" y="301"/>
                </a:cubicBezTo>
                <a:lnTo>
                  <a:pt x="5865" y="627"/>
                </a:lnTo>
                <a:cubicBezTo>
                  <a:pt x="5865" y="727"/>
                  <a:pt x="5765" y="927"/>
                  <a:pt x="5765" y="1028"/>
                </a:cubicBezTo>
                <a:cubicBezTo>
                  <a:pt x="5639" y="1253"/>
                  <a:pt x="5639" y="1353"/>
                  <a:pt x="5539" y="1554"/>
                </a:cubicBezTo>
                <a:cubicBezTo>
                  <a:pt x="5539" y="1654"/>
                  <a:pt x="5439" y="1880"/>
                  <a:pt x="5338" y="2080"/>
                </a:cubicBezTo>
                <a:cubicBezTo>
                  <a:pt x="5238" y="2181"/>
                  <a:pt x="5013" y="2406"/>
                  <a:pt x="4912" y="2506"/>
                </a:cubicBezTo>
                <a:cubicBezTo>
                  <a:pt x="4812" y="2707"/>
                  <a:pt x="4612" y="2807"/>
                  <a:pt x="4386" y="2907"/>
                </a:cubicBezTo>
                <a:cubicBezTo>
                  <a:pt x="4386" y="3033"/>
                  <a:pt x="4286" y="3033"/>
                  <a:pt x="4186" y="3033"/>
                </a:cubicBezTo>
                <a:cubicBezTo>
                  <a:pt x="4186" y="3033"/>
                  <a:pt x="4085" y="3133"/>
                  <a:pt x="3985" y="3133"/>
                </a:cubicBezTo>
                <a:lnTo>
                  <a:pt x="3759" y="3233"/>
                </a:lnTo>
                <a:lnTo>
                  <a:pt x="3459" y="3233"/>
                </a:lnTo>
                <a:cubicBezTo>
                  <a:pt x="3358" y="3333"/>
                  <a:pt x="3258" y="3333"/>
                  <a:pt x="3133" y="3333"/>
                </a:cubicBezTo>
                <a:lnTo>
                  <a:pt x="2832" y="3333"/>
                </a:lnTo>
                <a:cubicBezTo>
                  <a:pt x="2732" y="3333"/>
                  <a:pt x="2632" y="3233"/>
                  <a:pt x="2506" y="3233"/>
                </a:cubicBezTo>
                <a:cubicBezTo>
                  <a:pt x="2406" y="3233"/>
                  <a:pt x="2206" y="3133"/>
                  <a:pt x="2005" y="3033"/>
                </a:cubicBezTo>
                <a:cubicBezTo>
                  <a:pt x="1880" y="2907"/>
                  <a:pt x="1679" y="2807"/>
                  <a:pt x="1579" y="2707"/>
                </a:cubicBezTo>
                <a:cubicBezTo>
                  <a:pt x="1253" y="2506"/>
                  <a:pt x="1053" y="2281"/>
                  <a:pt x="952" y="2080"/>
                </a:cubicBezTo>
                <a:lnTo>
                  <a:pt x="752" y="1880"/>
                </a:lnTo>
                <a:cubicBezTo>
                  <a:pt x="660" y="1714"/>
                  <a:pt x="526" y="1615"/>
                  <a:pt x="423" y="1615"/>
                </a:cubicBezTo>
                <a:cubicBezTo>
                  <a:pt x="386" y="1615"/>
                  <a:pt x="352" y="1628"/>
                  <a:pt x="326" y="1654"/>
                </a:cubicBezTo>
                <a:cubicBezTo>
                  <a:pt x="125" y="1654"/>
                  <a:pt x="0" y="1880"/>
                  <a:pt x="125" y="2080"/>
                </a:cubicBezTo>
                <a:cubicBezTo>
                  <a:pt x="125" y="2080"/>
                  <a:pt x="125" y="2281"/>
                  <a:pt x="226" y="2506"/>
                </a:cubicBezTo>
                <a:cubicBezTo>
                  <a:pt x="326" y="2707"/>
                  <a:pt x="526" y="3133"/>
                  <a:pt x="852" y="3434"/>
                </a:cubicBezTo>
                <a:cubicBezTo>
                  <a:pt x="952" y="3534"/>
                  <a:pt x="1053" y="3659"/>
                  <a:pt x="1053" y="3759"/>
                </a:cubicBezTo>
                <a:cubicBezTo>
                  <a:pt x="1153" y="3860"/>
                  <a:pt x="1253" y="3860"/>
                  <a:pt x="1379" y="3960"/>
                </a:cubicBezTo>
                <a:cubicBezTo>
                  <a:pt x="1679" y="4161"/>
                  <a:pt x="1880" y="4286"/>
                  <a:pt x="2206" y="4386"/>
                </a:cubicBezTo>
                <a:cubicBezTo>
                  <a:pt x="2406" y="4486"/>
                  <a:pt x="2506" y="4486"/>
                  <a:pt x="2732" y="4486"/>
                </a:cubicBezTo>
                <a:cubicBezTo>
                  <a:pt x="2866" y="4486"/>
                  <a:pt x="2955" y="4531"/>
                  <a:pt x="3066" y="4531"/>
                </a:cubicBezTo>
                <a:cubicBezTo>
                  <a:pt x="3122" y="4531"/>
                  <a:pt x="3183" y="4520"/>
                  <a:pt x="3258" y="4486"/>
                </a:cubicBezTo>
                <a:lnTo>
                  <a:pt x="3985" y="4486"/>
                </a:lnTo>
                <a:lnTo>
                  <a:pt x="3985" y="4386"/>
                </a:lnTo>
                <a:lnTo>
                  <a:pt x="4186" y="4386"/>
                </a:lnTo>
                <a:lnTo>
                  <a:pt x="4386" y="4286"/>
                </a:lnTo>
                <a:cubicBezTo>
                  <a:pt x="4511" y="4286"/>
                  <a:pt x="4511" y="4286"/>
                  <a:pt x="4612" y="4161"/>
                </a:cubicBezTo>
                <a:cubicBezTo>
                  <a:pt x="4812" y="4161"/>
                  <a:pt x="4912" y="4060"/>
                  <a:pt x="5138" y="3960"/>
                </a:cubicBezTo>
                <a:cubicBezTo>
                  <a:pt x="5338" y="3759"/>
                  <a:pt x="5639" y="3534"/>
                  <a:pt x="5865" y="3333"/>
                </a:cubicBezTo>
                <a:cubicBezTo>
                  <a:pt x="6065" y="3033"/>
                  <a:pt x="6166" y="2807"/>
                  <a:pt x="6266" y="2506"/>
                </a:cubicBezTo>
                <a:cubicBezTo>
                  <a:pt x="6391" y="2281"/>
                  <a:pt x="6491" y="2080"/>
                  <a:pt x="6491" y="1780"/>
                </a:cubicBezTo>
                <a:cubicBezTo>
                  <a:pt x="6592" y="1554"/>
                  <a:pt x="6592" y="1353"/>
                  <a:pt x="6592" y="1153"/>
                </a:cubicBezTo>
                <a:lnTo>
                  <a:pt x="6592" y="727"/>
                </a:lnTo>
                <a:lnTo>
                  <a:pt x="6592" y="301"/>
                </a:lnTo>
                <a:cubicBezTo>
                  <a:pt x="6592" y="100"/>
                  <a:pt x="6391" y="0"/>
                  <a:pt x="6166" y="0"/>
                </a:cubicBezTo>
                <a:close/>
              </a:path>
            </a:pathLst>
          </a:custGeom>
          <a:solidFill>
            <a:srgbClr val="39241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3" name="Google Shape;1153;p34"/>
          <p:cNvSpPr/>
          <p:nvPr/>
        </p:nvSpPr>
        <p:spPr>
          <a:xfrm>
            <a:off x="6968345" y="2157978"/>
            <a:ext cx="29517" cy="36706"/>
          </a:xfrm>
          <a:custGeom>
            <a:avLst/>
            <a:gdLst/>
            <a:ahLst/>
            <a:cxnLst/>
            <a:rect l="l" t="t" r="r" b="b"/>
            <a:pathLst>
              <a:path w="928" h="1154" extrusionOk="0">
                <a:moveTo>
                  <a:pt x="301" y="0"/>
                </a:moveTo>
                <a:cubicBezTo>
                  <a:pt x="101" y="0"/>
                  <a:pt x="0" y="101"/>
                  <a:pt x="0" y="201"/>
                </a:cubicBezTo>
                <a:cubicBezTo>
                  <a:pt x="0" y="401"/>
                  <a:pt x="101" y="727"/>
                  <a:pt x="201" y="928"/>
                </a:cubicBezTo>
                <a:cubicBezTo>
                  <a:pt x="301" y="1028"/>
                  <a:pt x="426" y="1153"/>
                  <a:pt x="527" y="1153"/>
                </a:cubicBezTo>
                <a:cubicBezTo>
                  <a:pt x="627" y="1153"/>
                  <a:pt x="727" y="1028"/>
                  <a:pt x="727" y="1028"/>
                </a:cubicBezTo>
                <a:cubicBezTo>
                  <a:pt x="928" y="827"/>
                  <a:pt x="928" y="627"/>
                  <a:pt x="727" y="401"/>
                </a:cubicBezTo>
                <a:cubicBezTo>
                  <a:pt x="627" y="401"/>
                  <a:pt x="527" y="201"/>
                  <a:pt x="527" y="101"/>
                </a:cubicBezTo>
                <a:cubicBezTo>
                  <a:pt x="426" y="0"/>
                  <a:pt x="301" y="0"/>
                  <a:pt x="301" y="0"/>
                </a:cubicBezTo>
                <a:close/>
              </a:path>
            </a:pathLst>
          </a:custGeom>
          <a:solidFill>
            <a:srgbClr val="DDD2D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4" name="Google Shape;1154;p34"/>
          <p:cNvSpPr/>
          <p:nvPr/>
        </p:nvSpPr>
        <p:spPr>
          <a:xfrm>
            <a:off x="7014594" y="2134853"/>
            <a:ext cx="27132" cy="35911"/>
          </a:xfrm>
          <a:custGeom>
            <a:avLst/>
            <a:gdLst/>
            <a:ahLst/>
            <a:cxnLst/>
            <a:rect l="l" t="t" r="r" b="b"/>
            <a:pathLst>
              <a:path w="853" h="1129" extrusionOk="0">
                <a:moveTo>
                  <a:pt x="326" y="1"/>
                </a:moveTo>
                <a:cubicBezTo>
                  <a:pt x="226" y="1"/>
                  <a:pt x="100" y="1"/>
                  <a:pt x="100" y="101"/>
                </a:cubicBezTo>
                <a:cubicBezTo>
                  <a:pt x="0" y="201"/>
                  <a:pt x="0" y="301"/>
                  <a:pt x="0" y="502"/>
                </a:cubicBezTo>
                <a:lnTo>
                  <a:pt x="0" y="627"/>
                </a:lnTo>
                <a:lnTo>
                  <a:pt x="0" y="727"/>
                </a:lnTo>
                <a:lnTo>
                  <a:pt x="0" y="828"/>
                </a:lnTo>
                <a:cubicBezTo>
                  <a:pt x="100" y="1028"/>
                  <a:pt x="226" y="1128"/>
                  <a:pt x="426" y="1128"/>
                </a:cubicBezTo>
                <a:lnTo>
                  <a:pt x="526" y="1128"/>
                </a:lnTo>
                <a:cubicBezTo>
                  <a:pt x="727" y="1028"/>
                  <a:pt x="852" y="928"/>
                  <a:pt x="852" y="627"/>
                </a:cubicBezTo>
                <a:cubicBezTo>
                  <a:pt x="852" y="502"/>
                  <a:pt x="727" y="402"/>
                  <a:pt x="627" y="301"/>
                </a:cubicBezTo>
                <a:cubicBezTo>
                  <a:pt x="627" y="201"/>
                  <a:pt x="627" y="201"/>
                  <a:pt x="526" y="101"/>
                </a:cubicBezTo>
                <a:cubicBezTo>
                  <a:pt x="526" y="1"/>
                  <a:pt x="426" y="1"/>
                  <a:pt x="326" y="1"/>
                </a:cubicBezTo>
                <a:close/>
              </a:path>
            </a:pathLst>
          </a:custGeom>
          <a:solidFill>
            <a:srgbClr val="DDD2D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5" name="Google Shape;1155;p34"/>
          <p:cNvSpPr/>
          <p:nvPr/>
        </p:nvSpPr>
        <p:spPr>
          <a:xfrm>
            <a:off x="6965164" y="2078265"/>
            <a:ext cx="39887" cy="43067"/>
          </a:xfrm>
          <a:custGeom>
            <a:avLst/>
            <a:gdLst/>
            <a:ahLst/>
            <a:cxnLst/>
            <a:rect l="l" t="t" r="r" b="b"/>
            <a:pathLst>
              <a:path w="1254" h="1354" extrusionOk="0">
                <a:moveTo>
                  <a:pt x="526" y="0"/>
                </a:moveTo>
                <a:cubicBezTo>
                  <a:pt x="201" y="0"/>
                  <a:pt x="100" y="100"/>
                  <a:pt x="100" y="301"/>
                </a:cubicBezTo>
                <a:cubicBezTo>
                  <a:pt x="0" y="627"/>
                  <a:pt x="0" y="927"/>
                  <a:pt x="201" y="1153"/>
                </a:cubicBezTo>
                <a:cubicBezTo>
                  <a:pt x="301" y="1253"/>
                  <a:pt x="401" y="1353"/>
                  <a:pt x="627" y="1353"/>
                </a:cubicBezTo>
                <a:lnTo>
                  <a:pt x="827" y="1353"/>
                </a:lnTo>
                <a:cubicBezTo>
                  <a:pt x="1153" y="1153"/>
                  <a:pt x="1253" y="727"/>
                  <a:pt x="927" y="526"/>
                </a:cubicBezTo>
                <a:cubicBezTo>
                  <a:pt x="927" y="401"/>
                  <a:pt x="827" y="301"/>
                  <a:pt x="827" y="201"/>
                </a:cubicBezTo>
                <a:cubicBezTo>
                  <a:pt x="827" y="100"/>
                  <a:pt x="627" y="0"/>
                  <a:pt x="526" y="0"/>
                </a:cubicBezTo>
                <a:close/>
              </a:path>
            </a:pathLst>
          </a:custGeom>
          <a:solidFill>
            <a:srgbClr val="DDD2D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6" name="Google Shape;1156;p34"/>
          <p:cNvSpPr/>
          <p:nvPr/>
        </p:nvSpPr>
        <p:spPr>
          <a:xfrm>
            <a:off x="8084448" y="1792050"/>
            <a:ext cx="49461" cy="19975"/>
          </a:xfrm>
          <a:custGeom>
            <a:avLst/>
            <a:gdLst/>
            <a:ahLst/>
            <a:cxnLst/>
            <a:rect l="l" t="t" r="r" b="b"/>
            <a:pathLst>
              <a:path w="1555" h="628" extrusionOk="0">
                <a:moveTo>
                  <a:pt x="1253" y="1"/>
                </a:moveTo>
                <a:cubicBezTo>
                  <a:pt x="928" y="1"/>
                  <a:pt x="627" y="1"/>
                  <a:pt x="301" y="226"/>
                </a:cubicBezTo>
                <a:cubicBezTo>
                  <a:pt x="0" y="326"/>
                  <a:pt x="201" y="627"/>
                  <a:pt x="426" y="627"/>
                </a:cubicBezTo>
                <a:cubicBezTo>
                  <a:pt x="426" y="627"/>
                  <a:pt x="527" y="627"/>
                  <a:pt x="627" y="527"/>
                </a:cubicBezTo>
                <a:cubicBezTo>
                  <a:pt x="727" y="326"/>
                  <a:pt x="1153" y="326"/>
                  <a:pt x="1354" y="326"/>
                </a:cubicBezTo>
                <a:cubicBezTo>
                  <a:pt x="1554" y="326"/>
                  <a:pt x="1554" y="1"/>
                  <a:pt x="135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7" name="Google Shape;1157;p34"/>
          <p:cNvSpPr/>
          <p:nvPr/>
        </p:nvSpPr>
        <p:spPr>
          <a:xfrm>
            <a:off x="8058143" y="1835882"/>
            <a:ext cx="59798" cy="43099"/>
          </a:xfrm>
          <a:custGeom>
            <a:avLst/>
            <a:gdLst/>
            <a:ahLst/>
            <a:cxnLst/>
            <a:rect l="l" t="t" r="r" b="b"/>
            <a:pathLst>
              <a:path w="1880" h="1355" extrusionOk="0">
                <a:moveTo>
                  <a:pt x="1454" y="1"/>
                </a:moveTo>
                <a:cubicBezTo>
                  <a:pt x="928" y="201"/>
                  <a:pt x="401" y="302"/>
                  <a:pt x="201" y="828"/>
                </a:cubicBezTo>
                <a:cubicBezTo>
                  <a:pt x="0" y="1129"/>
                  <a:pt x="301" y="1354"/>
                  <a:pt x="501" y="1354"/>
                </a:cubicBezTo>
                <a:cubicBezTo>
                  <a:pt x="727" y="1354"/>
                  <a:pt x="827" y="1254"/>
                  <a:pt x="827" y="1129"/>
                </a:cubicBezTo>
                <a:cubicBezTo>
                  <a:pt x="928" y="828"/>
                  <a:pt x="1354" y="628"/>
                  <a:pt x="1654" y="502"/>
                </a:cubicBezTo>
                <a:cubicBezTo>
                  <a:pt x="1880" y="402"/>
                  <a:pt x="1755" y="1"/>
                  <a:pt x="145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8" name="Google Shape;1158;p34"/>
          <p:cNvSpPr/>
          <p:nvPr/>
        </p:nvSpPr>
        <p:spPr>
          <a:xfrm>
            <a:off x="8067685" y="1885313"/>
            <a:ext cx="46280" cy="43099"/>
          </a:xfrm>
          <a:custGeom>
            <a:avLst/>
            <a:gdLst/>
            <a:ahLst/>
            <a:cxnLst/>
            <a:rect l="l" t="t" r="r" b="b"/>
            <a:pathLst>
              <a:path w="1455" h="1355" extrusionOk="0">
                <a:moveTo>
                  <a:pt x="1054" y="1"/>
                </a:moveTo>
                <a:cubicBezTo>
                  <a:pt x="953" y="1"/>
                  <a:pt x="953" y="1"/>
                  <a:pt x="828" y="101"/>
                </a:cubicBezTo>
                <a:cubicBezTo>
                  <a:pt x="628" y="327"/>
                  <a:pt x="327" y="627"/>
                  <a:pt x="101" y="953"/>
                </a:cubicBezTo>
                <a:cubicBezTo>
                  <a:pt x="1" y="1154"/>
                  <a:pt x="201" y="1354"/>
                  <a:pt x="427" y="1354"/>
                </a:cubicBezTo>
                <a:cubicBezTo>
                  <a:pt x="427" y="1354"/>
                  <a:pt x="527" y="1354"/>
                  <a:pt x="628" y="1254"/>
                </a:cubicBezTo>
                <a:cubicBezTo>
                  <a:pt x="728" y="953"/>
                  <a:pt x="1054" y="728"/>
                  <a:pt x="1254" y="427"/>
                </a:cubicBezTo>
                <a:cubicBezTo>
                  <a:pt x="1455" y="327"/>
                  <a:pt x="1254" y="1"/>
                  <a:pt x="105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9" name="Google Shape;1159;p34"/>
          <p:cNvSpPr/>
          <p:nvPr/>
        </p:nvSpPr>
        <p:spPr>
          <a:xfrm>
            <a:off x="8070898" y="1951507"/>
            <a:ext cx="43067" cy="56617"/>
          </a:xfrm>
          <a:custGeom>
            <a:avLst/>
            <a:gdLst/>
            <a:ahLst/>
            <a:cxnLst/>
            <a:rect l="l" t="t" r="r" b="b"/>
            <a:pathLst>
              <a:path w="1354" h="1780" extrusionOk="0">
                <a:moveTo>
                  <a:pt x="953" y="0"/>
                </a:moveTo>
                <a:cubicBezTo>
                  <a:pt x="852" y="0"/>
                  <a:pt x="627" y="0"/>
                  <a:pt x="627" y="226"/>
                </a:cubicBezTo>
                <a:cubicBezTo>
                  <a:pt x="527" y="526"/>
                  <a:pt x="326" y="852"/>
                  <a:pt x="226" y="1153"/>
                </a:cubicBezTo>
                <a:cubicBezTo>
                  <a:pt x="0" y="1579"/>
                  <a:pt x="226" y="1780"/>
                  <a:pt x="527" y="1780"/>
                </a:cubicBezTo>
                <a:cubicBezTo>
                  <a:pt x="627" y="1780"/>
                  <a:pt x="852" y="1679"/>
                  <a:pt x="953" y="1479"/>
                </a:cubicBezTo>
                <a:cubicBezTo>
                  <a:pt x="1053" y="1153"/>
                  <a:pt x="1153" y="752"/>
                  <a:pt x="1253" y="426"/>
                </a:cubicBezTo>
                <a:cubicBezTo>
                  <a:pt x="1354" y="125"/>
                  <a:pt x="1153" y="0"/>
                  <a:pt x="95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0" name="Google Shape;1160;p34"/>
          <p:cNvSpPr/>
          <p:nvPr/>
        </p:nvSpPr>
        <p:spPr>
          <a:xfrm>
            <a:off x="8104361" y="2001733"/>
            <a:ext cx="36706" cy="59798"/>
          </a:xfrm>
          <a:custGeom>
            <a:avLst/>
            <a:gdLst/>
            <a:ahLst/>
            <a:cxnLst/>
            <a:rect l="l" t="t" r="r" b="b"/>
            <a:pathLst>
              <a:path w="1154" h="1880" extrusionOk="0">
                <a:moveTo>
                  <a:pt x="728" y="0"/>
                </a:moveTo>
                <a:cubicBezTo>
                  <a:pt x="627" y="0"/>
                  <a:pt x="427" y="100"/>
                  <a:pt x="427" y="301"/>
                </a:cubicBezTo>
                <a:cubicBezTo>
                  <a:pt x="201" y="727"/>
                  <a:pt x="1" y="1153"/>
                  <a:pt x="201" y="1554"/>
                </a:cubicBezTo>
                <a:cubicBezTo>
                  <a:pt x="302" y="1779"/>
                  <a:pt x="427" y="1880"/>
                  <a:pt x="627" y="1880"/>
                </a:cubicBezTo>
                <a:cubicBezTo>
                  <a:pt x="828" y="1880"/>
                  <a:pt x="1053" y="1679"/>
                  <a:pt x="928" y="1253"/>
                </a:cubicBezTo>
                <a:cubicBezTo>
                  <a:pt x="828" y="1053"/>
                  <a:pt x="1053" y="727"/>
                  <a:pt x="1053" y="526"/>
                </a:cubicBezTo>
                <a:cubicBezTo>
                  <a:pt x="1154" y="201"/>
                  <a:pt x="928" y="0"/>
                  <a:pt x="7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1" name="Google Shape;1161;p34"/>
          <p:cNvSpPr/>
          <p:nvPr/>
        </p:nvSpPr>
        <p:spPr>
          <a:xfrm>
            <a:off x="8160980" y="2028039"/>
            <a:ext cx="39887" cy="53437"/>
          </a:xfrm>
          <a:custGeom>
            <a:avLst/>
            <a:gdLst/>
            <a:ahLst/>
            <a:cxnLst/>
            <a:rect l="l" t="t" r="r" b="b"/>
            <a:pathLst>
              <a:path w="1254" h="1680" extrusionOk="0">
                <a:moveTo>
                  <a:pt x="301" y="0"/>
                </a:moveTo>
                <a:cubicBezTo>
                  <a:pt x="201" y="0"/>
                  <a:pt x="0" y="100"/>
                  <a:pt x="0" y="426"/>
                </a:cubicBezTo>
                <a:cubicBezTo>
                  <a:pt x="0" y="852"/>
                  <a:pt x="0" y="1253"/>
                  <a:pt x="401" y="1579"/>
                </a:cubicBezTo>
                <a:cubicBezTo>
                  <a:pt x="527" y="1579"/>
                  <a:pt x="527" y="1679"/>
                  <a:pt x="627" y="1679"/>
                </a:cubicBezTo>
                <a:cubicBezTo>
                  <a:pt x="928" y="1679"/>
                  <a:pt x="1253" y="1053"/>
                  <a:pt x="827" y="852"/>
                </a:cubicBezTo>
                <a:cubicBezTo>
                  <a:pt x="727" y="852"/>
                  <a:pt x="727" y="852"/>
                  <a:pt x="727" y="727"/>
                </a:cubicBezTo>
                <a:lnTo>
                  <a:pt x="727" y="426"/>
                </a:lnTo>
                <a:cubicBezTo>
                  <a:pt x="727" y="100"/>
                  <a:pt x="527" y="0"/>
                  <a:pt x="30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2" name="Google Shape;1162;p34"/>
          <p:cNvSpPr/>
          <p:nvPr/>
        </p:nvSpPr>
        <p:spPr>
          <a:xfrm>
            <a:off x="6778606" y="1639781"/>
            <a:ext cx="53437" cy="46280"/>
          </a:xfrm>
          <a:custGeom>
            <a:avLst/>
            <a:gdLst/>
            <a:ahLst/>
            <a:cxnLst/>
            <a:rect l="l" t="t" r="r" b="b"/>
            <a:pathLst>
              <a:path w="1680" h="1455" extrusionOk="0">
                <a:moveTo>
                  <a:pt x="1053" y="1"/>
                </a:moveTo>
                <a:cubicBezTo>
                  <a:pt x="953" y="1"/>
                  <a:pt x="853" y="101"/>
                  <a:pt x="752" y="201"/>
                </a:cubicBezTo>
                <a:lnTo>
                  <a:pt x="426" y="527"/>
                </a:lnTo>
                <a:lnTo>
                  <a:pt x="326" y="627"/>
                </a:lnTo>
                <a:cubicBezTo>
                  <a:pt x="226" y="627"/>
                  <a:pt x="0" y="727"/>
                  <a:pt x="0" y="928"/>
                </a:cubicBezTo>
                <a:cubicBezTo>
                  <a:pt x="0" y="1153"/>
                  <a:pt x="226" y="1454"/>
                  <a:pt x="527" y="1454"/>
                </a:cubicBezTo>
                <a:lnTo>
                  <a:pt x="627" y="1354"/>
                </a:lnTo>
                <a:cubicBezTo>
                  <a:pt x="953" y="1254"/>
                  <a:pt x="1153" y="1028"/>
                  <a:pt x="1379" y="828"/>
                </a:cubicBezTo>
                <a:cubicBezTo>
                  <a:pt x="1680" y="527"/>
                  <a:pt x="1379" y="1"/>
                  <a:pt x="1053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3" name="Google Shape;1163;p34"/>
          <p:cNvSpPr/>
          <p:nvPr/>
        </p:nvSpPr>
        <p:spPr>
          <a:xfrm>
            <a:off x="6772212" y="1686031"/>
            <a:ext cx="59830" cy="46248"/>
          </a:xfrm>
          <a:custGeom>
            <a:avLst/>
            <a:gdLst/>
            <a:ahLst/>
            <a:cxnLst/>
            <a:rect l="l" t="t" r="r" b="b"/>
            <a:pathLst>
              <a:path w="1881" h="1454" extrusionOk="0">
                <a:moveTo>
                  <a:pt x="1254" y="0"/>
                </a:moveTo>
                <a:cubicBezTo>
                  <a:pt x="828" y="201"/>
                  <a:pt x="427" y="526"/>
                  <a:pt x="201" y="827"/>
                </a:cubicBezTo>
                <a:cubicBezTo>
                  <a:pt x="1" y="1153"/>
                  <a:pt x="201" y="1454"/>
                  <a:pt x="427" y="1454"/>
                </a:cubicBezTo>
                <a:cubicBezTo>
                  <a:pt x="527" y="1454"/>
                  <a:pt x="627" y="1454"/>
                  <a:pt x="627" y="1354"/>
                </a:cubicBezTo>
                <a:cubicBezTo>
                  <a:pt x="953" y="1153"/>
                  <a:pt x="1354" y="1053"/>
                  <a:pt x="1680" y="727"/>
                </a:cubicBezTo>
                <a:cubicBezTo>
                  <a:pt x="1881" y="426"/>
                  <a:pt x="1780" y="0"/>
                  <a:pt x="1455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4" name="Google Shape;1164;p34"/>
          <p:cNvSpPr/>
          <p:nvPr/>
        </p:nvSpPr>
        <p:spPr>
          <a:xfrm>
            <a:off x="6765850" y="1749012"/>
            <a:ext cx="56617" cy="33493"/>
          </a:xfrm>
          <a:custGeom>
            <a:avLst/>
            <a:gdLst/>
            <a:ahLst/>
            <a:cxnLst/>
            <a:rect l="l" t="t" r="r" b="b"/>
            <a:pathLst>
              <a:path w="1780" h="1053" extrusionOk="0">
                <a:moveTo>
                  <a:pt x="1354" y="0"/>
                </a:moveTo>
                <a:cubicBezTo>
                  <a:pt x="1254" y="0"/>
                  <a:pt x="1153" y="0"/>
                  <a:pt x="1028" y="100"/>
                </a:cubicBezTo>
                <a:cubicBezTo>
                  <a:pt x="928" y="226"/>
                  <a:pt x="727" y="226"/>
                  <a:pt x="627" y="326"/>
                </a:cubicBezTo>
                <a:cubicBezTo>
                  <a:pt x="527" y="426"/>
                  <a:pt x="301" y="426"/>
                  <a:pt x="201" y="526"/>
                </a:cubicBezTo>
                <a:cubicBezTo>
                  <a:pt x="0" y="727"/>
                  <a:pt x="101" y="1053"/>
                  <a:pt x="301" y="1053"/>
                </a:cubicBezTo>
                <a:lnTo>
                  <a:pt x="401" y="1053"/>
                </a:lnTo>
                <a:cubicBezTo>
                  <a:pt x="627" y="1053"/>
                  <a:pt x="727" y="953"/>
                  <a:pt x="928" y="953"/>
                </a:cubicBezTo>
                <a:cubicBezTo>
                  <a:pt x="1028" y="852"/>
                  <a:pt x="1254" y="852"/>
                  <a:pt x="1454" y="727"/>
                </a:cubicBezTo>
                <a:cubicBezTo>
                  <a:pt x="1655" y="727"/>
                  <a:pt x="1780" y="426"/>
                  <a:pt x="1655" y="226"/>
                </a:cubicBezTo>
                <a:cubicBezTo>
                  <a:pt x="1554" y="0"/>
                  <a:pt x="1454" y="0"/>
                  <a:pt x="1354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5" name="Google Shape;1165;p34"/>
          <p:cNvSpPr/>
          <p:nvPr/>
        </p:nvSpPr>
        <p:spPr>
          <a:xfrm>
            <a:off x="6765850" y="1825544"/>
            <a:ext cx="56617" cy="43067"/>
          </a:xfrm>
          <a:custGeom>
            <a:avLst/>
            <a:gdLst/>
            <a:ahLst/>
            <a:cxnLst/>
            <a:rect l="l" t="t" r="r" b="b"/>
            <a:pathLst>
              <a:path w="1780" h="1354" extrusionOk="0">
                <a:moveTo>
                  <a:pt x="1254" y="0"/>
                </a:moveTo>
                <a:cubicBezTo>
                  <a:pt x="928" y="100"/>
                  <a:pt x="727" y="326"/>
                  <a:pt x="527" y="526"/>
                </a:cubicBezTo>
                <a:cubicBezTo>
                  <a:pt x="301" y="727"/>
                  <a:pt x="201" y="827"/>
                  <a:pt x="0" y="1053"/>
                </a:cubicBezTo>
                <a:cubicBezTo>
                  <a:pt x="0" y="1253"/>
                  <a:pt x="101" y="1354"/>
                  <a:pt x="201" y="1354"/>
                </a:cubicBezTo>
                <a:lnTo>
                  <a:pt x="301" y="1354"/>
                </a:lnTo>
                <a:cubicBezTo>
                  <a:pt x="527" y="1253"/>
                  <a:pt x="727" y="1153"/>
                  <a:pt x="928" y="1053"/>
                </a:cubicBezTo>
                <a:cubicBezTo>
                  <a:pt x="1153" y="953"/>
                  <a:pt x="1354" y="827"/>
                  <a:pt x="1554" y="627"/>
                </a:cubicBezTo>
                <a:cubicBezTo>
                  <a:pt x="1780" y="426"/>
                  <a:pt x="1655" y="0"/>
                  <a:pt x="1354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6" name="Google Shape;1166;p34"/>
          <p:cNvSpPr/>
          <p:nvPr/>
        </p:nvSpPr>
        <p:spPr>
          <a:xfrm>
            <a:off x="6795337" y="1902076"/>
            <a:ext cx="43099" cy="29517"/>
          </a:xfrm>
          <a:custGeom>
            <a:avLst/>
            <a:gdLst/>
            <a:ahLst/>
            <a:cxnLst/>
            <a:rect l="l" t="t" r="r" b="b"/>
            <a:pathLst>
              <a:path w="1355" h="928" extrusionOk="0">
                <a:moveTo>
                  <a:pt x="853" y="0"/>
                </a:moveTo>
                <a:cubicBezTo>
                  <a:pt x="627" y="0"/>
                  <a:pt x="327" y="201"/>
                  <a:pt x="226" y="426"/>
                </a:cubicBezTo>
                <a:cubicBezTo>
                  <a:pt x="1" y="627"/>
                  <a:pt x="226" y="928"/>
                  <a:pt x="427" y="928"/>
                </a:cubicBezTo>
                <a:lnTo>
                  <a:pt x="527" y="827"/>
                </a:lnTo>
                <a:cubicBezTo>
                  <a:pt x="728" y="727"/>
                  <a:pt x="1354" y="627"/>
                  <a:pt x="1154" y="201"/>
                </a:cubicBezTo>
                <a:cubicBezTo>
                  <a:pt x="1154" y="100"/>
                  <a:pt x="1053" y="0"/>
                  <a:pt x="85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7" name="Google Shape;1167;p34"/>
          <p:cNvSpPr/>
          <p:nvPr/>
        </p:nvSpPr>
        <p:spPr>
          <a:xfrm>
            <a:off x="7237001" y="1888526"/>
            <a:ext cx="53437" cy="66987"/>
          </a:xfrm>
          <a:custGeom>
            <a:avLst/>
            <a:gdLst/>
            <a:ahLst/>
            <a:cxnLst/>
            <a:rect l="l" t="t" r="r" b="b"/>
            <a:pathLst>
              <a:path w="1680" h="2106" extrusionOk="0">
                <a:moveTo>
                  <a:pt x="126" y="0"/>
                </a:moveTo>
                <a:cubicBezTo>
                  <a:pt x="126" y="0"/>
                  <a:pt x="1" y="0"/>
                  <a:pt x="126" y="100"/>
                </a:cubicBezTo>
                <a:cubicBezTo>
                  <a:pt x="527" y="627"/>
                  <a:pt x="953" y="1253"/>
                  <a:pt x="1153" y="1880"/>
                </a:cubicBezTo>
                <a:lnTo>
                  <a:pt x="1379" y="2105"/>
                </a:lnTo>
                <a:cubicBezTo>
                  <a:pt x="1579" y="2105"/>
                  <a:pt x="1680" y="1880"/>
                  <a:pt x="1579" y="1780"/>
                </a:cubicBezTo>
                <a:cubicBezTo>
                  <a:pt x="1254" y="1053"/>
                  <a:pt x="752" y="526"/>
                  <a:pt x="22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8" name="Google Shape;1168;p34"/>
          <p:cNvSpPr/>
          <p:nvPr/>
        </p:nvSpPr>
        <p:spPr>
          <a:xfrm>
            <a:off x="7323902" y="1839095"/>
            <a:ext cx="39887" cy="59798"/>
          </a:xfrm>
          <a:custGeom>
            <a:avLst/>
            <a:gdLst/>
            <a:ahLst/>
            <a:cxnLst/>
            <a:rect l="l" t="t" r="r" b="b"/>
            <a:pathLst>
              <a:path w="1254" h="1880" extrusionOk="0">
                <a:moveTo>
                  <a:pt x="201" y="0"/>
                </a:moveTo>
                <a:cubicBezTo>
                  <a:pt x="101" y="0"/>
                  <a:pt x="0" y="100"/>
                  <a:pt x="0" y="201"/>
                </a:cubicBezTo>
                <a:cubicBezTo>
                  <a:pt x="101" y="527"/>
                  <a:pt x="201" y="827"/>
                  <a:pt x="401" y="1153"/>
                </a:cubicBezTo>
                <a:cubicBezTo>
                  <a:pt x="527" y="1354"/>
                  <a:pt x="627" y="1654"/>
                  <a:pt x="928" y="1780"/>
                </a:cubicBezTo>
                <a:cubicBezTo>
                  <a:pt x="928" y="1880"/>
                  <a:pt x="1028" y="1880"/>
                  <a:pt x="1028" y="1880"/>
                </a:cubicBezTo>
                <a:cubicBezTo>
                  <a:pt x="1153" y="1880"/>
                  <a:pt x="1254" y="1780"/>
                  <a:pt x="1254" y="1554"/>
                </a:cubicBezTo>
                <a:cubicBezTo>
                  <a:pt x="1254" y="1253"/>
                  <a:pt x="1028" y="1028"/>
                  <a:pt x="928" y="827"/>
                </a:cubicBezTo>
                <a:cubicBezTo>
                  <a:pt x="727" y="527"/>
                  <a:pt x="627" y="301"/>
                  <a:pt x="301" y="100"/>
                </a:cubicBezTo>
                <a:cubicBezTo>
                  <a:pt x="301" y="0"/>
                  <a:pt x="301" y="0"/>
                  <a:pt x="20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9" name="Google Shape;1169;p34"/>
          <p:cNvSpPr/>
          <p:nvPr/>
        </p:nvSpPr>
        <p:spPr>
          <a:xfrm>
            <a:off x="7386884" y="1811994"/>
            <a:ext cx="73380" cy="90111"/>
          </a:xfrm>
          <a:custGeom>
            <a:avLst/>
            <a:gdLst/>
            <a:ahLst/>
            <a:cxnLst/>
            <a:rect l="l" t="t" r="r" b="b"/>
            <a:pathLst>
              <a:path w="2307" h="2833" extrusionOk="0">
                <a:moveTo>
                  <a:pt x="201" y="0"/>
                </a:moveTo>
                <a:cubicBezTo>
                  <a:pt x="101" y="0"/>
                  <a:pt x="0" y="125"/>
                  <a:pt x="101" y="125"/>
                </a:cubicBezTo>
                <a:cubicBezTo>
                  <a:pt x="426" y="526"/>
                  <a:pt x="727" y="952"/>
                  <a:pt x="1053" y="1379"/>
                </a:cubicBezTo>
                <a:cubicBezTo>
                  <a:pt x="1253" y="1780"/>
                  <a:pt x="1454" y="2306"/>
                  <a:pt x="1780" y="2732"/>
                </a:cubicBezTo>
                <a:cubicBezTo>
                  <a:pt x="1780" y="2832"/>
                  <a:pt x="1880" y="2832"/>
                  <a:pt x="1980" y="2832"/>
                </a:cubicBezTo>
                <a:cubicBezTo>
                  <a:pt x="2181" y="2832"/>
                  <a:pt x="2306" y="2732"/>
                  <a:pt x="2306" y="2506"/>
                </a:cubicBezTo>
                <a:cubicBezTo>
                  <a:pt x="2081" y="2005"/>
                  <a:pt x="1780" y="1579"/>
                  <a:pt x="1454" y="1153"/>
                </a:cubicBezTo>
                <a:cubicBezTo>
                  <a:pt x="1153" y="752"/>
                  <a:pt x="727" y="326"/>
                  <a:pt x="20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0" name="Google Shape;1170;p34"/>
          <p:cNvSpPr/>
          <p:nvPr/>
        </p:nvSpPr>
        <p:spPr>
          <a:xfrm>
            <a:off x="7443471" y="1779294"/>
            <a:ext cx="69404" cy="72585"/>
          </a:xfrm>
          <a:custGeom>
            <a:avLst/>
            <a:gdLst/>
            <a:ahLst/>
            <a:cxnLst/>
            <a:rect l="l" t="t" r="r" b="b"/>
            <a:pathLst>
              <a:path w="2182" h="2282" extrusionOk="0">
                <a:moveTo>
                  <a:pt x="302" y="1"/>
                </a:moveTo>
                <a:cubicBezTo>
                  <a:pt x="201" y="1"/>
                  <a:pt x="1" y="201"/>
                  <a:pt x="101" y="402"/>
                </a:cubicBezTo>
                <a:cubicBezTo>
                  <a:pt x="302" y="627"/>
                  <a:pt x="527" y="928"/>
                  <a:pt x="728" y="1153"/>
                </a:cubicBezTo>
                <a:cubicBezTo>
                  <a:pt x="1028" y="1454"/>
                  <a:pt x="1254" y="1780"/>
                  <a:pt x="1454" y="2081"/>
                </a:cubicBezTo>
                <a:cubicBezTo>
                  <a:pt x="1555" y="2181"/>
                  <a:pt x="1655" y="2281"/>
                  <a:pt x="1780" y="2281"/>
                </a:cubicBezTo>
                <a:cubicBezTo>
                  <a:pt x="1981" y="2281"/>
                  <a:pt x="2181" y="2081"/>
                  <a:pt x="1981" y="1780"/>
                </a:cubicBezTo>
                <a:cubicBezTo>
                  <a:pt x="1655" y="1153"/>
                  <a:pt x="1154" y="402"/>
                  <a:pt x="402" y="101"/>
                </a:cubicBezTo>
                <a:cubicBezTo>
                  <a:pt x="402" y="101"/>
                  <a:pt x="402" y="1"/>
                  <a:pt x="30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71" name="Google Shape;1171;p34"/>
          <p:cNvGrpSpPr/>
          <p:nvPr/>
        </p:nvGrpSpPr>
        <p:grpSpPr>
          <a:xfrm>
            <a:off x="484613" y="1059926"/>
            <a:ext cx="1899796" cy="1755646"/>
            <a:chOff x="484613" y="1059926"/>
            <a:chExt cx="1899796" cy="1755646"/>
          </a:xfrm>
        </p:grpSpPr>
        <p:sp>
          <p:nvSpPr>
            <p:cNvPr id="1172" name="Google Shape;1172;p34"/>
            <p:cNvSpPr/>
            <p:nvPr/>
          </p:nvSpPr>
          <p:spPr>
            <a:xfrm flipH="1">
              <a:off x="1271457" y="2402958"/>
              <a:ext cx="63806" cy="19212"/>
            </a:xfrm>
            <a:custGeom>
              <a:avLst/>
              <a:gdLst/>
              <a:ahLst/>
              <a:cxnLst/>
              <a:rect l="l" t="t" r="r" b="b"/>
              <a:pathLst>
                <a:path w="2006" h="604" extrusionOk="0">
                  <a:moveTo>
                    <a:pt x="1012" y="1"/>
                  </a:moveTo>
                  <a:cubicBezTo>
                    <a:pt x="698" y="1"/>
                    <a:pt x="342" y="107"/>
                    <a:pt x="0" y="441"/>
                  </a:cubicBezTo>
                  <a:cubicBezTo>
                    <a:pt x="0" y="441"/>
                    <a:pt x="565" y="603"/>
                    <a:pt x="1121" y="603"/>
                  </a:cubicBezTo>
                  <a:cubicBezTo>
                    <a:pt x="1465" y="603"/>
                    <a:pt x="1804" y="541"/>
                    <a:pt x="2005" y="340"/>
                  </a:cubicBezTo>
                  <a:cubicBezTo>
                    <a:pt x="2005" y="340"/>
                    <a:pt x="1573" y="1"/>
                    <a:pt x="1012" y="1"/>
                  </a:cubicBezTo>
                  <a:close/>
                </a:path>
              </a:pathLst>
            </a:custGeom>
            <a:solidFill>
              <a:srgbClr val="9B33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34"/>
            <p:cNvSpPr/>
            <p:nvPr/>
          </p:nvSpPr>
          <p:spPr>
            <a:xfrm flipH="1">
              <a:off x="1823159" y="1167726"/>
              <a:ext cx="395431" cy="482329"/>
            </a:xfrm>
            <a:custGeom>
              <a:avLst/>
              <a:gdLst/>
              <a:ahLst/>
              <a:cxnLst/>
              <a:rect l="l" t="t" r="r" b="b"/>
              <a:pathLst>
                <a:path w="12432" h="15164" extrusionOk="0">
                  <a:moveTo>
                    <a:pt x="12432" y="0"/>
                  </a:moveTo>
                  <a:lnTo>
                    <a:pt x="12432" y="0"/>
                  </a:lnTo>
                  <a:cubicBezTo>
                    <a:pt x="7319" y="1053"/>
                    <a:pt x="3961" y="5439"/>
                    <a:pt x="2507" y="7945"/>
                  </a:cubicBezTo>
                  <a:cubicBezTo>
                    <a:pt x="427" y="11404"/>
                    <a:pt x="101" y="14637"/>
                    <a:pt x="1" y="15163"/>
                  </a:cubicBezTo>
                  <a:lnTo>
                    <a:pt x="427" y="15163"/>
                  </a:lnTo>
                  <a:cubicBezTo>
                    <a:pt x="1680" y="11704"/>
                    <a:pt x="3860" y="8897"/>
                    <a:pt x="6467" y="6692"/>
                  </a:cubicBezTo>
                  <a:cubicBezTo>
                    <a:pt x="8347" y="2306"/>
                    <a:pt x="12106" y="226"/>
                    <a:pt x="124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34"/>
            <p:cNvSpPr/>
            <p:nvPr/>
          </p:nvSpPr>
          <p:spPr>
            <a:xfrm flipH="1">
              <a:off x="837028" y="1059926"/>
              <a:ext cx="1301817" cy="719263"/>
            </a:xfrm>
            <a:custGeom>
              <a:avLst/>
              <a:gdLst/>
              <a:ahLst/>
              <a:cxnLst/>
              <a:rect l="l" t="t" r="r" b="b"/>
              <a:pathLst>
                <a:path w="40928" h="22613" extrusionOk="0">
                  <a:moveTo>
                    <a:pt x="19641" y="1"/>
                  </a:moveTo>
                  <a:cubicBezTo>
                    <a:pt x="12668" y="1"/>
                    <a:pt x="4402" y="2817"/>
                    <a:pt x="0" y="11334"/>
                  </a:cubicBezTo>
                  <a:cubicBezTo>
                    <a:pt x="1454" y="8828"/>
                    <a:pt x="3960" y="6121"/>
                    <a:pt x="7845" y="4442"/>
                  </a:cubicBezTo>
                  <a:cubicBezTo>
                    <a:pt x="10436" y="3345"/>
                    <a:pt x="13626" y="2662"/>
                    <a:pt x="17599" y="2662"/>
                  </a:cubicBezTo>
                  <a:cubicBezTo>
                    <a:pt x="18891" y="2662"/>
                    <a:pt x="20266" y="2734"/>
                    <a:pt x="21729" y="2888"/>
                  </a:cubicBezTo>
                  <a:cubicBezTo>
                    <a:pt x="26943" y="3514"/>
                    <a:pt x="30401" y="6021"/>
                    <a:pt x="32582" y="9028"/>
                  </a:cubicBezTo>
                  <a:cubicBezTo>
                    <a:pt x="36667" y="14567"/>
                    <a:pt x="36867" y="21785"/>
                    <a:pt x="36867" y="22612"/>
                  </a:cubicBezTo>
                  <a:cubicBezTo>
                    <a:pt x="37394" y="22412"/>
                    <a:pt x="37920" y="22312"/>
                    <a:pt x="38421" y="22312"/>
                  </a:cubicBezTo>
                  <a:cubicBezTo>
                    <a:pt x="38948" y="22312"/>
                    <a:pt x="39374" y="22312"/>
                    <a:pt x="39800" y="22412"/>
                  </a:cubicBezTo>
                  <a:cubicBezTo>
                    <a:pt x="39800" y="22412"/>
                    <a:pt x="40928" y="13013"/>
                    <a:pt x="34662" y="6021"/>
                  </a:cubicBezTo>
                  <a:cubicBezTo>
                    <a:pt x="31855" y="2888"/>
                    <a:pt x="27995" y="783"/>
                    <a:pt x="22456" y="156"/>
                  </a:cubicBezTo>
                  <a:cubicBezTo>
                    <a:pt x="21552" y="55"/>
                    <a:pt x="20609" y="1"/>
                    <a:pt x="196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34"/>
            <p:cNvSpPr/>
            <p:nvPr/>
          </p:nvSpPr>
          <p:spPr>
            <a:xfrm flipH="1">
              <a:off x="484613" y="2566838"/>
              <a:ext cx="272686" cy="248735"/>
            </a:xfrm>
            <a:custGeom>
              <a:avLst/>
              <a:gdLst/>
              <a:ahLst/>
              <a:cxnLst/>
              <a:rect l="l" t="t" r="r" b="b"/>
              <a:pathLst>
                <a:path w="8573" h="7820" extrusionOk="0">
                  <a:moveTo>
                    <a:pt x="4813" y="0"/>
                  </a:moveTo>
                  <a:lnTo>
                    <a:pt x="4813" y="201"/>
                  </a:lnTo>
                  <a:cubicBezTo>
                    <a:pt x="1054" y="2181"/>
                    <a:pt x="1" y="6893"/>
                    <a:pt x="1" y="6893"/>
                  </a:cubicBezTo>
                  <a:lnTo>
                    <a:pt x="1" y="6993"/>
                  </a:lnTo>
                  <a:cubicBezTo>
                    <a:pt x="853" y="6993"/>
                    <a:pt x="1480" y="7193"/>
                    <a:pt x="2106" y="7820"/>
                  </a:cubicBezTo>
                  <a:cubicBezTo>
                    <a:pt x="2307" y="7619"/>
                    <a:pt x="4713" y="3534"/>
                    <a:pt x="8572" y="1554"/>
                  </a:cubicBezTo>
                  <a:cubicBezTo>
                    <a:pt x="7645" y="827"/>
                    <a:pt x="6267" y="201"/>
                    <a:pt x="481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34"/>
            <p:cNvSpPr/>
            <p:nvPr/>
          </p:nvSpPr>
          <p:spPr>
            <a:xfrm flipH="1">
              <a:off x="786762" y="2586750"/>
              <a:ext cx="245554" cy="215273"/>
            </a:xfrm>
            <a:custGeom>
              <a:avLst/>
              <a:gdLst/>
              <a:ahLst/>
              <a:cxnLst/>
              <a:rect l="l" t="t" r="r" b="b"/>
              <a:pathLst>
                <a:path w="7720" h="6768" extrusionOk="0">
                  <a:moveTo>
                    <a:pt x="7720" y="1"/>
                  </a:moveTo>
                  <a:cubicBezTo>
                    <a:pt x="6615" y="165"/>
                    <a:pt x="5643" y="328"/>
                    <a:pt x="4805" y="328"/>
                  </a:cubicBezTo>
                  <a:cubicBezTo>
                    <a:pt x="4617" y="328"/>
                    <a:pt x="4436" y="320"/>
                    <a:pt x="4261" y="302"/>
                  </a:cubicBezTo>
                  <a:cubicBezTo>
                    <a:pt x="1554" y="1455"/>
                    <a:pt x="0" y="6141"/>
                    <a:pt x="0" y="6141"/>
                  </a:cubicBezTo>
                  <a:lnTo>
                    <a:pt x="0" y="6267"/>
                  </a:lnTo>
                  <a:cubicBezTo>
                    <a:pt x="501" y="6467"/>
                    <a:pt x="1128" y="6567"/>
                    <a:pt x="1755" y="6668"/>
                  </a:cubicBezTo>
                  <a:cubicBezTo>
                    <a:pt x="2181" y="6768"/>
                    <a:pt x="2607" y="6768"/>
                    <a:pt x="3008" y="6768"/>
                  </a:cubicBezTo>
                  <a:lnTo>
                    <a:pt x="3008" y="6668"/>
                  </a:lnTo>
                  <a:cubicBezTo>
                    <a:pt x="3008" y="6668"/>
                    <a:pt x="4060" y="2081"/>
                    <a:pt x="772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34"/>
            <p:cNvSpPr/>
            <p:nvPr/>
          </p:nvSpPr>
          <p:spPr>
            <a:xfrm flipH="1">
              <a:off x="959771" y="2459992"/>
              <a:ext cx="268678" cy="202518"/>
            </a:xfrm>
            <a:custGeom>
              <a:avLst/>
              <a:gdLst/>
              <a:ahLst/>
              <a:cxnLst/>
              <a:rect l="l" t="t" r="r" b="b"/>
              <a:pathLst>
                <a:path w="8447" h="6367" extrusionOk="0">
                  <a:moveTo>
                    <a:pt x="7419" y="1"/>
                  </a:moveTo>
                  <a:cubicBezTo>
                    <a:pt x="1555" y="1254"/>
                    <a:pt x="101" y="2733"/>
                    <a:pt x="101" y="2733"/>
                  </a:cubicBezTo>
                  <a:lnTo>
                    <a:pt x="1" y="2733"/>
                  </a:lnTo>
                  <a:cubicBezTo>
                    <a:pt x="527" y="3861"/>
                    <a:pt x="1028" y="5114"/>
                    <a:pt x="1780" y="6367"/>
                  </a:cubicBezTo>
                  <a:lnTo>
                    <a:pt x="1880" y="6267"/>
                  </a:lnTo>
                  <a:cubicBezTo>
                    <a:pt x="1880" y="6267"/>
                    <a:pt x="4913" y="3760"/>
                    <a:pt x="8447" y="3034"/>
                  </a:cubicBezTo>
                  <a:lnTo>
                    <a:pt x="8447" y="2933"/>
                  </a:lnTo>
                  <a:cubicBezTo>
                    <a:pt x="8347" y="2933"/>
                    <a:pt x="8347" y="2833"/>
                    <a:pt x="8246" y="2733"/>
                  </a:cubicBezTo>
                  <a:cubicBezTo>
                    <a:pt x="7921" y="1881"/>
                    <a:pt x="7620" y="953"/>
                    <a:pt x="741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34"/>
            <p:cNvSpPr/>
            <p:nvPr/>
          </p:nvSpPr>
          <p:spPr>
            <a:xfrm flipH="1">
              <a:off x="604215" y="2563848"/>
              <a:ext cx="332452" cy="238175"/>
            </a:xfrm>
            <a:custGeom>
              <a:avLst/>
              <a:gdLst/>
              <a:ahLst/>
              <a:cxnLst/>
              <a:rect l="l" t="t" r="r" b="b"/>
              <a:pathLst>
                <a:path w="10452" h="7488" extrusionOk="0">
                  <a:moveTo>
                    <a:pt x="9462" y="0"/>
                  </a:moveTo>
                  <a:cubicBezTo>
                    <a:pt x="9124" y="0"/>
                    <a:pt x="8785" y="32"/>
                    <a:pt x="8472" y="94"/>
                  </a:cubicBezTo>
                  <a:cubicBezTo>
                    <a:pt x="7119" y="195"/>
                    <a:pt x="5865" y="495"/>
                    <a:pt x="4713" y="721"/>
                  </a:cubicBezTo>
                  <a:cubicBezTo>
                    <a:pt x="1053" y="2801"/>
                    <a:pt x="1" y="7388"/>
                    <a:pt x="1" y="7388"/>
                  </a:cubicBezTo>
                  <a:lnTo>
                    <a:pt x="1" y="7488"/>
                  </a:lnTo>
                  <a:cubicBezTo>
                    <a:pt x="2188" y="7488"/>
                    <a:pt x="3858" y="7074"/>
                    <a:pt x="5235" y="7074"/>
                  </a:cubicBezTo>
                  <a:cubicBezTo>
                    <a:pt x="5373" y="7074"/>
                    <a:pt x="5508" y="7078"/>
                    <a:pt x="5640" y="7087"/>
                  </a:cubicBezTo>
                  <a:lnTo>
                    <a:pt x="5640" y="6987"/>
                  </a:lnTo>
                  <a:cubicBezTo>
                    <a:pt x="5640" y="6987"/>
                    <a:pt x="6693" y="2275"/>
                    <a:pt x="10452" y="295"/>
                  </a:cubicBezTo>
                  <a:lnTo>
                    <a:pt x="10452" y="94"/>
                  </a:lnTo>
                  <a:cubicBezTo>
                    <a:pt x="10139" y="32"/>
                    <a:pt x="9800" y="0"/>
                    <a:pt x="94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34"/>
            <p:cNvSpPr/>
            <p:nvPr/>
          </p:nvSpPr>
          <p:spPr>
            <a:xfrm flipH="1">
              <a:off x="896790" y="2553287"/>
              <a:ext cx="275039" cy="232799"/>
            </a:xfrm>
            <a:custGeom>
              <a:avLst/>
              <a:gdLst/>
              <a:ahLst/>
              <a:cxnLst/>
              <a:rect l="l" t="t" r="r" b="b"/>
              <a:pathLst>
                <a:path w="8647" h="7319" extrusionOk="0">
                  <a:moveTo>
                    <a:pt x="6667" y="0"/>
                  </a:moveTo>
                  <a:lnTo>
                    <a:pt x="6667" y="101"/>
                  </a:lnTo>
                  <a:cubicBezTo>
                    <a:pt x="3133" y="827"/>
                    <a:pt x="100" y="3334"/>
                    <a:pt x="100" y="3334"/>
                  </a:cubicBezTo>
                  <a:lnTo>
                    <a:pt x="0" y="3434"/>
                  </a:lnTo>
                  <a:cubicBezTo>
                    <a:pt x="201" y="3659"/>
                    <a:pt x="401" y="3860"/>
                    <a:pt x="501" y="4186"/>
                  </a:cubicBezTo>
                  <a:cubicBezTo>
                    <a:pt x="1554" y="5539"/>
                    <a:pt x="2807" y="6692"/>
                    <a:pt x="4386" y="7319"/>
                  </a:cubicBezTo>
                  <a:lnTo>
                    <a:pt x="4386" y="7193"/>
                  </a:lnTo>
                  <a:cubicBezTo>
                    <a:pt x="4386" y="7193"/>
                    <a:pt x="5940" y="2507"/>
                    <a:pt x="8647" y="1354"/>
                  </a:cubicBezTo>
                  <a:cubicBezTo>
                    <a:pt x="7920" y="1253"/>
                    <a:pt x="7293" y="928"/>
                    <a:pt x="6767" y="301"/>
                  </a:cubicBezTo>
                  <a:cubicBezTo>
                    <a:pt x="6767" y="201"/>
                    <a:pt x="6667" y="101"/>
                    <a:pt x="666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34"/>
            <p:cNvSpPr/>
            <p:nvPr/>
          </p:nvSpPr>
          <p:spPr>
            <a:xfrm flipH="1">
              <a:off x="992441" y="2326904"/>
              <a:ext cx="342821" cy="220012"/>
            </a:xfrm>
            <a:custGeom>
              <a:avLst/>
              <a:gdLst/>
              <a:ahLst/>
              <a:cxnLst/>
              <a:rect l="l" t="t" r="r" b="b"/>
              <a:pathLst>
                <a:path w="10778" h="6917" extrusionOk="0">
                  <a:moveTo>
                    <a:pt x="7618" y="0"/>
                  </a:moveTo>
                  <a:cubicBezTo>
                    <a:pt x="1909" y="0"/>
                    <a:pt x="119" y="2736"/>
                    <a:pt x="0" y="2832"/>
                  </a:cubicBezTo>
                  <a:cubicBezTo>
                    <a:pt x="90" y="2832"/>
                    <a:pt x="534" y="2565"/>
                    <a:pt x="1045" y="2565"/>
                  </a:cubicBezTo>
                  <a:cubicBezTo>
                    <a:pt x="1252" y="2565"/>
                    <a:pt x="1470" y="2609"/>
                    <a:pt x="1680" y="2731"/>
                  </a:cubicBezTo>
                  <a:lnTo>
                    <a:pt x="1780" y="2731"/>
                  </a:lnTo>
                  <a:cubicBezTo>
                    <a:pt x="2005" y="2832"/>
                    <a:pt x="2206" y="3358"/>
                    <a:pt x="2406" y="3984"/>
                  </a:cubicBezTo>
                  <a:cubicBezTo>
                    <a:pt x="2632" y="4711"/>
                    <a:pt x="2933" y="5764"/>
                    <a:pt x="3359" y="6917"/>
                  </a:cubicBezTo>
                  <a:lnTo>
                    <a:pt x="3459" y="6917"/>
                  </a:lnTo>
                  <a:cubicBezTo>
                    <a:pt x="3459" y="6917"/>
                    <a:pt x="4913" y="5438"/>
                    <a:pt x="10777" y="4185"/>
                  </a:cubicBezTo>
                  <a:cubicBezTo>
                    <a:pt x="10452" y="2531"/>
                    <a:pt x="10151" y="952"/>
                    <a:pt x="9299" y="325"/>
                  </a:cubicBezTo>
                  <a:cubicBezTo>
                    <a:pt x="9198" y="125"/>
                    <a:pt x="8898" y="25"/>
                    <a:pt x="8572" y="25"/>
                  </a:cubicBezTo>
                  <a:cubicBezTo>
                    <a:pt x="8242" y="8"/>
                    <a:pt x="7925" y="0"/>
                    <a:pt x="76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34"/>
            <p:cNvSpPr/>
            <p:nvPr/>
          </p:nvSpPr>
          <p:spPr>
            <a:xfrm flipH="1">
              <a:off x="1155865" y="2453630"/>
              <a:ext cx="102865" cy="255923"/>
            </a:xfrm>
            <a:custGeom>
              <a:avLst/>
              <a:gdLst/>
              <a:ahLst/>
              <a:cxnLst/>
              <a:rect l="l" t="t" r="r" b="b"/>
              <a:pathLst>
                <a:path w="3234" h="8046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1"/>
                    <a:pt x="101" y="5840"/>
                    <a:pt x="426" y="8046"/>
                  </a:cubicBezTo>
                  <a:cubicBezTo>
                    <a:pt x="1479" y="7820"/>
                    <a:pt x="2406" y="7519"/>
                    <a:pt x="3233" y="7319"/>
                  </a:cubicBezTo>
                  <a:cubicBezTo>
                    <a:pt x="3133" y="6993"/>
                    <a:pt x="2933" y="6792"/>
                    <a:pt x="2732" y="6567"/>
                  </a:cubicBezTo>
                  <a:cubicBezTo>
                    <a:pt x="1980" y="5314"/>
                    <a:pt x="1479" y="4061"/>
                    <a:pt x="953" y="2933"/>
                  </a:cubicBezTo>
                  <a:cubicBezTo>
                    <a:pt x="527" y="1780"/>
                    <a:pt x="226" y="727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34"/>
            <p:cNvSpPr/>
            <p:nvPr/>
          </p:nvSpPr>
          <p:spPr>
            <a:xfrm flipH="1">
              <a:off x="1438078" y="2416954"/>
              <a:ext cx="259136" cy="324500"/>
            </a:xfrm>
            <a:custGeom>
              <a:avLst/>
              <a:gdLst/>
              <a:ahLst/>
              <a:cxnLst/>
              <a:rect l="l" t="t" r="r" b="b"/>
              <a:pathLst>
                <a:path w="8147" h="10202" extrusionOk="0">
                  <a:moveTo>
                    <a:pt x="1354" y="1"/>
                  </a:moveTo>
                  <a:lnTo>
                    <a:pt x="1354" y="101"/>
                  </a:lnTo>
                  <a:cubicBezTo>
                    <a:pt x="1354" y="101"/>
                    <a:pt x="1" y="7419"/>
                    <a:pt x="1154" y="10126"/>
                  </a:cubicBezTo>
                  <a:cubicBezTo>
                    <a:pt x="1943" y="10176"/>
                    <a:pt x="2726" y="10201"/>
                    <a:pt x="3522" y="10201"/>
                  </a:cubicBezTo>
                  <a:cubicBezTo>
                    <a:pt x="4318" y="10201"/>
                    <a:pt x="5126" y="10176"/>
                    <a:pt x="5966" y="10126"/>
                  </a:cubicBezTo>
                  <a:cubicBezTo>
                    <a:pt x="6793" y="10126"/>
                    <a:pt x="7520" y="10126"/>
                    <a:pt x="8146" y="10026"/>
                  </a:cubicBezTo>
                  <a:cubicBezTo>
                    <a:pt x="7119" y="7219"/>
                    <a:pt x="7745" y="326"/>
                    <a:pt x="7745" y="326"/>
                  </a:cubicBezTo>
                  <a:lnTo>
                    <a:pt x="7745" y="201"/>
                  </a:lnTo>
                  <a:cubicBezTo>
                    <a:pt x="5640" y="201"/>
                    <a:pt x="3459" y="101"/>
                    <a:pt x="135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34"/>
            <p:cNvSpPr/>
            <p:nvPr/>
          </p:nvSpPr>
          <p:spPr>
            <a:xfrm flipH="1">
              <a:off x="1869371" y="2334061"/>
              <a:ext cx="236012" cy="368331"/>
            </a:xfrm>
            <a:custGeom>
              <a:avLst/>
              <a:gdLst/>
              <a:ahLst/>
              <a:cxnLst/>
              <a:rect l="l" t="t" r="r" b="b"/>
              <a:pathLst>
                <a:path w="7420" h="11580" extrusionOk="0">
                  <a:moveTo>
                    <a:pt x="1655" y="0"/>
                  </a:moveTo>
                  <a:cubicBezTo>
                    <a:pt x="1454" y="627"/>
                    <a:pt x="1" y="4486"/>
                    <a:pt x="527" y="9298"/>
                  </a:cubicBezTo>
                  <a:cubicBezTo>
                    <a:pt x="2081" y="10125"/>
                    <a:pt x="4161" y="10952"/>
                    <a:pt x="6667" y="11579"/>
                  </a:cubicBezTo>
                  <a:cubicBezTo>
                    <a:pt x="6041" y="8346"/>
                    <a:pt x="7419" y="1779"/>
                    <a:pt x="7419" y="1779"/>
                  </a:cubicBezTo>
                  <a:lnTo>
                    <a:pt x="7419" y="1679"/>
                  </a:lnTo>
                  <a:cubicBezTo>
                    <a:pt x="5214" y="1253"/>
                    <a:pt x="3234" y="727"/>
                    <a:pt x="16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34"/>
            <p:cNvSpPr/>
            <p:nvPr/>
          </p:nvSpPr>
          <p:spPr>
            <a:xfrm flipH="1">
              <a:off x="941188" y="2310936"/>
              <a:ext cx="98317" cy="235980"/>
            </a:xfrm>
            <a:custGeom>
              <a:avLst/>
              <a:gdLst/>
              <a:ahLst/>
              <a:cxnLst/>
              <a:rect l="l" t="t" r="r" b="b"/>
              <a:pathLst>
                <a:path w="3091" h="7419" extrusionOk="0">
                  <a:moveTo>
                    <a:pt x="953" y="0"/>
                  </a:moveTo>
                  <a:cubicBezTo>
                    <a:pt x="953" y="100"/>
                    <a:pt x="853" y="100"/>
                    <a:pt x="853" y="201"/>
                  </a:cubicBezTo>
                  <a:cubicBezTo>
                    <a:pt x="627" y="401"/>
                    <a:pt x="427" y="627"/>
                    <a:pt x="226" y="727"/>
                  </a:cubicBezTo>
                  <a:lnTo>
                    <a:pt x="1" y="827"/>
                  </a:lnTo>
                  <a:cubicBezTo>
                    <a:pt x="853" y="1454"/>
                    <a:pt x="1154" y="3033"/>
                    <a:pt x="1479" y="4687"/>
                  </a:cubicBezTo>
                  <a:cubicBezTo>
                    <a:pt x="1680" y="5639"/>
                    <a:pt x="1981" y="6567"/>
                    <a:pt x="2306" y="7419"/>
                  </a:cubicBezTo>
                  <a:lnTo>
                    <a:pt x="2407" y="7293"/>
                  </a:lnTo>
                  <a:cubicBezTo>
                    <a:pt x="3090" y="5832"/>
                    <a:pt x="3042" y="28"/>
                    <a:pt x="1471" y="28"/>
                  </a:cubicBezTo>
                  <a:cubicBezTo>
                    <a:pt x="1372" y="28"/>
                    <a:pt x="1266" y="51"/>
                    <a:pt x="1154" y="100"/>
                  </a:cubicBezTo>
                  <a:lnTo>
                    <a:pt x="95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34"/>
            <p:cNvSpPr/>
            <p:nvPr/>
          </p:nvSpPr>
          <p:spPr>
            <a:xfrm flipH="1">
              <a:off x="1245157" y="2413773"/>
              <a:ext cx="225642" cy="322083"/>
            </a:xfrm>
            <a:custGeom>
              <a:avLst/>
              <a:gdLst/>
              <a:ahLst/>
              <a:cxnLst/>
              <a:rect l="l" t="t" r="r" b="b"/>
              <a:pathLst>
                <a:path w="7094" h="10126" extrusionOk="0">
                  <a:moveTo>
                    <a:pt x="5941" y="0"/>
                  </a:moveTo>
                  <a:cubicBezTo>
                    <a:pt x="5414" y="101"/>
                    <a:pt x="4888" y="101"/>
                    <a:pt x="4261" y="101"/>
                  </a:cubicBezTo>
                  <a:cubicBezTo>
                    <a:pt x="3134" y="201"/>
                    <a:pt x="1880" y="301"/>
                    <a:pt x="627" y="301"/>
                  </a:cubicBezTo>
                  <a:lnTo>
                    <a:pt x="627" y="426"/>
                  </a:lnTo>
                  <a:cubicBezTo>
                    <a:pt x="627" y="426"/>
                    <a:pt x="1" y="7319"/>
                    <a:pt x="1028" y="10126"/>
                  </a:cubicBezTo>
                  <a:cubicBezTo>
                    <a:pt x="3434" y="10025"/>
                    <a:pt x="5414" y="9700"/>
                    <a:pt x="7093" y="9299"/>
                  </a:cubicBezTo>
                  <a:cubicBezTo>
                    <a:pt x="6768" y="7093"/>
                    <a:pt x="6667" y="1253"/>
                    <a:pt x="6667" y="1253"/>
                  </a:cubicBezTo>
                  <a:cubicBezTo>
                    <a:pt x="6467" y="627"/>
                    <a:pt x="6266" y="101"/>
                    <a:pt x="60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34"/>
            <p:cNvSpPr/>
            <p:nvPr/>
          </p:nvSpPr>
          <p:spPr>
            <a:xfrm flipH="1">
              <a:off x="1281824" y="2413773"/>
              <a:ext cx="16763" cy="3213"/>
            </a:xfrm>
            <a:custGeom>
              <a:avLst/>
              <a:gdLst/>
              <a:ahLst/>
              <a:cxnLst/>
              <a:rect l="l" t="t" r="r" b="b"/>
              <a:pathLst>
                <a:path w="527" h="101" extrusionOk="0">
                  <a:moveTo>
                    <a:pt x="0" y="0"/>
                  </a:moveTo>
                  <a:lnTo>
                    <a:pt x="0" y="101"/>
                  </a:lnTo>
                  <a:cubicBezTo>
                    <a:pt x="100" y="0"/>
                    <a:pt x="326" y="0"/>
                    <a:pt x="527" y="0"/>
                  </a:cubicBezTo>
                  <a:close/>
                </a:path>
              </a:pathLst>
            </a:custGeom>
            <a:solidFill>
              <a:srgbClr val="7D26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34"/>
            <p:cNvSpPr/>
            <p:nvPr/>
          </p:nvSpPr>
          <p:spPr>
            <a:xfrm flipH="1">
              <a:off x="1258700" y="2413773"/>
              <a:ext cx="39887" cy="63011"/>
            </a:xfrm>
            <a:custGeom>
              <a:avLst/>
              <a:gdLst/>
              <a:ahLst/>
              <a:cxnLst/>
              <a:rect l="l" t="t" r="r" b="b"/>
              <a:pathLst>
                <a:path w="1254" h="1981" extrusionOk="0">
                  <a:moveTo>
                    <a:pt x="527" y="0"/>
                  </a:moveTo>
                  <a:cubicBezTo>
                    <a:pt x="326" y="0"/>
                    <a:pt x="100" y="0"/>
                    <a:pt x="0" y="101"/>
                  </a:cubicBezTo>
                  <a:cubicBezTo>
                    <a:pt x="527" y="527"/>
                    <a:pt x="953" y="1153"/>
                    <a:pt x="1253" y="1980"/>
                  </a:cubicBezTo>
                  <a:lnTo>
                    <a:pt x="1253" y="1253"/>
                  </a:lnTo>
                  <a:cubicBezTo>
                    <a:pt x="1053" y="627"/>
                    <a:pt x="852" y="101"/>
                    <a:pt x="627" y="0"/>
                  </a:cubicBezTo>
                  <a:close/>
                </a:path>
              </a:pathLst>
            </a:custGeom>
            <a:solidFill>
              <a:srgbClr val="5873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34"/>
            <p:cNvSpPr/>
            <p:nvPr/>
          </p:nvSpPr>
          <p:spPr>
            <a:xfrm flipH="1">
              <a:off x="1654123" y="2387468"/>
              <a:ext cx="259136" cy="351568"/>
            </a:xfrm>
            <a:custGeom>
              <a:avLst/>
              <a:gdLst/>
              <a:ahLst/>
              <a:cxnLst/>
              <a:rect l="l" t="t" r="r" b="b"/>
              <a:pathLst>
                <a:path w="8147" h="11053" extrusionOk="0">
                  <a:moveTo>
                    <a:pt x="1379" y="0"/>
                  </a:moveTo>
                  <a:lnTo>
                    <a:pt x="1379" y="100"/>
                  </a:lnTo>
                  <a:cubicBezTo>
                    <a:pt x="1379" y="100"/>
                    <a:pt x="1" y="6667"/>
                    <a:pt x="627" y="9900"/>
                  </a:cubicBezTo>
                  <a:cubicBezTo>
                    <a:pt x="2733" y="10426"/>
                    <a:pt x="5139" y="10852"/>
                    <a:pt x="7946" y="11053"/>
                  </a:cubicBezTo>
                  <a:cubicBezTo>
                    <a:pt x="6793" y="8346"/>
                    <a:pt x="8146" y="1028"/>
                    <a:pt x="8146" y="1028"/>
                  </a:cubicBezTo>
                  <a:lnTo>
                    <a:pt x="8146" y="928"/>
                  </a:lnTo>
                  <a:cubicBezTo>
                    <a:pt x="5765" y="727"/>
                    <a:pt x="3459" y="401"/>
                    <a:pt x="13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34"/>
            <p:cNvSpPr/>
            <p:nvPr/>
          </p:nvSpPr>
          <p:spPr>
            <a:xfrm flipH="1">
              <a:off x="2052747" y="2260709"/>
              <a:ext cx="192149" cy="369126"/>
            </a:xfrm>
            <a:custGeom>
              <a:avLst/>
              <a:gdLst/>
              <a:ahLst/>
              <a:cxnLst/>
              <a:rect l="l" t="t" r="r" b="b"/>
              <a:pathLst>
                <a:path w="6041" h="11605" extrusionOk="0">
                  <a:moveTo>
                    <a:pt x="2908" y="0"/>
                  </a:moveTo>
                  <a:lnTo>
                    <a:pt x="2707" y="100"/>
                  </a:lnTo>
                  <a:cubicBezTo>
                    <a:pt x="2707" y="100"/>
                    <a:pt x="1154" y="727"/>
                    <a:pt x="928" y="2306"/>
                  </a:cubicBezTo>
                  <a:cubicBezTo>
                    <a:pt x="728" y="3985"/>
                    <a:pt x="1" y="6893"/>
                    <a:pt x="1254" y="8772"/>
                  </a:cubicBezTo>
                  <a:cubicBezTo>
                    <a:pt x="1780" y="9499"/>
                    <a:pt x="2908" y="10552"/>
                    <a:pt x="4913" y="11604"/>
                  </a:cubicBezTo>
                  <a:cubicBezTo>
                    <a:pt x="4387" y="6792"/>
                    <a:pt x="5840" y="2933"/>
                    <a:pt x="6041" y="2306"/>
                  </a:cubicBezTo>
                  <a:cubicBezTo>
                    <a:pt x="4487" y="1679"/>
                    <a:pt x="3334" y="953"/>
                    <a:pt x="290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34"/>
            <p:cNvSpPr/>
            <p:nvPr/>
          </p:nvSpPr>
          <p:spPr>
            <a:xfrm flipH="1">
              <a:off x="2205015" y="1650043"/>
              <a:ext cx="179394" cy="368331"/>
            </a:xfrm>
            <a:custGeom>
              <a:avLst/>
              <a:gdLst/>
              <a:ahLst/>
              <a:cxnLst/>
              <a:rect l="l" t="t" r="r" b="b"/>
              <a:pathLst>
                <a:path w="5640" h="11580" extrusionOk="0">
                  <a:moveTo>
                    <a:pt x="5214" y="0"/>
                  </a:moveTo>
                  <a:cubicBezTo>
                    <a:pt x="4487" y="0"/>
                    <a:pt x="2908" y="201"/>
                    <a:pt x="1655" y="1654"/>
                  </a:cubicBezTo>
                  <a:cubicBezTo>
                    <a:pt x="1" y="3634"/>
                    <a:pt x="1" y="7519"/>
                    <a:pt x="928" y="9499"/>
                  </a:cubicBezTo>
                  <a:cubicBezTo>
                    <a:pt x="1984" y="11496"/>
                    <a:pt x="4091" y="11580"/>
                    <a:pt x="4438" y="11580"/>
                  </a:cubicBezTo>
                  <a:cubicBezTo>
                    <a:pt x="4470" y="11580"/>
                    <a:pt x="4487" y="11579"/>
                    <a:pt x="4487" y="11579"/>
                  </a:cubicBezTo>
                  <a:lnTo>
                    <a:pt x="4587" y="11479"/>
                  </a:lnTo>
                  <a:cubicBezTo>
                    <a:pt x="3860" y="7193"/>
                    <a:pt x="4387" y="3333"/>
                    <a:pt x="56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34"/>
            <p:cNvSpPr/>
            <p:nvPr/>
          </p:nvSpPr>
          <p:spPr>
            <a:xfrm flipH="1">
              <a:off x="703841" y="1769613"/>
              <a:ext cx="355576" cy="381881"/>
            </a:xfrm>
            <a:custGeom>
              <a:avLst/>
              <a:gdLst/>
              <a:ahLst/>
              <a:cxnLst/>
              <a:rect l="l" t="t" r="r" b="b"/>
              <a:pathLst>
                <a:path w="11179" h="12006" extrusionOk="0">
                  <a:moveTo>
                    <a:pt x="4486" y="1"/>
                  </a:moveTo>
                  <a:cubicBezTo>
                    <a:pt x="3985" y="1"/>
                    <a:pt x="3459" y="101"/>
                    <a:pt x="2932" y="301"/>
                  </a:cubicBezTo>
                  <a:cubicBezTo>
                    <a:pt x="1253" y="928"/>
                    <a:pt x="226" y="3008"/>
                    <a:pt x="100" y="5740"/>
                  </a:cubicBezTo>
                  <a:cubicBezTo>
                    <a:pt x="0" y="9499"/>
                    <a:pt x="1479" y="12006"/>
                    <a:pt x="4186" y="12006"/>
                  </a:cubicBezTo>
                  <a:cubicBezTo>
                    <a:pt x="4812" y="12006"/>
                    <a:pt x="5439" y="11905"/>
                    <a:pt x="6166" y="11580"/>
                  </a:cubicBezTo>
                  <a:cubicBezTo>
                    <a:pt x="10025" y="10126"/>
                    <a:pt x="11178" y="1454"/>
                    <a:pt x="5865" y="201"/>
                  </a:cubicBezTo>
                  <a:lnTo>
                    <a:pt x="5865" y="101"/>
                  </a:lnTo>
                  <a:cubicBezTo>
                    <a:pt x="5439" y="1"/>
                    <a:pt x="5013" y="1"/>
                    <a:pt x="448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34"/>
            <p:cNvSpPr/>
            <p:nvPr/>
          </p:nvSpPr>
          <p:spPr>
            <a:xfrm flipH="1">
              <a:off x="926317" y="1212799"/>
              <a:ext cx="1335311" cy="1210530"/>
            </a:xfrm>
            <a:custGeom>
              <a:avLst/>
              <a:gdLst/>
              <a:ahLst/>
              <a:cxnLst/>
              <a:rect l="l" t="t" r="r" b="b"/>
              <a:pathLst>
                <a:path w="41981" h="38058" extrusionOk="0">
                  <a:moveTo>
                    <a:pt x="23080" y="1"/>
                  </a:moveTo>
                  <a:cubicBezTo>
                    <a:pt x="19844" y="1"/>
                    <a:pt x="16493" y="624"/>
                    <a:pt x="13259" y="1942"/>
                  </a:cubicBezTo>
                  <a:cubicBezTo>
                    <a:pt x="11379" y="2668"/>
                    <a:pt x="9499" y="3821"/>
                    <a:pt x="7820" y="5275"/>
                  </a:cubicBezTo>
                  <a:cubicBezTo>
                    <a:pt x="5213" y="7480"/>
                    <a:pt x="3033" y="10287"/>
                    <a:pt x="1780" y="13746"/>
                  </a:cubicBezTo>
                  <a:cubicBezTo>
                    <a:pt x="527" y="17079"/>
                    <a:pt x="0" y="20939"/>
                    <a:pt x="727" y="25225"/>
                  </a:cubicBezTo>
                  <a:cubicBezTo>
                    <a:pt x="1053" y="27004"/>
                    <a:pt x="1554" y="28784"/>
                    <a:pt x="2306" y="30538"/>
                  </a:cubicBezTo>
                  <a:cubicBezTo>
                    <a:pt x="2607" y="31390"/>
                    <a:pt x="3033" y="32217"/>
                    <a:pt x="3434" y="32944"/>
                  </a:cubicBezTo>
                  <a:cubicBezTo>
                    <a:pt x="3860" y="33897"/>
                    <a:pt x="5013" y="34623"/>
                    <a:pt x="6567" y="35250"/>
                  </a:cubicBezTo>
                  <a:cubicBezTo>
                    <a:pt x="8146" y="35977"/>
                    <a:pt x="10126" y="36503"/>
                    <a:pt x="12331" y="36929"/>
                  </a:cubicBezTo>
                  <a:cubicBezTo>
                    <a:pt x="14411" y="37330"/>
                    <a:pt x="16717" y="37656"/>
                    <a:pt x="19098" y="37857"/>
                  </a:cubicBezTo>
                  <a:cubicBezTo>
                    <a:pt x="21203" y="37957"/>
                    <a:pt x="23384" y="38057"/>
                    <a:pt x="25489" y="38057"/>
                  </a:cubicBezTo>
                  <a:cubicBezTo>
                    <a:pt x="26742" y="38057"/>
                    <a:pt x="27996" y="37957"/>
                    <a:pt x="29123" y="37857"/>
                  </a:cubicBezTo>
                  <a:cubicBezTo>
                    <a:pt x="29242" y="37761"/>
                    <a:pt x="31032" y="35025"/>
                    <a:pt x="36741" y="35025"/>
                  </a:cubicBezTo>
                  <a:cubicBezTo>
                    <a:pt x="37048" y="35025"/>
                    <a:pt x="37365" y="35033"/>
                    <a:pt x="37695" y="35050"/>
                  </a:cubicBezTo>
                  <a:cubicBezTo>
                    <a:pt x="38021" y="35050"/>
                    <a:pt x="38321" y="35150"/>
                    <a:pt x="38422" y="35350"/>
                  </a:cubicBezTo>
                  <a:lnTo>
                    <a:pt x="38647" y="35250"/>
                  </a:lnTo>
                  <a:cubicBezTo>
                    <a:pt x="38848" y="35150"/>
                    <a:pt x="39048" y="34924"/>
                    <a:pt x="39274" y="34724"/>
                  </a:cubicBezTo>
                  <a:cubicBezTo>
                    <a:pt x="39274" y="34623"/>
                    <a:pt x="39374" y="34623"/>
                    <a:pt x="39374" y="34523"/>
                  </a:cubicBezTo>
                  <a:cubicBezTo>
                    <a:pt x="40402" y="33170"/>
                    <a:pt x="41354" y="31491"/>
                    <a:pt x="41981" y="29611"/>
                  </a:cubicBezTo>
                  <a:lnTo>
                    <a:pt x="41981" y="29511"/>
                  </a:lnTo>
                  <a:cubicBezTo>
                    <a:pt x="39274" y="29511"/>
                    <a:pt x="37795" y="27004"/>
                    <a:pt x="37895" y="23245"/>
                  </a:cubicBezTo>
                  <a:cubicBezTo>
                    <a:pt x="38021" y="20513"/>
                    <a:pt x="39048" y="18433"/>
                    <a:pt x="40727" y="17806"/>
                  </a:cubicBezTo>
                  <a:cubicBezTo>
                    <a:pt x="40727" y="16979"/>
                    <a:pt x="40527" y="9761"/>
                    <a:pt x="36442" y="4222"/>
                  </a:cubicBezTo>
                  <a:cubicBezTo>
                    <a:pt x="32832" y="1496"/>
                    <a:pt x="28093" y="1"/>
                    <a:pt x="2308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34"/>
            <p:cNvSpPr/>
            <p:nvPr/>
          </p:nvSpPr>
          <p:spPr>
            <a:xfrm flipH="1">
              <a:off x="1826329" y="1772794"/>
              <a:ext cx="102865" cy="102865"/>
            </a:xfrm>
            <a:custGeom>
              <a:avLst/>
              <a:gdLst/>
              <a:ahLst/>
              <a:cxnLst/>
              <a:rect l="l" t="t" r="r" b="b"/>
              <a:pathLst>
                <a:path w="3234" h="3234" extrusionOk="0">
                  <a:moveTo>
                    <a:pt x="1655" y="1"/>
                  </a:moveTo>
                  <a:cubicBezTo>
                    <a:pt x="727" y="1"/>
                    <a:pt x="1" y="728"/>
                    <a:pt x="1" y="1555"/>
                  </a:cubicBezTo>
                  <a:cubicBezTo>
                    <a:pt x="1" y="2507"/>
                    <a:pt x="727" y="3234"/>
                    <a:pt x="1655" y="3234"/>
                  </a:cubicBezTo>
                  <a:cubicBezTo>
                    <a:pt x="2507" y="3234"/>
                    <a:pt x="3234" y="2507"/>
                    <a:pt x="3234" y="1555"/>
                  </a:cubicBezTo>
                  <a:cubicBezTo>
                    <a:pt x="3234" y="728"/>
                    <a:pt x="2507" y="1"/>
                    <a:pt x="1655" y="1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34"/>
            <p:cNvSpPr/>
            <p:nvPr/>
          </p:nvSpPr>
          <p:spPr>
            <a:xfrm flipH="1">
              <a:off x="1251546" y="1812650"/>
              <a:ext cx="106841" cy="106078"/>
            </a:xfrm>
            <a:custGeom>
              <a:avLst/>
              <a:gdLst/>
              <a:ahLst/>
              <a:cxnLst/>
              <a:rect l="l" t="t" r="r" b="b"/>
              <a:pathLst>
                <a:path w="3359" h="3335" extrusionOk="0">
                  <a:moveTo>
                    <a:pt x="1680" y="1"/>
                  </a:moveTo>
                  <a:cubicBezTo>
                    <a:pt x="727" y="1"/>
                    <a:pt x="1" y="728"/>
                    <a:pt x="1" y="1655"/>
                  </a:cubicBezTo>
                  <a:cubicBezTo>
                    <a:pt x="1" y="2607"/>
                    <a:pt x="727" y="3334"/>
                    <a:pt x="1680" y="3334"/>
                  </a:cubicBezTo>
                  <a:cubicBezTo>
                    <a:pt x="2607" y="3334"/>
                    <a:pt x="3359" y="2607"/>
                    <a:pt x="3359" y="1655"/>
                  </a:cubicBezTo>
                  <a:cubicBezTo>
                    <a:pt x="3359" y="728"/>
                    <a:pt x="2607" y="1"/>
                    <a:pt x="1680" y="1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34"/>
            <p:cNvSpPr/>
            <p:nvPr/>
          </p:nvSpPr>
          <p:spPr>
            <a:xfrm flipH="1">
              <a:off x="1482681" y="1806384"/>
              <a:ext cx="453893" cy="223734"/>
            </a:xfrm>
            <a:custGeom>
              <a:avLst/>
              <a:gdLst/>
              <a:ahLst/>
              <a:cxnLst/>
              <a:rect l="l" t="t" r="r" b="b"/>
              <a:pathLst>
                <a:path w="14270" h="7034" extrusionOk="0">
                  <a:moveTo>
                    <a:pt x="10944" y="1"/>
                  </a:moveTo>
                  <a:cubicBezTo>
                    <a:pt x="10235" y="1"/>
                    <a:pt x="9412" y="215"/>
                    <a:pt x="8478" y="724"/>
                  </a:cubicBezTo>
                  <a:cubicBezTo>
                    <a:pt x="5446" y="2378"/>
                    <a:pt x="333" y="5110"/>
                    <a:pt x="107" y="6238"/>
                  </a:cubicBezTo>
                  <a:cubicBezTo>
                    <a:pt x="0" y="6800"/>
                    <a:pt x="1437" y="7034"/>
                    <a:pt x="3261" y="7034"/>
                  </a:cubicBezTo>
                  <a:cubicBezTo>
                    <a:pt x="4853" y="7034"/>
                    <a:pt x="6739" y="6856"/>
                    <a:pt x="8152" y="6564"/>
                  </a:cubicBezTo>
                  <a:cubicBezTo>
                    <a:pt x="10884" y="5937"/>
                    <a:pt x="14017" y="5211"/>
                    <a:pt x="14117" y="3857"/>
                  </a:cubicBezTo>
                  <a:cubicBezTo>
                    <a:pt x="14269" y="2109"/>
                    <a:pt x="13168" y="1"/>
                    <a:pt x="1094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34"/>
            <p:cNvSpPr/>
            <p:nvPr/>
          </p:nvSpPr>
          <p:spPr>
            <a:xfrm flipH="1">
              <a:off x="1344813" y="1992052"/>
              <a:ext cx="209675" cy="144120"/>
            </a:xfrm>
            <a:custGeom>
              <a:avLst/>
              <a:gdLst/>
              <a:ahLst/>
              <a:cxnLst/>
              <a:rect l="l" t="t" r="r" b="b"/>
              <a:pathLst>
                <a:path w="6592" h="4531" extrusionOk="0">
                  <a:moveTo>
                    <a:pt x="6166" y="0"/>
                  </a:moveTo>
                  <a:cubicBezTo>
                    <a:pt x="6065" y="0"/>
                    <a:pt x="5865" y="100"/>
                    <a:pt x="5865" y="301"/>
                  </a:cubicBezTo>
                  <a:lnTo>
                    <a:pt x="5865" y="627"/>
                  </a:lnTo>
                  <a:cubicBezTo>
                    <a:pt x="5865" y="727"/>
                    <a:pt x="5765" y="927"/>
                    <a:pt x="5765" y="1028"/>
                  </a:cubicBezTo>
                  <a:cubicBezTo>
                    <a:pt x="5639" y="1253"/>
                    <a:pt x="5639" y="1353"/>
                    <a:pt x="5539" y="1554"/>
                  </a:cubicBezTo>
                  <a:cubicBezTo>
                    <a:pt x="5539" y="1654"/>
                    <a:pt x="5439" y="1880"/>
                    <a:pt x="5338" y="2080"/>
                  </a:cubicBezTo>
                  <a:cubicBezTo>
                    <a:pt x="5238" y="2181"/>
                    <a:pt x="5013" y="2406"/>
                    <a:pt x="4912" y="2506"/>
                  </a:cubicBezTo>
                  <a:cubicBezTo>
                    <a:pt x="4812" y="2707"/>
                    <a:pt x="4612" y="2807"/>
                    <a:pt x="4386" y="2907"/>
                  </a:cubicBezTo>
                  <a:cubicBezTo>
                    <a:pt x="4386" y="3033"/>
                    <a:pt x="4286" y="3033"/>
                    <a:pt x="4186" y="3033"/>
                  </a:cubicBezTo>
                  <a:cubicBezTo>
                    <a:pt x="4186" y="3033"/>
                    <a:pt x="4085" y="3133"/>
                    <a:pt x="3985" y="3133"/>
                  </a:cubicBezTo>
                  <a:lnTo>
                    <a:pt x="3759" y="3233"/>
                  </a:lnTo>
                  <a:lnTo>
                    <a:pt x="3459" y="3233"/>
                  </a:lnTo>
                  <a:cubicBezTo>
                    <a:pt x="3358" y="3333"/>
                    <a:pt x="3258" y="3333"/>
                    <a:pt x="3133" y="3333"/>
                  </a:cubicBezTo>
                  <a:lnTo>
                    <a:pt x="2832" y="3333"/>
                  </a:lnTo>
                  <a:cubicBezTo>
                    <a:pt x="2732" y="3333"/>
                    <a:pt x="2632" y="3233"/>
                    <a:pt x="2506" y="3233"/>
                  </a:cubicBezTo>
                  <a:cubicBezTo>
                    <a:pt x="2406" y="3233"/>
                    <a:pt x="2206" y="3133"/>
                    <a:pt x="2005" y="3033"/>
                  </a:cubicBezTo>
                  <a:cubicBezTo>
                    <a:pt x="1880" y="2907"/>
                    <a:pt x="1679" y="2807"/>
                    <a:pt x="1579" y="2707"/>
                  </a:cubicBezTo>
                  <a:cubicBezTo>
                    <a:pt x="1253" y="2506"/>
                    <a:pt x="1053" y="2281"/>
                    <a:pt x="952" y="2080"/>
                  </a:cubicBezTo>
                  <a:lnTo>
                    <a:pt x="752" y="1880"/>
                  </a:lnTo>
                  <a:cubicBezTo>
                    <a:pt x="660" y="1714"/>
                    <a:pt x="526" y="1615"/>
                    <a:pt x="423" y="1615"/>
                  </a:cubicBezTo>
                  <a:cubicBezTo>
                    <a:pt x="386" y="1615"/>
                    <a:pt x="352" y="1628"/>
                    <a:pt x="326" y="1654"/>
                  </a:cubicBezTo>
                  <a:cubicBezTo>
                    <a:pt x="125" y="1654"/>
                    <a:pt x="0" y="1880"/>
                    <a:pt x="125" y="2080"/>
                  </a:cubicBezTo>
                  <a:cubicBezTo>
                    <a:pt x="125" y="2080"/>
                    <a:pt x="125" y="2281"/>
                    <a:pt x="226" y="2506"/>
                  </a:cubicBezTo>
                  <a:cubicBezTo>
                    <a:pt x="326" y="2707"/>
                    <a:pt x="526" y="3133"/>
                    <a:pt x="852" y="3434"/>
                  </a:cubicBezTo>
                  <a:cubicBezTo>
                    <a:pt x="952" y="3534"/>
                    <a:pt x="1053" y="3659"/>
                    <a:pt x="1053" y="3759"/>
                  </a:cubicBezTo>
                  <a:cubicBezTo>
                    <a:pt x="1153" y="3860"/>
                    <a:pt x="1253" y="3860"/>
                    <a:pt x="1379" y="3960"/>
                  </a:cubicBezTo>
                  <a:cubicBezTo>
                    <a:pt x="1679" y="4161"/>
                    <a:pt x="1880" y="4286"/>
                    <a:pt x="2206" y="4386"/>
                  </a:cubicBezTo>
                  <a:cubicBezTo>
                    <a:pt x="2406" y="4486"/>
                    <a:pt x="2506" y="4486"/>
                    <a:pt x="2732" y="4486"/>
                  </a:cubicBezTo>
                  <a:cubicBezTo>
                    <a:pt x="2866" y="4486"/>
                    <a:pt x="2955" y="4531"/>
                    <a:pt x="3066" y="4531"/>
                  </a:cubicBezTo>
                  <a:cubicBezTo>
                    <a:pt x="3122" y="4531"/>
                    <a:pt x="3183" y="4520"/>
                    <a:pt x="3258" y="4486"/>
                  </a:cubicBezTo>
                  <a:lnTo>
                    <a:pt x="3985" y="4486"/>
                  </a:lnTo>
                  <a:lnTo>
                    <a:pt x="3985" y="4386"/>
                  </a:lnTo>
                  <a:lnTo>
                    <a:pt x="4186" y="4386"/>
                  </a:lnTo>
                  <a:lnTo>
                    <a:pt x="4386" y="4286"/>
                  </a:lnTo>
                  <a:cubicBezTo>
                    <a:pt x="4511" y="4286"/>
                    <a:pt x="4511" y="4286"/>
                    <a:pt x="4612" y="4161"/>
                  </a:cubicBezTo>
                  <a:cubicBezTo>
                    <a:pt x="4812" y="4161"/>
                    <a:pt x="4912" y="4060"/>
                    <a:pt x="5138" y="3960"/>
                  </a:cubicBezTo>
                  <a:cubicBezTo>
                    <a:pt x="5338" y="3759"/>
                    <a:pt x="5639" y="3534"/>
                    <a:pt x="5865" y="3333"/>
                  </a:cubicBezTo>
                  <a:cubicBezTo>
                    <a:pt x="6065" y="3033"/>
                    <a:pt x="6166" y="2807"/>
                    <a:pt x="6266" y="2506"/>
                  </a:cubicBezTo>
                  <a:cubicBezTo>
                    <a:pt x="6391" y="2281"/>
                    <a:pt x="6491" y="2080"/>
                    <a:pt x="6491" y="1780"/>
                  </a:cubicBezTo>
                  <a:cubicBezTo>
                    <a:pt x="6592" y="1554"/>
                    <a:pt x="6592" y="1353"/>
                    <a:pt x="6592" y="1153"/>
                  </a:cubicBezTo>
                  <a:lnTo>
                    <a:pt x="6592" y="727"/>
                  </a:lnTo>
                  <a:lnTo>
                    <a:pt x="6592" y="301"/>
                  </a:lnTo>
                  <a:cubicBezTo>
                    <a:pt x="6592" y="100"/>
                    <a:pt x="6391" y="0"/>
                    <a:pt x="6166" y="0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34"/>
            <p:cNvSpPr/>
            <p:nvPr/>
          </p:nvSpPr>
          <p:spPr>
            <a:xfrm flipH="1">
              <a:off x="2092597" y="2211278"/>
              <a:ext cx="29517" cy="36706"/>
            </a:xfrm>
            <a:custGeom>
              <a:avLst/>
              <a:gdLst/>
              <a:ahLst/>
              <a:cxnLst/>
              <a:rect l="l" t="t" r="r" b="b"/>
              <a:pathLst>
                <a:path w="928" h="1154" extrusionOk="0">
                  <a:moveTo>
                    <a:pt x="301" y="0"/>
                  </a:moveTo>
                  <a:cubicBezTo>
                    <a:pt x="101" y="0"/>
                    <a:pt x="0" y="101"/>
                    <a:pt x="0" y="201"/>
                  </a:cubicBezTo>
                  <a:cubicBezTo>
                    <a:pt x="0" y="401"/>
                    <a:pt x="101" y="727"/>
                    <a:pt x="201" y="928"/>
                  </a:cubicBezTo>
                  <a:cubicBezTo>
                    <a:pt x="301" y="1028"/>
                    <a:pt x="426" y="1153"/>
                    <a:pt x="527" y="1153"/>
                  </a:cubicBezTo>
                  <a:cubicBezTo>
                    <a:pt x="627" y="1153"/>
                    <a:pt x="727" y="1028"/>
                    <a:pt x="727" y="1028"/>
                  </a:cubicBezTo>
                  <a:cubicBezTo>
                    <a:pt x="928" y="827"/>
                    <a:pt x="928" y="627"/>
                    <a:pt x="727" y="401"/>
                  </a:cubicBezTo>
                  <a:cubicBezTo>
                    <a:pt x="627" y="401"/>
                    <a:pt x="527" y="201"/>
                    <a:pt x="527" y="101"/>
                  </a:cubicBezTo>
                  <a:cubicBezTo>
                    <a:pt x="426" y="0"/>
                    <a:pt x="301" y="0"/>
                    <a:pt x="301" y="0"/>
                  </a:cubicBezTo>
                  <a:close/>
                </a:path>
              </a:pathLst>
            </a:custGeom>
            <a:solidFill>
              <a:srgbClr val="DDD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34"/>
            <p:cNvSpPr/>
            <p:nvPr/>
          </p:nvSpPr>
          <p:spPr>
            <a:xfrm flipH="1">
              <a:off x="2048733" y="2188153"/>
              <a:ext cx="27132" cy="35911"/>
            </a:xfrm>
            <a:custGeom>
              <a:avLst/>
              <a:gdLst/>
              <a:ahLst/>
              <a:cxnLst/>
              <a:rect l="l" t="t" r="r" b="b"/>
              <a:pathLst>
                <a:path w="853" h="1129" extrusionOk="0">
                  <a:moveTo>
                    <a:pt x="326" y="1"/>
                  </a:moveTo>
                  <a:cubicBezTo>
                    <a:pt x="226" y="1"/>
                    <a:pt x="100" y="1"/>
                    <a:pt x="100" y="101"/>
                  </a:cubicBezTo>
                  <a:cubicBezTo>
                    <a:pt x="0" y="201"/>
                    <a:pt x="0" y="301"/>
                    <a:pt x="0" y="502"/>
                  </a:cubicBezTo>
                  <a:lnTo>
                    <a:pt x="0" y="627"/>
                  </a:lnTo>
                  <a:lnTo>
                    <a:pt x="0" y="727"/>
                  </a:lnTo>
                  <a:lnTo>
                    <a:pt x="0" y="828"/>
                  </a:lnTo>
                  <a:cubicBezTo>
                    <a:pt x="100" y="1028"/>
                    <a:pt x="226" y="1128"/>
                    <a:pt x="426" y="1128"/>
                  </a:cubicBezTo>
                  <a:lnTo>
                    <a:pt x="526" y="1128"/>
                  </a:lnTo>
                  <a:cubicBezTo>
                    <a:pt x="727" y="1028"/>
                    <a:pt x="852" y="928"/>
                    <a:pt x="852" y="627"/>
                  </a:cubicBezTo>
                  <a:cubicBezTo>
                    <a:pt x="852" y="502"/>
                    <a:pt x="727" y="402"/>
                    <a:pt x="627" y="301"/>
                  </a:cubicBezTo>
                  <a:cubicBezTo>
                    <a:pt x="627" y="201"/>
                    <a:pt x="627" y="201"/>
                    <a:pt x="526" y="101"/>
                  </a:cubicBezTo>
                  <a:cubicBezTo>
                    <a:pt x="526" y="1"/>
                    <a:pt x="426" y="1"/>
                    <a:pt x="326" y="1"/>
                  </a:cubicBezTo>
                  <a:close/>
                </a:path>
              </a:pathLst>
            </a:custGeom>
            <a:solidFill>
              <a:srgbClr val="DDD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34"/>
            <p:cNvSpPr/>
            <p:nvPr/>
          </p:nvSpPr>
          <p:spPr>
            <a:xfrm flipH="1">
              <a:off x="2085409" y="2131565"/>
              <a:ext cx="39887" cy="43067"/>
            </a:xfrm>
            <a:custGeom>
              <a:avLst/>
              <a:gdLst/>
              <a:ahLst/>
              <a:cxnLst/>
              <a:rect l="l" t="t" r="r" b="b"/>
              <a:pathLst>
                <a:path w="1254" h="1354" extrusionOk="0">
                  <a:moveTo>
                    <a:pt x="526" y="0"/>
                  </a:moveTo>
                  <a:cubicBezTo>
                    <a:pt x="201" y="0"/>
                    <a:pt x="100" y="100"/>
                    <a:pt x="100" y="301"/>
                  </a:cubicBezTo>
                  <a:cubicBezTo>
                    <a:pt x="0" y="627"/>
                    <a:pt x="0" y="927"/>
                    <a:pt x="201" y="1153"/>
                  </a:cubicBezTo>
                  <a:cubicBezTo>
                    <a:pt x="301" y="1253"/>
                    <a:pt x="401" y="1353"/>
                    <a:pt x="627" y="1353"/>
                  </a:cubicBezTo>
                  <a:lnTo>
                    <a:pt x="827" y="1353"/>
                  </a:lnTo>
                  <a:cubicBezTo>
                    <a:pt x="1153" y="1153"/>
                    <a:pt x="1253" y="727"/>
                    <a:pt x="927" y="526"/>
                  </a:cubicBezTo>
                  <a:cubicBezTo>
                    <a:pt x="927" y="401"/>
                    <a:pt x="827" y="301"/>
                    <a:pt x="827" y="201"/>
                  </a:cubicBezTo>
                  <a:cubicBezTo>
                    <a:pt x="827" y="100"/>
                    <a:pt x="627" y="0"/>
                    <a:pt x="526" y="0"/>
                  </a:cubicBezTo>
                  <a:close/>
                </a:path>
              </a:pathLst>
            </a:custGeom>
            <a:solidFill>
              <a:srgbClr val="DDD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34"/>
            <p:cNvSpPr/>
            <p:nvPr/>
          </p:nvSpPr>
          <p:spPr>
            <a:xfrm flipH="1">
              <a:off x="956550" y="1845350"/>
              <a:ext cx="49461" cy="19975"/>
            </a:xfrm>
            <a:custGeom>
              <a:avLst/>
              <a:gdLst/>
              <a:ahLst/>
              <a:cxnLst/>
              <a:rect l="l" t="t" r="r" b="b"/>
              <a:pathLst>
                <a:path w="1555" h="628" extrusionOk="0">
                  <a:moveTo>
                    <a:pt x="1253" y="1"/>
                  </a:moveTo>
                  <a:cubicBezTo>
                    <a:pt x="928" y="1"/>
                    <a:pt x="627" y="1"/>
                    <a:pt x="301" y="226"/>
                  </a:cubicBezTo>
                  <a:cubicBezTo>
                    <a:pt x="0" y="326"/>
                    <a:pt x="201" y="627"/>
                    <a:pt x="426" y="627"/>
                  </a:cubicBezTo>
                  <a:cubicBezTo>
                    <a:pt x="426" y="627"/>
                    <a:pt x="527" y="627"/>
                    <a:pt x="627" y="527"/>
                  </a:cubicBezTo>
                  <a:cubicBezTo>
                    <a:pt x="727" y="326"/>
                    <a:pt x="1153" y="326"/>
                    <a:pt x="1354" y="326"/>
                  </a:cubicBezTo>
                  <a:cubicBezTo>
                    <a:pt x="1554" y="326"/>
                    <a:pt x="1554" y="1"/>
                    <a:pt x="13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34"/>
            <p:cNvSpPr/>
            <p:nvPr/>
          </p:nvSpPr>
          <p:spPr>
            <a:xfrm flipH="1">
              <a:off x="972518" y="1889182"/>
              <a:ext cx="59798" cy="43099"/>
            </a:xfrm>
            <a:custGeom>
              <a:avLst/>
              <a:gdLst/>
              <a:ahLst/>
              <a:cxnLst/>
              <a:rect l="l" t="t" r="r" b="b"/>
              <a:pathLst>
                <a:path w="1880" h="1355" extrusionOk="0">
                  <a:moveTo>
                    <a:pt x="1454" y="1"/>
                  </a:moveTo>
                  <a:cubicBezTo>
                    <a:pt x="928" y="201"/>
                    <a:pt x="401" y="302"/>
                    <a:pt x="201" y="828"/>
                  </a:cubicBezTo>
                  <a:cubicBezTo>
                    <a:pt x="0" y="1129"/>
                    <a:pt x="301" y="1354"/>
                    <a:pt x="501" y="1354"/>
                  </a:cubicBezTo>
                  <a:cubicBezTo>
                    <a:pt x="727" y="1354"/>
                    <a:pt x="827" y="1254"/>
                    <a:pt x="827" y="1129"/>
                  </a:cubicBezTo>
                  <a:cubicBezTo>
                    <a:pt x="928" y="828"/>
                    <a:pt x="1354" y="628"/>
                    <a:pt x="1654" y="502"/>
                  </a:cubicBezTo>
                  <a:cubicBezTo>
                    <a:pt x="1880" y="402"/>
                    <a:pt x="1755" y="1"/>
                    <a:pt x="14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34"/>
            <p:cNvSpPr/>
            <p:nvPr/>
          </p:nvSpPr>
          <p:spPr>
            <a:xfrm flipH="1">
              <a:off x="976494" y="1938613"/>
              <a:ext cx="46280" cy="43099"/>
            </a:xfrm>
            <a:custGeom>
              <a:avLst/>
              <a:gdLst/>
              <a:ahLst/>
              <a:cxnLst/>
              <a:rect l="l" t="t" r="r" b="b"/>
              <a:pathLst>
                <a:path w="1455" h="1355" extrusionOk="0">
                  <a:moveTo>
                    <a:pt x="1054" y="1"/>
                  </a:moveTo>
                  <a:cubicBezTo>
                    <a:pt x="953" y="1"/>
                    <a:pt x="953" y="1"/>
                    <a:pt x="828" y="101"/>
                  </a:cubicBezTo>
                  <a:cubicBezTo>
                    <a:pt x="628" y="327"/>
                    <a:pt x="327" y="627"/>
                    <a:pt x="101" y="953"/>
                  </a:cubicBezTo>
                  <a:cubicBezTo>
                    <a:pt x="1" y="1154"/>
                    <a:pt x="201" y="1354"/>
                    <a:pt x="427" y="1354"/>
                  </a:cubicBezTo>
                  <a:cubicBezTo>
                    <a:pt x="427" y="1354"/>
                    <a:pt x="527" y="1354"/>
                    <a:pt x="628" y="1254"/>
                  </a:cubicBezTo>
                  <a:cubicBezTo>
                    <a:pt x="728" y="953"/>
                    <a:pt x="1054" y="728"/>
                    <a:pt x="1254" y="427"/>
                  </a:cubicBezTo>
                  <a:cubicBezTo>
                    <a:pt x="1455" y="327"/>
                    <a:pt x="1254" y="1"/>
                    <a:pt x="10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34"/>
            <p:cNvSpPr/>
            <p:nvPr/>
          </p:nvSpPr>
          <p:spPr>
            <a:xfrm flipH="1">
              <a:off x="976494" y="2004807"/>
              <a:ext cx="43067" cy="56617"/>
            </a:xfrm>
            <a:custGeom>
              <a:avLst/>
              <a:gdLst/>
              <a:ahLst/>
              <a:cxnLst/>
              <a:rect l="l" t="t" r="r" b="b"/>
              <a:pathLst>
                <a:path w="1354" h="1780" extrusionOk="0">
                  <a:moveTo>
                    <a:pt x="953" y="0"/>
                  </a:moveTo>
                  <a:cubicBezTo>
                    <a:pt x="852" y="0"/>
                    <a:pt x="627" y="0"/>
                    <a:pt x="627" y="226"/>
                  </a:cubicBezTo>
                  <a:cubicBezTo>
                    <a:pt x="527" y="526"/>
                    <a:pt x="326" y="852"/>
                    <a:pt x="226" y="1153"/>
                  </a:cubicBezTo>
                  <a:cubicBezTo>
                    <a:pt x="0" y="1579"/>
                    <a:pt x="226" y="1780"/>
                    <a:pt x="527" y="1780"/>
                  </a:cubicBezTo>
                  <a:cubicBezTo>
                    <a:pt x="627" y="1780"/>
                    <a:pt x="852" y="1679"/>
                    <a:pt x="953" y="1479"/>
                  </a:cubicBezTo>
                  <a:cubicBezTo>
                    <a:pt x="1053" y="1153"/>
                    <a:pt x="1153" y="752"/>
                    <a:pt x="1253" y="426"/>
                  </a:cubicBezTo>
                  <a:cubicBezTo>
                    <a:pt x="1354" y="125"/>
                    <a:pt x="1153" y="0"/>
                    <a:pt x="95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34"/>
            <p:cNvSpPr/>
            <p:nvPr/>
          </p:nvSpPr>
          <p:spPr>
            <a:xfrm flipH="1">
              <a:off x="949392" y="2055033"/>
              <a:ext cx="36706" cy="59798"/>
            </a:xfrm>
            <a:custGeom>
              <a:avLst/>
              <a:gdLst/>
              <a:ahLst/>
              <a:cxnLst/>
              <a:rect l="l" t="t" r="r" b="b"/>
              <a:pathLst>
                <a:path w="1154" h="1880" extrusionOk="0">
                  <a:moveTo>
                    <a:pt x="728" y="0"/>
                  </a:moveTo>
                  <a:cubicBezTo>
                    <a:pt x="627" y="0"/>
                    <a:pt x="427" y="100"/>
                    <a:pt x="427" y="301"/>
                  </a:cubicBezTo>
                  <a:cubicBezTo>
                    <a:pt x="201" y="727"/>
                    <a:pt x="1" y="1153"/>
                    <a:pt x="201" y="1554"/>
                  </a:cubicBezTo>
                  <a:cubicBezTo>
                    <a:pt x="302" y="1779"/>
                    <a:pt x="427" y="1880"/>
                    <a:pt x="627" y="1880"/>
                  </a:cubicBezTo>
                  <a:cubicBezTo>
                    <a:pt x="828" y="1880"/>
                    <a:pt x="1053" y="1679"/>
                    <a:pt x="928" y="1253"/>
                  </a:cubicBezTo>
                  <a:cubicBezTo>
                    <a:pt x="828" y="1053"/>
                    <a:pt x="1053" y="727"/>
                    <a:pt x="1053" y="526"/>
                  </a:cubicBezTo>
                  <a:cubicBezTo>
                    <a:pt x="1154" y="201"/>
                    <a:pt x="928" y="0"/>
                    <a:pt x="7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34"/>
            <p:cNvSpPr/>
            <p:nvPr/>
          </p:nvSpPr>
          <p:spPr>
            <a:xfrm flipH="1">
              <a:off x="889592" y="2081339"/>
              <a:ext cx="39887" cy="53437"/>
            </a:xfrm>
            <a:custGeom>
              <a:avLst/>
              <a:gdLst/>
              <a:ahLst/>
              <a:cxnLst/>
              <a:rect l="l" t="t" r="r" b="b"/>
              <a:pathLst>
                <a:path w="1254" h="1680" extrusionOk="0">
                  <a:moveTo>
                    <a:pt x="301" y="0"/>
                  </a:moveTo>
                  <a:cubicBezTo>
                    <a:pt x="201" y="0"/>
                    <a:pt x="0" y="100"/>
                    <a:pt x="0" y="426"/>
                  </a:cubicBezTo>
                  <a:cubicBezTo>
                    <a:pt x="0" y="852"/>
                    <a:pt x="0" y="1253"/>
                    <a:pt x="401" y="1579"/>
                  </a:cubicBezTo>
                  <a:cubicBezTo>
                    <a:pt x="527" y="1579"/>
                    <a:pt x="527" y="1679"/>
                    <a:pt x="627" y="1679"/>
                  </a:cubicBezTo>
                  <a:cubicBezTo>
                    <a:pt x="928" y="1679"/>
                    <a:pt x="1253" y="1053"/>
                    <a:pt x="827" y="852"/>
                  </a:cubicBezTo>
                  <a:cubicBezTo>
                    <a:pt x="727" y="852"/>
                    <a:pt x="727" y="852"/>
                    <a:pt x="727" y="727"/>
                  </a:cubicBezTo>
                  <a:lnTo>
                    <a:pt x="727" y="426"/>
                  </a:lnTo>
                  <a:cubicBezTo>
                    <a:pt x="727" y="100"/>
                    <a:pt x="527" y="0"/>
                    <a:pt x="3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34"/>
            <p:cNvSpPr/>
            <p:nvPr/>
          </p:nvSpPr>
          <p:spPr>
            <a:xfrm flipH="1">
              <a:off x="2258417" y="1693081"/>
              <a:ext cx="53437" cy="46280"/>
            </a:xfrm>
            <a:custGeom>
              <a:avLst/>
              <a:gdLst/>
              <a:ahLst/>
              <a:cxnLst/>
              <a:rect l="l" t="t" r="r" b="b"/>
              <a:pathLst>
                <a:path w="1680" h="1455" extrusionOk="0">
                  <a:moveTo>
                    <a:pt x="1053" y="1"/>
                  </a:moveTo>
                  <a:cubicBezTo>
                    <a:pt x="953" y="1"/>
                    <a:pt x="853" y="101"/>
                    <a:pt x="752" y="201"/>
                  </a:cubicBezTo>
                  <a:lnTo>
                    <a:pt x="426" y="527"/>
                  </a:lnTo>
                  <a:lnTo>
                    <a:pt x="326" y="627"/>
                  </a:lnTo>
                  <a:cubicBezTo>
                    <a:pt x="226" y="627"/>
                    <a:pt x="0" y="727"/>
                    <a:pt x="0" y="928"/>
                  </a:cubicBezTo>
                  <a:cubicBezTo>
                    <a:pt x="0" y="1153"/>
                    <a:pt x="226" y="1454"/>
                    <a:pt x="527" y="1454"/>
                  </a:cubicBezTo>
                  <a:lnTo>
                    <a:pt x="627" y="1354"/>
                  </a:lnTo>
                  <a:cubicBezTo>
                    <a:pt x="953" y="1254"/>
                    <a:pt x="1153" y="1028"/>
                    <a:pt x="1379" y="828"/>
                  </a:cubicBezTo>
                  <a:cubicBezTo>
                    <a:pt x="1680" y="527"/>
                    <a:pt x="1379" y="1"/>
                    <a:pt x="105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34"/>
            <p:cNvSpPr/>
            <p:nvPr/>
          </p:nvSpPr>
          <p:spPr>
            <a:xfrm flipH="1">
              <a:off x="2258417" y="1739331"/>
              <a:ext cx="59830" cy="46248"/>
            </a:xfrm>
            <a:custGeom>
              <a:avLst/>
              <a:gdLst/>
              <a:ahLst/>
              <a:cxnLst/>
              <a:rect l="l" t="t" r="r" b="b"/>
              <a:pathLst>
                <a:path w="1881" h="1454" extrusionOk="0">
                  <a:moveTo>
                    <a:pt x="1254" y="0"/>
                  </a:moveTo>
                  <a:cubicBezTo>
                    <a:pt x="828" y="201"/>
                    <a:pt x="427" y="526"/>
                    <a:pt x="201" y="827"/>
                  </a:cubicBezTo>
                  <a:cubicBezTo>
                    <a:pt x="1" y="1153"/>
                    <a:pt x="201" y="1454"/>
                    <a:pt x="427" y="1454"/>
                  </a:cubicBezTo>
                  <a:cubicBezTo>
                    <a:pt x="527" y="1454"/>
                    <a:pt x="627" y="1454"/>
                    <a:pt x="627" y="1354"/>
                  </a:cubicBezTo>
                  <a:cubicBezTo>
                    <a:pt x="953" y="1153"/>
                    <a:pt x="1354" y="1053"/>
                    <a:pt x="1680" y="727"/>
                  </a:cubicBezTo>
                  <a:cubicBezTo>
                    <a:pt x="1881" y="426"/>
                    <a:pt x="1780" y="0"/>
                    <a:pt x="145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34"/>
            <p:cNvSpPr/>
            <p:nvPr/>
          </p:nvSpPr>
          <p:spPr>
            <a:xfrm flipH="1">
              <a:off x="2267991" y="1802312"/>
              <a:ext cx="56617" cy="33493"/>
            </a:xfrm>
            <a:custGeom>
              <a:avLst/>
              <a:gdLst/>
              <a:ahLst/>
              <a:cxnLst/>
              <a:rect l="l" t="t" r="r" b="b"/>
              <a:pathLst>
                <a:path w="1780" h="1053" extrusionOk="0">
                  <a:moveTo>
                    <a:pt x="1354" y="0"/>
                  </a:moveTo>
                  <a:cubicBezTo>
                    <a:pt x="1254" y="0"/>
                    <a:pt x="1153" y="0"/>
                    <a:pt x="1028" y="100"/>
                  </a:cubicBezTo>
                  <a:cubicBezTo>
                    <a:pt x="928" y="226"/>
                    <a:pt x="727" y="226"/>
                    <a:pt x="627" y="326"/>
                  </a:cubicBezTo>
                  <a:cubicBezTo>
                    <a:pt x="527" y="426"/>
                    <a:pt x="301" y="426"/>
                    <a:pt x="201" y="526"/>
                  </a:cubicBezTo>
                  <a:cubicBezTo>
                    <a:pt x="0" y="727"/>
                    <a:pt x="101" y="1053"/>
                    <a:pt x="301" y="1053"/>
                  </a:cubicBezTo>
                  <a:lnTo>
                    <a:pt x="401" y="1053"/>
                  </a:lnTo>
                  <a:cubicBezTo>
                    <a:pt x="627" y="1053"/>
                    <a:pt x="727" y="953"/>
                    <a:pt x="928" y="953"/>
                  </a:cubicBezTo>
                  <a:cubicBezTo>
                    <a:pt x="1028" y="852"/>
                    <a:pt x="1254" y="852"/>
                    <a:pt x="1454" y="727"/>
                  </a:cubicBezTo>
                  <a:cubicBezTo>
                    <a:pt x="1655" y="727"/>
                    <a:pt x="1780" y="426"/>
                    <a:pt x="1655" y="226"/>
                  </a:cubicBezTo>
                  <a:cubicBezTo>
                    <a:pt x="1554" y="0"/>
                    <a:pt x="1454" y="0"/>
                    <a:pt x="135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34"/>
            <p:cNvSpPr/>
            <p:nvPr/>
          </p:nvSpPr>
          <p:spPr>
            <a:xfrm flipH="1">
              <a:off x="2267991" y="1878844"/>
              <a:ext cx="56617" cy="43067"/>
            </a:xfrm>
            <a:custGeom>
              <a:avLst/>
              <a:gdLst/>
              <a:ahLst/>
              <a:cxnLst/>
              <a:rect l="l" t="t" r="r" b="b"/>
              <a:pathLst>
                <a:path w="1780" h="1354" extrusionOk="0">
                  <a:moveTo>
                    <a:pt x="1254" y="0"/>
                  </a:moveTo>
                  <a:cubicBezTo>
                    <a:pt x="928" y="100"/>
                    <a:pt x="727" y="326"/>
                    <a:pt x="527" y="526"/>
                  </a:cubicBezTo>
                  <a:cubicBezTo>
                    <a:pt x="301" y="727"/>
                    <a:pt x="201" y="827"/>
                    <a:pt x="0" y="1053"/>
                  </a:cubicBezTo>
                  <a:cubicBezTo>
                    <a:pt x="0" y="1253"/>
                    <a:pt x="101" y="1354"/>
                    <a:pt x="201" y="1354"/>
                  </a:cubicBezTo>
                  <a:lnTo>
                    <a:pt x="301" y="1354"/>
                  </a:lnTo>
                  <a:cubicBezTo>
                    <a:pt x="527" y="1253"/>
                    <a:pt x="727" y="1153"/>
                    <a:pt x="928" y="1053"/>
                  </a:cubicBezTo>
                  <a:cubicBezTo>
                    <a:pt x="1153" y="953"/>
                    <a:pt x="1354" y="827"/>
                    <a:pt x="1554" y="627"/>
                  </a:cubicBezTo>
                  <a:cubicBezTo>
                    <a:pt x="1780" y="426"/>
                    <a:pt x="1655" y="0"/>
                    <a:pt x="135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34"/>
            <p:cNvSpPr/>
            <p:nvPr/>
          </p:nvSpPr>
          <p:spPr>
            <a:xfrm flipH="1">
              <a:off x="2252023" y="1955376"/>
              <a:ext cx="43099" cy="29517"/>
            </a:xfrm>
            <a:custGeom>
              <a:avLst/>
              <a:gdLst/>
              <a:ahLst/>
              <a:cxnLst/>
              <a:rect l="l" t="t" r="r" b="b"/>
              <a:pathLst>
                <a:path w="1355" h="928" extrusionOk="0">
                  <a:moveTo>
                    <a:pt x="853" y="0"/>
                  </a:moveTo>
                  <a:cubicBezTo>
                    <a:pt x="627" y="0"/>
                    <a:pt x="327" y="201"/>
                    <a:pt x="226" y="426"/>
                  </a:cubicBezTo>
                  <a:cubicBezTo>
                    <a:pt x="1" y="627"/>
                    <a:pt x="226" y="928"/>
                    <a:pt x="427" y="928"/>
                  </a:cubicBezTo>
                  <a:lnTo>
                    <a:pt x="527" y="827"/>
                  </a:lnTo>
                  <a:cubicBezTo>
                    <a:pt x="728" y="727"/>
                    <a:pt x="1354" y="627"/>
                    <a:pt x="1154" y="201"/>
                  </a:cubicBezTo>
                  <a:cubicBezTo>
                    <a:pt x="1154" y="100"/>
                    <a:pt x="1053" y="0"/>
                    <a:pt x="85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34"/>
            <p:cNvSpPr/>
            <p:nvPr/>
          </p:nvSpPr>
          <p:spPr>
            <a:xfrm flipH="1">
              <a:off x="1800021" y="1941826"/>
              <a:ext cx="53437" cy="66987"/>
            </a:xfrm>
            <a:custGeom>
              <a:avLst/>
              <a:gdLst/>
              <a:ahLst/>
              <a:cxnLst/>
              <a:rect l="l" t="t" r="r" b="b"/>
              <a:pathLst>
                <a:path w="1680" h="2106" extrusionOk="0">
                  <a:moveTo>
                    <a:pt x="126" y="0"/>
                  </a:moveTo>
                  <a:cubicBezTo>
                    <a:pt x="126" y="0"/>
                    <a:pt x="1" y="0"/>
                    <a:pt x="126" y="100"/>
                  </a:cubicBezTo>
                  <a:cubicBezTo>
                    <a:pt x="527" y="627"/>
                    <a:pt x="953" y="1253"/>
                    <a:pt x="1153" y="1880"/>
                  </a:cubicBezTo>
                  <a:lnTo>
                    <a:pt x="1379" y="2105"/>
                  </a:lnTo>
                  <a:cubicBezTo>
                    <a:pt x="1579" y="2105"/>
                    <a:pt x="1680" y="1880"/>
                    <a:pt x="1579" y="1780"/>
                  </a:cubicBezTo>
                  <a:cubicBezTo>
                    <a:pt x="1254" y="1053"/>
                    <a:pt x="752" y="526"/>
                    <a:pt x="22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34"/>
            <p:cNvSpPr/>
            <p:nvPr/>
          </p:nvSpPr>
          <p:spPr>
            <a:xfrm flipH="1">
              <a:off x="1726670" y="1892395"/>
              <a:ext cx="39887" cy="59798"/>
            </a:xfrm>
            <a:custGeom>
              <a:avLst/>
              <a:gdLst/>
              <a:ahLst/>
              <a:cxnLst/>
              <a:rect l="l" t="t" r="r" b="b"/>
              <a:pathLst>
                <a:path w="1254" h="1880" extrusionOk="0">
                  <a:moveTo>
                    <a:pt x="201" y="0"/>
                  </a:moveTo>
                  <a:cubicBezTo>
                    <a:pt x="101" y="0"/>
                    <a:pt x="0" y="100"/>
                    <a:pt x="0" y="201"/>
                  </a:cubicBezTo>
                  <a:cubicBezTo>
                    <a:pt x="101" y="527"/>
                    <a:pt x="201" y="827"/>
                    <a:pt x="401" y="1153"/>
                  </a:cubicBezTo>
                  <a:cubicBezTo>
                    <a:pt x="527" y="1354"/>
                    <a:pt x="627" y="1654"/>
                    <a:pt x="928" y="1780"/>
                  </a:cubicBezTo>
                  <a:cubicBezTo>
                    <a:pt x="928" y="1880"/>
                    <a:pt x="1028" y="1880"/>
                    <a:pt x="1028" y="1880"/>
                  </a:cubicBezTo>
                  <a:cubicBezTo>
                    <a:pt x="1153" y="1880"/>
                    <a:pt x="1254" y="1780"/>
                    <a:pt x="1254" y="1554"/>
                  </a:cubicBezTo>
                  <a:cubicBezTo>
                    <a:pt x="1254" y="1253"/>
                    <a:pt x="1028" y="1028"/>
                    <a:pt x="928" y="827"/>
                  </a:cubicBezTo>
                  <a:cubicBezTo>
                    <a:pt x="727" y="527"/>
                    <a:pt x="627" y="301"/>
                    <a:pt x="301" y="100"/>
                  </a:cubicBezTo>
                  <a:cubicBezTo>
                    <a:pt x="301" y="0"/>
                    <a:pt x="301" y="0"/>
                    <a:pt x="20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34"/>
            <p:cNvSpPr/>
            <p:nvPr/>
          </p:nvSpPr>
          <p:spPr>
            <a:xfrm flipH="1">
              <a:off x="1630195" y="1865294"/>
              <a:ext cx="73380" cy="90111"/>
            </a:xfrm>
            <a:custGeom>
              <a:avLst/>
              <a:gdLst/>
              <a:ahLst/>
              <a:cxnLst/>
              <a:rect l="l" t="t" r="r" b="b"/>
              <a:pathLst>
                <a:path w="2307" h="2833" extrusionOk="0">
                  <a:moveTo>
                    <a:pt x="201" y="0"/>
                  </a:moveTo>
                  <a:cubicBezTo>
                    <a:pt x="101" y="0"/>
                    <a:pt x="0" y="125"/>
                    <a:pt x="101" y="125"/>
                  </a:cubicBezTo>
                  <a:cubicBezTo>
                    <a:pt x="426" y="526"/>
                    <a:pt x="727" y="952"/>
                    <a:pt x="1053" y="1379"/>
                  </a:cubicBezTo>
                  <a:cubicBezTo>
                    <a:pt x="1253" y="1780"/>
                    <a:pt x="1454" y="2306"/>
                    <a:pt x="1780" y="2732"/>
                  </a:cubicBezTo>
                  <a:cubicBezTo>
                    <a:pt x="1780" y="2832"/>
                    <a:pt x="1880" y="2832"/>
                    <a:pt x="1980" y="2832"/>
                  </a:cubicBezTo>
                  <a:cubicBezTo>
                    <a:pt x="2181" y="2832"/>
                    <a:pt x="2306" y="2732"/>
                    <a:pt x="2306" y="2506"/>
                  </a:cubicBezTo>
                  <a:cubicBezTo>
                    <a:pt x="2081" y="2005"/>
                    <a:pt x="1780" y="1579"/>
                    <a:pt x="1454" y="1153"/>
                  </a:cubicBezTo>
                  <a:cubicBezTo>
                    <a:pt x="1153" y="752"/>
                    <a:pt x="727" y="326"/>
                    <a:pt x="20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34"/>
            <p:cNvSpPr/>
            <p:nvPr/>
          </p:nvSpPr>
          <p:spPr>
            <a:xfrm flipH="1">
              <a:off x="1577584" y="1832594"/>
              <a:ext cx="69404" cy="72585"/>
            </a:xfrm>
            <a:custGeom>
              <a:avLst/>
              <a:gdLst/>
              <a:ahLst/>
              <a:cxnLst/>
              <a:rect l="l" t="t" r="r" b="b"/>
              <a:pathLst>
                <a:path w="2182" h="2282" extrusionOk="0">
                  <a:moveTo>
                    <a:pt x="302" y="1"/>
                  </a:moveTo>
                  <a:cubicBezTo>
                    <a:pt x="201" y="1"/>
                    <a:pt x="1" y="201"/>
                    <a:pt x="101" y="402"/>
                  </a:cubicBezTo>
                  <a:cubicBezTo>
                    <a:pt x="302" y="627"/>
                    <a:pt x="527" y="928"/>
                    <a:pt x="728" y="1153"/>
                  </a:cubicBezTo>
                  <a:cubicBezTo>
                    <a:pt x="1028" y="1454"/>
                    <a:pt x="1254" y="1780"/>
                    <a:pt x="1454" y="2081"/>
                  </a:cubicBezTo>
                  <a:cubicBezTo>
                    <a:pt x="1555" y="2181"/>
                    <a:pt x="1655" y="2281"/>
                    <a:pt x="1780" y="2281"/>
                  </a:cubicBezTo>
                  <a:cubicBezTo>
                    <a:pt x="1981" y="2281"/>
                    <a:pt x="2181" y="2081"/>
                    <a:pt x="1981" y="1780"/>
                  </a:cubicBezTo>
                  <a:cubicBezTo>
                    <a:pt x="1655" y="1153"/>
                    <a:pt x="1154" y="402"/>
                    <a:pt x="402" y="101"/>
                  </a:cubicBezTo>
                  <a:cubicBezTo>
                    <a:pt x="402" y="101"/>
                    <a:pt x="402" y="1"/>
                    <a:pt x="30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15" name="Google Shape;1215;p34"/>
          <p:cNvGrpSpPr/>
          <p:nvPr/>
        </p:nvGrpSpPr>
        <p:grpSpPr>
          <a:xfrm>
            <a:off x="2175181" y="2621699"/>
            <a:ext cx="327048" cy="369493"/>
            <a:chOff x="2175181" y="2621699"/>
            <a:chExt cx="327048" cy="369493"/>
          </a:xfrm>
        </p:grpSpPr>
        <p:sp>
          <p:nvSpPr>
            <p:cNvPr id="1216" name="Google Shape;1216;p34"/>
            <p:cNvSpPr/>
            <p:nvPr/>
          </p:nvSpPr>
          <p:spPr>
            <a:xfrm rot="-2572734" flipH="1">
              <a:off x="2384905" y="2824234"/>
              <a:ext cx="90996" cy="113116"/>
            </a:xfrm>
            <a:custGeom>
              <a:avLst/>
              <a:gdLst/>
              <a:ahLst/>
              <a:cxnLst/>
              <a:rect l="l" t="t" r="r" b="b"/>
              <a:pathLst>
                <a:path w="928" h="1154" extrusionOk="0">
                  <a:moveTo>
                    <a:pt x="301" y="0"/>
                  </a:moveTo>
                  <a:cubicBezTo>
                    <a:pt x="101" y="0"/>
                    <a:pt x="0" y="101"/>
                    <a:pt x="0" y="201"/>
                  </a:cubicBezTo>
                  <a:cubicBezTo>
                    <a:pt x="0" y="401"/>
                    <a:pt x="101" y="727"/>
                    <a:pt x="201" y="928"/>
                  </a:cubicBezTo>
                  <a:cubicBezTo>
                    <a:pt x="301" y="1028"/>
                    <a:pt x="426" y="1153"/>
                    <a:pt x="527" y="1153"/>
                  </a:cubicBezTo>
                  <a:cubicBezTo>
                    <a:pt x="627" y="1153"/>
                    <a:pt x="727" y="1028"/>
                    <a:pt x="727" y="1028"/>
                  </a:cubicBezTo>
                  <a:cubicBezTo>
                    <a:pt x="928" y="827"/>
                    <a:pt x="928" y="627"/>
                    <a:pt x="727" y="401"/>
                  </a:cubicBezTo>
                  <a:cubicBezTo>
                    <a:pt x="627" y="401"/>
                    <a:pt x="527" y="201"/>
                    <a:pt x="527" y="101"/>
                  </a:cubicBezTo>
                  <a:cubicBezTo>
                    <a:pt x="426" y="0"/>
                    <a:pt x="301" y="0"/>
                    <a:pt x="301" y="0"/>
                  </a:cubicBezTo>
                  <a:close/>
                </a:path>
              </a:pathLst>
            </a:custGeom>
            <a:solidFill>
              <a:srgbClr val="DDD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34"/>
            <p:cNvSpPr/>
            <p:nvPr/>
          </p:nvSpPr>
          <p:spPr>
            <a:xfrm rot="-2572734" flipH="1">
              <a:off x="2237470" y="2866854"/>
              <a:ext cx="83642" cy="110666"/>
            </a:xfrm>
            <a:custGeom>
              <a:avLst/>
              <a:gdLst/>
              <a:ahLst/>
              <a:cxnLst/>
              <a:rect l="l" t="t" r="r" b="b"/>
              <a:pathLst>
                <a:path w="853" h="1129" extrusionOk="0">
                  <a:moveTo>
                    <a:pt x="326" y="1"/>
                  </a:moveTo>
                  <a:cubicBezTo>
                    <a:pt x="226" y="1"/>
                    <a:pt x="100" y="1"/>
                    <a:pt x="100" y="101"/>
                  </a:cubicBezTo>
                  <a:cubicBezTo>
                    <a:pt x="0" y="201"/>
                    <a:pt x="0" y="301"/>
                    <a:pt x="0" y="502"/>
                  </a:cubicBezTo>
                  <a:lnTo>
                    <a:pt x="0" y="627"/>
                  </a:lnTo>
                  <a:lnTo>
                    <a:pt x="0" y="727"/>
                  </a:lnTo>
                  <a:lnTo>
                    <a:pt x="0" y="828"/>
                  </a:lnTo>
                  <a:cubicBezTo>
                    <a:pt x="100" y="1028"/>
                    <a:pt x="226" y="1128"/>
                    <a:pt x="426" y="1128"/>
                  </a:cubicBezTo>
                  <a:lnTo>
                    <a:pt x="526" y="1128"/>
                  </a:lnTo>
                  <a:cubicBezTo>
                    <a:pt x="727" y="1028"/>
                    <a:pt x="852" y="928"/>
                    <a:pt x="852" y="627"/>
                  </a:cubicBezTo>
                  <a:cubicBezTo>
                    <a:pt x="852" y="502"/>
                    <a:pt x="727" y="402"/>
                    <a:pt x="627" y="301"/>
                  </a:cubicBezTo>
                  <a:cubicBezTo>
                    <a:pt x="627" y="201"/>
                    <a:pt x="627" y="201"/>
                    <a:pt x="526" y="101"/>
                  </a:cubicBezTo>
                  <a:cubicBezTo>
                    <a:pt x="526" y="1"/>
                    <a:pt x="426" y="1"/>
                    <a:pt x="326" y="1"/>
                  </a:cubicBezTo>
                  <a:close/>
                </a:path>
              </a:pathLst>
            </a:custGeom>
            <a:solidFill>
              <a:srgbClr val="DDD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34"/>
            <p:cNvSpPr/>
            <p:nvPr/>
          </p:nvSpPr>
          <p:spPr>
            <a:xfrm rot="-2572734" flipH="1">
              <a:off x="2203907" y="2645803"/>
              <a:ext cx="122963" cy="132720"/>
            </a:xfrm>
            <a:custGeom>
              <a:avLst/>
              <a:gdLst/>
              <a:ahLst/>
              <a:cxnLst/>
              <a:rect l="l" t="t" r="r" b="b"/>
              <a:pathLst>
                <a:path w="1254" h="1354" extrusionOk="0">
                  <a:moveTo>
                    <a:pt x="526" y="0"/>
                  </a:moveTo>
                  <a:cubicBezTo>
                    <a:pt x="201" y="0"/>
                    <a:pt x="100" y="100"/>
                    <a:pt x="100" y="301"/>
                  </a:cubicBezTo>
                  <a:cubicBezTo>
                    <a:pt x="0" y="627"/>
                    <a:pt x="0" y="927"/>
                    <a:pt x="201" y="1153"/>
                  </a:cubicBezTo>
                  <a:cubicBezTo>
                    <a:pt x="301" y="1253"/>
                    <a:pt x="401" y="1353"/>
                    <a:pt x="627" y="1353"/>
                  </a:cubicBezTo>
                  <a:lnTo>
                    <a:pt x="827" y="1353"/>
                  </a:lnTo>
                  <a:cubicBezTo>
                    <a:pt x="1153" y="1153"/>
                    <a:pt x="1253" y="727"/>
                    <a:pt x="927" y="526"/>
                  </a:cubicBezTo>
                  <a:cubicBezTo>
                    <a:pt x="927" y="401"/>
                    <a:pt x="827" y="301"/>
                    <a:pt x="827" y="201"/>
                  </a:cubicBezTo>
                  <a:cubicBezTo>
                    <a:pt x="827" y="100"/>
                    <a:pt x="627" y="0"/>
                    <a:pt x="526" y="0"/>
                  </a:cubicBezTo>
                  <a:close/>
                </a:path>
              </a:pathLst>
            </a:custGeom>
            <a:solidFill>
              <a:srgbClr val="DDD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19" name="Google Shape;1219;p34"/>
          <p:cNvGrpSpPr/>
          <p:nvPr/>
        </p:nvGrpSpPr>
        <p:grpSpPr>
          <a:xfrm>
            <a:off x="6641781" y="2734199"/>
            <a:ext cx="327048" cy="369493"/>
            <a:chOff x="6489381" y="2581799"/>
            <a:chExt cx="327048" cy="369493"/>
          </a:xfrm>
        </p:grpSpPr>
        <p:sp>
          <p:nvSpPr>
            <p:cNvPr id="1220" name="Google Shape;1220;p34"/>
            <p:cNvSpPr/>
            <p:nvPr/>
          </p:nvSpPr>
          <p:spPr>
            <a:xfrm rot="2572734">
              <a:off x="6515708" y="2784334"/>
              <a:ext cx="90996" cy="113116"/>
            </a:xfrm>
            <a:custGeom>
              <a:avLst/>
              <a:gdLst/>
              <a:ahLst/>
              <a:cxnLst/>
              <a:rect l="l" t="t" r="r" b="b"/>
              <a:pathLst>
                <a:path w="928" h="1154" extrusionOk="0">
                  <a:moveTo>
                    <a:pt x="301" y="0"/>
                  </a:moveTo>
                  <a:cubicBezTo>
                    <a:pt x="101" y="0"/>
                    <a:pt x="0" y="101"/>
                    <a:pt x="0" y="201"/>
                  </a:cubicBezTo>
                  <a:cubicBezTo>
                    <a:pt x="0" y="401"/>
                    <a:pt x="101" y="727"/>
                    <a:pt x="201" y="928"/>
                  </a:cubicBezTo>
                  <a:cubicBezTo>
                    <a:pt x="301" y="1028"/>
                    <a:pt x="426" y="1153"/>
                    <a:pt x="527" y="1153"/>
                  </a:cubicBezTo>
                  <a:cubicBezTo>
                    <a:pt x="627" y="1153"/>
                    <a:pt x="727" y="1028"/>
                    <a:pt x="727" y="1028"/>
                  </a:cubicBezTo>
                  <a:cubicBezTo>
                    <a:pt x="928" y="827"/>
                    <a:pt x="928" y="627"/>
                    <a:pt x="727" y="401"/>
                  </a:cubicBezTo>
                  <a:cubicBezTo>
                    <a:pt x="627" y="401"/>
                    <a:pt x="527" y="201"/>
                    <a:pt x="527" y="101"/>
                  </a:cubicBezTo>
                  <a:cubicBezTo>
                    <a:pt x="426" y="0"/>
                    <a:pt x="301" y="0"/>
                    <a:pt x="301" y="0"/>
                  </a:cubicBezTo>
                  <a:close/>
                </a:path>
              </a:pathLst>
            </a:custGeom>
            <a:solidFill>
              <a:srgbClr val="DDD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34"/>
            <p:cNvSpPr/>
            <p:nvPr/>
          </p:nvSpPr>
          <p:spPr>
            <a:xfrm rot="2572734">
              <a:off x="6670497" y="2826954"/>
              <a:ext cx="83642" cy="110666"/>
            </a:xfrm>
            <a:custGeom>
              <a:avLst/>
              <a:gdLst/>
              <a:ahLst/>
              <a:cxnLst/>
              <a:rect l="l" t="t" r="r" b="b"/>
              <a:pathLst>
                <a:path w="853" h="1129" extrusionOk="0">
                  <a:moveTo>
                    <a:pt x="326" y="1"/>
                  </a:moveTo>
                  <a:cubicBezTo>
                    <a:pt x="226" y="1"/>
                    <a:pt x="100" y="1"/>
                    <a:pt x="100" y="101"/>
                  </a:cubicBezTo>
                  <a:cubicBezTo>
                    <a:pt x="0" y="201"/>
                    <a:pt x="0" y="301"/>
                    <a:pt x="0" y="502"/>
                  </a:cubicBezTo>
                  <a:lnTo>
                    <a:pt x="0" y="627"/>
                  </a:lnTo>
                  <a:lnTo>
                    <a:pt x="0" y="727"/>
                  </a:lnTo>
                  <a:lnTo>
                    <a:pt x="0" y="828"/>
                  </a:lnTo>
                  <a:cubicBezTo>
                    <a:pt x="100" y="1028"/>
                    <a:pt x="226" y="1128"/>
                    <a:pt x="426" y="1128"/>
                  </a:cubicBezTo>
                  <a:lnTo>
                    <a:pt x="526" y="1128"/>
                  </a:lnTo>
                  <a:cubicBezTo>
                    <a:pt x="727" y="1028"/>
                    <a:pt x="852" y="928"/>
                    <a:pt x="852" y="627"/>
                  </a:cubicBezTo>
                  <a:cubicBezTo>
                    <a:pt x="852" y="502"/>
                    <a:pt x="727" y="402"/>
                    <a:pt x="627" y="301"/>
                  </a:cubicBezTo>
                  <a:cubicBezTo>
                    <a:pt x="627" y="201"/>
                    <a:pt x="627" y="201"/>
                    <a:pt x="526" y="101"/>
                  </a:cubicBezTo>
                  <a:cubicBezTo>
                    <a:pt x="526" y="1"/>
                    <a:pt x="426" y="1"/>
                    <a:pt x="326" y="1"/>
                  </a:cubicBezTo>
                  <a:close/>
                </a:path>
              </a:pathLst>
            </a:custGeom>
            <a:solidFill>
              <a:srgbClr val="DDD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34"/>
            <p:cNvSpPr/>
            <p:nvPr/>
          </p:nvSpPr>
          <p:spPr>
            <a:xfrm rot="2572734">
              <a:off x="6664740" y="2605903"/>
              <a:ext cx="122963" cy="132720"/>
            </a:xfrm>
            <a:custGeom>
              <a:avLst/>
              <a:gdLst/>
              <a:ahLst/>
              <a:cxnLst/>
              <a:rect l="l" t="t" r="r" b="b"/>
              <a:pathLst>
                <a:path w="1254" h="1354" extrusionOk="0">
                  <a:moveTo>
                    <a:pt x="526" y="0"/>
                  </a:moveTo>
                  <a:cubicBezTo>
                    <a:pt x="201" y="0"/>
                    <a:pt x="100" y="100"/>
                    <a:pt x="100" y="301"/>
                  </a:cubicBezTo>
                  <a:cubicBezTo>
                    <a:pt x="0" y="627"/>
                    <a:pt x="0" y="927"/>
                    <a:pt x="201" y="1153"/>
                  </a:cubicBezTo>
                  <a:cubicBezTo>
                    <a:pt x="301" y="1253"/>
                    <a:pt x="401" y="1353"/>
                    <a:pt x="627" y="1353"/>
                  </a:cubicBezTo>
                  <a:lnTo>
                    <a:pt x="827" y="1353"/>
                  </a:lnTo>
                  <a:cubicBezTo>
                    <a:pt x="1153" y="1153"/>
                    <a:pt x="1253" y="727"/>
                    <a:pt x="927" y="526"/>
                  </a:cubicBezTo>
                  <a:cubicBezTo>
                    <a:pt x="927" y="401"/>
                    <a:pt x="827" y="301"/>
                    <a:pt x="827" y="201"/>
                  </a:cubicBezTo>
                  <a:cubicBezTo>
                    <a:pt x="827" y="100"/>
                    <a:pt x="627" y="0"/>
                    <a:pt x="526" y="0"/>
                  </a:cubicBezTo>
                  <a:close/>
                </a:path>
              </a:pathLst>
            </a:custGeom>
            <a:solidFill>
              <a:srgbClr val="DDD2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7" name="Google Shape;1227;p35"/>
          <p:cNvSpPr/>
          <p:nvPr/>
        </p:nvSpPr>
        <p:spPr>
          <a:xfrm>
            <a:off x="2763176" y="1016576"/>
            <a:ext cx="3617645" cy="3631158"/>
          </a:xfrm>
          <a:custGeom>
            <a:avLst/>
            <a:gdLst/>
            <a:ahLst/>
            <a:cxnLst/>
            <a:rect l="l" t="t" r="r" b="b"/>
            <a:pathLst>
              <a:path w="26640" h="26740" extrusionOk="0">
                <a:moveTo>
                  <a:pt x="14348" y="7757"/>
                </a:moveTo>
                <a:cubicBezTo>
                  <a:pt x="14571" y="8476"/>
                  <a:pt x="15191" y="8996"/>
                  <a:pt x="15910" y="8996"/>
                </a:cubicBezTo>
                <a:cubicBezTo>
                  <a:pt x="16207" y="8996"/>
                  <a:pt x="16529" y="8897"/>
                  <a:pt x="16727" y="8773"/>
                </a:cubicBezTo>
                <a:lnTo>
                  <a:pt x="16727" y="8773"/>
                </a:lnTo>
                <a:cubicBezTo>
                  <a:pt x="16628" y="8897"/>
                  <a:pt x="16628" y="9095"/>
                  <a:pt x="16628" y="9293"/>
                </a:cubicBezTo>
                <a:cubicBezTo>
                  <a:pt x="16628" y="10235"/>
                  <a:pt x="17347" y="10954"/>
                  <a:pt x="18289" y="10954"/>
                </a:cubicBezTo>
                <a:lnTo>
                  <a:pt x="18487" y="10954"/>
                </a:lnTo>
                <a:cubicBezTo>
                  <a:pt x="18189" y="11251"/>
                  <a:pt x="17867" y="11672"/>
                  <a:pt x="17867" y="12193"/>
                </a:cubicBezTo>
                <a:cubicBezTo>
                  <a:pt x="17867" y="12812"/>
                  <a:pt x="18289" y="13432"/>
                  <a:pt x="18809" y="13630"/>
                </a:cubicBezTo>
                <a:cubicBezTo>
                  <a:pt x="18289" y="13952"/>
                  <a:pt x="17867" y="14473"/>
                  <a:pt x="17867" y="15191"/>
                </a:cubicBezTo>
                <a:cubicBezTo>
                  <a:pt x="17867" y="15489"/>
                  <a:pt x="17966" y="15712"/>
                  <a:pt x="18066" y="16009"/>
                </a:cubicBezTo>
                <a:cubicBezTo>
                  <a:pt x="17966" y="15910"/>
                  <a:pt x="17768" y="15910"/>
                  <a:pt x="17669" y="15910"/>
                </a:cubicBezTo>
                <a:cubicBezTo>
                  <a:pt x="16727" y="15910"/>
                  <a:pt x="16009" y="16629"/>
                  <a:pt x="16009" y="17570"/>
                </a:cubicBezTo>
                <a:lnTo>
                  <a:pt x="16009" y="17868"/>
                </a:lnTo>
                <a:cubicBezTo>
                  <a:pt x="15810" y="17769"/>
                  <a:pt x="15587" y="17670"/>
                  <a:pt x="15389" y="17670"/>
                </a:cubicBezTo>
                <a:cubicBezTo>
                  <a:pt x="14671" y="17670"/>
                  <a:pt x="14051" y="18190"/>
                  <a:pt x="13853" y="18809"/>
                </a:cubicBezTo>
                <a:cubicBezTo>
                  <a:pt x="13531" y="18388"/>
                  <a:pt x="13010" y="18190"/>
                  <a:pt x="12614" y="18190"/>
                </a:cubicBezTo>
                <a:cubicBezTo>
                  <a:pt x="12093" y="18190"/>
                  <a:pt x="11672" y="18388"/>
                  <a:pt x="11375" y="18686"/>
                </a:cubicBezTo>
                <a:lnTo>
                  <a:pt x="11375" y="18586"/>
                </a:lnTo>
                <a:cubicBezTo>
                  <a:pt x="11375" y="17670"/>
                  <a:pt x="10631" y="16951"/>
                  <a:pt x="9714" y="16951"/>
                </a:cubicBezTo>
                <a:cubicBezTo>
                  <a:pt x="9516" y="16951"/>
                  <a:pt x="9293" y="16951"/>
                  <a:pt x="9095" y="17050"/>
                </a:cubicBezTo>
                <a:cubicBezTo>
                  <a:pt x="9194" y="16827"/>
                  <a:pt x="9293" y="16530"/>
                  <a:pt x="9293" y="16331"/>
                </a:cubicBezTo>
                <a:cubicBezTo>
                  <a:pt x="9293" y="15489"/>
                  <a:pt x="8773" y="14770"/>
                  <a:pt x="7955" y="14671"/>
                </a:cubicBezTo>
                <a:cubicBezTo>
                  <a:pt x="8376" y="14349"/>
                  <a:pt x="8673" y="13853"/>
                  <a:pt x="8673" y="13333"/>
                </a:cubicBezTo>
                <a:cubicBezTo>
                  <a:pt x="8673" y="12614"/>
                  <a:pt x="8277" y="12094"/>
                  <a:pt x="7757" y="11772"/>
                </a:cubicBezTo>
                <a:cubicBezTo>
                  <a:pt x="8574" y="11672"/>
                  <a:pt x="9194" y="10954"/>
                  <a:pt x="9194" y="10136"/>
                </a:cubicBezTo>
                <a:cubicBezTo>
                  <a:pt x="9194" y="9913"/>
                  <a:pt x="9095" y="9715"/>
                  <a:pt x="8996" y="9517"/>
                </a:cubicBezTo>
                <a:lnTo>
                  <a:pt x="8996" y="9517"/>
                </a:lnTo>
                <a:cubicBezTo>
                  <a:pt x="9293" y="9616"/>
                  <a:pt x="9516" y="9715"/>
                  <a:pt x="9913" y="9715"/>
                </a:cubicBezTo>
                <a:cubicBezTo>
                  <a:pt x="10755" y="9715"/>
                  <a:pt x="11573" y="8996"/>
                  <a:pt x="11573" y="8054"/>
                </a:cubicBezTo>
                <a:lnTo>
                  <a:pt x="11573" y="7955"/>
                </a:lnTo>
                <a:cubicBezTo>
                  <a:pt x="11771" y="8377"/>
                  <a:pt x="12292" y="8674"/>
                  <a:pt x="12911" y="8674"/>
                </a:cubicBezTo>
                <a:cubicBezTo>
                  <a:pt x="13531" y="8674"/>
                  <a:pt x="14051" y="8277"/>
                  <a:pt x="14348" y="7757"/>
                </a:cubicBezTo>
                <a:close/>
                <a:moveTo>
                  <a:pt x="12911" y="1"/>
                </a:moveTo>
                <a:cubicBezTo>
                  <a:pt x="12192" y="1"/>
                  <a:pt x="11672" y="521"/>
                  <a:pt x="11573" y="1240"/>
                </a:cubicBezTo>
                <a:cubicBezTo>
                  <a:pt x="11375" y="843"/>
                  <a:pt x="10854" y="521"/>
                  <a:pt x="10334" y="521"/>
                </a:cubicBezTo>
                <a:cubicBezTo>
                  <a:pt x="9615" y="521"/>
                  <a:pt x="8996" y="1140"/>
                  <a:pt x="8996" y="1859"/>
                </a:cubicBezTo>
                <a:cubicBezTo>
                  <a:pt x="8673" y="1661"/>
                  <a:pt x="8376" y="1463"/>
                  <a:pt x="7955" y="1463"/>
                </a:cubicBezTo>
                <a:cubicBezTo>
                  <a:pt x="7236" y="1463"/>
                  <a:pt x="6617" y="2082"/>
                  <a:pt x="6617" y="2900"/>
                </a:cubicBezTo>
                <a:lnTo>
                  <a:pt x="6617" y="3098"/>
                </a:lnTo>
                <a:cubicBezTo>
                  <a:pt x="6418" y="2999"/>
                  <a:pt x="6096" y="2900"/>
                  <a:pt x="5799" y="2900"/>
                </a:cubicBezTo>
                <a:cubicBezTo>
                  <a:pt x="5055" y="2900"/>
                  <a:pt x="4436" y="3519"/>
                  <a:pt x="4436" y="4238"/>
                </a:cubicBezTo>
                <a:cubicBezTo>
                  <a:pt x="4436" y="4560"/>
                  <a:pt x="4436" y="4759"/>
                  <a:pt x="4659" y="4957"/>
                </a:cubicBezTo>
                <a:cubicBezTo>
                  <a:pt x="4436" y="4858"/>
                  <a:pt x="4238" y="4858"/>
                  <a:pt x="4039" y="4858"/>
                </a:cubicBezTo>
                <a:cubicBezTo>
                  <a:pt x="3197" y="4858"/>
                  <a:pt x="2577" y="5477"/>
                  <a:pt x="2577" y="6196"/>
                </a:cubicBezTo>
                <a:cubicBezTo>
                  <a:pt x="2577" y="6518"/>
                  <a:pt x="2701" y="6716"/>
                  <a:pt x="2800" y="6915"/>
                </a:cubicBezTo>
                <a:cubicBezTo>
                  <a:pt x="2701" y="6915"/>
                  <a:pt x="2577" y="6815"/>
                  <a:pt x="2379" y="6815"/>
                </a:cubicBezTo>
                <a:cubicBezTo>
                  <a:pt x="1660" y="6815"/>
                  <a:pt x="1041" y="7534"/>
                  <a:pt x="1041" y="8277"/>
                </a:cubicBezTo>
                <a:cubicBezTo>
                  <a:pt x="1041" y="8773"/>
                  <a:pt x="1239" y="9194"/>
                  <a:pt x="1660" y="9393"/>
                </a:cubicBezTo>
                <a:lnTo>
                  <a:pt x="1561" y="9393"/>
                </a:lnTo>
                <a:cubicBezTo>
                  <a:pt x="843" y="9393"/>
                  <a:pt x="223" y="10012"/>
                  <a:pt x="223" y="10756"/>
                </a:cubicBezTo>
                <a:cubicBezTo>
                  <a:pt x="223" y="11251"/>
                  <a:pt x="421" y="11672"/>
                  <a:pt x="719" y="11871"/>
                </a:cubicBezTo>
                <a:cubicBezTo>
                  <a:pt x="322" y="12094"/>
                  <a:pt x="0" y="12614"/>
                  <a:pt x="0" y="13110"/>
                </a:cubicBezTo>
                <a:cubicBezTo>
                  <a:pt x="0" y="13853"/>
                  <a:pt x="421" y="14349"/>
                  <a:pt x="1041" y="14473"/>
                </a:cubicBezTo>
                <a:cubicBezTo>
                  <a:pt x="520" y="14671"/>
                  <a:pt x="223" y="15191"/>
                  <a:pt x="223" y="15811"/>
                </a:cubicBezTo>
                <a:cubicBezTo>
                  <a:pt x="223" y="16530"/>
                  <a:pt x="843" y="17149"/>
                  <a:pt x="1561" y="17149"/>
                </a:cubicBezTo>
                <a:cubicBezTo>
                  <a:pt x="1239" y="17347"/>
                  <a:pt x="1041" y="17769"/>
                  <a:pt x="1041" y="18289"/>
                </a:cubicBezTo>
                <a:cubicBezTo>
                  <a:pt x="1041" y="19008"/>
                  <a:pt x="1660" y="19627"/>
                  <a:pt x="2379" y="19627"/>
                </a:cubicBezTo>
                <a:lnTo>
                  <a:pt x="2701" y="19627"/>
                </a:lnTo>
                <a:cubicBezTo>
                  <a:pt x="2379" y="19826"/>
                  <a:pt x="2280" y="20148"/>
                  <a:pt x="2280" y="20544"/>
                </a:cubicBezTo>
                <a:cubicBezTo>
                  <a:pt x="2280" y="21288"/>
                  <a:pt x="2899" y="21907"/>
                  <a:pt x="3618" y="21907"/>
                </a:cubicBezTo>
                <a:cubicBezTo>
                  <a:pt x="3816" y="21907"/>
                  <a:pt x="4039" y="21907"/>
                  <a:pt x="4238" y="21783"/>
                </a:cubicBezTo>
                <a:lnTo>
                  <a:pt x="4238" y="21783"/>
                </a:lnTo>
                <a:cubicBezTo>
                  <a:pt x="4139" y="22006"/>
                  <a:pt x="4039" y="22304"/>
                  <a:pt x="4039" y="22527"/>
                </a:cubicBezTo>
                <a:cubicBezTo>
                  <a:pt x="4039" y="23245"/>
                  <a:pt x="4659" y="23865"/>
                  <a:pt x="5378" y="23865"/>
                </a:cubicBezTo>
                <a:cubicBezTo>
                  <a:pt x="5799" y="23865"/>
                  <a:pt x="6096" y="23766"/>
                  <a:pt x="6294" y="23543"/>
                </a:cubicBezTo>
                <a:lnTo>
                  <a:pt x="6294" y="23865"/>
                </a:lnTo>
                <a:cubicBezTo>
                  <a:pt x="6294" y="24683"/>
                  <a:pt x="6914" y="25302"/>
                  <a:pt x="7657" y="25302"/>
                </a:cubicBezTo>
                <a:cubicBezTo>
                  <a:pt x="8054" y="25302"/>
                  <a:pt x="8475" y="25104"/>
                  <a:pt x="8673" y="24782"/>
                </a:cubicBezTo>
                <a:lnTo>
                  <a:pt x="8673" y="25104"/>
                </a:lnTo>
                <a:cubicBezTo>
                  <a:pt x="8673" y="25922"/>
                  <a:pt x="9293" y="26541"/>
                  <a:pt x="10012" y="26541"/>
                </a:cubicBezTo>
                <a:cubicBezTo>
                  <a:pt x="10631" y="26541"/>
                  <a:pt x="11152" y="26120"/>
                  <a:pt x="11375" y="25624"/>
                </a:cubicBezTo>
                <a:cubicBezTo>
                  <a:pt x="11474" y="26244"/>
                  <a:pt x="12093" y="26739"/>
                  <a:pt x="12713" y="26739"/>
                </a:cubicBezTo>
                <a:cubicBezTo>
                  <a:pt x="13332" y="26739"/>
                  <a:pt x="13853" y="26343"/>
                  <a:pt x="14051" y="25723"/>
                </a:cubicBezTo>
                <a:cubicBezTo>
                  <a:pt x="14249" y="26244"/>
                  <a:pt x="14770" y="26541"/>
                  <a:pt x="15290" y="26541"/>
                </a:cubicBezTo>
                <a:cubicBezTo>
                  <a:pt x="16009" y="26541"/>
                  <a:pt x="16529" y="25922"/>
                  <a:pt x="16628" y="25302"/>
                </a:cubicBezTo>
                <a:cubicBezTo>
                  <a:pt x="16950" y="25624"/>
                  <a:pt x="17347" y="25823"/>
                  <a:pt x="17768" y="25823"/>
                </a:cubicBezTo>
                <a:cubicBezTo>
                  <a:pt x="18586" y="25823"/>
                  <a:pt x="19205" y="25203"/>
                  <a:pt x="19205" y="24484"/>
                </a:cubicBezTo>
                <a:cubicBezTo>
                  <a:pt x="19205" y="24385"/>
                  <a:pt x="19106" y="24261"/>
                  <a:pt x="19106" y="24162"/>
                </a:cubicBezTo>
                <a:lnTo>
                  <a:pt x="19106" y="24162"/>
                </a:lnTo>
                <a:cubicBezTo>
                  <a:pt x="19428" y="24484"/>
                  <a:pt x="19825" y="24683"/>
                  <a:pt x="20246" y="24683"/>
                </a:cubicBezTo>
                <a:cubicBezTo>
                  <a:pt x="20965" y="24683"/>
                  <a:pt x="21584" y="24063"/>
                  <a:pt x="21584" y="23344"/>
                </a:cubicBezTo>
                <a:cubicBezTo>
                  <a:pt x="21584" y="23022"/>
                  <a:pt x="21584" y="22824"/>
                  <a:pt x="21485" y="22626"/>
                </a:cubicBezTo>
                <a:lnTo>
                  <a:pt x="21485" y="22626"/>
                </a:lnTo>
                <a:cubicBezTo>
                  <a:pt x="21684" y="22725"/>
                  <a:pt x="21907" y="22824"/>
                  <a:pt x="22105" y="22824"/>
                </a:cubicBezTo>
                <a:cubicBezTo>
                  <a:pt x="22923" y="22824"/>
                  <a:pt x="23542" y="22205"/>
                  <a:pt x="23542" y="21486"/>
                </a:cubicBezTo>
                <a:cubicBezTo>
                  <a:pt x="23542" y="21164"/>
                  <a:pt x="23443" y="20965"/>
                  <a:pt x="23344" y="20767"/>
                </a:cubicBezTo>
                <a:lnTo>
                  <a:pt x="23542" y="20767"/>
                </a:lnTo>
                <a:cubicBezTo>
                  <a:pt x="24261" y="20767"/>
                  <a:pt x="24880" y="20148"/>
                  <a:pt x="24880" y="19429"/>
                </a:cubicBezTo>
                <a:cubicBezTo>
                  <a:pt x="24880" y="19107"/>
                  <a:pt x="24781" y="18809"/>
                  <a:pt x="24583" y="18586"/>
                </a:cubicBezTo>
                <a:lnTo>
                  <a:pt x="24781" y="18586"/>
                </a:lnTo>
                <a:cubicBezTo>
                  <a:pt x="25500" y="18586"/>
                  <a:pt x="26119" y="17967"/>
                  <a:pt x="26119" y="17149"/>
                </a:cubicBezTo>
                <a:cubicBezTo>
                  <a:pt x="26119" y="16728"/>
                  <a:pt x="26020" y="16430"/>
                  <a:pt x="25723" y="16108"/>
                </a:cubicBezTo>
                <a:cubicBezTo>
                  <a:pt x="26243" y="16009"/>
                  <a:pt x="26640" y="15489"/>
                  <a:pt x="26640" y="14869"/>
                </a:cubicBezTo>
                <a:cubicBezTo>
                  <a:pt x="26640" y="14051"/>
                  <a:pt x="26020" y="13432"/>
                  <a:pt x="25302" y="13432"/>
                </a:cubicBezTo>
                <a:cubicBezTo>
                  <a:pt x="26020" y="13432"/>
                  <a:pt x="26640" y="12812"/>
                  <a:pt x="26640" y="12094"/>
                </a:cubicBezTo>
                <a:cubicBezTo>
                  <a:pt x="26640" y="11375"/>
                  <a:pt x="26119" y="10756"/>
                  <a:pt x="25401" y="10632"/>
                </a:cubicBezTo>
                <a:cubicBezTo>
                  <a:pt x="25723" y="10433"/>
                  <a:pt x="25921" y="10012"/>
                  <a:pt x="25921" y="9616"/>
                </a:cubicBezTo>
                <a:cubicBezTo>
                  <a:pt x="25921" y="8996"/>
                  <a:pt x="25401" y="8377"/>
                  <a:pt x="24781" y="8277"/>
                </a:cubicBezTo>
                <a:cubicBezTo>
                  <a:pt x="25004" y="8054"/>
                  <a:pt x="25103" y="7757"/>
                  <a:pt x="25103" y="7336"/>
                </a:cubicBezTo>
                <a:cubicBezTo>
                  <a:pt x="25103" y="6617"/>
                  <a:pt x="24484" y="5998"/>
                  <a:pt x="23765" y="5998"/>
                </a:cubicBezTo>
                <a:lnTo>
                  <a:pt x="23443" y="5998"/>
                </a:lnTo>
                <a:cubicBezTo>
                  <a:pt x="23443" y="5898"/>
                  <a:pt x="23542" y="5675"/>
                  <a:pt x="23542" y="5477"/>
                </a:cubicBezTo>
                <a:cubicBezTo>
                  <a:pt x="23542" y="4759"/>
                  <a:pt x="22923" y="4139"/>
                  <a:pt x="22105" y="4139"/>
                </a:cubicBezTo>
                <a:cubicBezTo>
                  <a:pt x="21907" y="4139"/>
                  <a:pt x="21684" y="4139"/>
                  <a:pt x="21485" y="4238"/>
                </a:cubicBezTo>
                <a:cubicBezTo>
                  <a:pt x="21584" y="4139"/>
                  <a:pt x="21584" y="3941"/>
                  <a:pt x="21584" y="3817"/>
                </a:cubicBezTo>
                <a:cubicBezTo>
                  <a:pt x="21584" y="2999"/>
                  <a:pt x="20965" y="2380"/>
                  <a:pt x="20147" y="2380"/>
                </a:cubicBezTo>
                <a:cubicBezTo>
                  <a:pt x="19825" y="2380"/>
                  <a:pt x="19528" y="2578"/>
                  <a:pt x="19305" y="2801"/>
                </a:cubicBezTo>
                <a:cubicBezTo>
                  <a:pt x="19305" y="2578"/>
                  <a:pt x="19428" y="2380"/>
                  <a:pt x="19428" y="2280"/>
                </a:cubicBezTo>
                <a:cubicBezTo>
                  <a:pt x="19428" y="1463"/>
                  <a:pt x="18809" y="843"/>
                  <a:pt x="17966" y="843"/>
                </a:cubicBezTo>
                <a:cubicBezTo>
                  <a:pt x="17446" y="843"/>
                  <a:pt x="17050" y="1041"/>
                  <a:pt x="16826" y="1463"/>
                </a:cubicBezTo>
                <a:cubicBezTo>
                  <a:pt x="16727" y="719"/>
                  <a:pt x="16207" y="224"/>
                  <a:pt x="15488" y="224"/>
                </a:cubicBezTo>
                <a:cubicBezTo>
                  <a:pt x="14869" y="224"/>
                  <a:pt x="14472" y="521"/>
                  <a:pt x="14249" y="942"/>
                </a:cubicBezTo>
                <a:cubicBezTo>
                  <a:pt x="14051" y="422"/>
                  <a:pt x="13531" y="1"/>
                  <a:pt x="12911" y="1"/>
                </a:cubicBezTo>
                <a:close/>
              </a:path>
            </a:pathLst>
          </a:custGeom>
          <a:solidFill>
            <a:srgbClr val="133C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8" name="Google Shape;1228;p35"/>
          <p:cNvSpPr/>
          <p:nvPr/>
        </p:nvSpPr>
        <p:spPr>
          <a:xfrm>
            <a:off x="3267923" y="2139076"/>
            <a:ext cx="450983" cy="401138"/>
          </a:xfrm>
          <a:custGeom>
            <a:avLst/>
            <a:gdLst/>
            <a:ahLst/>
            <a:cxnLst/>
            <a:rect l="l" t="t" r="r" b="b"/>
            <a:pathLst>
              <a:path w="3321" h="2954" extrusionOk="0">
                <a:moveTo>
                  <a:pt x="1673" y="0"/>
                </a:moveTo>
                <a:cubicBezTo>
                  <a:pt x="1278" y="0"/>
                  <a:pt x="891" y="155"/>
                  <a:pt x="620" y="478"/>
                </a:cubicBezTo>
                <a:cubicBezTo>
                  <a:pt x="0" y="1098"/>
                  <a:pt x="99" y="2015"/>
                  <a:pt x="719" y="2535"/>
                </a:cubicBezTo>
                <a:cubicBezTo>
                  <a:pt x="1004" y="2820"/>
                  <a:pt x="1357" y="2953"/>
                  <a:pt x="1707" y="2953"/>
                </a:cubicBezTo>
                <a:cubicBezTo>
                  <a:pt x="2116" y="2953"/>
                  <a:pt x="2520" y="2770"/>
                  <a:pt x="2801" y="2436"/>
                </a:cubicBezTo>
                <a:cubicBezTo>
                  <a:pt x="3321" y="1816"/>
                  <a:pt x="3321" y="875"/>
                  <a:pt x="2701" y="379"/>
                </a:cubicBezTo>
                <a:cubicBezTo>
                  <a:pt x="2405" y="130"/>
                  <a:pt x="2035" y="0"/>
                  <a:pt x="167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01</a:t>
            </a:r>
            <a:endParaRPr sz="2200">
              <a:solidFill>
                <a:schemeClr val="lt1"/>
              </a:solidFill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  <p:sp>
        <p:nvSpPr>
          <p:cNvPr id="1229" name="Google Shape;1229;p35"/>
          <p:cNvSpPr/>
          <p:nvPr/>
        </p:nvSpPr>
        <p:spPr>
          <a:xfrm>
            <a:off x="3325093" y="2224607"/>
            <a:ext cx="350086" cy="350215"/>
          </a:xfrm>
          <a:custGeom>
            <a:avLst/>
            <a:gdLst/>
            <a:ahLst/>
            <a:cxnLst/>
            <a:rect l="l" t="t" r="r" b="b"/>
            <a:pathLst>
              <a:path w="2578" h="2579" extrusionOk="0">
                <a:moveTo>
                  <a:pt x="2578" y="1860"/>
                </a:moveTo>
                <a:lnTo>
                  <a:pt x="2578" y="1860"/>
                </a:lnTo>
                <a:lnTo>
                  <a:pt x="2380" y="2058"/>
                </a:lnTo>
                <a:cubicBezTo>
                  <a:pt x="2057" y="2355"/>
                  <a:pt x="1661" y="2578"/>
                  <a:pt x="1240" y="2578"/>
                </a:cubicBezTo>
                <a:lnTo>
                  <a:pt x="1240" y="2578"/>
                </a:lnTo>
                <a:cubicBezTo>
                  <a:pt x="1661" y="2578"/>
                  <a:pt x="2057" y="2355"/>
                  <a:pt x="2380" y="2058"/>
                </a:cubicBezTo>
                <a:lnTo>
                  <a:pt x="2578" y="1860"/>
                </a:lnTo>
                <a:close/>
                <a:moveTo>
                  <a:pt x="199" y="1"/>
                </a:moveTo>
                <a:lnTo>
                  <a:pt x="199" y="100"/>
                </a:lnTo>
                <a:cubicBezTo>
                  <a:pt x="100" y="199"/>
                  <a:pt x="1" y="298"/>
                  <a:pt x="1" y="397"/>
                </a:cubicBezTo>
                <a:cubicBezTo>
                  <a:pt x="1" y="298"/>
                  <a:pt x="100" y="199"/>
                  <a:pt x="199" y="100"/>
                </a:cubicBezTo>
                <a:lnTo>
                  <a:pt x="199" y="1"/>
                </a:lnTo>
                <a:close/>
                <a:moveTo>
                  <a:pt x="298" y="1"/>
                </a:moveTo>
                <a:lnTo>
                  <a:pt x="298" y="1"/>
                </a:lnTo>
                <a:close/>
              </a:path>
            </a:pathLst>
          </a:custGeom>
          <a:solidFill>
            <a:srgbClr val="238B8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0" name="Google Shape;1230;p35"/>
          <p:cNvSpPr/>
          <p:nvPr/>
        </p:nvSpPr>
        <p:spPr>
          <a:xfrm>
            <a:off x="5472341" y="3079920"/>
            <a:ext cx="434280" cy="403040"/>
          </a:xfrm>
          <a:custGeom>
            <a:avLst/>
            <a:gdLst/>
            <a:ahLst/>
            <a:cxnLst/>
            <a:rect l="l" t="t" r="r" b="b"/>
            <a:pathLst>
              <a:path w="3198" h="2968" extrusionOk="0">
                <a:moveTo>
                  <a:pt x="1561" y="0"/>
                </a:moveTo>
                <a:cubicBezTo>
                  <a:pt x="1172" y="0"/>
                  <a:pt x="793" y="155"/>
                  <a:pt x="521" y="478"/>
                </a:cubicBezTo>
                <a:cubicBezTo>
                  <a:pt x="1" y="1098"/>
                  <a:pt x="1" y="2039"/>
                  <a:pt x="620" y="2560"/>
                </a:cubicBezTo>
                <a:cubicBezTo>
                  <a:pt x="900" y="2839"/>
                  <a:pt x="1244" y="2967"/>
                  <a:pt x="1584" y="2967"/>
                </a:cubicBezTo>
                <a:cubicBezTo>
                  <a:pt x="1998" y="2967"/>
                  <a:pt x="2405" y="2776"/>
                  <a:pt x="2677" y="2436"/>
                </a:cubicBezTo>
                <a:cubicBezTo>
                  <a:pt x="3198" y="1816"/>
                  <a:pt x="3198" y="899"/>
                  <a:pt x="2578" y="379"/>
                </a:cubicBezTo>
                <a:cubicBezTo>
                  <a:pt x="2282" y="130"/>
                  <a:pt x="1918" y="0"/>
                  <a:pt x="156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03</a:t>
            </a:r>
            <a:endParaRPr sz="2200">
              <a:solidFill>
                <a:schemeClr val="lt1"/>
              </a:solidFill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  <p:sp>
        <p:nvSpPr>
          <p:cNvPr id="1231" name="Google Shape;1231;p35"/>
          <p:cNvSpPr/>
          <p:nvPr/>
        </p:nvSpPr>
        <p:spPr>
          <a:xfrm>
            <a:off x="3276268" y="3079237"/>
            <a:ext cx="434280" cy="404398"/>
          </a:xfrm>
          <a:custGeom>
            <a:avLst/>
            <a:gdLst/>
            <a:ahLst/>
            <a:cxnLst/>
            <a:rect l="l" t="t" r="r" b="b"/>
            <a:pathLst>
              <a:path w="3198" h="2978" extrusionOk="0">
                <a:moveTo>
                  <a:pt x="1601" y="0"/>
                </a:moveTo>
                <a:cubicBezTo>
                  <a:pt x="1198" y="0"/>
                  <a:pt x="802" y="183"/>
                  <a:pt x="521" y="517"/>
                </a:cubicBezTo>
                <a:cubicBezTo>
                  <a:pt x="1" y="1137"/>
                  <a:pt x="1" y="2079"/>
                  <a:pt x="620" y="2599"/>
                </a:cubicBezTo>
                <a:cubicBezTo>
                  <a:pt x="917" y="2848"/>
                  <a:pt x="1286" y="2978"/>
                  <a:pt x="1649" y="2978"/>
                </a:cubicBezTo>
                <a:cubicBezTo>
                  <a:pt x="2044" y="2978"/>
                  <a:pt x="2430" y="2823"/>
                  <a:pt x="2702" y="2500"/>
                </a:cubicBezTo>
                <a:cubicBezTo>
                  <a:pt x="3197" y="1880"/>
                  <a:pt x="3197" y="939"/>
                  <a:pt x="2578" y="418"/>
                </a:cubicBezTo>
                <a:cubicBezTo>
                  <a:pt x="2293" y="133"/>
                  <a:pt x="1945" y="0"/>
                  <a:pt x="16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06</a:t>
            </a:r>
            <a:endParaRPr sz="2200">
              <a:solidFill>
                <a:schemeClr val="lt1"/>
              </a:solidFill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  <p:sp>
        <p:nvSpPr>
          <p:cNvPr id="1232" name="Google Shape;1232;p35"/>
          <p:cNvSpPr/>
          <p:nvPr/>
        </p:nvSpPr>
        <p:spPr>
          <a:xfrm>
            <a:off x="3825240" y="3800369"/>
            <a:ext cx="447589" cy="395707"/>
          </a:xfrm>
          <a:custGeom>
            <a:avLst/>
            <a:gdLst/>
            <a:ahLst/>
            <a:cxnLst/>
            <a:rect l="l" t="t" r="r" b="b"/>
            <a:pathLst>
              <a:path w="3296" h="2914" extrusionOk="0">
                <a:moveTo>
                  <a:pt x="1635" y="0"/>
                </a:moveTo>
                <a:cubicBezTo>
                  <a:pt x="1248" y="0"/>
                  <a:pt x="844" y="155"/>
                  <a:pt x="520" y="478"/>
                </a:cubicBezTo>
                <a:cubicBezTo>
                  <a:pt x="0" y="1098"/>
                  <a:pt x="99" y="2015"/>
                  <a:pt x="620" y="2535"/>
                </a:cubicBezTo>
                <a:cubicBezTo>
                  <a:pt x="916" y="2784"/>
                  <a:pt x="1280" y="2914"/>
                  <a:pt x="1647" y="2914"/>
                </a:cubicBezTo>
                <a:cubicBezTo>
                  <a:pt x="2048" y="2914"/>
                  <a:pt x="2452" y="2759"/>
                  <a:pt x="2776" y="2436"/>
                </a:cubicBezTo>
                <a:cubicBezTo>
                  <a:pt x="3296" y="1816"/>
                  <a:pt x="3197" y="875"/>
                  <a:pt x="2577" y="379"/>
                </a:cubicBezTo>
                <a:cubicBezTo>
                  <a:pt x="2328" y="130"/>
                  <a:pt x="1989" y="0"/>
                  <a:pt x="1635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05</a:t>
            </a:r>
            <a:endParaRPr sz="2200">
              <a:solidFill>
                <a:schemeClr val="lt1"/>
              </a:solidFill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  <p:sp>
        <p:nvSpPr>
          <p:cNvPr id="1233" name="Google Shape;1233;p35"/>
          <p:cNvSpPr/>
          <p:nvPr/>
        </p:nvSpPr>
        <p:spPr>
          <a:xfrm>
            <a:off x="5465629" y="2140026"/>
            <a:ext cx="447724" cy="399237"/>
          </a:xfrm>
          <a:custGeom>
            <a:avLst/>
            <a:gdLst/>
            <a:ahLst/>
            <a:cxnLst/>
            <a:rect l="l" t="t" r="r" b="b"/>
            <a:pathLst>
              <a:path w="3297" h="2940" extrusionOk="0">
                <a:moveTo>
                  <a:pt x="1707" y="0"/>
                </a:moveTo>
                <a:cubicBezTo>
                  <a:pt x="1288" y="0"/>
                  <a:pt x="860" y="159"/>
                  <a:pt x="521" y="444"/>
                </a:cubicBezTo>
                <a:cubicBezTo>
                  <a:pt x="0" y="1063"/>
                  <a:pt x="99" y="2005"/>
                  <a:pt x="719" y="2625"/>
                </a:cubicBezTo>
                <a:cubicBezTo>
                  <a:pt x="942" y="2837"/>
                  <a:pt x="1237" y="2940"/>
                  <a:pt x="1551" y="2940"/>
                </a:cubicBezTo>
                <a:cubicBezTo>
                  <a:pt x="1970" y="2940"/>
                  <a:pt x="2421" y="2756"/>
                  <a:pt x="2776" y="2401"/>
                </a:cubicBezTo>
                <a:cubicBezTo>
                  <a:pt x="3296" y="1881"/>
                  <a:pt x="3197" y="964"/>
                  <a:pt x="2677" y="345"/>
                </a:cubicBezTo>
                <a:cubicBezTo>
                  <a:pt x="2396" y="109"/>
                  <a:pt x="2055" y="0"/>
                  <a:pt x="1707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02</a:t>
            </a:r>
            <a:endParaRPr sz="2200">
              <a:solidFill>
                <a:schemeClr val="lt1"/>
              </a:solidFill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  <p:sp>
        <p:nvSpPr>
          <p:cNvPr id="1234" name="Google Shape;1234;p35"/>
          <p:cNvSpPr/>
          <p:nvPr/>
        </p:nvSpPr>
        <p:spPr>
          <a:xfrm>
            <a:off x="4879949" y="3795956"/>
            <a:ext cx="451119" cy="404533"/>
          </a:xfrm>
          <a:custGeom>
            <a:avLst/>
            <a:gdLst/>
            <a:ahLst/>
            <a:cxnLst/>
            <a:rect l="l" t="t" r="r" b="b"/>
            <a:pathLst>
              <a:path w="3322" h="2979" extrusionOk="0">
                <a:moveTo>
                  <a:pt x="1674" y="1"/>
                </a:moveTo>
                <a:cubicBezTo>
                  <a:pt x="1278" y="1"/>
                  <a:pt x="892" y="155"/>
                  <a:pt x="620" y="479"/>
                </a:cubicBezTo>
                <a:cubicBezTo>
                  <a:pt x="1" y="1098"/>
                  <a:pt x="100" y="2040"/>
                  <a:pt x="720" y="2560"/>
                </a:cubicBezTo>
                <a:cubicBezTo>
                  <a:pt x="1005" y="2845"/>
                  <a:pt x="1358" y="2978"/>
                  <a:pt x="1707" y="2978"/>
                </a:cubicBezTo>
                <a:cubicBezTo>
                  <a:pt x="2117" y="2978"/>
                  <a:pt x="2520" y="2795"/>
                  <a:pt x="2801" y="2461"/>
                </a:cubicBezTo>
                <a:cubicBezTo>
                  <a:pt x="3322" y="1842"/>
                  <a:pt x="3322" y="900"/>
                  <a:pt x="2702" y="379"/>
                </a:cubicBezTo>
                <a:cubicBezTo>
                  <a:pt x="2406" y="131"/>
                  <a:pt x="2036" y="1"/>
                  <a:pt x="167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lt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04</a:t>
            </a:r>
            <a:endParaRPr sz="2200">
              <a:solidFill>
                <a:schemeClr val="lt1"/>
              </a:solidFill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  <p:grpSp>
        <p:nvGrpSpPr>
          <p:cNvPr id="1235" name="Google Shape;1235;p35"/>
          <p:cNvGrpSpPr/>
          <p:nvPr/>
        </p:nvGrpSpPr>
        <p:grpSpPr>
          <a:xfrm>
            <a:off x="3775786" y="1016570"/>
            <a:ext cx="1589250" cy="1393674"/>
            <a:chOff x="3927767" y="1312745"/>
            <a:chExt cx="1389326" cy="1218353"/>
          </a:xfrm>
        </p:grpSpPr>
        <p:sp>
          <p:nvSpPr>
            <p:cNvPr id="1236" name="Google Shape;1236;p35"/>
            <p:cNvSpPr/>
            <p:nvPr/>
          </p:nvSpPr>
          <p:spPr>
            <a:xfrm>
              <a:off x="4566136" y="1635801"/>
              <a:ext cx="686592" cy="895296"/>
            </a:xfrm>
            <a:custGeom>
              <a:avLst/>
              <a:gdLst/>
              <a:ahLst/>
              <a:cxnLst/>
              <a:rect l="l" t="t" r="r" b="b"/>
              <a:pathLst>
                <a:path w="5056" h="6593" extrusionOk="0">
                  <a:moveTo>
                    <a:pt x="1437" y="0"/>
                  </a:moveTo>
                  <a:lnTo>
                    <a:pt x="0" y="496"/>
                  </a:lnTo>
                  <a:cubicBezTo>
                    <a:pt x="0" y="496"/>
                    <a:pt x="1859" y="2057"/>
                    <a:pt x="1958" y="3197"/>
                  </a:cubicBezTo>
                  <a:cubicBezTo>
                    <a:pt x="2057" y="4213"/>
                    <a:pt x="2181" y="5155"/>
                    <a:pt x="2800" y="5973"/>
                  </a:cubicBezTo>
                  <a:cubicBezTo>
                    <a:pt x="3098" y="6592"/>
                    <a:pt x="3519" y="6592"/>
                    <a:pt x="3519" y="6592"/>
                  </a:cubicBezTo>
                  <a:lnTo>
                    <a:pt x="3816" y="5452"/>
                  </a:lnTo>
                  <a:lnTo>
                    <a:pt x="5055" y="5873"/>
                  </a:lnTo>
                  <a:cubicBezTo>
                    <a:pt x="5055" y="5873"/>
                    <a:pt x="3915" y="4436"/>
                    <a:pt x="3816" y="3717"/>
                  </a:cubicBezTo>
                  <a:cubicBezTo>
                    <a:pt x="3816" y="2974"/>
                    <a:pt x="3618" y="1859"/>
                    <a:pt x="2899" y="1016"/>
                  </a:cubicBezTo>
                  <a:cubicBezTo>
                    <a:pt x="2379" y="298"/>
                    <a:pt x="1437" y="0"/>
                    <a:pt x="1437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35"/>
            <p:cNvSpPr/>
            <p:nvPr/>
          </p:nvSpPr>
          <p:spPr>
            <a:xfrm>
              <a:off x="4636749" y="1635801"/>
              <a:ext cx="376974" cy="235604"/>
            </a:xfrm>
            <a:custGeom>
              <a:avLst/>
              <a:gdLst/>
              <a:ahLst/>
              <a:cxnLst/>
              <a:rect l="l" t="t" r="r" b="b"/>
              <a:pathLst>
                <a:path w="2776" h="1735" extrusionOk="0">
                  <a:moveTo>
                    <a:pt x="422" y="0"/>
                  </a:moveTo>
                  <a:cubicBezTo>
                    <a:pt x="298" y="99"/>
                    <a:pt x="100" y="99"/>
                    <a:pt x="0" y="199"/>
                  </a:cubicBezTo>
                  <a:lnTo>
                    <a:pt x="422" y="199"/>
                  </a:lnTo>
                  <a:lnTo>
                    <a:pt x="422" y="0"/>
                  </a:lnTo>
                  <a:close/>
                  <a:moveTo>
                    <a:pt x="2677" y="1438"/>
                  </a:moveTo>
                  <a:cubicBezTo>
                    <a:pt x="2776" y="1636"/>
                    <a:pt x="2776" y="1735"/>
                    <a:pt x="2776" y="1735"/>
                  </a:cubicBezTo>
                  <a:cubicBezTo>
                    <a:pt x="2776" y="1636"/>
                    <a:pt x="2776" y="1537"/>
                    <a:pt x="2677" y="1438"/>
                  </a:cubicBezTo>
                  <a:close/>
                </a:path>
              </a:pathLst>
            </a:custGeom>
            <a:solidFill>
              <a:srgbClr val="208C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35"/>
            <p:cNvSpPr/>
            <p:nvPr/>
          </p:nvSpPr>
          <p:spPr>
            <a:xfrm>
              <a:off x="4636749" y="1662688"/>
              <a:ext cx="376974" cy="208717"/>
            </a:xfrm>
            <a:custGeom>
              <a:avLst/>
              <a:gdLst/>
              <a:ahLst/>
              <a:cxnLst/>
              <a:rect l="l" t="t" r="r" b="b"/>
              <a:pathLst>
                <a:path w="2776" h="1537" extrusionOk="0">
                  <a:moveTo>
                    <a:pt x="199" y="1"/>
                  </a:moveTo>
                  <a:cubicBezTo>
                    <a:pt x="199" y="100"/>
                    <a:pt x="298" y="100"/>
                    <a:pt x="422" y="100"/>
                  </a:cubicBezTo>
                  <a:lnTo>
                    <a:pt x="422" y="1"/>
                  </a:lnTo>
                  <a:close/>
                  <a:moveTo>
                    <a:pt x="298" y="422"/>
                  </a:moveTo>
                  <a:cubicBezTo>
                    <a:pt x="298" y="521"/>
                    <a:pt x="199" y="620"/>
                    <a:pt x="100" y="719"/>
                  </a:cubicBezTo>
                  <a:lnTo>
                    <a:pt x="0" y="719"/>
                  </a:lnTo>
                  <a:cubicBezTo>
                    <a:pt x="298" y="917"/>
                    <a:pt x="1339" y="1438"/>
                    <a:pt x="2776" y="1537"/>
                  </a:cubicBezTo>
                  <a:cubicBezTo>
                    <a:pt x="2776" y="1438"/>
                    <a:pt x="2776" y="1339"/>
                    <a:pt x="2677" y="1240"/>
                  </a:cubicBezTo>
                  <a:cubicBezTo>
                    <a:pt x="2379" y="1240"/>
                    <a:pt x="2057" y="1140"/>
                    <a:pt x="1661" y="917"/>
                  </a:cubicBezTo>
                  <a:lnTo>
                    <a:pt x="298" y="422"/>
                  </a:lnTo>
                  <a:close/>
                </a:path>
              </a:pathLst>
            </a:custGeom>
            <a:solidFill>
              <a:srgbClr val="C61C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35"/>
            <p:cNvSpPr/>
            <p:nvPr/>
          </p:nvSpPr>
          <p:spPr>
            <a:xfrm>
              <a:off x="4020922" y="1635801"/>
              <a:ext cx="686592" cy="895296"/>
            </a:xfrm>
            <a:custGeom>
              <a:avLst/>
              <a:gdLst/>
              <a:ahLst/>
              <a:cxnLst/>
              <a:rect l="l" t="t" r="r" b="b"/>
              <a:pathLst>
                <a:path w="5056" h="6593" extrusionOk="0">
                  <a:moveTo>
                    <a:pt x="3594" y="0"/>
                  </a:moveTo>
                  <a:cubicBezTo>
                    <a:pt x="3594" y="0"/>
                    <a:pt x="2677" y="298"/>
                    <a:pt x="2057" y="1016"/>
                  </a:cubicBezTo>
                  <a:cubicBezTo>
                    <a:pt x="1438" y="1859"/>
                    <a:pt x="1240" y="2974"/>
                    <a:pt x="1240" y="3717"/>
                  </a:cubicBezTo>
                  <a:cubicBezTo>
                    <a:pt x="1116" y="4436"/>
                    <a:pt x="0" y="5873"/>
                    <a:pt x="0" y="5873"/>
                  </a:cubicBezTo>
                  <a:lnTo>
                    <a:pt x="1240" y="5452"/>
                  </a:lnTo>
                  <a:lnTo>
                    <a:pt x="1537" y="6592"/>
                  </a:lnTo>
                  <a:cubicBezTo>
                    <a:pt x="1537" y="6592"/>
                    <a:pt x="1958" y="6592"/>
                    <a:pt x="2256" y="5973"/>
                  </a:cubicBezTo>
                  <a:cubicBezTo>
                    <a:pt x="2875" y="5155"/>
                    <a:pt x="2974" y="4213"/>
                    <a:pt x="3098" y="3197"/>
                  </a:cubicBezTo>
                  <a:cubicBezTo>
                    <a:pt x="3197" y="2057"/>
                    <a:pt x="5056" y="496"/>
                    <a:pt x="5056" y="496"/>
                  </a:cubicBezTo>
                  <a:lnTo>
                    <a:pt x="3594" y="0"/>
                  </a:ln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35"/>
            <p:cNvSpPr/>
            <p:nvPr/>
          </p:nvSpPr>
          <p:spPr>
            <a:xfrm>
              <a:off x="4243081" y="1635801"/>
              <a:ext cx="393813" cy="235604"/>
            </a:xfrm>
            <a:custGeom>
              <a:avLst/>
              <a:gdLst/>
              <a:ahLst/>
              <a:cxnLst/>
              <a:rect l="l" t="t" r="r" b="b"/>
              <a:pathLst>
                <a:path w="2900" h="1735" extrusionOk="0">
                  <a:moveTo>
                    <a:pt x="2280" y="0"/>
                  </a:moveTo>
                  <a:lnTo>
                    <a:pt x="2280" y="99"/>
                  </a:lnTo>
                  <a:lnTo>
                    <a:pt x="2701" y="199"/>
                  </a:lnTo>
                  <a:lnTo>
                    <a:pt x="2899" y="199"/>
                  </a:lnTo>
                  <a:cubicBezTo>
                    <a:pt x="2701" y="99"/>
                    <a:pt x="2478" y="0"/>
                    <a:pt x="2280" y="0"/>
                  </a:cubicBezTo>
                  <a:close/>
                  <a:moveTo>
                    <a:pt x="223" y="1438"/>
                  </a:moveTo>
                  <a:lnTo>
                    <a:pt x="223" y="1438"/>
                  </a:lnTo>
                  <a:cubicBezTo>
                    <a:pt x="108" y="1530"/>
                    <a:pt x="100" y="1622"/>
                    <a:pt x="19" y="1714"/>
                  </a:cubicBezTo>
                  <a:lnTo>
                    <a:pt x="19" y="1714"/>
                  </a:lnTo>
                  <a:cubicBezTo>
                    <a:pt x="54" y="1676"/>
                    <a:pt x="132" y="1584"/>
                    <a:pt x="223" y="1438"/>
                  </a:cubicBezTo>
                  <a:close/>
                  <a:moveTo>
                    <a:pt x="19" y="1714"/>
                  </a:moveTo>
                  <a:lnTo>
                    <a:pt x="19" y="1714"/>
                  </a:lnTo>
                  <a:cubicBezTo>
                    <a:pt x="7" y="1728"/>
                    <a:pt x="0" y="1735"/>
                    <a:pt x="0" y="1735"/>
                  </a:cubicBezTo>
                  <a:lnTo>
                    <a:pt x="0" y="1735"/>
                  </a:lnTo>
                  <a:cubicBezTo>
                    <a:pt x="7" y="1728"/>
                    <a:pt x="13" y="1721"/>
                    <a:pt x="19" y="1714"/>
                  </a:cubicBezTo>
                  <a:close/>
                </a:path>
              </a:pathLst>
            </a:custGeom>
            <a:solidFill>
              <a:srgbClr val="208C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35"/>
            <p:cNvSpPr/>
            <p:nvPr/>
          </p:nvSpPr>
          <p:spPr>
            <a:xfrm>
              <a:off x="4609861" y="1662688"/>
              <a:ext cx="53912" cy="13579"/>
            </a:xfrm>
            <a:custGeom>
              <a:avLst/>
              <a:gdLst/>
              <a:ahLst/>
              <a:cxnLst/>
              <a:rect l="l" t="t" r="r" b="b"/>
              <a:pathLst>
                <a:path w="397" h="100" extrusionOk="0">
                  <a:moveTo>
                    <a:pt x="0" y="1"/>
                  </a:moveTo>
                  <a:lnTo>
                    <a:pt x="198" y="100"/>
                  </a:lnTo>
                  <a:lnTo>
                    <a:pt x="397" y="1"/>
                  </a:lnTo>
                  <a:close/>
                </a:path>
              </a:pathLst>
            </a:custGeom>
            <a:solidFill>
              <a:srgbClr val="2185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35"/>
            <p:cNvSpPr/>
            <p:nvPr/>
          </p:nvSpPr>
          <p:spPr>
            <a:xfrm>
              <a:off x="4636749" y="1662688"/>
              <a:ext cx="57307" cy="27023"/>
            </a:xfrm>
            <a:custGeom>
              <a:avLst/>
              <a:gdLst/>
              <a:ahLst/>
              <a:cxnLst/>
              <a:rect l="l" t="t" r="r" b="b"/>
              <a:pathLst>
                <a:path w="422" h="199" extrusionOk="0">
                  <a:moveTo>
                    <a:pt x="199" y="1"/>
                  </a:moveTo>
                  <a:lnTo>
                    <a:pt x="0" y="100"/>
                  </a:lnTo>
                  <a:lnTo>
                    <a:pt x="298" y="199"/>
                  </a:lnTo>
                  <a:lnTo>
                    <a:pt x="422" y="100"/>
                  </a:lnTo>
                  <a:cubicBezTo>
                    <a:pt x="298" y="100"/>
                    <a:pt x="199" y="100"/>
                    <a:pt x="199" y="1"/>
                  </a:cubicBezTo>
                  <a:close/>
                </a:path>
              </a:pathLst>
            </a:custGeom>
            <a:solidFill>
              <a:srgbClr val="DBE2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35"/>
            <p:cNvSpPr/>
            <p:nvPr/>
          </p:nvSpPr>
          <p:spPr>
            <a:xfrm>
              <a:off x="4243081" y="1649244"/>
              <a:ext cx="434145" cy="222161"/>
            </a:xfrm>
            <a:custGeom>
              <a:avLst/>
              <a:gdLst/>
              <a:ahLst/>
              <a:cxnLst/>
              <a:rect l="l" t="t" r="r" b="b"/>
              <a:pathLst>
                <a:path w="3197" h="1636" extrusionOk="0">
                  <a:moveTo>
                    <a:pt x="2280" y="0"/>
                  </a:moveTo>
                  <a:lnTo>
                    <a:pt x="2379" y="521"/>
                  </a:lnTo>
                  <a:lnTo>
                    <a:pt x="1041" y="1016"/>
                  </a:lnTo>
                  <a:cubicBezTo>
                    <a:pt x="719" y="1140"/>
                    <a:pt x="421" y="1239"/>
                    <a:pt x="223" y="1339"/>
                  </a:cubicBezTo>
                  <a:cubicBezTo>
                    <a:pt x="99" y="1438"/>
                    <a:pt x="99" y="1537"/>
                    <a:pt x="0" y="1636"/>
                  </a:cubicBezTo>
                  <a:cubicBezTo>
                    <a:pt x="1859" y="1438"/>
                    <a:pt x="2999" y="818"/>
                    <a:pt x="2999" y="818"/>
                  </a:cubicBezTo>
                  <a:cubicBezTo>
                    <a:pt x="3098" y="719"/>
                    <a:pt x="3197" y="620"/>
                    <a:pt x="3197" y="521"/>
                  </a:cubicBezTo>
                  <a:lnTo>
                    <a:pt x="3197" y="298"/>
                  </a:lnTo>
                  <a:lnTo>
                    <a:pt x="2899" y="199"/>
                  </a:lnTo>
                  <a:lnTo>
                    <a:pt x="2701" y="100"/>
                  </a:lnTo>
                  <a:lnTo>
                    <a:pt x="2280" y="0"/>
                  </a:lnTo>
                  <a:close/>
                </a:path>
              </a:pathLst>
            </a:custGeom>
            <a:solidFill>
              <a:srgbClr val="C61C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35"/>
            <p:cNvSpPr/>
            <p:nvPr/>
          </p:nvSpPr>
          <p:spPr>
            <a:xfrm>
              <a:off x="4677080" y="1312745"/>
              <a:ext cx="640014" cy="542365"/>
            </a:xfrm>
            <a:custGeom>
              <a:avLst/>
              <a:gdLst/>
              <a:ahLst/>
              <a:cxnLst/>
              <a:rect l="l" t="t" r="r" b="b"/>
              <a:pathLst>
                <a:path w="4713" h="3994" extrusionOk="0">
                  <a:moveTo>
                    <a:pt x="3619" y="0"/>
                  </a:moveTo>
                  <a:cubicBezTo>
                    <a:pt x="1859" y="0"/>
                    <a:pt x="224" y="1958"/>
                    <a:pt x="224" y="1958"/>
                  </a:cubicBezTo>
                  <a:lnTo>
                    <a:pt x="1" y="2999"/>
                  </a:lnTo>
                  <a:lnTo>
                    <a:pt x="1364" y="3494"/>
                  </a:lnTo>
                  <a:cubicBezTo>
                    <a:pt x="2275" y="3860"/>
                    <a:pt x="2934" y="3994"/>
                    <a:pt x="3411" y="3994"/>
                  </a:cubicBezTo>
                  <a:cubicBezTo>
                    <a:pt x="4713" y="3994"/>
                    <a:pt x="4660" y="2999"/>
                    <a:pt x="4660" y="2999"/>
                  </a:cubicBezTo>
                  <a:lnTo>
                    <a:pt x="4660" y="917"/>
                  </a:lnTo>
                  <a:cubicBezTo>
                    <a:pt x="4660" y="199"/>
                    <a:pt x="3619" y="0"/>
                    <a:pt x="3619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35"/>
            <p:cNvSpPr/>
            <p:nvPr/>
          </p:nvSpPr>
          <p:spPr>
            <a:xfrm>
              <a:off x="4720805" y="1676132"/>
              <a:ext cx="562202" cy="154942"/>
            </a:xfrm>
            <a:custGeom>
              <a:avLst/>
              <a:gdLst/>
              <a:ahLst/>
              <a:cxnLst/>
              <a:rect l="l" t="t" r="r" b="b"/>
              <a:pathLst>
                <a:path w="4140" h="1141" extrusionOk="0">
                  <a:moveTo>
                    <a:pt x="2900" y="1"/>
                  </a:moveTo>
                  <a:cubicBezTo>
                    <a:pt x="1860" y="1"/>
                    <a:pt x="1" y="323"/>
                    <a:pt x="1" y="323"/>
                  </a:cubicBezTo>
                  <a:cubicBezTo>
                    <a:pt x="1" y="323"/>
                    <a:pt x="1760" y="1041"/>
                    <a:pt x="3198" y="1141"/>
                  </a:cubicBezTo>
                  <a:lnTo>
                    <a:pt x="3297" y="1141"/>
                  </a:lnTo>
                  <a:cubicBezTo>
                    <a:pt x="3817" y="1141"/>
                    <a:pt x="4139" y="818"/>
                    <a:pt x="4139" y="620"/>
                  </a:cubicBezTo>
                  <a:cubicBezTo>
                    <a:pt x="4139" y="422"/>
                    <a:pt x="4016" y="199"/>
                    <a:pt x="3297" y="1"/>
                  </a:cubicBezTo>
                  <a:close/>
                </a:path>
              </a:pathLst>
            </a:custGeom>
            <a:solidFill>
              <a:srgbClr val="C61C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35"/>
            <p:cNvSpPr/>
            <p:nvPr/>
          </p:nvSpPr>
          <p:spPr>
            <a:xfrm>
              <a:off x="4720805" y="1480994"/>
              <a:ext cx="266027" cy="124660"/>
            </a:xfrm>
            <a:custGeom>
              <a:avLst/>
              <a:gdLst/>
              <a:ahLst/>
              <a:cxnLst/>
              <a:rect l="l" t="t" r="r" b="b"/>
              <a:pathLst>
                <a:path w="1959" h="918" extrusionOk="0">
                  <a:moveTo>
                    <a:pt x="1661" y="0"/>
                  </a:moveTo>
                  <a:cubicBezTo>
                    <a:pt x="1661" y="0"/>
                    <a:pt x="1438" y="0"/>
                    <a:pt x="1240" y="99"/>
                  </a:cubicBezTo>
                  <a:cubicBezTo>
                    <a:pt x="918" y="298"/>
                    <a:pt x="1" y="917"/>
                    <a:pt x="1" y="917"/>
                  </a:cubicBezTo>
                  <a:cubicBezTo>
                    <a:pt x="1" y="917"/>
                    <a:pt x="1141" y="199"/>
                    <a:pt x="1661" y="199"/>
                  </a:cubicBezTo>
                  <a:cubicBezTo>
                    <a:pt x="1959" y="99"/>
                    <a:pt x="1760" y="0"/>
                    <a:pt x="1760" y="0"/>
                  </a:cubicBezTo>
                  <a:close/>
                </a:path>
              </a:pathLst>
            </a:custGeom>
            <a:solidFill>
              <a:srgbClr val="C61C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35"/>
            <p:cNvSpPr/>
            <p:nvPr/>
          </p:nvSpPr>
          <p:spPr>
            <a:xfrm>
              <a:off x="4720805" y="1565051"/>
              <a:ext cx="239139" cy="70885"/>
            </a:xfrm>
            <a:custGeom>
              <a:avLst/>
              <a:gdLst/>
              <a:ahLst/>
              <a:cxnLst/>
              <a:rect l="l" t="t" r="r" b="b"/>
              <a:pathLst>
                <a:path w="1761" h="522" extrusionOk="0">
                  <a:moveTo>
                    <a:pt x="1438" y="1"/>
                  </a:moveTo>
                  <a:cubicBezTo>
                    <a:pt x="1042" y="1"/>
                    <a:pt x="1" y="521"/>
                    <a:pt x="1" y="521"/>
                  </a:cubicBezTo>
                  <a:cubicBezTo>
                    <a:pt x="1" y="521"/>
                    <a:pt x="1042" y="199"/>
                    <a:pt x="1240" y="199"/>
                  </a:cubicBezTo>
                  <a:cubicBezTo>
                    <a:pt x="1339" y="100"/>
                    <a:pt x="1438" y="100"/>
                    <a:pt x="1438" y="100"/>
                  </a:cubicBezTo>
                  <a:lnTo>
                    <a:pt x="1760" y="100"/>
                  </a:lnTo>
                  <a:cubicBezTo>
                    <a:pt x="1760" y="1"/>
                    <a:pt x="1661" y="1"/>
                    <a:pt x="1438" y="1"/>
                  </a:cubicBezTo>
                  <a:close/>
                </a:path>
              </a:pathLst>
            </a:custGeom>
            <a:solidFill>
              <a:srgbClr val="C61C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35"/>
            <p:cNvSpPr/>
            <p:nvPr/>
          </p:nvSpPr>
          <p:spPr>
            <a:xfrm>
              <a:off x="3927767" y="1312745"/>
              <a:ext cx="638520" cy="542365"/>
            </a:xfrm>
            <a:custGeom>
              <a:avLst/>
              <a:gdLst/>
              <a:ahLst/>
              <a:cxnLst/>
              <a:rect l="l" t="t" r="r" b="b"/>
              <a:pathLst>
                <a:path w="4702" h="3994" extrusionOk="0">
                  <a:moveTo>
                    <a:pt x="1083" y="0"/>
                  </a:moveTo>
                  <a:cubicBezTo>
                    <a:pt x="1083" y="0"/>
                    <a:pt x="67" y="199"/>
                    <a:pt x="67" y="917"/>
                  </a:cubicBezTo>
                  <a:lnTo>
                    <a:pt x="67" y="2999"/>
                  </a:lnTo>
                  <a:cubicBezTo>
                    <a:pt x="67" y="2999"/>
                    <a:pt x="1" y="3994"/>
                    <a:pt x="1305" y="3994"/>
                  </a:cubicBezTo>
                  <a:cubicBezTo>
                    <a:pt x="1783" y="3994"/>
                    <a:pt x="2445" y="3860"/>
                    <a:pt x="3363" y="3494"/>
                  </a:cubicBezTo>
                  <a:lnTo>
                    <a:pt x="4701" y="2999"/>
                  </a:lnTo>
                  <a:lnTo>
                    <a:pt x="4503" y="1958"/>
                  </a:lnTo>
                  <a:cubicBezTo>
                    <a:pt x="4503" y="1958"/>
                    <a:pt x="2842" y="0"/>
                    <a:pt x="1083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35"/>
            <p:cNvSpPr/>
            <p:nvPr/>
          </p:nvSpPr>
          <p:spPr>
            <a:xfrm>
              <a:off x="3977196" y="1676132"/>
              <a:ext cx="548622" cy="154942"/>
            </a:xfrm>
            <a:custGeom>
              <a:avLst/>
              <a:gdLst/>
              <a:ahLst/>
              <a:cxnLst/>
              <a:rect l="l" t="t" r="r" b="b"/>
              <a:pathLst>
                <a:path w="4040" h="1141" extrusionOk="0">
                  <a:moveTo>
                    <a:pt x="719" y="1"/>
                  </a:moveTo>
                  <a:cubicBezTo>
                    <a:pt x="0" y="199"/>
                    <a:pt x="0" y="422"/>
                    <a:pt x="0" y="620"/>
                  </a:cubicBezTo>
                  <a:cubicBezTo>
                    <a:pt x="0" y="818"/>
                    <a:pt x="199" y="1141"/>
                    <a:pt x="719" y="1141"/>
                  </a:cubicBezTo>
                  <a:lnTo>
                    <a:pt x="818" y="1141"/>
                  </a:lnTo>
                  <a:cubicBezTo>
                    <a:pt x="2280" y="1041"/>
                    <a:pt x="4040" y="323"/>
                    <a:pt x="4040" y="323"/>
                  </a:cubicBezTo>
                  <a:cubicBezTo>
                    <a:pt x="4040" y="323"/>
                    <a:pt x="2181" y="1"/>
                    <a:pt x="1140" y="1"/>
                  </a:cubicBezTo>
                  <a:close/>
                </a:path>
              </a:pathLst>
            </a:custGeom>
            <a:solidFill>
              <a:srgbClr val="C61C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35"/>
            <p:cNvSpPr/>
            <p:nvPr/>
          </p:nvSpPr>
          <p:spPr>
            <a:xfrm>
              <a:off x="4256525" y="1480994"/>
              <a:ext cx="269286" cy="124660"/>
            </a:xfrm>
            <a:custGeom>
              <a:avLst/>
              <a:gdLst/>
              <a:ahLst/>
              <a:cxnLst/>
              <a:rect l="l" t="t" r="r" b="b"/>
              <a:pathLst>
                <a:path w="1983" h="918" extrusionOk="0">
                  <a:moveTo>
                    <a:pt x="223" y="0"/>
                  </a:moveTo>
                  <a:cubicBezTo>
                    <a:pt x="223" y="0"/>
                    <a:pt x="0" y="99"/>
                    <a:pt x="322" y="199"/>
                  </a:cubicBezTo>
                  <a:cubicBezTo>
                    <a:pt x="843" y="199"/>
                    <a:pt x="1983" y="917"/>
                    <a:pt x="1983" y="917"/>
                  </a:cubicBezTo>
                  <a:cubicBezTo>
                    <a:pt x="1983" y="917"/>
                    <a:pt x="1041" y="298"/>
                    <a:pt x="744" y="99"/>
                  </a:cubicBezTo>
                  <a:cubicBezTo>
                    <a:pt x="521" y="0"/>
                    <a:pt x="322" y="0"/>
                    <a:pt x="322" y="0"/>
                  </a:cubicBezTo>
                  <a:close/>
                </a:path>
              </a:pathLst>
            </a:custGeom>
            <a:solidFill>
              <a:srgbClr val="C61C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35"/>
            <p:cNvSpPr/>
            <p:nvPr/>
          </p:nvSpPr>
          <p:spPr>
            <a:xfrm>
              <a:off x="4286807" y="1565051"/>
              <a:ext cx="239004" cy="70885"/>
            </a:xfrm>
            <a:custGeom>
              <a:avLst/>
              <a:gdLst/>
              <a:ahLst/>
              <a:cxnLst/>
              <a:rect l="l" t="t" r="r" b="b"/>
              <a:pathLst>
                <a:path w="1760" h="522" extrusionOk="0">
                  <a:moveTo>
                    <a:pt x="298" y="1"/>
                  </a:moveTo>
                  <a:cubicBezTo>
                    <a:pt x="99" y="1"/>
                    <a:pt x="0" y="1"/>
                    <a:pt x="0" y="100"/>
                  </a:cubicBezTo>
                  <a:lnTo>
                    <a:pt x="298" y="100"/>
                  </a:lnTo>
                  <a:cubicBezTo>
                    <a:pt x="298" y="100"/>
                    <a:pt x="397" y="100"/>
                    <a:pt x="521" y="199"/>
                  </a:cubicBezTo>
                  <a:cubicBezTo>
                    <a:pt x="719" y="199"/>
                    <a:pt x="1760" y="521"/>
                    <a:pt x="1760" y="521"/>
                  </a:cubicBezTo>
                  <a:cubicBezTo>
                    <a:pt x="1760" y="521"/>
                    <a:pt x="719" y="1"/>
                    <a:pt x="298" y="1"/>
                  </a:cubicBezTo>
                  <a:close/>
                </a:path>
              </a:pathLst>
            </a:custGeom>
            <a:solidFill>
              <a:srgbClr val="C61C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35"/>
            <p:cNvSpPr/>
            <p:nvPr/>
          </p:nvSpPr>
          <p:spPr>
            <a:xfrm>
              <a:off x="4508831" y="1543867"/>
              <a:ext cx="239139" cy="211161"/>
            </a:xfrm>
            <a:custGeom>
              <a:avLst/>
              <a:gdLst/>
              <a:ahLst/>
              <a:cxnLst/>
              <a:rect l="l" t="t" r="r" b="b"/>
              <a:pathLst>
                <a:path w="1761" h="1555" extrusionOk="0">
                  <a:moveTo>
                    <a:pt x="927" y="0"/>
                  </a:moveTo>
                  <a:cubicBezTo>
                    <a:pt x="715" y="0"/>
                    <a:pt x="512" y="56"/>
                    <a:pt x="422" y="157"/>
                  </a:cubicBezTo>
                  <a:cubicBezTo>
                    <a:pt x="224" y="256"/>
                    <a:pt x="125" y="553"/>
                    <a:pt x="125" y="776"/>
                  </a:cubicBezTo>
                  <a:cubicBezTo>
                    <a:pt x="1" y="975"/>
                    <a:pt x="125" y="1396"/>
                    <a:pt x="521" y="1495"/>
                  </a:cubicBezTo>
                  <a:cubicBezTo>
                    <a:pt x="639" y="1531"/>
                    <a:pt x="767" y="1554"/>
                    <a:pt x="898" y="1554"/>
                  </a:cubicBezTo>
                  <a:cubicBezTo>
                    <a:pt x="1124" y="1554"/>
                    <a:pt x="1358" y="1485"/>
                    <a:pt x="1562" y="1297"/>
                  </a:cubicBezTo>
                  <a:cubicBezTo>
                    <a:pt x="1760" y="1074"/>
                    <a:pt x="1562" y="355"/>
                    <a:pt x="1562" y="256"/>
                  </a:cubicBezTo>
                  <a:cubicBezTo>
                    <a:pt x="1454" y="80"/>
                    <a:pt x="1183" y="0"/>
                    <a:pt x="927" y="0"/>
                  </a:cubicBezTo>
                  <a:close/>
                </a:path>
              </a:pathLst>
            </a:custGeom>
            <a:solidFill>
              <a:srgbClr val="C61C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3" name="Google Shape;1253;p35"/>
          <p:cNvSpPr txBox="1"/>
          <p:nvPr/>
        </p:nvSpPr>
        <p:spPr>
          <a:xfrm>
            <a:off x="6721209" y="2060452"/>
            <a:ext cx="1965600" cy="3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Venus has a beautiful name and is the second 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54" name="Google Shape;1254;p35"/>
          <p:cNvSpPr txBox="1"/>
          <p:nvPr/>
        </p:nvSpPr>
        <p:spPr>
          <a:xfrm>
            <a:off x="6721209" y="1607245"/>
            <a:ext cx="1965600" cy="4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6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Venus</a:t>
            </a:r>
            <a:endParaRPr sz="1800">
              <a:solidFill>
                <a:schemeClr val="accent6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1255" name="Google Shape;1255;p35"/>
          <p:cNvSpPr txBox="1"/>
          <p:nvPr/>
        </p:nvSpPr>
        <p:spPr>
          <a:xfrm>
            <a:off x="6721209" y="2615605"/>
            <a:ext cx="1965600" cy="4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Mars</a:t>
            </a:r>
            <a:endParaRPr sz="1800">
              <a:solidFill>
                <a:schemeClr val="accent3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1256" name="Google Shape;1256;p35"/>
          <p:cNvSpPr txBox="1"/>
          <p:nvPr/>
        </p:nvSpPr>
        <p:spPr>
          <a:xfrm>
            <a:off x="6721209" y="3068812"/>
            <a:ext cx="1965600" cy="3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Despite being red, Mars is a cold place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57" name="Google Shape;1257;p35"/>
          <p:cNvSpPr txBox="1"/>
          <p:nvPr/>
        </p:nvSpPr>
        <p:spPr>
          <a:xfrm>
            <a:off x="457200" y="2615605"/>
            <a:ext cx="1951500" cy="4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Jupiter</a:t>
            </a:r>
            <a:endParaRPr sz="1800">
              <a:solidFill>
                <a:schemeClr val="accent3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1258" name="Google Shape;1258;p35"/>
          <p:cNvSpPr txBox="1"/>
          <p:nvPr/>
        </p:nvSpPr>
        <p:spPr>
          <a:xfrm>
            <a:off x="457200" y="3068812"/>
            <a:ext cx="1951500" cy="3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Jupiter is a gas giant and the biggest planet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59" name="Google Shape;1259;p35"/>
          <p:cNvSpPr txBox="1"/>
          <p:nvPr/>
        </p:nvSpPr>
        <p:spPr>
          <a:xfrm>
            <a:off x="6721209" y="3623965"/>
            <a:ext cx="1965600" cy="4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Saturn</a:t>
            </a:r>
            <a:endParaRPr sz="1800">
              <a:solidFill>
                <a:schemeClr val="lt2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1260" name="Google Shape;1260;p35"/>
          <p:cNvSpPr txBox="1"/>
          <p:nvPr/>
        </p:nvSpPr>
        <p:spPr>
          <a:xfrm>
            <a:off x="6721209" y="4077172"/>
            <a:ext cx="1965600" cy="3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Saturn is a gas giant and has several rings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61" name="Google Shape;1261;p35"/>
          <p:cNvSpPr txBox="1"/>
          <p:nvPr/>
        </p:nvSpPr>
        <p:spPr>
          <a:xfrm>
            <a:off x="457200" y="1607245"/>
            <a:ext cx="1951500" cy="4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Neptune</a:t>
            </a:r>
            <a:endParaRPr sz="1800">
              <a:solidFill>
                <a:schemeClr val="lt2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1262" name="Google Shape;1262;p35"/>
          <p:cNvSpPr txBox="1"/>
          <p:nvPr/>
        </p:nvSpPr>
        <p:spPr>
          <a:xfrm>
            <a:off x="457200" y="2060452"/>
            <a:ext cx="1951500" cy="3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Neptune is the farthest planet from the Sun 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63" name="Google Shape;1263;p35"/>
          <p:cNvSpPr txBox="1"/>
          <p:nvPr/>
        </p:nvSpPr>
        <p:spPr>
          <a:xfrm>
            <a:off x="457200" y="3623965"/>
            <a:ext cx="1951500" cy="4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6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Earth</a:t>
            </a:r>
            <a:endParaRPr sz="1800">
              <a:solidFill>
                <a:schemeClr val="accent6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1264" name="Google Shape;1264;p35"/>
          <p:cNvSpPr txBox="1"/>
          <p:nvPr/>
        </p:nvSpPr>
        <p:spPr>
          <a:xfrm>
            <a:off x="457200" y="4077172"/>
            <a:ext cx="1951500" cy="3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Earth is the third planet from the Sun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65" name="Google Shape;1265;p35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Christmas Infographics</a:t>
            </a:r>
            <a:endParaRPr sz="2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0" name="Google Shape;1270;p36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Christmas Infographics</a:t>
            </a:r>
            <a:endParaRPr sz="2400"/>
          </a:p>
        </p:txBody>
      </p:sp>
      <p:grpSp>
        <p:nvGrpSpPr>
          <p:cNvPr id="1271" name="Google Shape;1271;p36"/>
          <p:cNvGrpSpPr/>
          <p:nvPr/>
        </p:nvGrpSpPr>
        <p:grpSpPr>
          <a:xfrm>
            <a:off x="457200" y="885350"/>
            <a:ext cx="3257549" cy="3839349"/>
            <a:chOff x="457200" y="885350"/>
            <a:chExt cx="3257549" cy="3839349"/>
          </a:xfrm>
        </p:grpSpPr>
        <p:sp>
          <p:nvSpPr>
            <p:cNvPr id="1272" name="Google Shape;1272;p36"/>
            <p:cNvSpPr/>
            <p:nvPr/>
          </p:nvSpPr>
          <p:spPr>
            <a:xfrm>
              <a:off x="508706" y="4320090"/>
              <a:ext cx="2354564" cy="404609"/>
            </a:xfrm>
            <a:custGeom>
              <a:avLst/>
              <a:gdLst/>
              <a:ahLst/>
              <a:cxnLst/>
              <a:rect l="l" t="t" r="r" b="b"/>
              <a:pathLst>
                <a:path w="38949" h="6693" extrusionOk="0">
                  <a:moveTo>
                    <a:pt x="19424" y="6692"/>
                  </a:moveTo>
                  <a:cubicBezTo>
                    <a:pt x="30176" y="6692"/>
                    <a:pt x="38948" y="5214"/>
                    <a:pt x="38948" y="3334"/>
                  </a:cubicBezTo>
                  <a:cubicBezTo>
                    <a:pt x="38948" y="1454"/>
                    <a:pt x="30176" y="1"/>
                    <a:pt x="19424" y="1"/>
                  </a:cubicBezTo>
                  <a:cubicBezTo>
                    <a:pt x="8773" y="1"/>
                    <a:pt x="1" y="1454"/>
                    <a:pt x="1" y="3334"/>
                  </a:cubicBezTo>
                  <a:cubicBezTo>
                    <a:pt x="1" y="5214"/>
                    <a:pt x="8773" y="6692"/>
                    <a:pt x="19424" y="6692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36"/>
            <p:cNvSpPr/>
            <p:nvPr/>
          </p:nvSpPr>
          <p:spPr>
            <a:xfrm>
              <a:off x="2143526" y="3020116"/>
              <a:ext cx="757591" cy="542501"/>
            </a:xfrm>
            <a:custGeom>
              <a:avLst/>
              <a:gdLst/>
              <a:ahLst/>
              <a:cxnLst/>
              <a:rect l="l" t="t" r="r" b="b"/>
              <a:pathLst>
                <a:path w="12532" h="8974" extrusionOk="0">
                  <a:moveTo>
                    <a:pt x="3233" y="3334"/>
                  </a:moveTo>
                  <a:lnTo>
                    <a:pt x="10226" y="1"/>
                  </a:lnTo>
                  <a:cubicBezTo>
                    <a:pt x="11805" y="928"/>
                    <a:pt x="12532" y="2382"/>
                    <a:pt x="12206" y="4261"/>
                  </a:cubicBezTo>
                  <a:lnTo>
                    <a:pt x="5314" y="7520"/>
                  </a:lnTo>
                  <a:cubicBezTo>
                    <a:pt x="2081" y="8973"/>
                    <a:pt x="0" y="4888"/>
                    <a:pt x="3233" y="3334"/>
                  </a:cubicBezTo>
                  <a:close/>
                </a:path>
              </a:pathLst>
            </a:custGeom>
            <a:solidFill>
              <a:srgbClr val="C61C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36"/>
            <p:cNvSpPr/>
            <p:nvPr/>
          </p:nvSpPr>
          <p:spPr>
            <a:xfrm>
              <a:off x="2775316" y="2868621"/>
              <a:ext cx="484890" cy="353103"/>
            </a:xfrm>
            <a:custGeom>
              <a:avLst/>
              <a:gdLst/>
              <a:ahLst/>
              <a:cxnLst/>
              <a:rect l="l" t="t" r="r" b="b"/>
              <a:pathLst>
                <a:path w="8021" h="5841" extrusionOk="0">
                  <a:moveTo>
                    <a:pt x="2281" y="1254"/>
                  </a:moveTo>
                  <a:cubicBezTo>
                    <a:pt x="3635" y="101"/>
                    <a:pt x="4888" y="0"/>
                    <a:pt x="4387" y="1655"/>
                  </a:cubicBezTo>
                  <a:cubicBezTo>
                    <a:pt x="5013" y="1254"/>
                    <a:pt x="6667" y="827"/>
                    <a:pt x="7093" y="1880"/>
                  </a:cubicBezTo>
                  <a:cubicBezTo>
                    <a:pt x="8021" y="3960"/>
                    <a:pt x="5740" y="5414"/>
                    <a:pt x="3133" y="5640"/>
                  </a:cubicBezTo>
                  <a:cubicBezTo>
                    <a:pt x="1554" y="5840"/>
                    <a:pt x="1" y="3133"/>
                    <a:pt x="2281" y="125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36"/>
            <p:cNvSpPr/>
            <p:nvPr/>
          </p:nvSpPr>
          <p:spPr>
            <a:xfrm>
              <a:off x="2737412" y="2956519"/>
              <a:ext cx="245558" cy="346997"/>
            </a:xfrm>
            <a:custGeom>
              <a:avLst/>
              <a:gdLst/>
              <a:ahLst/>
              <a:cxnLst/>
              <a:rect l="l" t="t" r="r" b="b"/>
              <a:pathLst>
                <a:path w="4062" h="5740" extrusionOk="0">
                  <a:moveTo>
                    <a:pt x="2181" y="5439"/>
                  </a:moveTo>
                  <a:cubicBezTo>
                    <a:pt x="1981" y="3960"/>
                    <a:pt x="1029" y="1980"/>
                    <a:pt x="201" y="1153"/>
                  </a:cubicBezTo>
                  <a:cubicBezTo>
                    <a:pt x="1" y="927"/>
                    <a:pt x="302" y="627"/>
                    <a:pt x="402" y="526"/>
                  </a:cubicBezTo>
                  <a:cubicBezTo>
                    <a:pt x="1029" y="301"/>
                    <a:pt x="1655" y="0"/>
                    <a:pt x="2081" y="426"/>
                  </a:cubicBezTo>
                  <a:cubicBezTo>
                    <a:pt x="3009" y="1454"/>
                    <a:pt x="3861" y="3133"/>
                    <a:pt x="3961" y="4486"/>
                  </a:cubicBezTo>
                  <a:cubicBezTo>
                    <a:pt x="4061" y="5013"/>
                    <a:pt x="3334" y="5439"/>
                    <a:pt x="2808" y="5639"/>
                  </a:cubicBezTo>
                  <a:cubicBezTo>
                    <a:pt x="2608" y="5739"/>
                    <a:pt x="2282" y="5639"/>
                    <a:pt x="2181" y="5439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36"/>
            <p:cNvSpPr/>
            <p:nvPr/>
          </p:nvSpPr>
          <p:spPr>
            <a:xfrm>
              <a:off x="893547" y="3979197"/>
              <a:ext cx="472799" cy="422744"/>
            </a:xfrm>
            <a:custGeom>
              <a:avLst/>
              <a:gdLst/>
              <a:ahLst/>
              <a:cxnLst/>
              <a:rect l="l" t="t" r="r" b="b"/>
              <a:pathLst>
                <a:path w="7821" h="6993" extrusionOk="0">
                  <a:moveTo>
                    <a:pt x="3559" y="828"/>
                  </a:moveTo>
                  <a:cubicBezTo>
                    <a:pt x="3133" y="1053"/>
                    <a:pt x="2081" y="527"/>
                    <a:pt x="1354" y="1254"/>
                  </a:cubicBezTo>
                  <a:cubicBezTo>
                    <a:pt x="527" y="1980"/>
                    <a:pt x="1" y="3033"/>
                    <a:pt x="2306" y="5113"/>
                  </a:cubicBezTo>
                  <a:cubicBezTo>
                    <a:pt x="4387" y="6993"/>
                    <a:pt x="5840" y="6166"/>
                    <a:pt x="6893" y="4687"/>
                  </a:cubicBezTo>
                  <a:cubicBezTo>
                    <a:pt x="7820" y="3133"/>
                    <a:pt x="4913" y="0"/>
                    <a:pt x="3559" y="82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36"/>
            <p:cNvSpPr/>
            <p:nvPr/>
          </p:nvSpPr>
          <p:spPr>
            <a:xfrm>
              <a:off x="1170843" y="3448907"/>
              <a:ext cx="809096" cy="751545"/>
            </a:xfrm>
            <a:custGeom>
              <a:avLst/>
              <a:gdLst/>
              <a:ahLst/>
              <a:cxnLst/>
              <a:rect l="l" t="t" r="r" b="b"/>
              <a:pathLst>
                <a:path w="13384" h="12432" extrusionOk="0">
                  <a:moveTo>
                    <a:pt x="10025" y="0"/>
                  </a:moveTo>
                  <a:lnTo>
                    <a:pt x="0" y="8572"/>
                  </a:lnTo>
                  <a:lnTo>
                    <a:pt x="3233" y="12432"/>
                  </a:lnTo>
                  <a:lnTo>
                    <a:pt x="13384" y="396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36"/>
            <p:cNvSpPr/>
            <p:nvPr/>
          </p:nvSpPr>
          <p:spPr>
            <a:xfrm>
              <a:off x="1082945" y="3909496"/>
              <a:ext cx="340952" cy="372811"/>
            </a:xfrm>
            <a:custGeom>
              <a:avLst/>
              <a:gdLst/>
              <a:ahLst/>
              <a:cxnLst/>
              <a:rect l="l" t="t" r="r" b="b"/>
              <a:pathLst>
                <a:path w="5640" h="6167" extrusionOk="0">
                  <a:moveTo>
                    <a:pt x="5439" y="4286"/>
                  </a:moveTo>
                  <a:cubicBezTo>
                    <a:pt x="4061" y="3334"/>
                    <a:pt x="2607" y="1454"/>
                    <a:pt x="2081" y="326"/>
                  </a:cubicBezTo>
                  <a:cubicBezTo>
                    <a:pt x="1980" y="1"/>
                    <a:pt x="1554" y="101"/>
                    <a:pt x="1454" y="326"/>
                  </a:cubicBezTo>
                  <a:cubicBezTo>
                    <a:pt x="1254" y="326"/>
                    <a:pt x="1153" y="427"/>
                    <a:pt x="1053" y="527"/>
                  </a:cubicBezTo>
                  <a:cubicBezTo>
                    <a:pt x="527" y="1053"/>
                    <a:pt x="0" y="1454"/>
                    <a:pt x="201" y="2081"/>
                  </a:cubicBezTo>
                  <a:cubicBezTo>
                    <a:pt x="727" y="3559"/>
                    <a:pt x="2081" y="5013"/>
                    <a:pt x="3434" y="5840"/>
                  </a:cubicBezTo>
                  <a:cubicBezTo>
                    <a:pt x="3960" y="6166"/>
                    <a:pt x="4587" y="5640"/>
                    <a:pt x="5013" y="5214"/>
                  </a:cubicBezTo>
                  <a:cubicBezTo>
                    <a:pt x="5113" y="5113"/>
                    <a:pt x="5213" y="5013"/>
                    <a:pt x="5314" y="4913"/>
                  </a:cubicBezTo>
                  <a:cubicBezTo>
                    <a:pt x="5539" y="4712"/>
                    <a:pt x="5640" y="4387"/>
                    <a:pt x="5439" y="4286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36"/>
            <p:cNvSpPr/>
            <p:nvPr/>
          </p:nvSpPr>
          <p:spPr>
            <a:xfrm>
              <a:off x="1707179" y="4200394"/>
              <a:ext cx="416699" cy="434895"/>
            </a:xfrm>
            <a:custGeom>
              <a:avLst/>
              <a:gdLst/>
              <a:ahLst/>
              <a:cxnLst/>
              <a:rect l="l" t="t" r="r" b="b"/>
              <a:pathLst>
                <a:path w="6893" h="7194" extrusionOk="0">
                  <a:moveTo>
                    <a:pt x="6065" y="3033"/>
                  </a:moveTo>
                  <a:cubicBezTo>
                    <a:pt x="5965" y="3434"/>
                    <a:pt x="6893" y="4161"/>
                    <a:pt x="6592" y="5214"/>
                  </a:cubicBezTo>
                  <a:cubicBezTo>
                    <a:pt x="6166" y="6266"/>
                    <a:pt x="5439" y="7194"/>
                    <a:pt x="2632" y="5941"/>
                  </a:cubicBezTo>
                  <a:cubicBezTo>
                    <a:pt x="0" y="4687"/>
                    <a:pt x="226" y="3033"/>
                    <a:pt x="1153" y="1555"/>
                  </a:cubicBezTo>
                  <a:cubicBezTo>
                    <a:pt x="2206" y="1"/>
                    <a:pt x="6166" y="1454"/>
                    <a:pt x="6065" y="30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36"/>
            <p:cNvSpPr/>
            <p:nvPr/>
          </p:nvSpPr>
          <p:spPr>
            <a:xfrm>
              <a:off x="1808679" y="3448907"/>
              <a:ext cx="524305" cy="851534"/>
            </a:xfrm>
            <a:custGeom>
              <a:avLst/>
              <a:gdLst/>
              <a:ahLst/>
              <a:cxnLst/>
              <a:rect l="l" t="t" r="r" b="b"/>
              <a:pathLst>
                <a:path w="8673" h="14086" extrusionOk="0">
                  <a:moveTo>
                    <a:pt x="8672" y="1454"/>
                  </a:moveTo>
                  <a:lnTo>
                    <a:pt x="4913" y="14086"/>
                  </a:lnTo>
                  <a:lnTo>
                    <a:pt x="0" y="12632"/>
                  </a:lnTo>
                  <a:lnTo>
                    <a:pt x="366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36"/>
            <p:cNvSpPr/>
            <p:nvPr/>
          </p:nvSpPr>
          <p:spPr>
            <a:xfrm>
              <a:off x="1758685" y="4156445"/>
              <a:ext cx="384901" cy="245498"/>
            </a:xfrm>
            <a:custGeom>
              <a:avLst/>
              <a:gdLst/>
              <a:ahLst/>
              <a:cxnLst/>
              <a:rect l="l" t="t" r="r" b="b"/>
              <a:pathLst>
                <a:path w="6367" h="4061" extrusionOk="0">
                  <a:moveTo>
                    <a:pt x="1028" y="101"/>
                  </a:moveTo>
                  <a:cubicBezTo>
                    <a:pt x="2406" y="928"/>
                    <a:pt x="4687" y="1555"/>
                    <a:pt x="5940" y="1555"/>
                  </a:cubicBezTo>
                  <a:cubicBezTo>
                    <a:pt x="6366" y="1555"/>
                    <a:pt x="6366" y="1881"/>
                    <a:pt x="6366" y="2181"/>
                  </a:cubicBezTo>
                  <a:cubicBezTo>
                    <a:pt x="6266" y="2282"/>
                    <a:pt x="6266" y="2382"/>
                    <a:pt x="6166" y="2607"/>
                  </a:cubicBezTo>
                  <a:cubicBezTo>
                    <a:pt x="6041" y="3234"/>
                    <a:pt x="5740" y="3961"/>
                    <a:pt x="5213" y="3961"/>
                  </a:cubicBezTo>
                  <a:cubicBezTo>
                    <a:pt x="3534" y="4061"/>
                    <a:pt x="1655" y="3535"/>
                    <a:pt x="401" y="2607"/>
                  </a:cubicBezTo>
                  <a:cubicBezTo>
                    <a:pt x="0" y="2181"/>
                    <a:pt x="101" y="1454"/>
                    <a:pt x="301" y="828"/>
                  </a:cubicBezTo>
                  <a:cubicBezTo>
                    <a:pt x="401" y="728"/>
                    <a:pt x="401" y="502"/>
                    <a:pt x="401" y="402"/>
                  </a:cubicBezTo>
                  <a:cubicBezTo>
                    <a:pt x="527" y="101"/>
                    <a:pt x="827" y="1"/>
                    <a:pt x="1028" y="10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36"/>
            <p:cNvSpPr/>
            <p:nvPr/>
          </p:nvSpPr>
          <p:spPr>
            <a:xfrm>
              <a:off x="805649" y="2962565"/>
              <a:ext cx="725793" cy="612142"/>
            </a:xfrm>
            <a:custGeom>
              <a:avLst/>
              <a:gdLst/>
              <a:ahLst/>
              <a:cxnLst/>
              <a:rect l="l" t="t" r="r" b="b"/>
              <a:pathLst>
                <a:path w="12006" h="10126" extrusionOk="0">
                  <a:moveTo>
                    <a:pt x="8973" y="4286"/>
                  </a:moveTo>
                  <a:lnTo>
                    <a:pt x="2607" y="0"/>
                  </a:lnTo>
                  <a:cubicBezTo>
                    <a:pt x="828" y="727"/>
                    <a:pt x="1" y="1980"/>
                    <a:pt x="1" y="3860"/>
                  </a:cubicBezTo>
                  <a:lnTo>
                    <a:pt x="6267" y="8146"/>
                  </a:lnTo>
                  <a:cubicBezTo>
                    <a:pt x="9274" y="10126"/>
                    <a:pt x="12006" y="6366"/>
                    <a:pt x="8973" y="4286"/>
                  </a:cubicBezTo>
                  <a:close/>
                </a:path>
              </a:pathLst>
            </a:custGeom>
            <a:solidFill>
              <a:srgbClr val="C61C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36"/>
            <p:cNvSpPr/>
            <p:nvPr/>
          </p:nvSpPr>
          <p:spPr>
            <a:xfrm>
              <a:off x="457200" y="2767121"/>
              <a:ext cx="486401" cy="372750"/>
            </a:xfrm>
            <a:custGeom>
              <a:avLst/>
              <a:gdLst/>
              <a:ahLst/>
              <a:cxnLst/>
              <a:rect l="l" t="t" r="r" b="b"/>
              <a:pathLst>
                <a:path w="8046" h="6166" extrusionOk="0">
                  <a:moveTo>
                    <a:pt x="6066" y="1554"/>
                  </a:moveTo>
                  <a:cubicBezTo>
                    <a:pt x="4913" y="301"/>
                    <a:pt x="3660" y="0"/>
                    <a:pt x="3885" y="1679"/>
                  </a:cubicBezTo>
                  <a:cubicBezTo>
                    <a:pt x="3359" y="1153"/>
                    <a:pt x="1780" y="527"/>
                    <a:pt x="1153" y="1554"/>
                  </a:cubicBezTo>
                  <a:cubicBezTo>
                    <a:pt x="0" y="3434"/>
                    <a:pt x="2106" y="5213"/>
                    <a:pt x="4612" y="5840"/>
                  </a:cubicBezTo>
                  <a:cubicBezTo>
                    <a:pt x="6066" y="6166"/>
                    <a:pt x="8046" y="3860"/>
                    <a:pt x="6066" y="155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36"/>
            <p:cNvSpPr/>
            <p:nvPr/>
          </p:nvSpPr>
          <p:spPr>
            <a:xfrm>
              <a:off x="710194" y="2886817"/>
              <a:ext cx="277356" cy="334907"/>
            </a:xfrm>
            <a:custGeom>
              <a:avLst/>
              <a:gdLst/>
              <a:ahLst/>
              <a:cxnLst/>
              <a:rect l="l" t="t" r="r" b="b"/>
              <a:pathLst>
                <a:path w="4588" h="5540" extrusionOk="0">
                  <a:moveTo>
                    <a:pt x="1680" y="5213"/>
                  </a:moveTo>
                  <a:cubicBezTo>
                    <a:pt x="2206" y="3860"/>
                    <a:pt x="3460" y="2080"/>
                    <a:pt x="4287" y="1354"/>
                  </a:cubicBezTo>
                  <a:cubicBezTo>
                    <a:pt x="4587" y="1153"/>
                    <a:pt x="4387" y="827"/>
                    <a:pt x="4186" y="727"/>
                  </a:cubicBezTo>
                  <a:cubicBezTo>
                    <a:pt x="3660" y="426"/>
                    <a:pt x="3134" y="0"/>
                    <a:pt x="2607" y="426"/>
                  </a:cubicBezTo>
                  <a:cubicBezTo>
                    <a:pt x="1455" y="1253"/>
                    <a:pt x="427" y="2832"/>
                    <a:pt x="101" y="4186"/>
                  </a:cubicBezTo>
                  <a:cubicBezTo>
                    <a:pt x="1" y="4712"/>
                    <a:pt x="628" y="5113"/>
                    <a:pt x="1054" y="5439"/>
                  </a:cubicBezTo>
                  <a:cubicBezTo>
                    <a:pt x="1354" y="5539"/>
                    <a:pt x="1680" y="5539"/>
                    <a:pt x="1680" y="5213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36"/>
            <p:cNvSpPr/>
            <p:nvPr/>
          </p:nvSpPr>
          <p:spPr>
            <a:xfrm>
              <a:off x="1214732" y="2798919"/>
              <a:ext cx="1471232" cy="1262127"/>
            </a:xfrm>
            <a:custGeom>
              <a:avLst/>
              <a:gdLst/>
              <a:ahLst/>
              <a:cxnLst/>
              <a:rect l="l" t="t" r="r" b="b"/>
              <a:pathLst>
                <a:path w="24337" h="20878" extrusionOk="0">
                  <a:moveTo>
                    <a:pt x="12232" y="20878"/>
                  </a:moveTo>
                  <a:cubicBezTo>
                    <a:pt x="18923" y="20878"/>
                    <a:pt x="24337" y="16191"/>
                    <a:pt x="24337" y="10427"/>
                  </a:cubicBezTo>
                  <a:cubicBezTo>
                    <a:pt x="24337" y="4687"/>
                    <a:pt x="18923" y="1"/>
                    <a:pt x="12232" y="1"/>
                  </a:cubicBezTo>
                  <a:cubicBezTo>
                    <a:pt x="5540" y="1"/>
                    <a:pt x="1" y="4687"/>
                    <a:pt x="1" y="10427"/>
                  </a:cubicBezTo>
                  <a:cubicBezTo>
                    <a:pt x="1" y="16191"/>
                    <a:pt x="5540" y="20878"/>
                    <a:pt x="12232" y="2087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36"/>
            <p:cNvSpPr/>
            <p:nvPr/>
          </p:nvSpPr>
          <p:spPr>
            <a:xfrm>
              <a:off x="1272343" y="3676148"/>
              <a:ext cx="1357582" cy="328862"/>
            </a:xfrm>
            <a:custGeom>
              <a:avLst/>
              <a:gdLst/>
              <a:ahLst/>
              <a:cxnLst/>
              <a:rect l="l" t="t" r="r" b="b"/>
              <a:pathLst>
                <a:path w="22457" h="5440" extrusionOk="0">
                  <a:moveTo>
                    <a:pt x="20050" y="3234"/>
                  </a:moveTo>
                  <a:cubicBezTo>
                    <a:pt x="14837" y="5440"/>
                    <a:pt x="7720" y="5440"/>
                    <a:pt x="2406" y="3134"/>
                  </a:cubicBezTo>
                  <a:cubicBezTo>
                    <a:pt x="1454" y="2181"/>
                    <a:pt x="627" y="1154"/>
                    <a:pt x="0" y="1"/>
                  </a:cubicBezTo>
                  <a:cubicBezTo>
                    <a:pt x="6366" y="3961"/>
                    <a:pt x="16191" y="3961"/>
                    <a:pt x="22457" y="1"/>
                  </a:cubicBezTo>
                  <a:cubicBezTo>
                    <a:pt x="21830" y="1154"/>
                    <a:pt x="21103" y="2307"/>
                    <a:pt x="20050" y="323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36"/>
            <p:cNvSpPr/>
            <p:nvPr/>
          </p:nvSpPr>
          <p:spPr>
            <a:xfrm>
              <a:off x="1814724" y="3801950"/>
              <a:ext cx="271250" cy="221256"/>
            </a:xfrm>
            <a:custGeom>
              <a:avLst/>
              <a:gdLst/>
              <a:ahLst/>
              <a:cxnLst/>
              <a:rect l="l" t="t" r="r" b="b"/>
              <a:pathLst>
                <a:path w="4487" h="3660" extrusionOk="0">
                  <a:moveTo>
                    <a:pt x="3560" y="952"/>
                  </a:moveTo>
                  <a:lnTo>
                    <a:pt x="3660" y="1053"/>
                  </a:lnTo>
                  <a:lnTo>
                    <a:pt x="3660" y="2607"/>
                  </a:lnTo>
                  <a:cubicBezTo>
                    <a:pt x="3660" y="2607"/>
                    <a:pt x="3660" y="2732"/>
                    <a:pt x="3560" y="2732"/>
                  </a:cubicBezTo>
                  <a:lnTo>
                    <a:pt x="953" y="2732"/>
                  </a:lnTo>
                  <a:lnTo>
                    <a:pt x="953" y="2607"/>
                  </a:lnTo>
                  <a:lnTo>
                    <a:pt x="953" y="1053"/>
                  </a:lnTo>
                  <a:lnTo>
                    <a:pt x="953" y="952"/>
                  </a:lnTo>
                  <a:close/>
                  <a:moveTo>
                    <a:pt x="1053" y="0"/>
                  </a:moveTo>
                  <a:cubicBezTo>
                    <a:pt x="728" y="0"/>
                    <a:pt x="527" y="100"/>
                    <a:pt x="327" y="326"/>
                  </a:cubicBezTo>
                  <a:cubicBezTo>
                    <a:pt x="101" y="526"/>
                    <a:pt x="1" y="852"/>
                    <a:pt x="1" y="1053"/>
                  </a:cubicBezTo>
                  <a:lnTo>
                    <a:pt x="1" y="2607"/>
                  </a:lnTo>
                  <a:cubicBezTo>
                    <a:pt x="1" y="2932"/>
                    <a:pt x="101" y="3133"/>
                    <a:pt x="327" y="3359"/>
                  </a:cubicBezTo>
                  <a:cubicBezTo>
                    <a:pt x="527" y="3559"/>
                    <a:pt x="728" y="3659"/>
                    <a:pt x="1053" y="3659"/>
                  </a:cubicBezTo>
                  <a:lnTo>
                    <a:pt x="3459" y="3659"/>
                  </a:lnTo>
                  <a:cubicBezTo>
                    <a:pt x="3760" y="3659"/>
                    <a:pt x="4086" y="3559"/>
                    <a:pt x="4186" y="3359"/>
                  </a:cubicBezTo>
                  <a:cubicBezTo>
                    <a:pt x="4387" y="3133"/>
                    <a:pt x="4487" y="2932"/>
                    <a:pt x="4487" y="2607"/>
                  </a:cubicBezTo>
                  <a:lnTo>
                    <a:pt x="4487" y="1053"/>
                  </a:lnTo>
                  <a:cubicBezTo>
                    <a:pt x="4487" y="852"/>
                    <a:pt x="4387" y="526"/>
                    <a:pt x="4186" y="326"/>
                  </a:cubicBezTo>
                  <a:cubicBezTo>
                    <a:pt x="4086" y="100"/>
                    <a:pt x="3760" y="0"/>
                    <a:pt x="34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36"/>
            <p:cNvSpPr/>
            <p:nvPr/>
          </p:nvSpPr>
          <p:spPr>
            <a:xfrm>
              <a:off x="931451" y="2154977"/>
              <a:ext cx="1768175" cy="1224284"/>
            </a:xfrm>
            <a:custGeom>
              <a:avLst/>
              <a:gdLst/>
              <a:ahLst/>
              <a:cxnLst/>
              <a:rect l="l" t="t" r="r" b="b"/>
              <a:pathLst>
                <a:path w="29249" h="20252" extrusionOk="0">
                  <a:moveTo>
                    <a:pt x="12431" y="2081"/>
                  </a:moveTo>
                  <a:cubicBezTo>
                    <a:pt x="5013" y="4061"/>
                    <a:pt x="0" y="9299"/>
                    <a:pt x="1153" y="13785"/>
                  </a:cubicBezTo>
                  <a:cubicBezTo>
                    <a:pt x="2406" y="18272"/>
                    <a:pt x="9399" y="20252"/>
                    <a:pt x="16817" y="18272"/>
                  </a:cubicBezTo>
                  <a:cubicBezTo>
                    <a:pt x="24236" y="16191"/>
                    <a:pt x="29248" y="10953"/>
                    <a:pt x="27995" y="6467"/>
                  </a:cubicBezTo>
                  <a:cubicBezTo>
                    <a:pt x="26842" y="1981"/>
                    <a:pt x="19850" y="1"/>
                    <a:pt x="12431" y="208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36"/>
            <p:cNvSpPr/>
            <p:nvPr/>
          </p:nvSpPr>
          <p:spPr>
            <a:xfrm>
              <a:off x="963249" y="2571678"/>
              <a:ext cx="725793" cy="681844"/>
            </a:xfrm>
            <a:custGeom>
              <a:avLst/>
              <a:gdLst/>
              <a:ahLst/>
              <a:cxnLst/>
              <a:rect l="l" t="t" r="r" b="b"/>
              <a:pathLst>
                <a:path w="12006" h="11279" extrusionOk="0">
                  <a:moveTo>
                    <a:pt x="4587" y="727"/>
                  </a:moveTo>
                  <a:cubicBezTo>
                    <a:pt x="7519" y="0"/>
                    <a:pt x="10552" y="1454"/>
                    <a:pt x="11279" y="4161"/>
                  </a:cubicBezTo>
                  <a:cubicBezTo>
                    <a:pt x="12006" y="6892"/>
                    <a:pt x="10226" y="9699"/>
                    <a:pt x="7294" y="10552"/>
                  </a:cubicBezTo>
                  <a:cubicBezTo>
                    <a:pt x="4386" y="11278"/>
                    <a:pt x="1454" y="9800"/>
                    <a:pt x="727" y="7093"/>
                  </a:cubicBezTo>
                  <a:cubicBezTo>
                    <a:pt x="0" y="4386"/>
                    <a:pt x="1780" y="1554"/>
                    <a:pt x="4587" y="727"/>
                  </a:cubicBezTo>
                  <a:close/>
                </a:path>
              </a:pathLst>
            </a:custGeom>
            <a:solidFill>
              <a:srgbClr val="E1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36"/>
            <p:cNvSpPr/>
            <p:nvPr/>
          </p:nvSpPr>
          <p:spPr>
            <a:xfrm>
              <a:off x="1146602" y="2117134"/>
              <a:ext cx="1293925" cy="1168184"/>
            </a:xfrm>
            <a:custGeom>
              <a:avLst/>
              <a:gdLst/>
              <a:ahLst/>
              <a:cxnLst/>
              <a:rect l="l" t="t" r="r" b="b"/>
              <a:pathLst>
                <a:path w="21404" h="19324" extrusionOk="0">
                  <a:moveTo>
                    <a:pt x="8446" y="1454"/>
                  </a:moveTo>
                  <a:cubicBezTo>
                    <a:pt x="13659" y="0"/>
                    <a:pt x="18998" y="2507"/>
                    <a:pt x="20151" y="7093"/>
                  </a:cubicBezTo>
                  <a:cubicBezTo>
                    <a:pt x="21404" y="11579"/>
                    <a:pt x="18171" y="16391"/>
                    <a:pt x="12932" y="17845"/>
                  </a:cubicBezTo>
                  <a:cubicBezTo>
                    <a:pt x="7719" y="19324"/>
                    <a:pt x="2506" y="16817"/>
                    <a:pt x="1253" y="12206"/>
                  </a:cubicBezTo>
                  <a:cubicBezTo>
                    <a:pt x="0" y="7720"/>
                    <a:pt x="3233" y="2807"/>
                    <a:pt x="8446" y="145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36"/>
            <p:cNvSpPr/>
            <p:nvPr/>
          </p:nvSpPr>
          <p:spPr>
            <a:xfrm>
              <a:off x="1214732" y="2671666"/>
              <a:ext cx="765208" cy="689400"/>
            </a:xfrm>
            <a:custGeom>
              <a:avLst/>
              <a:gdLst/>
              <a:ahLst/>
              <a:cxnLst/>
              <a:rect l="l" t="t" r="r" b="b"/>
              <a:pathLst>
                <a:path w="12658" h="11404" extrusionOk="0">
                  <a:moveTo>
                    <a:pt x="5013" y="852"/>
                  </a:moveTo>
                  <a:cubicBezTo>
                    <a:pt x="8046" y="0"/>
                    <a:pt x="11179" y="1479"/>
                    <a:pt x="11906" y="4186"/>
                  </a:cubicBezTo>
                  <a:cubicBezTo>
                    <a:pt x="12658" y="6893"/>
                    <a:pt x="10778" y="9725"/>
                    <a:pt x="7645" y="10552"/>
                  </a:cubicBezTo>
                  <a:cubicBezTo>
                    <a:pt x="4612" y="11404"/>
                    <a:pt x="1480" y="9925"/>
                    <a:pt x="753" y="7218"/>
                  </a:cubicBezTo>
                  <a:cubicBezTo>
                    <a:pt x="1" y="4512"/>
                    <a:pt x="1881" y="1679"/>
                    <a:pt x="5013" y="852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36"/>
            <p:cNvSpPr/>
            <p:nvPr/>
          </p:nvSpPr>
          <p:spPr>
            <a:xfrm>
              <a:off x="1745022" y="2527729"/>
              <a:ext cx="765208" cy="687889"/>
            </a:xfrm>
            <a:custGeom>
              <a:avLst/>
              <a:gdLst/>
              <a:ahLst/>
              <a:cxnLst/>
              <a:rect l="l" t="t" r="r" b="b"/>
              <a:pathLst>
                <a:path w="12658" h="11379" extrusionOk="0">
                  <a:moveTo>
                    <a:pt x="5013" y="827"/>
                  </a:moveTo>
                  <a:cubicBezTo>
                    <a:pt x="1881" y="1654"/>
                    <a:pt x="1" y="4487"/>
                    <a:pt x="753" y="7193"/>
                  </a:cubicBezTo>
                  <a:cubicBezTo>
                    <a:pt x="1480" y="9900"/>
                    <a:pt x="4612" y="11379"/>
                    <a:pt x="7645" y="10527"/>
                  </a:cubicBezTo>
                  <a:cubicBezTo>
                    <a:pt x="10778" y="9700"/>
                    <a:pt x="12658" y="6893"/>
                    <a:pt x="11906" y="4161"/>
                  </a:cubicBezTo>
                  <a:cubicBezTo>
                    <a:pt x="11179" y="1454"/>
                    <a:pt x="8046" y="0"/>
                    <a:pt x="5013" y="827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36"/>
            <p:cNvSpPr/>
            <p:nvPr/>
          </p:nvSpPr>
          <p:spPr>
            <a:xfrm>
              <a:off x="1063238" y="2880712"/>
              <a:ext cx="733349" cy="737944"/>
            </a:xfrm>
            <a:custGeom>
              <a:avLst/>
              <a:gdLst/>
              <a:ahLst/>
              <a:cxnLst/>
              <a:rect l="l" t="t" r="r" b="b"/>
              <a:pathLst>
                <a:path w="12131" h="12207" extrusionOk="0">
                  <a:moveTo>
                    <a:pt x="4612" y="828"/>
                  </a:moveTo>
                  <a:cubicBezTo>
                    <a:pt x="7519" y="1"/>
                    <a:pt x="10552" y="1780"/>
                    <a:pt x="11279" y="4688"/>
                  </a:cubicBezTo>
                  <a:cubicBezTo>
                    <a:pt x="12131" y="7620"/>
                    <a:pt x="10452" y="10653"/>
                    <a:pt x="7519" y="11379"/>
                  </a:cubicBezTo>
                  <a:cubicBezTo>
                    <a:pt x="4612" y="12207"/>
                    <a:pt x="1580" y="10452"/>
                    <a:pt x="752" y="7520"/>
                  </a:cubicBezTo>
                  <a:cubicBezTo>
                    <a:pt x="1" y="4587"/>
                    <a:pt x="1680" y="1555"/>
                    <a:pt x="4612" y="828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36"/>
            <p:cNvSpPr/>
            <p:nvPr/>
          </p:nvSpPr>
          <p:spPr>
            <a:xfrm>
              <a:off x="2010167" y="2717127"/>
              <a:ext cx="733410" cy="737883"/>
            </a:xfrm>
            <a:custGeom>
              <a:avLst/>
              <a:gdLst/>
              <a:ahLst/>
              <a:cxnLst/>
              <a:rect l="l" t="t" r="r" b="b"/>
              <a:pathLst>
                <a:path w="12132" h="12206" extrusionOk="0">
                  <a:moveTo>
                    <a:pt x="4612" y="727"/>
                  </a:moveTo>
                  <a:cubicBezTo>
                    <a:pt x="1680" y="1554"/>
                    <a:pt x="1" y="4587"/>
                    <a:pt x="753" y="7519"/>
                  </a:cubicBezTo>
                  <a:cubicBezTo>
                    <a:pt x="1580" y="10426"/>
                    <a:pt x="4612" y="12206"/>
                    <a:pt x="7520" y="11379"/>
                  </a:cubicBezTo>
                  <a:cubicBezTo>
                    <a:pt x="10452" y="10527"/>
                    <a:pt x="12131" y="7519"/>
                    <a:pt x="11279" y="4587"/>
                  </a:cubicBezTo>
                  <a:cubicBezTo>
                    <a:pt x="10552" y="1654"/>
                    <a:pt x="7520" y="0"/>
                    <a:pt x="4612" y="727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36"/>
            <p:cNvSpPr/>
            <p:nvPr/>
          </p:nvSpPr>
          <p:spPr>
            <a:xfrm>
              <a:off x="1619281" y="3038312"/>
              <a:ext cx="739455" cy="739455"/>
            </a:xfrm>
            <a:custGeom>
              <a:avLst/>
              <a:gdLst/>
              <a:ahLst/>
              <a:cxnLst/>
              <a:rect l="l" t="t" r="r" b="b"/>
              <a:pathLst>
                <a:path w="12232" h="12232" extrusionOk="0">
                  <a:moveTo>
                    <a:pt x="4712" y="828"/>
                  </a:moveTo>
                  <a:cubicBezTo>
                    <a:pt x="1780" y="1680"/>
                    <a:pt x="1" y="4712"/>
                    <a:pt x="828" y="7620"/>
                  </a:cubicBezTo>
                  <a:cubicBezTo>
                    <a:pt x="1680" y="10552"/>
                    <a:pt x="4587" y="12231"/>
                    <a:pt x="7519" y="11479"/>
                  </a:cubicBezTo>
                  <a:cubicBezTo>
                    <a:pt x="10452" y="10652"/>
                    <a:pt x="12231" y="7620"/>
                    <a:pt x="11379" y="4712"/>
                  </a:cubicBezTo>
                  <a:cubicBezTo>
                    <a:pt x="10552" y="1780"/>
                    <a:pt x="7620" y="0"/>
                    <a:pt x="4712" y="828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36"/>
            <p:cNvSpPr/>
            <p:nvPr/>
          </p:nvSpPr>
          <p:spPr>
            <a:xfrm>
              <a:off x="1417792" y="2549612"/>
              <a:ext cx="213700" cy="103918"/>
            </a:xfrm>
            <a:custGeom>
              <a:avLst/>
              <a:gdLst/>
              <a:ahLst/>
              <a:cxnLst/>
              <a:rect l="l" t="t" r="r" b="b"/>
              <a:pathLst>
                <a:path w="3535" h="1719" extrusionOk="0">
                  <a:moveTo>
                    <a:pt x="2373" y="0"/>
                  </a:moveTo>
                  <a:cubicBezTo>
                    <a:pt x="2061" y="0"/>
                    <a:pt x="1742" y="99"/>
                    <a:pt x="1354" y="265"/>
                  </a:cubicBezTo>
                  <a:cubicBezTo>
                    <a:pt x="928" y="365"/>
                    <a:pt x="527" y="666"/>
                    <a:pt x="301" y="891"/>
                  </a:cubicBezTo>
                  <a:cubicBezTo>
                    <a:pt x="201" y="1092"/>
                    <a:pt x="101" y="1292"/>
                    <a:pt x="0" y="1393"/>
                  </a:cubicBezTo>
                  <a:cubicBezTo>
                    <a:pt x="0" y="1618"/>
                    <a:pt x="101" y="1719"/>
                    <a:pt x="201" y="1719"/>
                  </a:cubicBezTo>
                  <a:cubicBezTo>
                    <a:pt x="301" y="1719"/>
                    <a:pt x="401" y="1618"/>
                    <a:pt x="401" y="1518"/>
                  </a:cubicBezTo>
                  <a:cubicBezTo>
                    <a:pt x="527" y="1393"/>
                    <a:pt x="527" y="1292"/>
                    <a:pt x="627" y="1192"/>
                  </a:cubicBezTo>
                  <a:cubicBezTo>
                    <a:pt x="827" y="992"/>
                    <a:pt x="1153" y="766"/>
                    <a:pt x="1554" y="566"/>
                  </a:cubicBezTo>
                  <a:cubicBezTo>
                    <a:pt x="1785" y="495"/>
                    <a:pt x="2053" y="424"/>
                    <a:pt x="2340" y="424"/>
                  </a:cubicBezTo>
                  <a:cubicBezTo>
                    <a:pt x="2460" y="424"/>
                    <a:pt x="2582" y="436"/>
                    <a:pt x="2707" y="465"/>
                  </a:cubicBezTo>
                  <a:cubicBezTo>
                    <a:pt x="2908" y="465"/>
                    <a:pt x="3033" y="566"/>
                    <a:pt x="3233" y="666"/>
                  </a:cubicBezTo>
                  <a:cubicBezTo>
                    <a:pt x="3334" y="666"/>
                    <a:pt x="3434" y="666"/>
                    <a:pt x="3534" y="566"/>
                  </a:cubicBezTo>
                  <a:cubicBezTo>
                    <a:pt x="3534" y="566"/>
                    <a:pt x="3534" y="365"/>
                    <a:pt x="3434" y="365"/>
                  </a:cubicBezTo>
                  <a:cubicBezTo>
                    <a:pt x="3233" y="140"/>
                    <a:pt x="3033" y="39"/>
                    <a:pt x="2707" y="39"/>
                  </a:cubicBezTo>
                  <a:cubicBezTo>
                    <a:pt x="2595" y="13"/>
                    <a:pt x="2485" y="0"/>
                    <a:pt x="2373" y="0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36"/>
            <p:cNvSpPr/>
            <p:nvPr/>
          </p:nvSpPr>
          <p:spPr>
            <a:xfrm>
              <a:off x="1613235" y="2508021"/>
              <a:ext cx="359148" cy="360660"/>
            </a:xfrm>
            <a:custGeom>
              <a:avLst/>
              <a:gdLst/>
              <a:ahLst/>
              <a:cxnLst/>
              <a:rect l="l" t="t" r="r" b="b"/>
              <a:pathLst>
                <a:path w="5941" h="5966" extrusionOk="0">
                  <a:moveTo>
                    <a:pt x="2306" y="427"/>
                  </a:moveTo>
                  <a:cubicBezTo>
                    <a:pt x="3660" y="0"/>
                    <a:pt x="5113" y="828"/>
                    <a:pt x="5539" y="2306"/>
                  </a:cubicBezTo>
                  <a:cubicBezTo>
                    <a:pt x="5940" y="3660"/>
                    <a:pt x="5113" y="5214"/>
                    <a:pt x="3660" y="5539"/>
                  </a:cubicBezTo>
                  <a:cubicBezTo>
                    <a:pt x="2181" y="5965"/>
                    <a:pt x="727" y="5113"/>
                    <a:pt x="426" y="3660"/>
                  </a:cubicBezTo>
                  <a:cubicBezTo>
                    <a:pt x="0" y="2306"/>
                    <a:pt x="827" y="828"/>
                    <a:pt x="2306" y="42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36"/>
            <p:cNvSpPr/>
            <p:nvPr/>
          </p:nvSpPr>
          <p:spPr>
            <a:xfrm>
              <a:off x="1808679" y="2312577"/>
              <a:ext cx="309154" cy="113711"/>
            </a:xfrm>
            <a:custGeom>
              <a:avLst/>
              <a:gdLst/>
              <a:ahLst/>
              <a:cxnLst/>
              <a:rect l="l" t="t" r="r" b="b"/>
              <a:pathLst>
                <a:path w="5114" h="1881" extrusionOk="0">
                  <a:moveTo>
                    <a:pt x="2507" y="0"/>
                  </a:moveTo>
                  <a:cubicBezTo>
                    <a:pt x="1153" y="0"/>
                    <a:pt x="0" y="527"/>
                    <a:pt x="0" y="1153"/>
                  </a:cubicBezTo>
                  <a:cubicBezTo>
                    <a:pt x="0" y="1780"/>
                    <a:pt x="1254" y="1153"/>
                    <a:pt x="2607" y="1153"/>
                  </a:cubicBezTo>
                  <a:cubicBezTo>
                    <a:pt x="3960" y="1153"/>
                    <a:pt x="5013" y="1880"/>
                    <a:pt x="5013" y="1254"/>
                  </a:cubicBezTo>
                  <a:cubicBezTo>
                    <a:pt x="5113" y="527"/>
                    <a:pt x="3960" y="0"/>
                    <a:pt x="2507" y="0"/>
                  </a:cubicBezTo>
                  <a:close/>
                </a:path>
              </a:pathLst>
            </a:custGeom>
            <a:solidFill>
              <a:srgbClr val="E1EAED"/>
            </a:solidFill>
            <a:ln w="9525" cap="flat" cmpd="sng">
              <a:solidFill>
                <a:srgbClr val="E1EAE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36"/>
            <p:cNvSpPr/>
            <p:nvPr/>
          </p:nvSpPr>
          <p:spPr>
            <a:xfrm>
              <a:off x="1348090" y="2394370"/>
              <a:ext cx="303048" cy="227362"/>
            </a:xfrm>
            <a:custGeom>
              <a:avLst/>
              <a:gdLst/>
              <a:ahLst/>
              <a:cxnLst/>
              <a:rect l="l" t="t" r="r" b="b"/>
              <a:pathLst>
                <a:path w="5013" h="3761" extrusionOk="0">
                  <a:moveTo>
                    <a:pt x="1880" y="953"/>
                  </a:moveTo>
                  <a:cubicBezTo>
                    <a:pt x="3033" y="201"/>
                    <a:pt x="4286" y="1"/>
                    <a:pt x="4687" y="627"/>
                  </a:cubicBezTo>
                  <a:cubicBezTo>
                    <a:pt x="5013" y="1154"/>
                    <a:pt x="3660" y="1254"/>
                    <a:pt x="2406" y="1981"/>
                  </a:cubicBezTo>
                  <a:cubicBezTo>
                    <a:pt x="1254" y="2708"/>
                    <a:pt x="727" y="3760"/>
                    <a:pt x="301" y="3234"/>
                  </a:cubicBezTo>
                  <a:cubicBezTo>
                    <a:pt x="0" y="2708"/>
                    <a:pt x="727" y="1680"/>
                    <a:pt x="1880" y="953"/>
                  </a:cubicBezTo>
                  <a:close/>
                </a:path>
              </a:pathLst>
            </a:custGeom>
            <a:solidFill>
              <a:srgbClr val="E1EAED"/>
            </a:solidFill>
            <a:ln w="9525" cap="flat" cmpd="sng">
              <a:solidFill>
                <a:srgbClr val="E1EAE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36"/>
            <p:cNvSpPr/>
            <p:nvPr/>
          </p:nvSpPr>
          <p:spPr>
            <a:xfrm>
              <a:off x="1688983" y="2814577"/>
              <a:ext cx="303109" cy="127373"/>
            </a:xfrm>
            <a:custGeom>
              <a:avLst/>
              <a:gdLst/>
              <a:ahLst/>
              <a:cxnLst/>
              <a:rect l="l" t="t" r="r" b="b"/>
              <a:pathLst>
                <a:path w="5014" h="2107" extrusionOk="0">
                  <a:moveTo>
                    <a:pt x="4711" y="1"/>
                  </a:moveTo>
                  <a:cubicBezTo>
                    <a:pt x="4637" y="1"/>
                    <a:pt x="4587" y="72"/>
                    <a:pt x="4587" y="143"/>
                  </a:cubicBezTo>
                  <a:cubicBezTo>
                    <a:pt x="4487" y="368"/>
                    <a:pt x="4387" y="569"/>
                    <a:pt x="4286" y="769"/>
                  </a:cubicBezTo>
                  <a:cubicBezTo>
                    <a:pt x="3860" y="1095"/>
                    <a:pt x="3334" y="1396"/>
                    <a:pt x="2707" y="1521"/>
                  </a:cubicBezTo>
                  <a:cubicBezTo>
                    <a:pt x="2340" y="1638"/>
                    <a:pt x="1973" y="1687"/>
                    <a:pt x="1626" y="1687"/>
                  </a:cubicBezTo>
                  <a:cubicBezTo>
                    <a:pt x="1381" y="1687"/>
                    <a:pt x="1146" y="1663"/>
                    <a:pt x="928" y="1621"/>
                  </a:cubicBezTo>
                  <a:cubicBezTo>
                    <a:pt x="727" y="1521"/>
                    <a:pt x="527" y="1396"/>
                    <a:pt x="427" y="1295"/>
                  </a:cubicBezTo>
                  <a:cubicBezTo>
                    <a:pt x="364" y="1245"/>
                    <a:pt x="282" y="1220"/>
                    <a:pt x="217" y="1220"/>
                  </a:cubicBezTo>
                  <a:cubicBezTo>
                    <a:pt x="151" y="1220"/>
                    <a:pt x="101" y="1245"/>
                    <a:pt x="101" y="1295"/>
                  </a:cubicBezTo>
                  <a:cubicBezTo>
                    <a:pt x="1" y="1396"/>
                    <a:pt x="1" y="1521"/>
                    <a:pt x="101" y="1621"/>
                  </a:cubicBezTo>
                  <a:cubicBezTo>
                    <a:pt x="301" y="1822"/>
                    <a:pt x="527" y="1922"/>
                    <a:pt x="828" y="2022"/>
                  </a:cubicBezTo>
                  <a:cubicBezTo>
                    <a:pt x="1052" y="2076"/>
                    <a:pt x="1314" y="2106"/>
                    <a:pt x="1596" y="2106"/>
                  </a:cubicBezTo>
                  <a:cubicBezTo>
                    <a:pt x="1975" y="2106"/>
                    <a:pt x="2391" y="2051"/>
                    <a:pt x="2808" y="1922"/>
                  </a:cubicBezTo>
                  <a:cubicBezTo>
                    <a:pt x="3434" y="1822"/>
                    <a:pt x="4186" y="1521"/>
                    <a:pt x="4587" y="995"/>
                  </a:cubicBezTo>
                  <a:cubicBezTo>
                    <a:pt x="4813" y="769"/>
                    <a:pt x="4913" y="569"/>
                    <a:pt x="5013" y="268"/>
                  </a:cubicBezTo>
                  <a:cubicBezTo>
                    <a:pt x="5013" y="143"/>
                    <a:pt x="4913" y="42"/>
                    <a:pt x="4813" y="42"/>
                  </a:cubicBezTo>
                  <a:cubicBezTo>
                    <a:pt x="4776" y="13"/>
                    <a:pt x="4741" y="1"/>
                    <a:pt x="471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36"/>
            <p:cNvSpPr/>
            <p:nvPr/>
          </p:nvSpPr>
          <p:spPr>
            <a:xfrm>
              <a:off x="754143" y="1365647"/>
              <a:ext cx="1345491" cy="865136"/>
            </a:xfrm>
            <a:custGeom>
              <a:avLst/>
              <a:gdLst/>
              <a:ahLst/>
              <a:cxnLst/>
              <a:rect l="l" t="t" r="r" b="b"/>
              <a:pathLst>
                <a:path w="22257" h="14311" extrusionOk="0">
                  <a:moveTo>
                    <a:pt x="22257" y="10451"/>
                  </a:moveTo>
                  <a:cubicBezTo>
                    <a:pt x="19650" y="4286"/>
                    <a:pt x="14938" y="0"/>
                    <a:pt x="8572" y="5740"/>
                  </a:cubicBezTo>
                  <a:cubicBezTo>
                    <a:pt x="2106" y="11479"/>
                    <a:pt x="1" y="14311"/>
                    <a:pt x="7319" y="12832"/>
                  </a:cubicBezTo>
                  <a:cubicBezTo>
                    <a:pt x="14738" y="11379"/>
                    <a:pt x="17344" y="11905"/>
                    <a:pt x="22257" y="1045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36"/>
            <p:cNvSpPr/>
            <p:nvPr/>
          </p:nvSpPr>
          <p:spPr>
            <a:xfrm>
              <a:off x="1278388" y="1718630"/>
              <a:ext cx="428850" cy="392518"/>
            </a:xfrm>
            <a:custGeom>
              <a:avLst/>
              <a:gdLst/>
              <a:ahLst/>
              <a:cxnLst/>
              <a:rect l="l" t="t" r="r" b="b"/>
              <a:pathLst>
                <a:path w="7094" h="6493" extrusionOk="0">
                  <a:moveTo>
                    <a:pt x="427" y="6492"/>
                  </a:moveTo>
                  <a:cubicBezTo>
                    <a:pt x="1" y="5114"/>
                    <a:pt x="1354" y="1354"/>
                    <a:pt x="4186" y="728"/>
                  </a:cubicBezTo>
                  <a:cubicBezTo>
                    <a:pt x="7093" y="1"/>
                    <a:pt x="1254" y="1254"/>
                    <a:pt x="427" y="6492"/>
                  </a:cubicBezTo>
                  <a:close/>
                </a:path>
              </a:pathLst>
            </a:custGeom>
            <a:solidFill>
              <a:srgbClr val="B83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36"/>
            <p:cNvSpPr/>
            <p:nvPr/>
          </p:nvSpPr>
          <p:spPr>
            <a:xfrm>
              <a:off x="634447" y="1814085"/>
              <a:ext cx="536455" cy="536395"/>
            </a:xfrm>
            <a:custGeom>
              <a:avLst/>
              <a:gdLst/>
              <a:ahLst/>
              <a:cxnLst/>
              <a:rect l="l" t="t" r="r" b="b"/>
              <a:pathLst>
                <a:path w="8874" h="8873" extrusionOk="0">
                  <a:moveTo>
                    <a:pt x="3334" y="527"/>
                  </a:moveTo>
                  <a:cubicBezTo>
                    <a:pt x="5540" y="1"/>
                    <a:pt x="7720" y="1254"/>
                    <a:pt x="8246" y="3334"/>
                  </a:cubicBezTo>
                  <a:cubicBezTo>
                    <a:pt x="8873" y="5540"/>
                    <a:pt x="7620" y="7720"/>
                    <a:pt x="5540" y="8246"/>
                  </a:cubicBezTo>
                  <a:cubicBezTo>
                    <a:pt x="3334" y="8873"/>
                    <a:pt x="1154" y="7620"/>
                    <a:pt x="627" y="5414"/>
                  </a:cubicBezTo>
                  <a:cubicBezTo>
                    <a:pt x="1" y="3334"/>
                    <a:pt x="1254" y="1154"/>
                    <a:pt x="3334" y="527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36"/>
            <p:cNvSpPr/>
            <p:nvPr/>
          </p:nvSpPr>
          <p:spPr>
            <a:xfrm>
              <a:off x="1001153" y="1800483"/>
              <a:ext cx="1387868" cy="1016690"/>
            </a:xfrm>
            <a:custGeom>
              <a:avLst/>
              <a:gdLst/>
              <a:ahLst/>
              <a:cxnLst/>
              <a:rect l="l" t="t" r="r" b="b"/>
              <a:pathLst>
                <a:path w="22958" h="16818" extrusionOk="0">
                  <a:moveTo>
                    <a:pt x="9499" y="1579"/>
                  </a:moveTo>
                  <a:cubicBezTo>
                    <a:pt x="15338" y="0"/>
                    <a:pt x="21203" y="2832"/>
                    <a:pt x="22657" y="7845"/>
                  </a:cubicBezTo>
                  <a:cubicBezTo>
                    <a:pt x="22958" y="8998"/>
                    <a:pt x="22958" y="10251"/>
                    <a:pt x="22757" y="11404"/>
                  </a:cubicBezTo>
                  <a:cubicBezTo>
                    <a:pt x="20351" y="8371"/>
                    <a:pt x="15765" y="7018"/>
                    <a:pt x="11278" y="8271"/>
                  </a:cubicBezTo>
                  <a:cubicBezTo>
                    <a:pt x="6792" y="9399"/>
                    <a:pt x="3659" y="12958"/>
                    <a:pt x="3033" y="16817"/>
                  </a:cubicBezTo>
                  <a:cubicBezTo>
                    <a:pt x="2281" y="15890"/>
                    <a:pt x="1779" y="14837"/>
                    <a:pt x="1353" y="13684"/>
                  </a:cubicBezTo>
                  <a:cubicBezTo>
                    <a:pt x="0" y="8572"/>
                    <a:pt x="3659" y="3133"/>
                    <a:pt x="9499" y="1579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36"/>
            <p:cNvSpPr/>
            <p:nvPr/>
          </p:nvSpPr>
          <p:spPr>
            <a:xfrm>
              <a:off x="1878381" y="2427740"/>
              <a:ext cx="221256" cy="88926"/>
            </a:xfrm>
            <a:custGeom>
              <a:avLst/>
              <a:gdLst/>
              <a:ahLst/>
              <a:cxnLst/>
              <a:rect l="l" t="t" r="r" b="b"/>
              <a:pathLst>
                <a:path w="3660" h="1471" extrusionOk="0">
                  <a:moveTo>
                    <a:pt x="2494" y="0"/>
                  </a:moveTo>
                  <a:cubicBezTo>
                    <a:pt x="2275" y="0"/>
                    <a:pt x="2043" y="25"/>
                    <a:pt x="1780" y="75"/>
                  </a:cubicBezTo>
                  <a:cubicBezTo>
                    <a:pt x="1354" y="75"/>
                    <a:pt x="827" y="276"/>
                    <a:pt x="527" y="602"/>
                  </a:cubicBezTo>
                  <a:cubicBezTo>
                    <a:pt x="301" y="702"/>
                    <a:pt x="101" y="902"/>
                    <a:pt x="0" y="1228"/>
                  </a:cubicBezTo>
                  <a:cubicBezTo>
                    <a:pt x="0" y="1328"/>
                    <a:pt x="101" y="1429"/>
                    <a:pt x="201" y="1429"/>
                  </a:cubicBezTo>
                  <a:cubicBezTo>
                    <a:pt x="230" y="1458"/>
                    <a:pt x="262" y="1470"/>
                    <a:pt x="292" y="1470"/>
                  </a:cubicBezTo>
                  <a:cubicBezTo>
                    <a:pt x="364" y="1470"/>
                    <a:pt x="426" y="1399"/>
                    <a:pt x="426" y="1328"/>
                  </a:cubicBezTo>
                  <a:cubicBezTo>
                    <a:pt x="527" y="1128"/>
                    <a:pt x="627" y="1028"/>
                    <a:pt x="827" y="902"/>
                  </a:cubicBezTo>
                  <a:cubicBezTo>
                    <a:pt x="1053" y="702"/>
                    <a:pt x="1454" y="501"/>
                    <a:pt x="1880" y="501"/>
                  </a:cubicBezTo>
                  <a:cubicBezTo>
                    <a:pt x="2093" y="451"/>
                    <a:pt x="2300" y="426"/>
                    <a:pt x="2482" y="426"/>
                  </a:cubicBezTo>
                  <a:cubicBezTo>
                    <a:pt x="2663" y="426"/>
                    <a:pt x="2820" y="451"/>
                    <a:pt x="2933" y="501"/>
                  </a:cubicBezTo>
                  <a:cubicBezTo>
                    <a:pt x="3133" y="501"/>
                    <a:pt x="3233" y="602"/>
                    <a:pt x="3233" y="702"/>
                  </a:cubicBezTo>
                  <a:cubicBezTo>
                    <a:pt x="3284" y="752"/>
                    <a:pt x="3334" y="777"/>
                    <a:pt x="3387" y="777"/>
                  </a:cubicBezTo>
                  <a:cubicBezTo>
                    <a:pt x="3440" y="777"/>
                    <a:pt x="3497" y="752"/>
                    <a:pt x="3559" y="702"/>
                  </a:cubicBezTo>
                  <a:cubicBezTo>
                    <a:pt x="3660" y="602"/>
                    <a:pt x="3660" y="501"/>
                    <a:pt x="3559" y="401"/>
                  </a:cubicBezTo>
                  <a:cubicBezTo>
                    <a:pt x="3434" y="276"/>
                    <a:pt x="3334" y="176"/>
                    <a:pt x="3133" y="75"/>
                  </a:cubicBezTo>
                  <a:cubicBezTo>
                    <a:pt x="2920" y="25"/>
                    <a:pt x="2713" y="0"/>
                    <a:pt x="2494" y="0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36"/>
            <p:cNvSpPr/>
            <p:nvPr/>
          </p:nvSpPr>
          <p:spPr>
            <a:xfrm>
              <a:off x="3431348" y="2400476"/>
              <a:ext cx="177368" cy="127313"/>
            </a:xfrm>
            <a:custGeom>
              <a:avLst/>
              <a:gdLst/>
              <a:ahLst/>
              <a:cxnLst/>
              <a:rect l="l" t="t" r="r" b="b"/>
              <a:pathLst>
                <a:path w="2934" h="2106" extrusionOk="0">
                  <a:moveTo>
                    <a:pt x="427" y="526"/>
                  </a:moveTo>
                  <a:cubicBezTo>
                    <a:pt x="728" y="326"/>
                    <a:pt x="2307" y="0"/>
                    <a:pt x="2607" y="100"/>
                  </a:cubicBezTo>
                  <a:cubicBezTo>
                    <a:pt x="2933" y="226"/>
                    <a:pt x="2708" y="1880"/>
                    <a:pt x="2407" y="1980"/>
                  </a:cubicBezTo>
                  <a:cubicBezTo>
                    <a:pt x="2081" y="2105"/>
                    <a:pt x="527" y="1579"/>
                    <a:pt x="201" y="1253"/>
                  </a:cubicBezTo>
                  <a:cubicBezTo>
                    <a:pt x="1" y="1053"/>
                    <a:pt x="101" y="727"/>
                    <a:pt x="427" y="526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36"/>
            <p:cNvSpPr/>
            <p:nvPr/>
          </p:nvSpPr>
          <p:spPr>
            <a:xfrm>
              <a:off x="3437393" y="2420123"/>
              <a:ext cx="69762" cy="75807"/>
            </a:xfrm>
            <a:custGeom>
              <a:avLst/>
              <a:gdLst/>
              <a:ahLst/>
              <a:cxnLst/>
              <a:rect l="l" t="t" r="r" b="b"/>
              <a:pathLst>
                <a:path w="1154" h="1254" extrusionOk="0">
                  <a:moveTo>
                    <a:pt x="101" y="527"/>
                  </a:moveTo>
                  <a:cubicBezTo>
                    <a:pt x="201" y="201"/>
                    <a:pt x="1054" y="1"/>
                    <a:pt x="1154" y="302"/>
                  </a:cubicBezTo>
                  <a:cubicBezTo>
                    <a:pt x="1154" y="527"/>
                    <a:pt x="327" y="302"/>
                    <a:pt x="327" y="527"/>
                  </a:cubicBezTo>
                  <a:cubicBezTo>
                    <a:pt x="201" y="728"/>
                    <a:pt x="828" y="728"/>
                    <a:pt x="728" y="1028"/>
                  </a:cubicBezTo>
                  <a:cubicBezTo>
                    <a:pt x="527" y="1254"/>
                    <a:pt x="1" y="828"/>
                    <a:pt x="101" y="52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36"/>
            <p:cNvSpPr/>
            <p:nvPr/>
          </p:nvSpPr>
          <p:spPr>
            <a:xfrm>
              <a:off x="3248056" y="2262583"/>
              <a:ext cx="151554" cy="169751"/>
            </a:xfrm>
            <a:custGeom>
              <a:avLst/>
              <a:gdLst/>
              <a:ahLst/>
              <a:cxnLst/>
              <a:rect l="l" t="t" r="r" b="b"/>
              <a:pathLst>
                <a:path w="2507" h="2808" extrusionOk="0">
                  <a:moveTo>
                    <a:pt x="2406" y="2181"/>
                  </a:moveTo>
                  <a:cubicBezTo>
                    <a:pt x="2506" y="1755"/>
                    <a:pt x="1880" y="301"/>
                    <a:pt x="1679" y="101"/>
                  </a:cubicBezTo>
                  <a:cubicBezTo>
                    <a:pt x="1354" y="0"/>
                    <a:pt x="0" y="928"/>
                    <a:pt x="100" y="1354"/>
                  </a:cubicBezTo>
                  <a:cubicBezTo>
                    <a:pt x="100" y="1654"/>
                    <a:pt x="1454" y="2607"/>
                    <a:pt x="1880" y="2707"/>
                  </a:cubicBezTo>
                  <a:cubicBezTo>
                    <a:pt x="2206" y="2807"/>
                    <a:pt x="2406" y="2607"/>
                    <a:pt x="2406" y="218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36"/>
            <p:cNvSpPr/>
            <p:nvPr/>
          </p:nvSpPr>
          <p:spPr>
            <a:xfrm>
              <a:off x="3329848" y="2350421"/>
              <a:ext cx="69762" cy="75868"/>
            </a:xfrm>
            <a:custGeom>
              <a:avLst/>
              <a:gdLst/>
              <a:ahLst/>
              <a:cxnLst/>
              <a:rect l="l" t="t" r="r" b="b"/>
              <a:pathLst>
                <a:path w="1154" h="1255" extrusionOk="0">
                  <a:moveTo>
                    <a:pt x="853" y="1054"/>
                  </a:moveTo>
                  <a:cubicBezTo>
                    <a:pt x="1153" y="828"/>
                    <a:pt x="853" y="1"/>
                    <a:pt x="627" y="101"/>
                  </a:cubicBezTo>
                  <a:cubicBezTo>
                    <a:pt x="326" y="201"/>
                    <a:pt x="1053" y="728"/>
                    <a:pt x="853" y="928"/>
                  </a:cubicBezTo>
                  <a:cubicBezTo>
                    <a:pt x="627" y="1054"/>
                    <a:pt x="326" y="628"/>
                    <a:pt x="226" y="828"/>
                  </a:cubicBezTo>
                  <a:cubicBezTo>
                    <a:pt x="1" y="1054"/>
                    <a:pt x="627" y="1254"/>
                    <a:pt x="853" y="105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36"/>
            <p:cNvSpPr/>
            <p:nvPr/>
          </p:nvSpPr>
          <p:spPr>
            <a:xfrm>
              <a:off x="3355601" y="2394370"/>
              <a:ext cx="107666" cy="87958"/>
            </a:xfrm>
            <a:custGeom>
              <a:avLst/>
              <a:gdLst/>
              <a:ahLst/>
              <a:cxnLst/>
              <a:rect l="l" t="t" r="r" b="b"/>
              <a:pathLst>
                <a:path w="1781" h="1455" extrusionOk="0">
                  <a:moveTo>
                    <a:pt x="1254" y="327"/>
                  </a:moveTo>
                  <a:cubicBezTo>
                    <a:pt x="1554" y="627"/>
                    <a:pt x="1780" y="627"/>
                    <a:pt x="1554" y="1053"/>
                  </a:cubicBezTo>
                  <a:cubicBezTo>
                    <a:pt x="1354" y="1354"/>
                    <a:pt x="1354" y="1454"/>
                    <a:pt x="727" y="1154"/>
                  </a:cubicBezTo>
                  <a:cubicBezTo>
                    <a:pt x="101" y="828"/>
                    <a:pt x="1" y="627"/>
                    <a:pt x="301" y="427"/>
                  </a:cubicBezTo>
                  <a:cubicBezTo>
                    <a:pt x="527" y="101"/>
                    <a:pt x="627" y="1"/>
                    <a:pt x="1254" y="32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36"/>
            <p:cNvSpPr/>
            <p:nvPr/>
          </p:nvSpPr>
          <p:spPr>
            <a:xfrm>
              <a:off x="2831356" y="2324668"/>
              <a:ext cx="827353" cy="815202"/>
            </a:xfrm>
            <a:custGeom>
              <a:avLst/>
              <a:gdLst/>
              <a:ahLst/>
              <a:cxnLst/>
              <a:rect l="l" t="t" r="r" b="b"/>
              <a:pathLst>
                <a:path w="13686" h="13485" extrusionOk="0">
                  <a:moveTo>
                    <a:pt x="13685" y="5013"/>
                  </a:moveTo>
                  <a:lnTo>
                    <a:pt x="4813" y="1"/>
                  </a:lnTo>
                  <a:lnTo>
                    <a:pt x="1" y="8472"/>
                  </a:lnTo>
                  <a:lnTo>
                    <a:pt x="8873" y="1348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36"/>
            <p:cNvSpPr/>
            <p:nvPr/>
          </p:nvSpPr>
          <p:spPr>
            <a:xfrm>
              <a:off x="3070748" y="2382279"/>
              <a:ext cx="556103" cy="334907"/>
            </a:xfrm>
            <a:custGeom>
              <a:avLst/>
              <a:gdLst/>
              <a:ahLst/>
              <a:cxnLst/>
              <a:rect l="l" t="t" r="r" b="b"/>
              <a:pathLst>
                <a:path w="9199" h="5540" extrusionOk="0">
                  <a:moveTo>
                    <a:pt x="9199" y="5013"/>
                  </a:moveTo>
                  <a:lnTo>
                    <a:pt x="226" y="0"/>
                  </a:lnTo>
                  <a:lnTo>
                    <a:pt x="1" y="527"/>
                  </a:lnTo>
                  <a:lnTo>
                    <a:pt x="8898" y="5539"/>
                  </a:lnTo>
                  <a:close/>
                </a:path>
              </a:pathLst>
            </a:custGeom>
            <a:solidFill>
              <a:srgbClr val="BD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36"/>
            <p:cNvSpPr/>
            <p:nvPr/>
          </p:nvSpPr>
          <p:spPr>
            <a:xfrm>
              <a:off x="3046507" y="2268628"/>
              <a:ext cx="668242" cy="440941"/>
            </a:xfrm>
            <a:custGeom>
              <a:avLst/>
              <a:gdLst/>
              <a:ahLst/>
              <a:cxnLst/>
              <a:rect l="l" t="t" r="r" b="b"/>
              <a:pathLst>
                <a:path w="11054" h="7294" extrusionOk="0">
                  <a:moveTo>
                    <a:pt x="10226" y="7294"/>
                  </a:moveTo>
                  <a:lnTo>
                    <a:pt x="1" y="1454"/>
                  </a:lnTo>
                  <a:lnTo>
                    <a:pt x="828" y="1"/>
                  </a:lnTo>
                  <a:lnTo>
                    <a:pt x="11053" y="574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36"/>
            <p:cNvSpPr/>
            <p:nvPr/>
          </p:nvSpPr>
          <p:spPr>
            <a:xfrm>
              <a:off x="3064703" y="2420123"/>
              <a:ext cx="378856" cy="586450"/>
            </a:xfrm>
            <a:custGeom>
              <a:avLst/>
              <a:gdLst/>
              <a:ahLst/>
              <a:cxnLst/>
              <a:rect l="l" t="t" r="r" b="b"/>
              <a:pathLst>
                <a:path w="6267" h="9701" extrusionOk="0">
                  <a:moveTo>
                    <a:pt x="6266" y="627"/>
                  </a:moveTo>
                  <a:lnTo>
                    <a:pt x="5113" y="1"/>
                  </a:lnTo>
                  <a:lnTo>
                    <a:pt x="1" y="9074"/>
                  </a:lnTo>
                  <a:lnTo>
                    <a:pt x="1053" y="970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36"/>
            <p:cNvSpPr/>
            <p:nvPr/>
          </p:nvSpPr>
          <p:spPr>
            <a:xfrm>
              <a:off x="3014709" y="1548939"/>
              <a:ext cx="157600" cy="163705"/>
            </a:xfrm>
            <a:custGeom>
              <a:avLst/>
              <a:gdLst/>
              <a:ahLst/>
              <a:cxnLst/>
              <a:rect l="l" t="t" r="r" b="b"/>
              <a:pathLst>
                <a:path w="2607" h="2708" extrusionOk="0">
                  <a:moveTo>
                    <a:pt x="0" y="2081"/>
                  </a:moveTo>
                  <a:cubicBezTo>
                    <a:pt x="101" y="1555"/>
                    <a:pt x="928" y="201"/>
                    <a:pt x="1254" y="101"/>
                  </a:cubicBezTo>
                  <a:cubicBezTo>
                    <a:pt x="1554" y="1"/>
                    <a:pt x="2607" y="1254"/>
                    <a:pt x="2507" y="1655"/>
                  </a:cubicBezTo>
                  <a:cubicBezTo>
                    <a:pt x="2306" y="1981"/>
                    <a:pt x="828" y="2607"/>
                    <a:pt x="427" y="2708"/>
                  </a:cubicBezTo>
                  <a:cubicBezTo>
                    <a:pt x="101" y="2708"/>
                    <a:pt x="0" y="2407"/>
                    <a:pt x="0" y="2081"/>
                  </a:cubicBezTo>
                  <a:close/>
                </a:path>
              </a:pathLst>
            </a:custGeom>
            <a:solidFill>
              <a:srgbClr val="DB47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36"/>
            <p:cNvSpPr/>
            <p:nvPr/>
          </p:nvSpPr>
          <p:spPr>
            <a:xfrm>
              <a:off x="3008663" y="1630792"/>
              <a:ext cx="62145" cy="75807"/>
            </a:xfrm>
            <a:custGeom>
              <a:avLst/>
              <a:gdLst/>
              <a:ahLst/>
              <a:cxnLst/>
              <a:rect l="l" t="t" r="r" b="b"/>
              <a:pathLst>
                <a:path w="1028" h="1254" extrusionOk="0">
                  <a:moveTo>
                    <a:pt x="201" y="1053"/>
                  </a:moveTo>
                  <a:cubicBezTo>
                    <a:pt x="0" y="727"/>
                    <a:pt x="527" y="0"/>
                    <a:pt x="727" y="100"/>
                  </a:cubicBezTo>
                  <a:cubicBezTo>
                    <a:pt x="928" y="301"/>
                    <a:pt x="201" y="727"/>
                    <a:pt x="301" y="927"/>
                  </a:cubicBezTo>
                  <a:cubicBezTo>
                    <a:pt x="527" y="1153"/>
                    <a:pt x="827" y="727"/>
                    <a:pt x="928" y="927"/>
                  </a:cubicBezTo>
                  <a:cubicBezTo>
                    <a:pt x="1028" y="1153"/>
                    <a:pt x="401" y="1253"/>
                    <a:pt x="201" y="1053"/>
                  </a:cubicBezTo>
                  <a:close/>
                </a:path>
              </a:pathLst>
            </a:custGeom>
            <a:solidFill>
              <a:srgbClr val="B83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36"/>
            <p:cNvSpPr/>
            <p:nvPr/>
          </p:nvSpPr>
          <p:spPr>
            <a:xfrm>
              <a:off x="2793512" y="1630792"/>
              <a:ext cx="171262" cy="131847"/>
            </a:xfrm>
            <a:custGeom>
              <a:avLst/>
              <a:gdLst/>
              <a:ahLst/>
              <a:cxnLst/>
              <a:rect l="l" t="t" r="r" b="b"/>
              <a:pathLst>
                <a:path w="2833" h="2181" extrusionOk="0">
                  <a:moveTo>
                    <a:pt x="2507" y="927"/>
                  </a:moveTo>
                  <a:cubicBezTo>
                    <a:pt x="2306" y="627"/>
                    <a:pt x="827" y="0"/>
                    <a:pt x="527" y="100"/>
                  </a:cubicBezTo>
                  <a:cubicBezTo>
                    <a:pt x="201" y="201"/>
                    <a:pt x="0" y="1880"/>
                    <a:pt x="326" y="2080"/>
                  </a:cubicBezTo>
                  <a:cubicBezTo>
                    <a:pt x="527" y="2181"/>
                    <a:pt x="2206" y="1980"/>
                    <a:pt x="2507" y="1780"/>
                  </a:cubicBezTo>
                  <a:cubicBezTo>
                    <a:pt x="2832" y="1554"/>
                    <a:pt x="2707" y="1253"/>
                    <a:pt x="2507" y="92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36"/>
            <p:cNvSpPr/>
            <p:nvPr/>
          </p:nvSpPr>
          <p:spPr>
            <a:xfrm>
              <a:off x="2895012" y="1668635"/>
              <a:ext cx="56100" cy="81913"/>
            </a:xfrm>
            <a:custGeom>
              <a:avLst/>
              <a:gdLst/>
              <a:ahLst/>
              <a:cxnLst/>
              <a:rect l="l" t="t" r="r" b="b"/>
              <a:pathLst>
                <a:path w="928" h="1355" extrusionOk="0">
                  <a:moveTo>
                    <a:pt x="928" y="728"/>
                  </a:moveTo>
                  <a:cubicBezTo>
                    <a:pt x="928" y="427"/>
                    <a:pt x="101" y="1"/>
                    <a:pt x="101" y="201"/>
                  </a:cubicBezTo>
                  <a:cubicBezTo>
                    <a:pt x="1" y="527"/>
                    <a:pt x="828" y="427"/>
                    <a:pt x="828" y="627"/>
                  </a:cubicBezTo>
                  <a:cubicBezTo>
                    <a:pt x="727" y="928"/>
                    <a:pt x="201" y="828"/>
                    <a:pt x="301" y="1053"/>
                  </a:cubicBezTo>
                  <a:cubicBezTo>
                    <a:pt x="301" y="1354"/>
                    <a:pt x="928" y="1053"/>
                    <a:pt x="928" y="728"/>
                  </a:cubicBezTo>
                  <a:close/>
                </a:path>
              </a:pathLst>
            </a:custGeom>
            <a:solidFill>
              <a:srgbClr val="B83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36"/>
            <p:cNvSpPr/>
            <p:nvPr/>
          </p:nvSpPr>
          <p:spPr>
            <a:xfrm>
              <a:off x="2945007" y="1668635"/>
              <a:ext cx="95515" cy="81913"/>
            </a:xfrm>
            <a:custGeom>
              <a:avLst/>
              <a:gdLst/>
              <a:ahLst/>
              <a:cxnLst/>
              <a:rect l="l" t="t" r="r" b="b"/>
              <a:pathLst>
                <a:path w="1580" h="1355" extrusionOk="0">
                  <a:moveTo>
                    <a:pt x="627" y="101"/>
                  </a:moveTo>
                  <a:cubicBezTo>
                    <a:pt x="1053" y="101"/>
                    <a:pt x="1254" y="1"/>
                    <a:pt x="1354" y="427"/>
                  </a:cubicBezTo>
                  <a:cubicBezTo>
                    <a:pt x="1454" y="728"/>
                    <a:pt x="1580" y="828"/>
                    <a:pt x="953" y="1053"/>
                  </a:cubicBezTo>
                  <a:cubicBezTo>
                    <a:pt x="201" y="1354"/>
                    <a:pt x="1" y="1254"/>
                    <a:pt x="1" y="828"/>
                  </a:cubicBezTo>
                  <a:cubicBezTo>
                    <a:pt x="1" y="527"/>
                    <a:pt x="1" y="301"/>
                    <a:pt x="627" y="101"/>
                  </a:cubicBezTo>
                  <a:close/>
                </a:path>
              </a:pathLst>
            </a:custGeom>
            <a:solidFill>
              <a:srgbClr val="B83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36"/>
            <p:cNvSpPr/>
            <p:nvPr/>
          </p:nvSpPr>
          <p:spPr>
            <a:xfrm>
              <a:off x="2951052" y="1668635"/>
              <a:ext cx="81913" cy="69762"/>
            </a:xfrm>
            <a:custGeom>
              <a:avLst/>
              <a:gdLst/>
              <a:ahLst/>
              <a:cxnLst/>
              <a:rect l="l" t="t" r="r" b="b"/>
              <a:pathLst>
                <a:path w="1355" h="1154" extrusionOk="0">
                  <a:moveTo>
                    <a:pt x="527" y="201"/>
                  </a:moveTo>
                  <a:cubicBezTo>
                    <a:pt x="953" y="101"/>
                    <a:pt x="1154" y="1"/>
                    <a:pt x="1154" y="427"/>
                  </a:cubicBezTo>
                  <a:cubicBezTo>
                    <a:pt x="1254" y="728"/>
                    <a:pt x="1354" y="728"/>
                    <a:pt x="728" y="928"/>
                  </a:cubicBezTo>
                  <a:cubicBezTo>
                    <a:pt x="101" y="1154"/>
                    <a:pt x="1" y="1154"/>
                    <a:pt x="1" y="828"/>
                  </a:cubicBezTo>
                  <a:cubicBezTo>
                    <a:pt x="1" y="527"/>
                    <a:pt x="1" y="301"/>
                    <a:pt x="527" y="201"/>
                  </a:cubicBezTo>
                  <a:close/>
                </a:path>
              </a:pathLst>
            </a:custGeom>
            <a:solidFill>
              <a:srgbClr val="DB47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36"/>
            <p:cNvSpPr/>
            <p:nvPr/>
          </p:nvSpPr>
          <p:spPr>
            <a:xfrm>
              <a:off x="2705614" y="1662590"/>
              <a:ext cx="763696" cy="743989"/>
            </a:xfrm>
            <a:custGeom>
              <a:avLst/>
              <a:gdLst/>
              <a:ahLst/>
              <a:cxnLst/>
              <a:rect l="l" t="t" r="r" b="b"/>
              <a:pathLst>
                <a:path w="12633" h="12307" extrusionOk="0">
                  <a:moveTo>
                    <a:pt x="9800" y="0"/>
                  </a:moveTo>
                  <a:lnTo>
                    <a:pt x="1" y="2908"/>
                  </a:lnTo>
                  <a:lnTo>
                    <a:pt x="2808" y="12306"/>
                  </a:lnTo>
                  <a:lnTo>
                    <a:pt x="12632" y="9399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36"/>
            <p:cNvSpPr/>
            <p:nvPr/>
          </p:nvSpPr>
          <p:spPr>
            <a:xfrm>
              <a:off x="2723811" y="1724736"/>
              <a:ext cx="600052" cy="209105"/>
            </a:xfrm>
            <a:custGeom>
              <a:avLst/>
              <a:gdLst/>
              <a:ahLst/>
              <a:cxnLst/>
              <a:rect l="l" t="t" r="r" b="b"/>
              <a:pathLst>
                <a:path w="9926" h="3459" extrusionOk="0">
                  <a:moveTo>
                    <a:pt x="9825" y="0"/>
                  </a:moveTo>
                  <a:lnTo>
                    <a:pt x="0" y="2932"/>
                  </a:lnTo>
                  <a:lnTo>
                    <a:pt x="226" y="3459"/>
                  </a:lnTo>
                  <a:lnTo>
                    <a:pt x="9925" y="526"/>
                  </a:lnTo>
                  <a:close/>
                </a:path>
              </a:pathLst>
            </a:custGeom>
            <a:solidFill>
              <a:srgbClr val="1B51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36"/>
            <p:cNvSpPr/>
            <p:nvPr/>
          </p:nvSpPr>
          <p:spPr>
            <a:xfrm>
              <a:off x="2648063" y="1605039"/>
              <a:ext cx="713642" cy="309094"/>
            </a:xfrm>
            <a:custGeom>
              <a:avLst/>
              <a:gdLst/>
              <a:ahLst/>
              <a:cxnLst/>
              <a:rect l="l" t="t" r="r" b="b"/>
              <a:pathLst>
                <a:path w="11805" h="5113" extrusionOk="0">
                  <a:moveTo>
                    <a:pt x="11805" y="1780"/>
                  </a:moveTo>
                  <a:lnTo>
                    <a:pt x="527" y="5113"/>
                  </a:lnTo>
                  <a:lnTo>
                    <a:pt x="0" y="3459"/>
                  </a:lnTo>
                  <a:lnTo>
                    <a:pt x="1127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36"/>
            <p:cNvSpPr/>
            <p:nvPr/>
          </p:nvSpPr>
          <p:spPr>
            <a:xfrm>
              <a:off x="2951052" y="1700494"/>
              <a:ext cx="253115" cy="624233"/>
            </a:xfrm>
            <a:custGeom>
              <a:avLst/>
              <a:gdLst/>
              <a:ahLst/>
              <a:cxnLst/>
              <a:rect l="l" t="t" r="r" b="b"/>
              <a:pathLst>
                <a:path w="4187" h="10326" extrusionOk="0">
                  <a:moveTo>
                    <a:pt x="1254" y="0"/>
                  </a:moveTo>
                  <a:lnTo>
                    <a:pt x="1" y="301"/>
                  </a:lnTo>
                  <a:lnTo>
                    <a:pt x="3033" y="10326"/>
                  </a:lnTo>
                  <a:lnTo>
                    <a:pt x="4186" y="1002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36"/>
            <p:cNvSpPr/>
            <p:nvPr/>
          </p:nvSpPr>
          <p:spPr>
            <a:xfrm>
              <a:off x="3335893" y="923193"/>
              <a:ext cx="171262" cy="127373"/>
            </a:xfrm>
            <a:custGeom>
              <a:avLst/>
              <a:gdLst/>
              <a:ahLst/>
              <a:cxnLst/>
              <a:rect l="l" t="t" r="r" b="b"/>
              <a:pathLst>
                <a:path w="2833" h="2107" extrusionOk="0">
                  <a:moveTo>
                    <a:pt x="226" y="1254"/>
                  </a:moveTo>
                  <a:cubicBezTo>
                    <a:pt x="427" y="853"/>
                    <a:pt x="1780" y="1"/>
                    <a:pt x="2106" y="1"/>
                  </a:cubicBezTo>
                  <a:cubicBezTo>
                    <a:pt x="2407" y="1"/>
                    <a:pt x="2833" y="1580"/>
                    <a:pt x="2632" y="1881"/>
                  </a:cubicBezTo>
                  <a:cubicBezTo>
                    <a:pt x="2307" y="2106"/>
                    <a:pt x="627" y="2106"/>
                    <a:pt x="327" y="1981"/>
                  </a:cubicBezTo>
                  <a:cubicBezTo>
                    <a:pt x="1" y="1881"/>
                    <a:pt x="1" y="1580"/>
                    <a:pt x="226" y="125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36"/>
            <p:cNvSpPr/>
            <p:nvPr/>
          </p:nvSpPr>
          <p:spPr>
            <a:xfrm>
              <a:off x="3343510" y="967142"/>
              <a:ext cx="56100" cy="83424"/>
            </a:xfrm>
            <a:custGeom>
              <a:avLst/>
              <a:gdLst/>
              <a:ahLst/>
              <a:cxnLst/>
              <a:rect l="l" t="t" r="r" b="b"/>
              <a:pathLst>
                <a:path w="928" h="1380" extrusionOk="0">
                  <a:moveTo>
                    <a:pt x="0" y="853"/>
                  </a:moveTo>
                  <a:cubicBezTo>
                    <a:pt x="0" y="527"/>
                    <a:pt x="727" y="1"/>
                    <a:pt x="827" y="226"/>
                  </a:cubicBezTo>
                  <a:cubicBezTo>
                    <a:pt x="927" y="527"/>
                    <a:pt x="100" y="527"/>
                    <a:pt x="201" y="753"/>
                  </a:cubicBezTo>
                  <a:cubicBezTo>
                    <a:pt x="201" y="1053"/>
                    <a:pt x="727" y="853"/>
                    <a:pt x="727" y="1053"/>
                  </a:cubicBezTo>
                  <a:cubicBezTo>
                    <a:pt x="727" y="1379"/>
                    <a:pt x="100" y="1154"/>
                    <a:pt x="0" y="85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36"/>
            <p:cNvSpPr/>
            <p:nvPr/>
          </p:nvSpPr>
          <p:spPr>
            <a:xfrm>
              <a:off x="3116209" y="885350"/>
              <a:ext cx="163705" cy="145509"/>
            </a:xfrm>
            <a:custGeom>
              <a:avLst/>
              <a:gdLst/>
              <a:ahLst/>
              <a:cxnLst/>
              <a:rect l="l" t="t" r="r" b="b"/>
              <a:pathLst>
                <a:path w="2708" h="2407" extrusionOk="0">
                  <a:moveTo>
                    <a:pt x="2707" y="1679"/>
                  </a:moveTo>
                  <a:cubicBezTo>
                    <a:pt x="2607" y="1253"/>
                    <a:pt x="1454" y="100"/>
                    <a:pt x="1129" y="0"/>
                  </a:cubicBezTo>
                  <a:cubicBezTo>
                    <a:pt x="828" y="0"/>
                    <a:pt x="1" y="1354"/>
                    <a:pt x="201" y="1679"/>
                  </a:cubicBezTo>
                  <a:cubicBezTo>
                    <a:pt x="301" y="1980"/>
                    <a:pt x="1880" y="2406"/>
                    <a:pt x="2281" y="2306"/>
                  </a:cubicBezTo>
                  <a:cubicBezTo>
                    <a:pt x="2707" y="2306"/>
                    <a:pt x="2707" y="1980"/>
                    <a:pt x="2707" y="167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36"/>
            <p:cNvSpPr/>
            <p:nvPr/>
          </p:nvSpPr>
          <p:spPr>
            <a:xfrm>
              <a:off x="3222303" y="948946"/>
              <a:ext cx="57611" cy="75868"/>
            </a:xfrm>
            <a:custGeom>
              <a:avLst/>
              <a:gdLst/>
              <a:ahLst/>
              <a:cxnLst/>
              <a:rect l="l" t="t" r="r" b="b"/>
              <a:pathLst>
                <a:path w="953" h="1255" extrusionOk="0">
                  <a:moveTo>
                    <a:pt x="852" y="928"/>
                  </a:moveTo>
                  <a:cubicBezTo>
                    <a:pt x="952" y="627"/>
                    <a:pt x="426" y="1"/>
                    <a:pt x="226" y="201"/>
                  </a:cubicBezTo>
                  <a:cubicBezTo>
                    <a:pt x="0" y="427"/>
                    <a:pt x="852" y="627"/>
                    <a:pt x="752" y="828"/>
                  </a:cubicBezTo>
                  <a:cubicBezTo>
                    <a:pt x="526" y="1054"/>
                    <a:pt x="125" y="728"/>
                    <a:pt x="125" y="1054"/>
                  </a:cubicBezTo>
                  <a:cubicBezTo>
                    <a:pt x="0" y="1254"/>
                    <a:pt x="752" y="1254"/>
                    <a:pt x="852" y="928"/>
                  </a:cubicBezTo>
                  <a:close/>
                </a:path>
              </a:pathLst>
            </a:custGeom>
            <a:solidFill>
              <a:srgbClr val="B83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36"/>
            <p:cNvSpPr/>
            <p:nvPr/>
          </p:nvSpPr>
          <p:spPr>
            <a:xfrm>
              <a:off x="3254101" y="980805"/>
              <a:ext cx="101560" cy="69762"/>
            </a:xfrm>
            <a:custGeom>
              <a:avLst/>
              <a:gdLst/>
              <a:ahLst/>
              <a:cxnLst/>
              <a:rect l="l" t="t" r="r" b="b"/>
              <a:pathLst>
                <a:path w="1680" h="1154" extrusionOk="0">
                  <a:moveTo>
                    <a:pt x="1053" y="100"/>
                  </a:moveTo>
                  <a:cubicBezTo>
                    <a:pt x="1479" y="201"/>
                    <a:pt x="1680" y="201"/>
                    <a:pt x="1579" y="627"/>
                  </a:cubicBezTo>
                  <a:cubicBezTo>
                    <a:pt x="1579" y="1028"/>
                    <a:pt x="1579" y="1153"/>
                    <a:pt x="853" y="1153"/>
                  </a:cubicBezTo>
                  <a:cubicBezTo>
                    <a:pt x="101" y="1028"/>
                    <a:pt x="0" y="928"/>
                    <a:pt x="226" y="527"/>
                  </a:cubicBezTo>
                  <a:cubicBezTo>
                    <a:pt x="326" y="201"/>
                    <a:pt x="326" y="0"/>
                    <a:pt x="1053" y="100"/>
                  </a:cubicBezTo>
                  <a:close/>
                </a:path>
              </a:pathLst>
            </a:custGeom>
            <a:solidFill>
              <a:srgbClr val="B833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36"/>
            <p:cNvSpPr/>
            <p:nvPr/>
          </p:nvSpPr>
          <p:spPr>
            <a:xfrm>
              <a:off x="3260146" y="986850"/>
              <a:ext cx="89470" cy="56100"/>
            </a:xfrm>
            <a:custGeom>
              <a:avLst/>
              <a:gdLst/>
              <a:ahLst/>
              <a:cxnLst/>
              <a:rect l="l" t="t" r="r" b="b"/>
              <a:pathLst>
                <a:path w="1480" h="928" extrusionOk="0">
                  <a:moveTo>
                    <a:pt x="953" y="101"/>
                  </a:moveTo>
                  <a:cubicBezTo>
                    <a:pt x="1254" y="201"/>
                    <a:pt x="1479" y="201"/>
                    <a:pt x="1479" y="527"/>
                  </a:cubicBezTo>
                  <a:cubicBezTo>
                    <a:pt x="1379" y="828"/>
                    <a:pt x="1479" y="928"/>
                    <a:pt x="753" y="828"/>
                  </a:cubicBezTo>
                  <a:cubicBezTo>
                    <a:pt x="126" y="828"/>
                    <a:pt x="1" y="727"/>
                    <a:pt x="126" y="427"/>
                  </a:cubicBezTo>
                  <a:cubicBezTo>
                    <a:pt x="226" y="101"/>
                    <a:pt x="326" y="0"/>
                    <a:pt x="953" y="101"/>
                  </a:cubicBezTo>
                  <a:close/>
                </a:path>
              </a:pathLst>
            </a:custGeom>
            <a:solidFill>
              <a:srgbClr val="DB47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36"/>
            <p:cNvSpPr/>
            <p:nvPr/>
          </p:nvSpPr>
          <p:spPr>
            <a:xfrm>
              <a:off x="2919254" y="1024754"/>
              <a:ext cx="689461" cy="662136"/>
            </a:xfrm>
            <a:custGeom>
              <a:avLst/>
              <a:gdLst/>
              <a:ahLst/>
              <a:cxnLst/>
              <a:rect l="l" t="t" r="r" b="b"/>
              <a:pathLst>
                <a:path w="11405" h="10953" extrusionOk="0">
                  <a:moveTo>
                    <a:pt x="11404" y="1353"/>
                  </a:moveTo>
                  <a:lnTo>
                    <a:pt x="1254" y="0"/>
                  </a:lnTo>
                  <a:lnTo>
                    <a:pt x="1" y="9599"/>
                  </a:lnTo>
                  <a:lnTo>
                    <a:pt x="10026" y="10952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36"/>
            <p:cNvSpPr/>
            <p:nvPr/>
          </p:nvSpPr>
          <p:spPr>
            <a:xfrm>
              <a:off x="2982911" y="1088350"/>
              <a:ext cx="612142" cy="113711"/>
            </a:xfrm>
            <a:custGeom>
              <a:avLst/>
              <a:gdLst/>
              <a:ahLst/>
              <a:cxnLst/>
              <a:rect l="l" t="t" r="r" b="b"/>
              <a:pathLst>
                <a:path w="10126" h="1881" extrusionOk="0">
                  <a:moveTo>
                    <a:pt x="10126" y="1354"/>
                  </a:moveTo>
                  <a:lnTo>
                    <a:pt x="0" y="1"/>
                  </a:lnTo>
                  <a:lnTo>
                    <a:pt x="0" y="502"/>
                  </a:lnTo>
                  <a:lnTo>
                    <a:pt x="10126" y="1880"/>
                  </a:lnTo>
                  <a:close/>
                </a:path>
              </a:pathLst>
            </a:custGeom>
            <a:solidFill>
              <a:srgbClr val="DD9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36"/>
            <p:cNvSpPr/>
            <p:nvPr/>
          </p:nvSpPr>
          <p:spPr>
            <a:xfrm>
              <a:off x="2938962" y="974699"/>
              <a:ext cx="719747" cy="201609"/>
            </a:xfrm>
            <a:custGeom>
              <a:avLst/>
              <a:gdLst/>
              <a:ahLst/>
              <a:cxnLst/>
              <a:rect l="l" t="t" r="r" b="b"/>
              <a:pathLst>
                <a:path w="11906" h="3335" extrusionOk="0">
                  <a:moveTo>
                    <a:pt x="11705" y="3334"/>
                  </a:moveTo>
                  <a:lnTo>
                    <a:pt x="0" y="1755"/>
                  </a:lnTo>
                  <a:lnTo>
                    <a:pt x="201" y="1"/>
                  </a:lnTo>
                  <a:lnTo>
                    <a:pt x="11905" y="155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36"/>
            <p:cNvSpPr/>
            <p:nvPr/>
          </p:nvSpPr>
          <p:spPr>
            <a:xfrm>
              <a:off x="3184399" y="1018648"/>
              <a:ext cx="159171" cy="637955"/>
            </a:xfrm>
            <a:custGeom>
              <a:avLst/>
              <a:gdLst/>
              <a:ahLst/>
              <a:cxnLst/>
              <a:rect l="l" t="t" r="r" b="b"/>
              <a:pathLst>
                <a:path w="2633" h="10553" extrusionOk="0">
                  <a:moveTo>
                    <a:pt x="2632" y="101"/>
                  </a:moveTo>
                  <a:lnTo>
                    <a:pt x="1379" y="1"/>
                  </a:lnTo>
                  <a:lnTo>
                    <a:pt x="1" y="10327"/>
                  </a:lnTo>
                  <a:lnTo>
                    <a:pt x="1254" y="1055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35" name="Google Shape;1335;p36"/>
          <p:cNvSpPr txBox="1"/>
          <p:nvPr/>
        </p:nvSpPr>
        <p:spPr>
          <a:xfrm>
            <a:off x="5895150" y="2401800"/>
            <a:ext cx="26394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18287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Venus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336" name="Google Shape;1336;p36"/>
          <p:cNvSpPr txBox="1"/>
          <p:nvPr/>
        </p:nvSpPr>
        <p:spPr>
          <a:xfrm>
            <a:off x="5895150" y="3848345"/>
            <a:ext cx="26394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18287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Mars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337" name="Google Shape;1337;p36"/>
          <p:cNvSpPr txBox="1"/>
          <p:nvPr/>
        </p:nvSpPr>
        <p:spPr>
          <a:xfrm>
            <a:off x="5895150" y="954000"/>
            <a:ext cx="26394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18287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Jupiter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338" name="Google Shape;1338;p36"/>
          <p:cNvSpPr txBox="1"/>
          <p:nvPr/>
        </p:nvSpPr>
        <p:spPr>
          <a:xfrm>
            <a:off x="5895150" y="2635050"/>
            <a:ext cx="2815800" cy="6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8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Venus has a beautiful name and is the second planet from the Sun. It’s terribly hot—even hotter than Mercury 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39" name="Google Shape;1339;p36"/>
          <p:cNvSpPr txBox="1"/>
          <p:nvPr/>
        </p:nvSpPr>
        <p:spPr>
          <a:xfrm>
            <a:off x="5895150" y="4080750"/>
            <a:ext cx="2815800" cy="6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150" rIns="1828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Despite being red, Mars is a cold place. It’s full of iron oxide dust, which gives the planet its reddish cast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40" name="Google Shape;1340;p36"/>
          <p:cNvSpPr txBox="1"/>
          <p:nvPr/>
        </p:nvSpPr>
        <p:spPr>
          <a:xfrm>
            <a:off x="5895150" y="1185150"/>
            <a:ext cx="2820300" cy="6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875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It’s a gas giant and the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biggest planet in the Solar System. Jupiter is the fourth-brightest object 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41" name="Google Shape;1341;p36"/>
          <p:cNvSpPr/>
          <p:nvPr/>
        </p:nvSpPr>
        <p:spPr>
          <a:xfrm>
            <a:off x="4962463" y="948025"/>
            <a:ext cx="785400" cy="7854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2" name="Google Shape;1342;p36"/>
          <p:cNvSpPr/>
          <p:nvPr/>
        </p:nvSpPr>
        <p:spPr>
          <a:xfrm>
            <a:off x="4962463" y="2362488"/>
            <a:ext cx="785400" cy="785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3" name="Google Shape;1343;p36"/>
          <p:cNvSpPr/>
          <p:nvPr/>
        </p:nvSpPr>
        <p:spPr>
          <a:xfrm>
            <a:off x="4962463" y="3776950"/>
            <a:ext cx="785400" cy="785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44" name="Google Shape;1344;p36"/>
          <p:cNvGrpSpPr/>
          <p:nvPr/>
        </p:nvGrpSpPr>
        <p:grpSpPr>
          <a:xfrm>
            <a:off x="5240135" y="2577309"/>
            <a:ext cx="230055" cy="355758"/>
            <a:chOff x="2604407" y="1786489"/>
            <a:chExt cx="230055" cy="355758"/>
          </a:xfrm>
        </p:grpSpPr>
        <p:sp>
          <p:nvSpPr>
            <p:cNvPr id="1345" name="Google Shape;1345;p36"/>
            <p:cNvSpPr/>
            <p:nvPr/>
          </p:nvSpPr>
          <p:spPr>
            <a:xfrm>
              <a:off x="2646618" y="1786489"/>
              <a:ext cx="187844" cy="63974"/>
            </a:xfrm>
            <a:custGeom>
              <a:avLst/>
              <a:gdLst/>
              <a:ahLst/>
              <a:cxnLst/>
              <a:rect l="l" t="t" r="r" b="b"/>
              <a:pathLst>
                <a:path w="8847" h="3013" extrusionOk="0">
                  <a:moveTo>
                    <a:pt x="989" y="0"/>
                  </a:moveTo>
                  <a:cubicBezTo>
                    <a:pt x="441" y="0"/>
                    <a:pt x="1" y="441"/>
                    <a:pt x="1" y="977"/>
                  </a:cubicBezTo>
                  <a:lnTo>
                    <a:pt x="1" y="2024"/>
                  </a:lnTo>
                  <a:cubicBezTo>
                    <a:pt x="1" y="2572"/>
                    <a:pt x="441" y="3013"/>
                    <a:pt x="989" y="3013"/>
                  </a:cubicBezTo>
                  <a:lnTo>
                    <a:pt x="7859" y="3013"/>
                  </a:lnTo>
                  <a:cubicBezTo>
                    <a:pt x="8406" y="3013"/>
                    <a:pt x="8847" y="2572"/>
                    <a:pt x="8847" y="2024"/>
                  </a:cubicBezTo>
                  <a:lnTo>
                    <a:pt x="8847" y="977"/>
                  </a:lnTo>
                  <a:cubicBezTo>
                    <a:pt x="8847" y="441"/>
                    <a:pt x="8406" y="0"/>
                    <a:pt x="785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36"/>
            <p:cNvSpPr/>
            <p:nvPr/>
          </p:nvSpPr>
          <p:spPr>
            <a:xfrm>
              <a:off x="2667851" y="1871421"/>
              <a:ext cx="145634" cy="68539"/>
            </a:xfrm>
            <a:custGeom>
              <a:avLst/>
              <a:gdLst/>
              <a:ahLst/>
              <a:cxnLst/>
              <a:rect l="l" t="t" r="r" b="b"/>
              <a:pathLst>
                <a:path w="6859" h="3228" extrusionOk="0">
                  <a:moveTo>
                    <a:pt x="1" y="1"/>
                  </a:moveTo>
                  <a:lnTo>
                    <a:pt x="1" y="3215"/>
                  </a:lnTo>
                  <a:lnTo>
                    <a:pt x="1596" y="1608"/>
                  </a:lnTo>
                  <a:cubicBezTo>
                    <a:pt x="1697" y="1513"/>
                    <a:pt x="1825" y="1465"/>
                    <a:pt x="1952" y="1465"/>
                  </a:cubicBezTo>
                  <a:cubicBezTo>
                    <a:pt x="2078" y="1465"/>
                    <a:pt x="2203" y="1513"/>
                    <a:pt x="2299" y="1608"/>
                  </a:cubicBezTo>
                  <a:lnTo>
                    <a:pt x="3418" y="2739"/>
                  </a:lnTo>
                  <a:lnTo>
                    <a:pt x="4549" y="1608"/>
                  </a:lnTo>
                  <a:cubicBezTo>
                    <a:pt x="4644" y="1513"/>
                    <a:pt x="4769" y="1465"/>
                    <a:pt x="4894" y="1465"/>
                  </a:cubicBezTo>
                  <a:cubicBezTo>
                    <a:pt x="5019" y="1465"/>
                    <a:pt x="5144" y="1513"/>
                    <a:pt x="5239" y="1608"/>
                  </a:cubicBezTo>
                  <a:lnTo>
                    <a:pt x="6859" y="3227"/>
                  </a:lnTo>
                  <a:lnTo>
                    <a:pt x="685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36"/>
            <p:cNvSpPr/>
            <p:nvPr/>
          </p:nvSpPr>
          <p:spPr>
            <a:xfrm>
              <a:off x="2604407" y="2059503"/>
              <a:ext cx="84187" cy="82743"/>
            </a:xfrm>
            <a:custGeom>
              <a:avLst/>
              <a:gdLst/>
              <a:ahLst/>
              <a:cxnLst/>
              <a:rect l="l" t="t" r="r" b="b"/>
              <a:pathLst>
                <a:path w="3965" h="3897" extrusionOk="0">
                  <a:moveTo>
                    <a:pt x="1512" y="1"/>
                  </a:moveTo>
                  <a:cubicBezTo>
                    <a:pt x="1012" y="1"/>
                    <a:pt x="512" y="227"/>
                    <a:pt x="36" y="406"/>
                  </a:cubicBezTo>
                  <a:cubicBezTo>
                    <a:pt x="1" y="2328"/>
                    <a:pt x="1527" y="3897"/>
                    <a:pt x="3456" y="3897"/>
                  </a:cubicBezTo>
                  <a:cubicBezTo>
                    <a:pt x="3498" y="3897"/>
                    <a:pt x="3541" y="3896"/>
                    <a:pt x="3584" y="3894"/>
                  </a:cubicBezTo>
                  <a:cubicBezTo>
                    <a:pt x="3763" y="3442"/>
                    <a:pt x="3965" y="2954"/>
                    <a:pt x="3965" y="2466"/>
                  </a:cubicBezTo>
                  <a:cubicBezTo>
                    <a:pt x="3965" y="1108"/>
                    <a:pt x="2870" y="1"/>
                    <a:pt x="15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36"/>
            <p:cNvSpPr/>
            <p:nvPr/>
          </p:nvSpPr>
          <p:spPr>
            <a:xfrm>
              <a:off x="2609715" y="1927795"/>
              <a:ext cx="203768" cy="209841"/>
            </a:xfrm>
            <a:custGeom>
              <a:avLst/>
              <a:gdLst/>
              <a:ahLst/>
              <a:cxnLst/>
              <a:rect l="l" t="t" r="r" b="b"/>
              <a:pathLst>
                <a:path w="9597" h="9883" extrusionOk="0">
                  <a:moveTo>
                    <a:pt x="4691" y="1"/>
                  </a:moveTo>
                  <a:lnTo>
                    <a:pt x="2739" y="1953"/>
                  </a:lnTo>
                  <a:lnTo>
                    <a:pt x="2739" y="2323"/>
                  </a:lnTo>
                  <a:lnTo>
                    <a:pt x="786" y="4263"/>
                  </a:lnTo>
                  <a:cubicBezTo>
                    <a:pt x="429" y="4620"/>
                    <a:pt x="167" y="5025"/>
                    <a:pt x="0" y="5478"/>
                  </a:cubicBezTo>
                  <a:cubicBezTo>
                    <a:pt x="381" y="5335"/>
                    <a:pt x="798" y="5228"/>
                    <a:pt x="1262" y="5228"/>
                  </a:cubicBezTo>
                  <a:cubicBezTo>
                    <a:pt x="3155" y="5228"/>
                    <a:pt x="4703" y="6764"/>
                    <a:pt x="4703" y="8669"/>
                  </a:cubicBezTo>
                  <a:cubicBezTo>
                    <a:pt x="4703" y="9109"/>
                    <a:pt x="4596" y="9514"/>
                    <a:pt x="4465" y="9883"/>
                  </a:cubicBezTo>
                  <a:cubicBezTo>
                    <a:pt x="4906" y="9704"/>
                    <a:pt x="5310" y="9454"/>
                    <a:pt x="5656" y="9109"/>
                  </a:cubicBezTo>
                  <a:lnTo>
                    <a:pt x="6668" y="8097"/>
                  </a:lnTo>
                  <a:cubicBezTo>
                    <a:pt x="6049" y="7478"/>
                    <a:pt x="5668" y="6621"/>
                    <a:pt x="5668" y="5692"/>
                  </a:cubicBezTo>
                  <a:cubicBezTo>
                    <a:pt x="5668" y="3799"/>
                    <a:pt x="7215" y="2251"/>
                    <a:pt x="9109" y="2251"/>
                  </a:cubicBezTo>
                  <a:cubicBezTo>
                    <a:pt x="9275" y="2251"/>
                    <a:pt x="9442" y="2263"/>
                    <a:pt x="9597" y="2287"/>
                  </a:cubicBezTo>
                  <a:lnTo>
                    <a:pt x="9597" y="1965"/>
                  </a:lnTo>
                  <a:lnTo>
                    <a:pt x="7632" y="1"/>
                  </a:lnTo>
                  <a:lnTo>
                    <a:pt x="6513" y="1132"/>
                  </a:lnTo>
                  <a:cubicBezTo>
                    <a:pt x="6412" y="1227"/>
                    <a:pt x="6284" y="1275"/>
                    <a:pt x="6157" y="1275"/>
                  </a:cubicBezTo>
                  <a:cubicBezTo>
                    <a:pt x="6031" y="1275"/>
                    <a:pt x="5906" y="1227"/>
                    <a:pt x="5810" y="1132"/>
                  </a:cubicBezTo>
                  <a:lnTo>
                    <a:pt x="46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36"/>
            <p:cNvSpPr/>
            <p:nvPr/>
          </p:nvSpPr>
          <p:spPr>
            <a:xfrm>
              <a:off x="2751021" y="1996568"/>
              <a:ext cx="62466" cy="88497"/>
            </a:xfrm>
            <a:custGeom>
              <a:avLst/>
              <a:gdLst/>
              <a:ahLst/>
              <a:cxnLst/>
              <a:rect l="l" t="t" r="r" b="b"/>
              <a:pathLst>
                <a:path w="2942" h="4168" extrusionOk="0">
                  <a:moveTo>
                    <a:pt x="2454" y="0"/>
                  </a:moveTo>
                  <a:cubicBezTo>
                    <a:pt x="1096" y="0"/>
                    <a:pt x="1" y="1096"/>
                    <a:pt x="1" y="2453"/>
                  </a:cubicBezTo>
                  <a:cubicBezTo>
                    <a:pt x="1" y="3120"/>
                    <a:pt x="275" y="3715"/>
                    <a:pt x="703" y="4167"/>
                  </a:cubicBezTo>
                  <a:lnTo>
                    <a:pt x="1953" y="2917"/>
                  </a:lnTo>
                  <a:cubicBezTo>
                    <a:pt x="2608" y="2274"/>
                    <a:pt x="2942" y="1429"/>
                    <a:pt x="2942" y="512"/>
                  </a:cubicBezTo>
                  <a:lnTo>
                    <a:pt x="2942" y="72"/>
                  </a:lnTo>
                  <a:cubicBezTo>
                    <a:pt x="2787" y="36"/>
                    <a:pt x="2620" y="0"/>
                    <a:pt x="245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50" name="Google Shape;1350;p36"/>
          <p:cNvGrpSpPr/>
          <p:nvPr/>
        </p:nvGrpSpPr>
        <p:grpSpPr>
          <a:xfrm>
            <a:off x="5186153" y="1162733"/>
            <a:ext cx="338020" cy="355983"/>
            <a:chOff x="1748405" y="1651078"/>
            <a:chExt cx="372186" cy="391966"/>
          </a:xfrm>
        </p:grpSpPr>
        <p:sp>
          <p:nvSpPr>
            <p:cNvPr id="1351" name="Google Shape;1351;p36"/>
            <p:cNvSpPr/>
            <p:nvPr/>
          </p:nvSpPr>
          <p:spPr>
            <a:xfrm>
              <a:off x="1821888" y="1973137"/>
              <a:ext cx="298703" cy="69906"/>
            </a:xfrm>
            <a:custGeom>
              <a:avLst/>
              <a:gdLst/>
              <a:ahLst/>
              <a:cxnLst/>
              <a:rect l="l" t="t" r="r" b="b"/>
              <a:pathLst>
                <a:path w="12776" h="2990" extrusionOk="0">
                  <a:moveTo>
                    <a:pt x="989" y="1"/>
                  </a:moveTo>
                  <a:cubicBezTo>
                    <a:pt x="441" y="1"/>
                    <a:pt x="1" y="441"/>
                    <a:pt x="1" y="989"/>
                  </a:cubicBezTo>
                  <a:lnTo>
                    <a:pt x="1" y="2001"/>
                  </a:lnTo>
                  <a:cubicBezTo>
                    <a:pt x="1" y="2549"/>
                    <a:pt x="441" y="2989"/>
                    <a:pt x="989" y="2989"/>
                  </a:cubicBezTo>
                  <a:lnTo>
                    <a:pt x="11788" y="2989"/>
                  </a:lnTo>
                  <a:cubicBezTo>
                    <a:pt x="12335" y="2989"/>
                    <a:pt x="12776" y="2549"/>
                    <a:pt x="12776" y="2001"/>
                  </a:cubicBezTo>
                  <a:lnTo>
                    <a:pt x="12776" y="989"/>
                  </a:lnTo>
                  <a:cubicBezTo>
                    <a:pt x="12776" y="441"/>
                    <a:pt x="12335" y="1"/>
                    <a:pt x="117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36"/>
            <p:cNvSpPr/>
            <p:nvPr/>
          </p:nvSpPr>
          <p:spPr>
            <a:xfrm>
              <a:off x="1959690" y="1812517"/>
              <a:ext cx="23123" cy="23146"/>
            </a:xfrm>
            <a:custGeom>
              <a:avLst/>
              <a:gdLst/>
              <a:ahLst/>
              <a:cxnLst/>
              <a:rect l="l" t="t" r="r" b="b"/>
              <a:pathLst>
                <a:path w="989" h="990" extrusionOk="0">
                  <a:moveTo>
                    <a:pt x="500" y="1"/>
                  </a:moveTo>
                  <a:cubicBezTo>
                    <a:pt x="226" y="1"/>
                    <a:pt x="0" y="227"/>
                    <a:pt x="0" y="489"/>
                  </a:cubicBezTo>
                  <a:cubicBezTo>
                    <a:pt x="0" y="763"/>
                    <a:pt x="226" y="989"/>
                    <a:pt x="500" y="989"/>
                  </a:cubicBezTo>
                  <a:cubicBezTo>
                    <a:pt x="762" y="989"/>
                    <a:pt x="988" y="763"/>
                    <a:pt x="988" y="489"/>
                  </a:cubicBezTo>
                  <a:cubicBezTo>
                    <a:pt x="988" y="227"/>
                    <a:pt x="762" y="1"/>
                    <a:pt x="50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36"/>
            <p:cNvSpPr/>
            <p:nvPr/>
          </p:nvSpPr>
          <p:spPr>
            <a:xfrm>
              <a:off x="1748405" y="1651078"/>
              <a:ext cx="349087" cy="299264"/>
            </a:xfrm>
            <a:custGeom>
              <a:avLst/>
              <a:gdLst/>
              <a:ahLst/>
              <a:cxnLst/>
              <a:rect l="l" t="t" r="r" b="b"/>
              <a:pathLst>
                <a:path w="14931" h="12800" extrusionOk="0">
                  <a:moveTo>
                    <a:pt x="9525" y="3965"/>
                  </a:moveTo>
                  <a:cubicBezTo>
                    <a:pt x="9799" y="3965"/>
                    <a:pt x="10025" y="4179"/>
                    <a:pt x="10025" y="4453"/>
                  </a:cubicBezTo>
                  <a:lnTo>
                    <a:pt x="10025" y="6013"/>
                  </a:lnTo>
                  <a:cubicBezTo>
                    <a:pt x="10192" y="6072"/>
                    <a:pt x="10347" y="6168"/>
                    <a:pt x="10478" y="6287"/>
                  </a:cubicBezTo>
                  <a:lnTo>
                    <a:pt x="11835" y="5501"/>
                  </a:lnTo>
                  <a:cubicBezTo>
                    <a:pt x="11915" y="5457"/>
                    <a:pt x="12000" y="5436"/>
                    <a:pt x="12085" y="5436"/>
                  </a:cubicBezTo>
                  <a:cubicBezTo>
                    <a:pt x="12254" y="5436"/>
                    <a:pt x="12419" y="5521"/>
                    <a:pt x="12514" y="5680"/>
                  </a:cubicBezTo>
                  <a:cubicBezTo>
                    <a:pt x="12645" y="5918"/>
                    <a:pt x="12561" y="6215"/>
                    <a:pt x="12323" y="6346"/>
                  </a:cubicBezTo>
                  <a:lnTo>
                    <a:pt x="10978" y="7132"/>
                  </a:lnTo>
                  <a:cubicBezTo>
                    <a:pt x="10990" y="7215"/>
                    <a:pt x="11002" y="7311"/>
                    <a:pt x="11002" y="7394"/>
                  </a:cubicBezTo>
                  <a:cubicBezTo>
                    <a:pt x="11002" y="7489"/>
                    <a:pt x="10990" y="7584"/>
                    <a:pt x="10978" y="7668"/>
                  </a:cubicBezTo>
                  <a:lnTo>
                    <a:pt x="12323" y="8442"/>
                  </a:lnTo>
                  <a:cubicBezTo>
                    <a:pt x="12561" y="8585"/>
                    <a:pt x="12645" y="8882"/>
                    <a:pt x="12514" y="9120"/>
                  </a:cubicBezTo>
                  <a:cubicBezTo>
                    <a:pt x="12419" y="9279"/>
                    <a:pt x="12254" y="9364"/>
                    <a:pt x="12085" y="9364"/>
                  </a:cubicBezTo>
                  <a:cubicBezTo>
                    <a:pt x="12000" y="9364"/>
                    <a:pt x="11915" y="9343"/>
                    <a:pt x="11835" y="9299"/>
                  </a:cubicBezTo>
                  <a:lnTo>
                    <a:pt x="10478" y="8513"/>
                  </a:lnTo>
                  <a:cubicBezTo>
                    <a:pt x="10347" y="8632"/>
                    <a:pt x="10192" y="8716"/>
                    <a:pt x="10025" y="8787"/>
                  </a:cubicBezTo>
                  <a:lnTo>
                    <a:pt x="10025" y="10347"/>
                  </a:lnTo>
                  <a:cubicBezTo>
                    <a:pt x="10025" y="10621"/>
                    <a:pt x="9799" y="10835"/>
                    <a:pt x="9525" y="10835"/>
                  </a:cubicBezTo>
                  <a:cubicBezTo>
                    <a:pt x="9263" y="10835"/>
                    <a:pt x="9037" y="10621"/>
                    <a:pt x="9037" y="10347"/>
                  </a:cubicBezTo>
                  <a:lnTo>
                    <a:pt x="9037" y="8787"/>
                  </a:lnTo>
                  <a:cubicBezTo>
                    <a:pt x="8870" y="8716"/>
                    <a:pt x="8716" y="8632"/>
                    <a:pt x="8585" y="8513"/>
                  </a:cubicBezTo>
                  <a:lnTo>
                    <a:pt x="7227" y="9299"/>
                  </a:lnTo>
                  <a:cubicBezTo>
                    <a:pt x="7148" y="9343"/>
                    <a:pt x="7062" y="9364"/>
                    <a:pt x="6977" y="9364"/>
                  </a:cubicBezTo>
                  <a:cubicBezTo>
                    <a:pt x="6808" y="9364"/>
                    <a:pt x="6644" y="9279"/>
                    <a:pt x="6549" y="9120"/>
                  </a:cubicBezTo>
                  <a:cubicBezTo>
                    <a:pt x="6418" y="8882"/>
                    <a:pt x="6501" y="8585"/>
                    <a:pt x="6727" y="8442"/>
                  </a:cubicBezTo>
                  <a:lnTo>
                    <a:pt x="8085" y="7668"/>
                  </a:lnTo>
                  <a:cubicBezTo>
                    <a:pt x="8073" y="7584"/>
                    <a:pt x="8061" y="7489"/>
                    <a:pt x="8061" y="7394"/>
                  </a:cubicBezTo>
                  <a:cubicBezTo>
                    <a:pt x="8061" y="7311"/>
                    <a:pt x="8073" y="7215"/>
                    <a:pt x="8085" y="7132"/>
                  </a:cubicBezTo>
                  <a:lnTo>
                    <a:pt x="6727" y="6346"/>
                  </a:lnTo>
                  <a:cubicBezTo>
                    <a:pt x="6501" y="6215"/>
                    <a:pt x="6418" y="5918"/>
                    <a:pt x="6549" y="5680"/>
                  </a:cubicBezTo>
                  <a:cubicBezTo>
                    <a:pt x="6644" y="5521"/>
                    <a:pt x="6808" y="5436"/>
                    <a:pt x="6977" y="5436"/>
                  </a:cubicBezTo>
                  <a:cubicBezTo>
                    <a:pt x="7062" y="5436"/>
                    <a:pt x="7148" y="5457"/>
                    <a:pt x="7227" y="5501"/>
                  </a:cubicBezTo>
                  <a:lnTo>
                    <a:pt x="8585" y="6287"/>
                  </a:lnTo>
                  <a:cubicBezTo>
                    <a:pt x="8716" y="6168"/>
                    <a:pt x="8870" y="6072"/>
                    <a:pt x="9037" y="6013"/>
                  </a:cubicBezTo>
                  <a:lnTo>
                    <a:pt x="9037" y="4453"/>
                  </a:lnTo>
                  <a:cubicBezTo>
                    <a:pt x="9037" y="4179"/>
                    <a:pt x="9263" y="3965"/>
                    <a:pt x="9525" y="3965"/>
                  </a:cubicBezTo>
                  <a:close/>
                  <a:moveTo>
                    <a:pt x="9537" y="0"/>
                  </a:moveTo>
                  <a:cubicBezTo>
                    <a:pt x="6394" y="0"/>
                    <a:pt x="4132" y="2929"/>
                    <a:pt x="4132" y="5620"/>
                  </a:cubicBezTo>
                  <a:lnTo>
                    <a:pt x="4132" y="8061"/>
                  </a:lnTo>
                  <a:lnTo>
                    <a:pt x="3560" y="7489"/>
                  </a:lnTo>
                  <a:cubicBezTo>
                    <a:pt x="3184" y="7113"/>
                    <a:pt x="2672" y="6925"/>
                    <a:pt x="2163" y="6925"/>
                  </a:cubicBezTo>
                  <a:cubicBezTo>
                    <a:pt x="1657" y="6925"/>
                    <a:pt x="1154" y="7110"/>
                    <a:pt x="786" y="7477"/>
                  </a:cubicBezTo>
                  <a:cubicBezTo>
                    <a:pt x="0" y="8251"/>
                    <a:pt x="12" y="9501"/>
                    <a:pt x="774" y="10263"/>
                  </a:cubicBezTo>
                  <a:lnTo>
                    <a:pt x="3322" y="12799"/>
                  </a:lnTo>
                  <a:lnTo>
                    <a:pt x="14931" y="12799"/>
                  </a:lnTo>
                  <a:lnTo>
                    <a:pt x="14931" y="5429"/>
                  </a:lnTo>
                  <a:cubicBezTo>
                    <a:pt x="14931" y="2405"/>
                    <a:pt x="12466" y="0"/>
                    <a:pt x="953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54" name="Google Shape;1354;p36"/>
          <p:cNvGrpSpPr/>
          <p:nvPr/>
        </p:nvGrpSpPr>
        <p:grpSpPr>
          <a:xfrm>
            <a:off x="5198787" y="3991658"/>
            <a:ext cx="312751" cy="355983"/>
            <a:chOff x="3013870" y="1651078"/>
            <a:chExt cx="344364" cy="391966"/>
          </a:xfrm>
        </p:grpSpPr>
        <p:sp>
          <p:nvSpPr>
            <p:cNvPr id="1355" name="Google Shape;1355;p36"/>
            <p:cNvSpPr/>
            <p:nvPr/>
          </p:nvSpPr>
          <p:spPr>
            <a:xfrm>
              <a:off x="3013870" y="1951160"/>
              <a:ext cx="344364" cy="91883"/>
            </a:xfrm>
            <a:custGeom>
              <a:avLst/>
              <a:gdLst/>
              <a:ahLst/>
              <a:cxnLst/>
              <a:rect l="l" t="t" r="r" b="b"/>
              <a:pathLst>
                <a:path w="14729" h="3930" extrusionOk="0">
                  <a:moveTo>
                    <a:pt x="1465" y="0"/>
                  </a:moveTo>
                  <a:cubicBezTo>
                    <a:pt x="655" y="0"/>
                    <a:pt x="0" y="655"/>
                    <a:pt x="0" y="1465"/>
                  </a:cubicBezTo>
                  <a:lnTo>
                    <a:pt x="0" y="2453"/>
                  </a:lnTo>
                  <a:cubicBezTo>
                    <a:pt x="0" y="3262"/>
                    <a:pt x="655" y="3929"/>
                    <a:pt x="1465" y="3929"/>
                  </a:cubicBezTo>
                  <a:lnTo>
                    <a:pt x="1953" y="3929"/>
                  </a:lnTo>
                  <a:lnTo>
                    <a:pt x="1953" y="2453"/>
                  </a:lnTo>
                  <a:cubicBezTo>
                    <a:pt x="1953" y="2179"/>
                    <a:pt x="2179" y="1965"/>
                    <a:pt x="2453" y="1965"/>
                  </a:cubicBezTo>
                  <a:cubicBezTo>
                    <a:pt x="2715" y="1965"/>
                    <a:pt x="2941" y="2179"/>
                    <a:pt x="2941" y="2453"/>
                  </a:cubicBezTo>
                  <a:lnTo>
                    <a:pt x="2941" y="3929"/>
                  </a:lnTo>
                  <a:lnTo>
                    <a:pt x="3917" y="3929"/>
                  </a:lnTo>
                  <a:lnTo>
                    <a:pt x="3917" y="2453"/>
                  </a:lnTo>
                  <a:cubicBezTo>
                    <a:pt x="3917" y="2179"/>
                    <a:pt x="4144" y="1965"/>
                    <a:pt x="4417" y="1965"/>
                  </a:cubicBezTo>
                  <a:cubicBezTo>
                    <a:pt x="4679" y="1965"/>
                    <a:pt x="4906" y="2179"/>
                    <a:pt x="4906" y="2453"/>
                  </a:cubicBezTo>
                  <a:lnTo>
                    <a:pt x="4906" y="3929"/>
                  </a:lnTo>
                  <a:lnTo>
                    <a:pt x="5882" y="3929"/>
                  </a:lnTo>
                  <a:lnTo>
                    <a:pt x="5882" y="2453"/>
                  </a:lnTo>
                  <a:cubicBezTo>
                    <a:pt x="5882" y="2179"/>
                    <a:pt x="6108" y="1965"/>
                    <a:pt x="6382" y="1965"/>
                  </a:cubicBezTo>
                  <a:cubicBezTo>
                    <a:pt x="6644" y="1965"/>
                    <a:pt x="6870" y="2179"/>
                    <a:pt x="6870" y="2453"/>
                  </a:cubicBezTo>
                  <a:lnTo>
                    <a:pt x="6870" y="3929"/>
                  </a:lnTo>
                  <a:lnTo>
                    <a:pt x="7846" y="3929"/>
                  </a:lnTo>
                  <a:lnTo>
                    <a:pt x="7846" y="2453"/>
                  </a:lnTo>
                  <a:cubicBezTo>
                    <a:pt x="7846" y="2179"/>
                    <a:pt x="8073" y="1965"/>
                    <a:pt x="8346" y="1965"/>
                  </a:cubicBezTo>
                  <a:cubicBezTo>
                    <a:pt x="8608" y="1965"/>
                    <a:pt x="8835" y="2179"/>
                    <a:pt x="8835" y="2453"/>
                  </a:cubicBezTo>
                  <a:lnTo>
                    <a:pt x="8835" y="3929"/>
                  </a:lnTo>
                  <a:lnTo>
                    <a:pt x="9811" y="3929"/>
                  </a:lnTo>
                  <a:lnTo>
                    <a:pt x="9811" y="2453"/>
                  </a:lnTo>
                  <a:cubicBezTo>
                    <a:pt x="9811" y="2179"/>
                    <a:pt x="10037" y="1965"/>
                    <a:pt x="10311" y="1965"/>
                  </a:cubicBezTo>
                  <a:cubicBezTo>
                    <a:pt x="10573" y="1965"/>
                    <a:pt x="10799" y="2179"/>
                    <a:pt x="10799" y="2453"/>
                  </a:cubicBezTo>
                  <a:lnTo>
                    <a:pt x="10799" y="3929"/>
                  </a:lnTo>
                  <a:lnTo>
                    <a:pt x="11775" y="3929"/>
                  </a:lnTo>
                  <a:lnTo>
                    <a:pt x="11775" y="2453"/>
                  </a:lnTo>
                  <a:cubicBezTo>
                    <a:pt x="11775" y="2179"/>
                    <a:pt x="12002" y="1965"/>
                    <a:pt x="12275" y="1965"/>
                  </a:cubicBezTo>
                  <a:cubicBezTo>
                    <a:pt x="12537" y="1965"/>
                    <a:pt x="12764" y="2179"/>
                    <a:pt x="12764" y="2453"/>
                  </a:cubicBezTo>
                  <a:lnTo>
                    <a:pt x="12764" y="3929"/>
                  </a:lnTo>
                  <a:lnTo>
                    <a:pt x="13252" y="3929"/>
                  </a:lnTo>
                  <a:cubicBezTo>
                    <a:pt x="14061" y="3929"/>
                    <a:pt x="14728" y="3262"/>
                    <a:pt x="14728" y="2453"/>
                  </a:cubicBezTo>
                  <a:lnTo>
                    <a:pt x="14728" y="1465"/>
                  </a:lnTo>
                  <a:cubicBezTo>
                    <a:pt x="14728" y="655"/>
                    <a:pt x="14061" y="0"/>
                    <a:pt x="132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36"/>
            <p:cNvSpPr/>
            <p:nvPr/>
          </p:nvSpPr>
          <p:spPr>
            <a:xfrm>
              <a:off x="3151368" y="1651078"/>
              <a:ext cx="69065" cy="68784"/>
            </a:xfrm>
            <a:custGeom>
              <a:avLst/>
              <a:gdLst/>
              <a:ahLst/>
              <a:cxnLst/>
              <a:rect l="l" t="t" r="r" b="b"/>
              <a:pathLst>
                <a:path w="2954" h="2942" extrusionOk="0">
                  <a:moveTo>
                    <a:pt x="1477" y="0"/>
                  </a:moveTo>
                  <a:cubicBezTo>
                    <a:pt x="668" y="0"/>
                    <a:pt x="1" y="655"/>
                    <a:pt x="1" y="1477"/>
                  </a:cubicBezTo>
                  <a:cubicBezTo>
                    <a:pt x="1" y="2286"/>
                    <a:pt x="668" y="2941"/>
                    <a:pt x="1477" y="2941"/>
                  </a:cubicBezTo>
                  <a:cubicBezTo>
                    <a:pt x="2287" y="2941"/>
                    <a:pt x="2954" y="2286"/>
                    <a:pt x="2954" y="1477"/>
                  </a:cubicBezTo>
                  <a:cubicBezTo>
                    <a:pt x="2954" y="655"/>
                    <a:pt x="2287" y="0"/>
                    <a:pt x="147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36"/>
            <p:cNvSpPr/>
            <p:nvPr/>
          </p:nvSpPr>
          <p:spPr>
            <a:xfrm>
              <a:off x="3050039" y="1725683"/>
              <a:ext cx="271722" cy="128052"/>
            </a:xfrm>
            <a:custGeom>
              <a:avLst/>
              <a:gdLst/>
              <a:ahLst/>
              <a:cxnLst/>
              <a:rect l="l" t="t" r="r" b="b"/>
              <a:pathLst>
                <a:path w="11622" h="5477" extrusionOk="0">
                  <a:moveTo>
                    <a:pt x="4061" y="0"/>
                  </a:moveTo>
                  <a:cubicBezTo>
                    <a:pt x="2216" y="524"/>
                    <a:pt x="751" y="1905"/>
                    <a:pt x="1" y="3596"/>
                  </a:cubicBezTo>
                  <a:lnTo>
                    <a:pt x="1882" y="5477"/>
                  </a:lnTo>
                  <a:lnTo>
                    <a:pt x="3501" y="3858"/>
                  </a:lnTo>
                  <a:cubicBezTo>
                    <a:pt x="3597" y="3762"/>
                    <a:pt x="3722" y="3715"/>
                    <a:pt x="3847" y="3715"/>
                  </a:cubicBezTo>
                  <a:cubicBezTo>
                    <a:pt x="3972" y="3715"/>
                    <a:pt x="4097" y="3762"/>
                    <a:pt x="4192" y="3858"/>
                  </a:cubicBezTo>
                  <a:lnTo>
                    <a:pt x="5811" y="5477"/>
                  </a:lnTo>
                  <a:lnTo>
                    <a:pt x="7430" y="3858"/>
                  </a:lnTo>
                  <a:cubicBezTo>
                    <a:pt x="7526" y="3762"/>
                    <a:pt x="7651" y="3715"/>
                    <a:pt x="7776" y="3715"/>
                  </a:cubicBezTo>
                  <a:cubicBezTo>
                    <a:pt x="7901" y="3715"/>
                    <a:pt x="8026" y="3762"/>
                    <a:pt x="8121" y="3858"/>
                  </a:cubicBezTo>
                  <a:lnTo>
                    <a:pt x="9740" y="5477"/>
                  </a:lnTo>
                  <a:lnTo>
                    <a:pt x="11621" y="3596"/>
                  </a:lnTo>
                  <a:cubicBezTo>
                    <a:pt x="10871" y="1905"/>
                    <a:pt x="9419" y="524"/>
                    <a:pt x="7561" y="0"/>
                  </a:cubicBezTo>
                  <a:cubicBezTo>
                    <a:pt x="7121" y="453"/>
                    <a:pt x="6502" y="738"/>
                    <a:pt x="5811" y="738"/>
                  </a:cubicBezTo>
                  <a:cubicBezTo>
                    <a:pt x="5133" y="738"/>
                    <a:pt x="4513" y="453"/>
                    <a:pt x="40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36"/>
            <p:cNvSpPr/>
            <p:nvPr/>
          </p:nvSpPr>
          <p:spPr>
            <a:xfrm>
              <a:off x="3036689" y="1833676"/>
              <a:ext cx="298703" cy="94385"/>
            </a:xfrm>
            <a:custGeom>
              <a:avLst/>
              <a:gdLst/>
              <a:ahLst/>
              <a:cxnLst/>
              <a:rect l="l" t="t" r="r" b="b"/>
              <a:pathLst>
                <a:path w="12776" h="4037" extrusionOk="0">
                  <a:moveTo>
                    <a:pt x="215" y="1"/>
                  </a:moveTo>
                  <a:cubicBezTo>
                    <a:pt x="84" y="501"/>
                    <a:pt x="0" y="1025"/>
                    <a:pt x="0" y="1549"/>
                  </a:cubicBezTo>
                  <a:lnTo>
                    <a:pt x="0" y="4037"/>
                  </a:lnTo>
                  <a:lnTo>
                    <a:pt x="12776" y="4037"/>
                  </a:lnTo>
                  <a:lnTo>
                    <a:pt x="12776" y="1549"/>
                  </a:lnTo>
                  <a:cubicBezTo>
                    <a:pt x="12764" y="1013"/>
                    <a:pt x="12681" y="501"/>
                    <a:pt x="12550" y="1"/>
                  </a:cubicBezTo>
                  <a:lnTo>
                    <a:pt x="10657" y="1894"/>
                  </a:lnTo>
                  <a:cubicBezTo>
                    <a:pt x="10561" y="1989"/>
                    <a:pt x="10442" y="2049"/>
                    <a:pt x="10311" y="2049"/>
                  </a:cubicBezTo>
                  <a:cubicBezTo>
                    <a:pt x="10192" y="2049"/>
                    <a:pt x="10061" y="2001"/>
                    <a:pt x="9966" y="1894"/>
                  </a:cubicBezTo>
                  <a:lnTo>
                    <a:pt x="8347" y="286"/>
                  </a:lnTo>
                  <a:lnTo>
                    <a:pt x="6727" y="1894"/>
                  </a:lnTo>
                  <a:cubicBezTo>
                    <a:pt x="6632" y="1995"/>
                    <a:pt x="6507" y="2046"/>
                    <a:pt x="6382" y="2046"/>
                  </a:cubicBezTo>
                  <a:cubicBezTo>
                    <a:pt x="6257" y="2046"/>
                    <a:pt x="6132" y="1995"/>
                    <a:pt x="6037" y="1894"/>
                  </a:cubicBezTo>
                  <a:lnTo>
                    <a:pt x="4418" y="286"/>
                  </a:lnTo>
                  <a:lnTo>
                    <a:pt x="2810" y="1894"/>
                  </a:lnTo>
                  <a:cubicBezTo>
                    <a:pt x="2715" y="1995"/>
                    <a:pt x="2587" y="2046"/>
                    <a:pt x="2459" y="2046"/>
                  </a:cubicBezTo>
                  <a:cubicBezTo>
                    <a:pt x="2331" y="2046"/>
                    <a:pt x="2203" y="1995"/>
                    <a:pt x="2108" y="1894"/>
                  </a:cubicBezTo>
                  <a:lnTo>
                    <a:pt x="21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1359" name="Google Shape;1359;p36"/>
          <p:cNvCxnSpPr>
            <a:endCxn id="1343" idx="2"/>
          </p:cNvCxnSpPr>
          <p:nvPr/>
        </p:nvCxnSpPr>
        <p:spPr>
          <a:xfrm>
            <a:off x="3419563" y="3019450"/>
            <a:ext cx="1542900" cy="11502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60" name="Google Shape;1360;p36"/>
          <p:cNvCxnSpPr/>
          <p:nvPr/>
        </p:nvCxnSpPr>
        <p:spPr>
          <a:xfrm>
            <a:off x="3190975" y="1829200"/>
            <a:ext cx="1771500" cy="923700"/>
          </a:xfrm>
          <a:prstGeom prst="bentConnector3">
            <a:avLst>
              <a:gd name="adj1" fmla="val 66667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61" name="Google Shape;1361;p36"/>
          <p:cNvCxnSpPr>
            <a:endCxn id="1341" idx="2"/>
          </p:cNvCxnSpPr>
          <p:nvPr/>
        </p:nvCxnSpPr>
        <p:spPr>
          <a:xfrm>
            <a:off x="3543163" y="1114525"/>
            <a:ext cx="1419300" cy="226200"/>
          </a:xfrm>
          <a:prstGeom prst="bentConnector3">
            <a:avLst>
              <a:gd name="adj1" fmla="val 50000"/>
            </a:avLst>
          </a:prstGeom>
          <a:noFill/>
          <a:ln w="28575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66" name="Google Shape;1366;p37"/>
          <p:cNvCxnSpPr/>
          <p:nvPr/>
        </p:nvCxnSpPr>
        <p:spPr>
          <a:xfrm rot="10800000">
            <a:off x="457250" y="805150"/>
            <a:ext cx="8230800" cy="0"/>
          </a:xfrm>
          <a:prstGeom prst="straightConnector1">
            <a:avLst/>
          </a:prstGeom>
          <a:noFill/>
          <a:ln w="28575" cap="flat" cmpd="sng">
            <a:solidFill>
              <a:srgbClr val="245243"/>
            </a:solidFill>
            <a:prstDash val="solid"/>
            <a:round/>
            <a:headEnd type="oval" w="med" len="med"/>
            <a:tailEnd type="oval" w="med" len="med"/>
          </a:ln>
        </p:spPr>
      </p:cxnSp>
      <p:grpSp>
        <p:nvGrpSpPr>
          <p:cNvPr id="1367" name="Google Shape;1367;p37"/>
          <p:cNvGrpSpPr/>
          <p:nvPr/>
        </p:nvGrpSpPr>
        <p:grpSpPr>
          <a:xfrm>
            <a:off x="457201" y="806550"/>
            <a:ext cx="1512221" cy="3910052"/>
            <a:chOff x="457201" y="806550"/>
            <a:chExt cx="1512221" cy="3910052"/>
          </a:xfrm>
        </p:grpSpPr>
        <p:cxnSp>
          <p:nvCxnSpPr>
            <p:cNvPr id="1368" name="Google Shape;1368;p37"/>
            <p:cNvCxnSpPr/>
            <p:nvPr/>
          </p:nvCxnSpPr>
          <p:spPr>
            <a:xfrm flipH="1">
              <a:off x="1213175" y="806550"/>
              <a:ext cx="10800" cy="2401500"/>
            </a:xfrm>
            <a:prstGeom prst="straightConnector1">
              <a:avLst/>
            </a:prstGeom>
            <a:noFill/>
            <a:ln w="28575" cap="flat" cmpd="sng">
              <a:solidFill>
                <a:srgbClr val="2452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369" name="Google Shape;1369;p37"/>
            <p:cNvSpPr/>
            <p:nvPr/>
          </p:nvSpPr>
          <p:spPr>
            <a:xfrm>
              <a:off x="1195809" y="2785571"/>
              <a:ext cx="30" cy="25847"/>
            </a:xfrm>
            <a:custGeom>
              <a:avLst/>
              <a:gdLst/>
              <a:ahLst/>
              <a:cxnLst/>
              <a:rect l="l" t="t" r="r" b="b"/>
              <a:pathLst>
                <a:path w="1" h="868" fill="none" extrusionOk="0">
                  <a:moveTo>
                    <a:pt x="1" y="0"/>
                  </a:moveTo>
                  <a:lnTo>
                    <a:pt x="1" y="868"/>
                  </a:lnTo>
                </a:path>
              </a:pathLst>
            </a:custGeom>
            <a:noFill/>
            <a:ln w="17000" cap="rnd" cmpd="sng">
              <a:solidFill>
                <a:srgbClr val="E7D8B8"/>
              </a:solidFill>
              <a:prstDash val="solid"/>
              <a:miter lim="234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37"/>
            <p:cNvSpPr/>
            <p:nvPr/>
          </p:nvSpPr>
          <p:spPr>
            <a:xfrm>
              <a:off x="509578" y="1716583"/>
              <a:ext cx="1375363" cy="908452"/>
            </a:xfrm>
            <a:custGeom>
              <a:avLst/>
              <a:gdLst/>
              <a:ahLst/>
              <a:cxnLst/>
              <a:rect l="l" t="t" r="r" b="b"/>
              <a:pathLst>
                <a:path w="46188" h="30508" extrusionOk="0">
                  <a:moveTo>
                    <a:pt x="10826" y="5480"/>
                  </a:moveTo>
                  <a:cubicBezTo>
                    <a:pt x="12042" y="5480"/>
                    <a:pt x="13423" y="5903"/>
                    <a:pt x="14935" y="6969"/>
                  </a:cubicBezTo>
                  <a:cubicBezTo>
                    <a:pt x="20116" y="10579"/>
                    <a:pt x="21382" y="13135"/>
                    <a:pt x="21382" y="13135"/>
                  </a:cubicBezTo>
                  <a:cubicBezTo>
                    <a:pt x="17642" y="13510"/>
                    <a:pt x="14740" y="13678"/>
                    <a:pt x="12496" y="13678"/>
                  </a:cubicBezTo>
                  <a:cubicBezTo>
                    <a:pt x="6595" y="13678"/>
                    <a:pt x="5243" y="12515"/>
                    <a:pt x="5158" y="10884"/>
                  </a:cubicBezTo>
                  <a:cubicBezTo>
                    <a:pt x="5088" y="9135"/>
                    <a:pt x="7250" y="5480"/>
                    <a:pt x="10826" y="5480"/>
                  </a:cubicBezTo>
                  <a:close/>
                  <a:moveTo>
                    <a:pt x="35362" y="5480"/>
                  </a:moveTo>
                  <a:cubicBezTo>
                    <a:pt x="38937" y="5480"/>
                    <a:pt x="41099" y="9135"/>
                    <a:pt x="41029" y="10884"/>
                  </a:cubicBezTo>
                  <a:cubicBezTo>
                    <a:pt x="40944" y="12515"/>
                    <a:pt x="39543" y="13678"/>
                    <a:pt x="33651" y="13678"/>
                  </a:cubicBezTo>
                  <a:cubicBezTo>
                    <a:pt x="31410" y="13678"/>
                    <a:pt x="28519" y="13510"/>
                    <a:pt x="24805" y="13135"/>
                  </a:cubicBezTo>
                  <a:cubicBezTo>
                    <a:pt x="24805" y="13135"/>
                    <a:pt x="26071" y="10579"/>
                    <a:pt x="31253" y="6969"/>
                  </a:cubicBezTo>
                  <a:cubicBezTo>
                    <a:pt x="32764" y="5903"/>
                    <a:pt x="34145" y="5480"/>
                    <a:pt x="35362" y="5480"/>
                  </a:cubicBezTo>
                  <a:close/>
                  <a:moveTo>
                    <a:pt x="9853" y="0"/>
                  </a:moveTo>
                  <a:cubicBezTo>
                    <a:pt x="6879" y="0"/>
                    <a:pt x="4560" y="2399"/>
                    <a:pt x="2626" y="6383"/>
                  </a:cubicBezTo>
                  <a:cubicBezTo>
                    <a:pt x="0" y="12150"/>
                    <a:pt x="1266" y="15479"/>
                    <a:pt x="8487" y="15761"/>
                  </a:cubicBezTo>
                  <a:cubicBezTo>
                    <a:pt x="10151" y="15851"/>
                    <a:pt x="11718" y="15886"/>
                    <a:pt x="13146" y="15886"/>
                  </a:cubicBezTo>
                  <a:cubicBezTo>
                    <a:pt x="18021" y="15886"/>
                    <a:pt x="21288" y="15479"/>
                    <a:pt x="21288" y="15479"/>
                  </a:cubicBezTo>
                  <a:lnTo>
                    <a:pt x="21288" y="15479"/>
                  </a:lnTo>
                  <a:cubicBezTo>
                    <a:pt x="21288" y="15480"/>
                    <a:pt x="18756" y="18691"/>
                    <a:pt x="11723" y="21130"/>
                  </a:cubicBezTo>
                  <a:cubicBezTo>
                    <a:pt x="6916" y="22701"/>
                    <a:pt x="6823" y="22794"/>
                    <a:pt x="3611" y="23474"/>
                  </a:cubicBezTo>
                  <a:cubicBezTo>
                    <a:pt x="3611" y="23474"/>
                    <a:pt x="4689" y="27882"/>
                    <a:pt x="7995" y="30508"/>
                  </a:cubicBezTo>
                  <a:cubicBezTo>
                    <a:pt x="7995" y="30508"/>
                    <a:pt x="18545" y="23685"/>
                    <a:pt x="22648" y="16441"/>
                  </a:cubicBezTo>
                  <a:cubicBezTo>
                    <a:pt x="22742" y="16558"/>
                    <a:pt x="22953" y="16558"/>
                    <a:pt x="23047" y="16558"/>
                  </a:cubicBezTo>
                  <a:cubicBezTo>
                    <a:pt x="23234" y="16558"/>
                    <a:pt x="23328" y="16558"/>
                    <a:pt x="23539" y="16441"/>
                  </a:cubicBezTo>
                  <a:cubicBezTo>
                    <a:pt x="27642" y="23685"/>
                    <a:pt x="38192" y="30508"/>
                    <a:pt x="38192" y="30508"/>
                  </a:cubicBezTo>
                  <a:cubicBezTo>
                    <a:pt x="41404" y="27882"/>
                    <a:pt x="42483" y="23474"/>
                    <a:pt x="42483" y="23474"/>
                  </a:cubicBezTo>
                  <a:cubicBezTo>
                    <a:pt x="39271" y="22794"/>
                    <a:pt x="39271" y="22701"/>
                    <a:pt x="34465" y="21130"/>
                  </a:cubicBezTo>
                  <a:cubicBezTo>
                    <a:pt x="27431" y="18691"/>
                    <a:pt x="24899" y="15480"/>
                    <a:pt x="24899" y="15479"/>
                  </a:cubicBezTo>
                  <a:lnTo>
                    <a:pt x="24899" y="15479"/>
                  </a:lnTo>
                  <a:cubicBezTo>
                    <a:pt x="24899" y="15479"/>
                    <a:pt x="28166" y="15886"/>
                    <a:pt x="32997" y="15886"/>
                  </a:cubicBezTo>
                  <a:cubicBezTo>
                    <a:pt x="34414" y="15886"/>
                    <a:pt x="35964" y="15851"/>
                    <a:pt x="37606" y="15761"/>
                  </a:cubicBezTo>
                  <a:cubicBezTo>
                    <a:pt x="44921" y="15479"/>
                    <a:pt x="46187" y="12150"/>
                    <a:pt x="43468" y="6383"/>
                  </a:cubicBezTo>
                  <a:cubicBezTo>
                    <a:pt x="41533" y="2399"/>
                    <a:pt x="39215" y="0"/>
                    <a:pt x="36273" y="0"/>
                  </a:cubicBezTo>
                  <a:cubicBezTo>
                    <a:pt x="35043" y="0"/>
                    <a:pt x="33703" y="420"/>
                    <a:pt x="32237" y="1319"/>
                  </a:cubicBezTo>
                  <a:cubicBezTo>
                    <a:pt x="27642" y="4038"/>
                    <a:pt x="23914" y="11377"/>
                    <a:pt x="23234" y="12643"/>
                  </a:cubicBezTo>
                  <a:lnTo>
                    <a:pt x="22953" y="12643"/>
                  </a:lnTo>
                  <a:cubicBezTo>
                    <a:pt x="22273" y="11377"/>
                    <a:pt x="18451" y="4038"/>
                    <a:pt x="13950" y="1319"/>
                  </a:cubicBezTo>
                  <a:cubicBezTo>
                    <a:pt x="12457" y="420"/>
                    <a:pt x="11098" y="0"/>
                    <a:pt x="985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37"/>
            <p:cNvSpPr/>
            <p:nvPr/>
          </p:nvSpPr>
          <p:spPr>
            <a:xfrm>
              <a:off x="827190" y="936175"/>
              <a:ext cx="766652" cy="758207"/>
            </a:xfrm>
            <a:custGeom>
              <a:avLst/>
              <a:gdLst/>
              <a:ahLst/>
              <a:cxnLst/>
              <a:rect l="l" t="t" r="r" b="b"/>
              <a:pathLst>
                <a:path w="6331" h="6261" extrusionOk="0">
                  <a:moveTo>
                    <a:pt x="3213" y="1"/>
                  </a:moveTo>
                  <a:cubicBezTo>
                    <a:pt x="1454" y="1"/>
                    <a:pt x="1" y="1360"/>
                    <a:pt x="1" y="3119"/>
                  </a:cubicBezTo>
                  <a:cubicBezTo>
                    <a:pt x="1" y="4877"/>
                    <a:pt x="1454" y="6260"/>
                    <a:pt x="3213" y="6260"/>
                  </a:cubicBezTo>
                  <a:cubicBezTo>
                    <a:pt x="4877" y="6260"/>
                    <a:pt x="6331" y="4877"/>
                    <a:pt x="6331" y="3119"/>
                  </a:cubicBezTo>
                  <a:cubicBezTo>
                    <a:pt x="6331" y="1360"/>
                    <a:pt x="4877" y="1"/>
                    <a:pt x="32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 b="1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01</a:t>
              </a:r>
              <a:endParaRPr sz="2200" b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372" name="Google Shape;1372;p37"/>
            <p:cNvSpPr/>
            <p:nvPr/>
          </p:nvSpPr>
          <p:spPr>
            <a:xfrm>
              <a:off x="1146261" y="2325489"/>
              <a:ext cx="116609" cy="116638"/>
            </a:xfrm>
            <a:custGeom>
              <a:avLst/>
              <a:gdLst/>
              <a:ahLst/>
              <a:cxnLst/>
              <a:rect l="l" t="t" r="r" b="b"/>
              <a:pathLst>
                <a:path w="3916" h="3917" extrusionOk="0">
                  <a:moveTo>
                    <a:pt x="1946" y="1"/>
                  </a:moveTo>
                  <a:cubicBezTo>
                    <a:pt x="891" y="1"/>
                    <a:pt x="0" y="892"/>
                    <a:pt x="0" y="1970"/>
                  </a:cubicBezTo>
                  <a:cubicBezTo>
                    <a:pt x="0" y="3025"/>
                    <a:pt x="891" y="3916"/>
                    <a:pt x="1946" y="3916"/>
                  </a:cubicBezTo>
                  <a:cubicBezTo>
                    <a:pt x="3025" y="3916"/>
                    <a:pt x="3915" y="3025"/>
                    <a:pt x="3915" y="1970"/>
                  </a:cubicBezTo>
                  <a:cubicBezTo>
                    <a:pt x="3915" y="892"/>
                    <a:pt x="3025" y="1"/>
                    <a:pt x="1946" y="1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37"/>
            <p:cNvSpPr/>
            <p:nvPr/>
          </p:nvSpPr>
          <p:spPr>
            <a:xfrm>
              <a:off x="1146261" y="2590086"/>
              <a:ext cx="116609" cy="116609"/>
            </a:xfrm>
            <a:custGeom>
              <a:avLst/>
              <a:gdLst/>
              <a:ahLst/>
              <a:cxnLst/>
              <a:rect l="l" t="t" r="r" b="b"/>
              <a:pathLst>
                <a:path w="3916" h="3916" extrusionOk="0">
                  <a:moveTo>
                    <a:pt x="1946" y="0"/>
                  </a:moveTo>
                  <a:cubicBezTo>
                    <a:pt x="891" y="0"/>
                    <a:pt x="0" y="891"/>
                    <a:pt x="0" y="1970"/>
                  </a:cubicBezTo>
                  <a:cubicBezTo>
                    <a:pt x="0" y="3048"/>
                    <a:pt x="891" y="3916"/>
                    <a:pt x="1946" y="3916"/>
                  </a:cubicBezTo>
                  <a:cubicBezTo>
                    <a:pt x="3025" y="3916"/>
                    <a:pt x="3915" y="3048"/>
                    <a:pt x="3915" y="1970"/>
                  </a:cubicBezTo>
                  <a:cubicBezTo>
                    <a:pt x="3915" y="891"/>
                    <a:pt x="3025" y="0"/>
                    <a:pt x="19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37"/>
            <p:cNvSpPr/>
            <p:nvPr/>
          </p:nvSpPr>
          <p:spPr>
            <a:xfrm>
              <a:off x="1128812" y="2442095"/>
              <a:ext cx="154307" cy="151508"/>
            </a:xfrm>
            <a:custGeom>
              <a:avLst/>
              <a:gdLst/>
              <a:ahLst/>
              <a:cxnLst/>
              <a:rect l="l" t="t" r="r" b="b"/>
              <a:pathLst>
                <a:path w="5182" h="5088" extrusionOk="0">
                  <a:moveTo>
                    <a:pt x="2532" y="0"/>
                  </a:moveTo>
                  <a:cubicBezTo>
                    <a:pt x="1172" y="0"/>
                    <a:pt x="0" y="1172"/>
                    <a:pt x="0" y="2532"/>
                  </a:cubicBezTo>
                  <a:cubicBezTo>
                    <a:pt x="0" y="4009"/>
                    <a:pt x="1172" y="5088"/>
                    <a:pt x="2532" y="5088"/>
                  </a:cubicBezTo>
                  <a:cubicBezTo>
                    <a:pt x="4009" y="5088"/>
                    <a:pt x="5181" y="4009"/>
                    <a:pt x="5181" y="2532"/>
                  </a:cubicBezTo>
                  <a:cubicBezTo>
                    <a:pt x="5181" y="1172"/>
                    <a:pt x="4009" y="0"/>
                    <a:pt x="25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37"/>
            <p:cNvSpPr/>
            <p:nvPr/>
          </p:nvSpPr>
          <p:spPr>
            <a:xfrm>
              <a:off x="1006638" y="2808409"/>
              <a:ext cx="416111" cy="224314"/>
            </a:xfrm>
            <a:custGeom>
              <a:avLst/>
              <a:gdLst/>
              <a:ahLst/>
              <a:cxnLst/>
              <a:rect l="l" t="t" r="r" b="b"/>
              <a:pathLst>
                <a:path w="13974" h="7533" extrusionOk="0">
                  <a:moveTo>
                    <a:pt x="6711" y="1"/>
                  </a:moveTo>
                  <a:cubicBezTo>
                    <a:pt x="6561" y="1"/>
                    <a:pt x="5916" y="128"/>
                    <a:pt x="3423" y="1578"/>
                  </a:cubicBezTo>
                  <a:cubicBezTo>
                    <a:pt x="305" y="3336"/>
                    <a:pt x="0" y="7134"/>
                    <a:pt x="0" y="7134"/>
                  </a:cubicBezTo>
                  <a:lnTo>
                    <a:pt x="6752" y="7533"/>
                  </a:lnTo>
                  <a:lnTo>
                    <a:pt x="13973" y="7134"/>
                  </a:lnTo>
                  <a:cubicBezTo>
                    <a:pt x="13973" y="7134"/>
                    <a:pt x="13575" y="3336"/>
                    <a:pt x="10363" y="1578"/>
                  </a:cubicBezTo>
                  <a:cubicBezTo>
                    <a:pt x="7696" y="128"/>
                    <a:pt x="6973" y="1"/>
                    <a:pt x="6801" y="1"/>
                  </a:cubicBezTo>
                  <a:cubicBezTo>
                    <a:pt x="6764" y="1"/>
                    <a:pt x="6752" y="7"/>
                    <a:pt x="6752" y="7"/>
                  </a:cubicBezTo>
                  <a:cubicBezTo>
                    <a:pt x="6752" y="7"/>
                    <a:pt x="6743" y="1"/>
                    <a:pt x="6711" y="1"/>
                  </a:cubicBezTo>
                  <a:close/>
                </a:path>
              </a:pathLst>
            </a:custGeom>
            <a:solidFill>
              <a:srgbClr val="245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37"/>
            <p:cNvSpPr/>
            <p:nvPr/>
          </p:nvSpPr>
          <p:spPr>
            <a:xfrm>
              <a:off x="457201" y="2991507"/>
              <a:ext cx="1512221" cy="1512876"/>
            </a:xfrm>
            <a:custGeom>
              <a:avLst/>
              <a:gdLst/>
              <a:ahLst/>
              <a:cxnLst/>
              <a:rect l="l" t="t" r="r" b="b"/>
              <a:pathLst>
                <a:path w="50784" h="50806" extrusionOk="0">
                  <a:moveTo>
                    <a:pt x="25392" y="0"/>
                  </a:moveTo>
                  <a:cubicBezTo>
                    <a:pt x="11419" y="0"/>
                    <a:pt x="1" y="11348"/>
                    <a:pt x="1" y="25415"/>
                  </a:cubicBezTo>
                  <a:cubicBezTo>
                    <a:pt x="1" y="39388"/>
                    <a:pt x="11419" y="50806"/>
                    <a:pt x="25392" y="50806"/>
                  </a:cubicBezTo>
                  <a:cubicBezTo>
                    <a:pt x="39459" y="50806"/>
                    <a:pt x="50783" y="39388"/>
                    <a:pt x="50783" y="25415"/>
                  </a:cubicBezTo>
                  <a:cubicBezTo>
                    <a:pt x="50783" y="11348"/>
                    <a:pt x="39459" y="0"/>
                    <a:pt x="2539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37"/>
            <p:cNvSpPr/>
            <p:nvPr/>
          </p:nvSpPr>
          <p:spPr>
            <a:xfrm>
              <a:off x="1006638" y="4454769"/>
              <a:ext cx="416111" cy="261834"/>
            </a:xfrm>
            <a:custGeom>
              <a:avLst/>
              <a:gdLst/>
              <a:ahLst/>
              <a:cxnLst/>
              <a:rect l="l" t="t" r="r" b="b"/>
              <a:pathLst>
                <a:path w="13974" h="8793" extrusionOk="0">
                  <a:moveTo>
                    <a:pt x="6752" y="0"/>
                  </a:moveTo>
                  <a:lnTo>
                    <a:pt x="0" y="399"/>
                  </a:lnTo>
                  <a:cubicBezTo>
                    <a:pt x="0" y="399"/>
                    <a:pt x="305" y="4009"/>
                    <a:pt x="3423" y="5580"/>
                  </a:cubicBezTo>
                  <a:cubicBezTo>
                    <a:pt x="6448" y="7245"/>
                    <a:pt x="6752" y="8792"/>
                    <a:pt x="6752" y="8792"/>
                  </a:cubicBezTo>
                  <a:cubicBezTo>
                    <a:pt x="6752" y="8792"/>
                    <a:pt x="7127" y="7245"/>
                    <a:pt x="10363" y="5580"/>
                  </a:cubicBezTo>
                  <a:cubicBezTo>
                    <a:pt x="13575" y="4009"/>
                    <a:pt x="13973" y="399"/>
                    <a:pt x="13973" y="399"/>
                  </a:cubicBezTo>
                  <a:lnTo>
                    <a:pt x="675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37"/>
            <p:cNvSpPr/>
            <p:nvPr/>
          </p:nvSpPr>
          <p:spPr>
            <a:xfrm>
              <a:off x="1070867" y="2788340"/>
              <a:ext cx="279283" cy="90107"/>
            </a:xfrm>
            <a:custGeom>
              <a:avLst/>
              <a:gdLst/>
              <a:ahLst/>
              <a:cxnLst/>
              <a:rect l="l" t="t" r="r" b="b"/>
              <a:pathLst>
                <a:path w="9379" h="3026" extrusionOk="0">
                  <a:moveTo>
                    <a:pt x="1079" y="1"/>
                  </a:moveTo>
                  <a:cubicBezTo>
                    <a:pt x="492" y="1"/>
                    <a:pt x="0" y="493"/>
                    <a:pt x="0" y="1079"/>
                  </a:cubicBezTo>
                  <a:lnTo>
                    <a:pt x="0" y="3025"/>
                  </a:lnTo>
                  <a:lnTo>
                    <a:pt x="9378" y="3025"/>
                  </a:lnTo>
                  <a:lnTo>
                    <a:pt x="9378" y="1079"/>
                  </a:lnTo>
                  <a:cubicBezTo>
                    <a:pt x="9378" y="493"/>
                    <a:pt x="8886" y="1"/>
                    <a:pt x="83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37"/>
            <p:cNvSpPr/>
            <p:nvPr/>
          </p:nvSpPr>
          <p:spPr>
            <a:xfrm>
              <a:off x="1041537" y="4559494"/>
              <a:ext cx="343513" cy="157106"/>
            </a:xfrm>
            <a:custGeom>
              <a:avLst/>
              <a:gdLst/>
              <a:ahLst/>
              <a:cxnLst/>
              <a:rect l="l" t="t" r="r" b="b"/>
              <a:pathLst>
                <a:path w="11536" h="5276" extrusionOk="0">
                  <a:moveTo>
                    <a:pt x="0" y="0"/>
                  </a:moveTo>
                  <a:cubicBezTo>
                    <a:pt x="493" y="797"/>
                    <a:pt x="1173" y="1571"/>
                    <a:pt x="2251" y="2063"/>
                  </a:cubicBezTo>
                  <a:cubicBezTo>
                    <a:pt x="5276" y="3728"/>
                    <a:pt x="5580" y="5275"/>
                    <a:pt x="5580" y="5275"/>
                  </a:cubicBezTo>
                  <a:cubicBezTo>
                    <a:pt x="5580" y="5275"/>
                    <a:pt x="5955" y="3728"/>
                    <a:pt x="9191" y="2063"/>
                  </a:cubicBezTo>
                  <a:cubicBezTo>
                    <a:pt x="10269" y="1571"/>
                    <a:pt x="10949" y="797"/>
                    <a:pt x="11535" y="0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1B5137"/>
                </a:solidFill>
              </a:endParaRPr>
            </a:p>
          </p:txBody>
        </p:sp>
        <p:sp>
          <p:nvSpPr>
            <p:cNvPr id="1380" name="Google Shape;1380;p37"/>
            <p:cNvSpPr/>
            <p:nvPr/>
          </p:nvSpPr>
          <p:spPr>
            <a:xfrm>
              <a:off x="1102966" y="2698295"/>
              <a:ext cx="205971" cy="174556"/>
            </a:xfrm>
            <a:custGeom>
              <a:avLst/>
              <a:gdLst/>
              <a:ahLst/>
              <a:cxnLst/>
              <a:rect l="l" t="t" r="r" b="b"/>
              <a:pathLst>
                <a:path w="6917" h="5862" extrusionOk="0">
                  <a:moveTo>
                    <a:pt x="3517" y="0"/>
                  </a:moveTo>
                  <a:cubicBezTo>
                    <a:pt x="1548" y="0"/>
                    <a:pt x="1" y="1360"/>
                    <a:pt x="1" y="2931"/>
                  </a:cubicBezTo>
                  <a:cubicBezTo>
                    <a:pt x="1" y="4572"/>
                    <a:pt x="1548" y="5862"/>
                    <a:pt x="3517" y="5862"/>
                  </a:cubicBezTo>
                  <a:cubicBezTo>
                    <a:pt x="5463" y="5862"/>
                    <a:pt x="6917" y="4572"/>
                    <a:pt x="6917" y="2931"/>
                  </a:cubicBezTo>
                  <a:cubicBezTo>
                    <a:pt x="6917" y="1360"/>
                    <a:pt x="5463" y="0"/>
                    <a:pt x="351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1" name="Google Shape;1381;p37"/>
          <p:cNvSpPr txBox="1"/>
          <p:nvPr/>
        </p:nvSpPr>
        <p:spPr>
          <a:xfrm>
            <a:off x="465514" y="3499625"/>
            <a:ext cx="1508100" cy="5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18287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Despite being red, Mars is a very cold place</a:t>
            </a:r>
            <a:endParaRPr sz="12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82" name="Google Shape;1382;p37"/>
          <p:cNvSpPr txBox="1"/>
          <p:nvPr/>
        </p:nvSpPr>
        <p:spPr>
          <a:xfrm>
            <a:off x="465525" y="3194825"/>
            <a:ext cx="1508100" cy="3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18287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 b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Mars</a:t>
            </a:r>
            <a:endParaRPr sz="1800" b="1">
              <a:solidFill>
                <a:srgbClr val="FFFFFF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1383" name="Google Shape;1383;p37"/>
          <p:cNvGrpSpPr/>
          <p:nvPr/>
        </p:nvGrpSpPr>
        <p:grpSpPr>
          <a:xfrm>
            <a:off x="2682651" y="806550"/>
            <a:ext cx="1512221" cy="3910052"/>
            <a:chOff x="2682651" y="806550"/>
            <a:chExt cx="1512221" cy="3910052"/>
          </a:xfrm>
        </p:grpSpPr>
        <p:cxnSp>
          <p:nvCxnSpPr>
            <p:cNvPr id="1384" name="Google Shape;1384;p37"/>
            <p:cNvCxnSpPr/>
            <p:nvPr/>
          </p:nvCxnSpPr>
          <p:spPr>
            <a:xfrm flipH="1">
              <a:off x="3438625" y="806550"/>
              <a:ext cx="10800" cy="2401500"/>
            </a:xfrm>
            <a:prstGeom prst="straightConnector1">
              <a:avLst/>
            </a:prstGeom>
            <a:noFill/>
            <a:ln w="28575" cap="flat" cmpd="sng">
              <a:solidFill>
                <a:srgbClr val="2452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385" name="Google Shape;1385;p37"/>
            <p:cNvSpPr/>
            <p:nvPr/>
          </p:nvSpPr>
          <p:spPr>
            <a:xfrm>
              <a:off x="3421259" y="2785571"/>
              <a:ext cx="30" cy="25847"/>
            </a:xfrm>
            <a:custGeom>
              <a:avLst/>
              <a:gdLst/>
              <a:ahLst/>
              <a:cxnLst/>
              <a:rect l="l" t="t" r="r" b="b"/>
              <a:pathLst>
                <a:path w="1" h="868" fill="none" extrusionOk="0">
                  <a:moveTo>
                    <a:pt x="1" y="0"/>
                  </a:moveTo>
                  <a:lnTo>
                    <a:pt x="1" y="868"/>
                  </a:lnTo>
                </a:path>
              </a:pathLst>
            </a:custGeom>
            <a:noFill/>
            <a:ln w="17000" cap="rnd" cmpd="sng">
              <a:solidFill>
                <a:srgbClr val="E7D8B8"/>
              </a:solidFill>
              <a:prstDash val="solid"/>
              <a:miter lim="234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37"/>
            <p:cNvSpPr/>
            <p:nvPr/>
          </p:nvSpPr>
          <p:spPr>
            <a:xfrm>
              <a:off x="2735028" y="1716583"/>
              <a:ext cx="1375363" cy="908452"/>
            </a:xfrm>
            <a:custGeom>
              <a:avLst/>
              <a:gdLst/>
              <a:ahLst/>
              <a:cxnLst/>
              <a:rect l="l" t="t" r="r" b="b"/>
              <a:pathLst>
                <a:path w="46188" h="30508" extrusionOk="0">
                  <a:moveTo>
                    <a:pt x="10826" y="5480"/>
                  </a:moveTo>
                  <a:cubicBezTo>
                    <a:pt x="12042" y="5480"/>
                    <a:pt x="13423" y="5903"/>
                    <a:pt x="14935" y="6969"/>
                  </a:cubicBezTo>
                  <a:cubicBezTo>
                    <a:pt x="20116" y="10579"/>
                    <a:pt x="21382" y="13135"/>
                    <a:pt x="21382" y="13135"/>
                  </a:cubicBezTo>
                  <a:cubicBezTo>
                    <a:pt x="17642" y="13510"/>
                    <a:pt x="14740" y="13678"/>
                    <a:pt x="12496" y="13678"/>
                  </a:cubicBezTo>
                  <a:cubicBezTo>
                    <a:pt x="6595" y="13678"/>
                    <a:pt x="5243" y="12515"/>
                    <a:pt x="5158" y="10884"/>
                  </a:cubicBezTo>
                  <a:cubicBezTo>
                    <a:pt x="5088" y="9135"/>
                    <a:pt x="7250" y="5480"/>
                    <a:pt x="10826" y="5480"/>
                  </a:cubicBezTo>
                  <a:close/>
                  <a:moveTo>
                    <a:pt x="35362" y="5480"/>
                  </a:moveTo>
                  <a:cubicBezTo>
                    <a:pt x="38937" y="5480"/>
                    <a:pt x="41099" y="9135"/>
                    <a:pt x="41029" y="10884"/>
                  </a:cubicBezTo>
                  <a:cubicBezTo>
                    <a:pt x="40944" y="12515"/>
                    <a:pt x="39543" y="13678"/>
                    <a:pt x="33651" y="13678"/>
                  </a:cubicBezTo>
                  <a:cubicBezTo>
                    <a:pt x="31410" y="13678"/>
                    <a:pt x="28519" y="13510"/>
                    <a:pt x="24805" y="13135"/>
                  </a:cubicBezTo>
                  <a:cubicBezTo>
                    <a:pt x="24805" y="13135"/>
                    <a:pt x="26071" y="10579"/>
                    <a:pt x="31253" y="6969"/>
                  </a:cubicBezTo>
                  <a:cubicBezTo>
                    <a:pt x="32764" y="5903"/>
                    <a:pt x="34145" y="5480"/>
                    <a:pt x="35362" y="5480"/>
                  </a:cubicBezTo>
                  <a:close/>
                  <a:moveTo>
                    <a:pt x="9853" y="0"/>
                  </a:moveTo>
                  <a:cubicBezTo>
                    <a:pt x="6879" y="0"/>
                    <a:pt x="4560" y="2399"/>
                    <a:pt x="2626" y="6383"/>
                  </a:cubicBezTo>
                  <a:cubicBezTo>
                    <a:pt x="0" y="12150"/>
                    <a:pt x="1266" y="15479"/>
                    <a:pt x="8487" y="15761"/>
                  </a:cubicBezTo>
                  <a:cubicBezTo>
                    <a:pt x="10151" y="15851"/>
                    <a:pt x="11718" y="15886"/>
                    <a:pt x="13146" y="15886"/>
                  </a:cubicBezTo>
                  <a:cubicBezTo>
                    <a:pt x="18021" y="15886"/>
                    <a:pt x="21288" y="15479"/>
                    <a:pt x="21288" y="15479"/>
                  </a:cubicBezTo>
                  <a:lnTo>
                    <a:pt x="21288" y="15479"/>
                  </a:lnTo>
                  <a:cubicBezTo>
                    <a:pt x="21288" y="15480"/>
                    <a:pt x="18756" y="18691"/>
                    <a:pt x="11723" y="21130"/>
                  </a:cubicBezTo>
                  <a:cubicBezTo>
                    <a:pt x="6916" y="22701"/>
                    <a:pt x="6823" y="22794"/>
                    <a:pt x="3611" y="23474"/>
                  </a:cubicBezTo>
                  <a:cubicBezTo>
                    <a:pt x="3611" y="23474"/>
                    <a:pt x="4689" y="27882"/>
                    <a:pt x="7995" y="30508"/>
                  </a:cubicBezTo>
                  <a:cubicBezTo>
                    <a:pt x="7995" y="30508"/>
                    <a:pt x="18545" y="23685"/>
                    <a:pt x="22648" y="16441"/>
                  </a:cubicBezTo>
                  <a:cubicBezTo>
                    <a:pt x="22742" y="16558"/>
                    <a:pt x="22953" y="16558"/>
                    <a:pt x="23047" y="16558"/>
                  </a:cubicBezTo>
                  <a:cubicBezTo>
                    <a:pt x="23234" y="16558"/>
                    <a:pt x="23328" y="16558"/>
                    <a:pt x="23539" y="16441"/>
                  </a:cubicBezTo>
                  <a:cubicBezTo>
                    <a:pt x="27642" y="23685"/>
                    <a:pt x="38192" y="30508"/>
                    <a:pt x="38192" y="30508"/>
                  </a:cubicBezTo>
                  <a:cubicBezTo>
                    <a:pt x="41404" y="27882"/>
                    <a:pt x="42483" y="23474"/>
                    <a:pt x="42483" y="23474"/>
                  </a:cubicBezTo>
                  <a:cubicBezTo>
                    <a:pt x="39271" y="22794"/>
                    <a:pt x="39271" y="22701"/>
                    <a:pt x="34465" y="21130"/>
                  </a:cubicBezTo>
                  <a:cubicBezTo>
                    <a:pt x="27431" y="18691"/>
                    <a:pt x="24899" y="15480"/>
                    <a:pt x="24899" y="15479"/>
                  </a:cubicBezTo>
                  <a:lnTo>
                    <a:pt x="24899" y="15479"/>
                  </a:lnTo>
                  <a:cubicBezTo>
                    <a:pt x="24899" y="15479"/>
                    <a:pt x="28166" y="15886"/>
                    <a:pt x="32997" y="15886"/>
                  </a:cubicBezTo>
                  <a:cubicBezTo>
                    <a:pt x="34414" y="15886"/>
                    <a:pt x="35964" y="15851"/>
                    <a:pt x="37606" y="15761"/>
                  </a:cubicBezTo>
                  <a:cubicBezTo>
                    <a:pt x="44921" y="15479"/>
                    <a:pt x="46187" y="12150"/>
                    <a:pt x="43468" y="6383"/>
                  </a:cubicBezTo>
                  <a:cubicBezTo>
                    <a:pt x="41533" y="2399"/>
                    <a:pt x="39215" y="0"/>
                    <a:pt x="36273" y="0"/>
                  </a:cubicBezTo>
                  <a:cubicBezTo>
                    <a:pt x="35043" y="0"/>
                    <a:pt x="33703" y="420"/>
                    <a:pt x="32237" y="1319"/>
                  </a:cubicBezTo>
                  <a:cubicBezTo>
                    <a:pt x="27642" y="4038"/>
                    <a:pt x="23914" y="11377"/>
                    <a:pt x="23234" y="12643"/>
                  </a:cubicBezTo>
                  <a:lnTo>
                    <a:pt x="22953" y="12643"/>
                  </a:lnTo>
                  <a:cubicBezTo>
                    <a:pt x="22273" y="11377"/>
                    <a:pt x="18451" y="4038"/>
                    <a:pt x="13950" y="1319"/>
                  </a:cubicBezTo>
                  <a:cubicBezTo>
                    <a:pt x="12457" y="420"/>
                    <a:pt x="11098" y="0"/>
                    <a:pt x="985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37"/>
            <p:cNvSpPr/>
            <p:nvPr/>
          </p:nvSpPr>
          <p:spPr>
            <a:xfrm>
              <a:off x="3052640" y="936175"/>
              <a:ext cx="766652" cy="758207"/>
            </a:xfrm>
            <a:custGeom>
              <a:avLst/>
              <a:gdLst/>
              <a:ahLst/>
              <a:cxnLst/>
              <a:rect l="l" t="t" r="r" b="b"/>
              <a:pathLst>
                <a:path w="6331" h="6261" extrusionOk="0">
                  <a:moveTo>
                    <a:pt x="3213" y="1"/>
                  </a:moveTo>
                  <a:cubicBezTo>
                    <a:pt x="1454" y="1"/>
                    <a:pt x="1" y="1360"/>
                    <a:pt x="1" y="3119"/>
                  </a:cubicBezTo>
                  <a:cubicBezTo>
                    <a:pt x="1" y="4877"/>
                    <a:pt x="1454" y="6260"/>
                    <a:pt x="3213" y="6260"/>
                  </a:cubicBezTo>
                  <a:cubicBezTo>
                    <a:pt x="4877" y="6260"/>
                    <a:pt x="6331" y="4877"/>
                    <a:pt x="6331" y="3119"/>
                  </a:cubicBezTo>
                  <a:cubicBezTo>
                    <a:pt x="6331" y="1360"/>
                    <a:pt x="4877" y="1"/>
                    <a:pt x="321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 b="1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02</a:t>
              </a:r>
              <a:endParaRPr sz="2200" b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388" name="Google Shape;1388;p37"/>
            <p:cNvSpPr/>
            <p:nvPr/>
          </p:nvSpPr>
          <p:spPr>
            <a:xfrm>
              <a:off x="3371711" y="2325489"/>
              <a:ext cx="116609" cy="116638"/>
            </a:xfrm>
            <a:custGeom>
              <a:avLst/>
              <a:gdLst/>
              <a:ahLst/>
              <a:cxnLst/>
              <a:rect l="l" t="t" r="r" b="b"/>
              <a:pathLst>
                <a:path w="3916" h="3917" extrusionOk="0">
                  <a:moveTo>
                    <a:pt x="1946" y="1"/>
                  </a:moveTo>
                  <a:cubicBezTo>
                    <a:pt x="891" y="1"/>
                    <a:pt x="0" y="892"/>
                    <a:pt x="0" y="1970"/>
                  </a:cubicBezTo>
                  <a:cubicBezTo>
                    <a:pt x="0" y="3025"/>
                    <a:pt x="891" y="3916"/>
                    <a:pt x="1946" y="3916"/>
                  </a:cubicBezTo>
                  <a:cubicBezTo>
                    <a:pt x="3025" y="3916"/>
                    <a:pt x="3915" y="3025"/>
                    <a:pt x="3915" y="1970"/>
                  </a:cubicBezTo>
                  <a:cubicBezTo>
                    <a:pt x="3915" y="892"/>
                    <a:pt x="3025" y="1"/>
                    <a:pt x="1946" y="1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37"/>
            <p:cNvSpPr/>
            <p:nvPr/>
          </p:nvSpPr>
          <p:spPr>
            <a:xfrm>
              <a:off x="3371711" y="2590086"/>
              <a:ext cx="116609" cy="116609"/>
            </a:xfrm>
            <a:custGeom>
              <a:avLst/>
              <a:gdLst/>
              <a:ahLst/>
              <a:cxnLst/>
              <a:rect l="l" t="t" r="r" b="b"/>
              <a:pathLst>
                <a:path w="3916" h="3916" extrusionOk="0">
                  <a:moveTo>
                    <a:pt x="1946" y="0"/>
                  </a:moveTo>
                  <a:cubicBezTo>
                    <a:pt x="891" y="0"/>
                    <a:pt x="0" y="891"/>
                    <a:pt x="0" y="1970"/>
                  </a:cubicBezTo>
                  <a:cubicBezTo>
                    <a:pt x="0" y="3048"/>
                    <a:pt x="891" y="3916"/>
                    <a:pt x="1946" y="3916"/>
                  </a:cubicBezTo>
                  <a:cubicBezTo>
                    <a:pt x="3025" y="3916"/>
                    <a:pt x="3915" y="3048"/>
                    <a:pt x="3915" y="1970"/>
                  </a:cubicBezTo>
                  <a:cubicBezTo>
                    <a:pt x="3915" y="891"/>
                    <a:pt x="3025" y="0"/>
                    <a:pt x="19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37"/>
            <p:cNvSpPr/>
            <p:nvPr/>
          </p:nvSpPr>
          <p:spPr>
            <a:xfrm>
              <a:off x="3354262" y="2442095"/>
              <a:ext cx="154307" cy="151508"/>
            </a:xfrm>
            <a:custGeom>
              <a:avLst/>
              <a:gdLst/>
              <a:ahLst/>
              <a:cxnLst/>
              <a:rect l="l" t="t" r="r" b="b"/>
              <a:pathLst>
                <a:path w="5182" h="5088" extrusionOk="0">
                  <a:moveTo>
                    <a:pt x="2532" y="0"/>
                  </a:moveTo>
                  <a:cubicBezTo>
                    <a:pt x="1172" y="0"/>
                    <a:pt x="0" y="1172"/>
                    <a:pt x="0" y="2532"/>
                  </a:cubicBezTo>
                  <a:cubicBezTo>
                    <a:pt x="0" y="4009"/>
                    <a:pt x="1172" y="5088"/>
                    <a:pt x="2532" y="5088"/>
                  </a:cubicBezTo>
                  <a:cubicBezTo>
                    <a:pt x="4009" y="5088"/>
                    <a:pt x="5181" y="4009"/>
                    <a:pt x="5181" y="2532"/>
                  </a:cubicBezTo>
                  <a:cubicBezTo>
                    <a:pt x="5181" y="1172"/>
                    <a:pt x="4009" y="0"/>
                    <a:pt x="25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37"/>
            <p:cNvSpPr/>
            <p:nvPr/>
          </p:nvSpPr>
          <p:spPr>
            <a:xfrm>
              <a:off x="3232088" y="2808409"/>
              <a:ext cx="416111" cy="224314"/>
            </a:xfrm>
            <a:custGeom>
              <a:avLst/>
              <a:gdLst/>
              <a:ahLst/>
              <a:cxnLst/>
              <a:rect l="l" t="t" r="r" b="b"/>
              <a:pathLst>
                <a:path w="13974" h="7533" extrusionOk="0">
                  <a:moveTo>
                    <a:pt x="6711" y="1"/>
                  </a:moveTo>
                  <a:cubicBezTo>
                    <a:pt x="6561" y="1"/>
                    <a:pt x="5916" y="128"/>
                    <a:pt x="3423" y="1578"/>
                  </a:cubicBezTo>
                  <a:cubicBezTo>
                    <a:pt x="305" y="3336"/>
                    <a:pt x="0" y="7134"/>
                    <a:pt x="0" y="7134"/>
                  </a:cubicBezTo>
                  <a:lnTo>
                    <a:pt x="6752" y="7533"/>
                  </a:lnTo>
                  <a:lnTo>
                    <a:pt x="13973" y="7134"/>
                  </a:lnTo>
                  <a:cubicBezTo>
                    <a:pt x="13973" y="7134"/>
                    <a:pt x="13575" y="3336"/>
                    <a:pt x="10363" y="1578"/>
                  </a:cubicBezTo>
                  <a:cubicBezTo>
                    <a:pt x="7696" y="128"/>
                    <a:pt x="6973" y="1"/>
                    <a:pt x="6801" y="1"/>
                  </a:cubicBezTo>
                  <a:cubicBezTo>
                    <a:pt x="6764" y="1"/>
                    <a:pt x="6752" y="7"/>
                    <a:pt x="6752" y="7"/>
                  </a:cubicBezTo>
                  <a:cubicBezTo>
                    <a:pt x="6752" y="7"/>
                    <a:pt x="6743" y="1"/>
                    <a:pt x="6711" y="1"/>
                  </a:cubicBezTo>
                  <a:close/>
                </a:path>
              </a:pathLst>
            </a:custGeom>
            <a:solidFill>
              <a:srgbClr val="245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37"/>
            <p:cNvSpPr/>
            <p:nvPr/>
          </p:nvSpPr>
          <p:spPr>
            <a:xfrm>
              <a:off x="2682651" y="2991507"/>
              <a:ext cx="1512221" cy="1512876"/>
            </a:xfrm>
            <a:custGeom>
              <a:avLst/>
              <a:gdLst/>
              <a:ahLst/>
              <a:cxnLst/>
              <a:rect l="l" t="t" r="r" b="b"/>
              <a:pathLst>
                <a:path w="50784" h="50806" extrusionOk="0">
                  <a:moveTo>
                    <a:pt x="25392" y="0"/>
                  </a:moveTo>
                  <a:cubicBezTo>
                    <a:pt x="11419" y="0"/>
                    <a:pt x="1" y="11348"/>
                    <a:pt x="1" y="25415"/>
                  </a:cubicBezTo>
                  <a:cubicBezTo>
                    <a:pt x="1" y="39388"/>
                    <a:pt x="11419" y="50806"/>
                    <a:pt x="25392" y="50806"/>
                  </a:cubicBezTo>
                  <a:cubicBezTo>
                    <a:pt x="39459" y="50806"/>
                    <a:pt x="50783" y="39388"/>
                    <a:pt x="50783" y="25415"/>
                  </a:cubicBezTo>
                  <a:cubicBezTo>
                    <a:pt x="50783" y="11348"/>
                    <a:pt x="39459" y="0"/>
                    <a:pt x="2539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37"/>
            <p:cNvSpPr/>
            <p:nvPr/>
          </p:nvSpPr>
          <p:spPr>
            <a:xfrm>
              <a:off x="3232088" y="4454769"/>
              <a:ext cx="416111" cy="261834"/>
            </a:xfrm>
            <a:custGeom>
              <a:avLst/>
              <a:gdLst/>
              <a:ahLst/>
              <a:cxnLst/>
              <a:rect l="l" t="t" r="r" b="b"/>
              <a:pathLst>
                <a:path w="13974" h="8793" extrusionOk="0">
                  <a:moveTo>
                    <a:pt x="6752" y="0"/>
                  </a:moveTo>
                  <a:lnTo>
                    <a:pt x="0" y="399"/>
                  </a:lnTo>
                  <a:cubicBezTo>
                    <a:pt x="0" y="399"/>
                    <a:pt x="305" y="4009"/>
                    <a:pt x="3423" y="5580"/>
                  </a:cubicBezTo>
                  <a:cubicBezTo>
                    <a:pt x="6448" y="7245"/>
                    <a:pt x="6752" y="8792"/>
                    <a:pt x="6752" y="8792"/>
                  </a:cubicBezTo>
                  <a:cubicBezTo>
                    <a:pt x="6752" y="8792"/>
                    <a:pt x="7127" y="7245"/>
                    <a:pt x="10363" y="5580"/>
                  </a:cubicBezTo>
                  <a:cubicBezTo>
                    <a:pt x="13575" y="4009"/>
                    <a:pt x="13973" y="399"/>
                    <a:pt x="13973" y="399"/>
                  </a:cubicBezTo>
                  <a:lnTo>
                    <a:pt x="6752" y="0"/>
                  </a:ln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37"/>
            <p:cNvSpPr/>
            <p:nvPr/>
          </p:nvSpPr>
          <p:spPr>
            <a:xfrm>
              <a:off x="3296317" y="2788340"/>
              <a:ext cx="279283" cy="90107"/>
            </a:xfrm>
            <a:custGeom>
              <a:avLst/>
              <a:gdLst/>
              <a:ahLst/>
              <a:cxnLst/>
              <a:rect l="l" t="t" r="r" b="b"/>
              <a:pathLst>
                <a:path w="9379" h="3026" extrusionOk="0">
                  <a:moveTo>
                    <a:pt x="1079" y="1"/>
                  </a:moveTo>
                  <a:cubicBezTo>
                    <a:pt x="492" y="1"/>
                    <a:pt x="0" y="493"/>
                    <a:pt x="0" y="1079"/>
                  </a:cubicBezTo>
                  <a:lnTo>
                    <a:pt x="0" y="3025"/>
                  </a:lnTo>
                  <a:lnTo>
                    <a:pt x="9378" y="3025"/>
                  </a:lnTo>
                  <a:lnTo>
                    <a:pt x="9378" y="1079"/>
                  </a:lnTo>
                  <a:cubicBezTo>
                    <a:pt x="9378" y="493"/>
                    <a:pt x="8886" y="1"/>
                    <a:pt x="83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37"/>
            <p:cNvSpPr/>
            <p:nvPr/>
          </p:nvSpPr>
          <p:spPr>
            <a:xfrm>
              <a:off x="3266987" y="4559494"/>
              <a:ext cx="343513" cy="157106"/>
            </a:xfrm>
            <a:custGeom>
              <a:avLst/>
              <a:gdLst/>
              <a:ahLst/>
              <a:cxnLst/>
              <a:rect l="l" t="t" r="r" b="b"/>
              <a:pathLst>
                <a:path w="11536" h="5276" extrusionOk="0">
                  <a:moveTo>
                    <a:pt x="0" y="0"/>
                  </a:moveTo>
                  <a:cubicBezTo>
                    <a:pt x="493" y="797"/>
                    <a:pt x="1173" y="1571"/>
                    <a:pt x="2251" y="2063"/>
                  </a:cubicBezTo>
                  <a:cubicBezTo>
                    <a:pt x="5276" y="3728"/>
                    <a:pt x="5580" y="5275"/>
                    <a:pt x="5580" y="5275"/>
                  </a:cubicBezTo>
                  <a:cubicBezTo>
                    <a:pt x="5580" y="5275"/>
                    <a:pt x="5955" y="3728"/>
                    <a:pt x="9191" y="2063"/>
                  </a:cubicBezTo>
                  <a:cubicBezTo>
                    <a:pt x="10269" y="1571"/>
                    <a:pt x="10949" y="797"/>
                    <a:pt x="11535" y="0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1B5137"/>
                </a:solidFill>
              </a:endParaRPr>
            </a:p>
          </p:txBody>
        </p:sp>
        <p:sp>
          <p:nvSpPr>
            <p:cNvPr id="1396" name="Google Shape;1396;p37"/>
            <p:cNvSpPr/>
            <p:nvPr/>
          </p:nvSpPr>
          <p:spPr>
            <a:xfrm>
              <a:off x="3328416" y="2698295"/>
              <a:ext cx="205971" cy="174556"/>
            </a:xfrm>
            <a:custGeom>
              <a:avLst/>
              <a:gdLst/>
              <a:ahLst/>
              <a:cxnLst/>
              <a:rect l="l" t="t" r="r" b="b"/>
              <a:pathLst>
                <a:path w="6917" h="5862" extrusionOk="0">
                  <a:moveTo>
                    <a:pt x="3517" y="0"/>
                  </a:moveTo>
                  <a:cubicBezTo>
                    <a:pt x="1548" y="0"/>
                    <a:pt x="1" y="1360"/>
                    <a:pt x="1" y="2931"/>
                  </a:cubicBezTo>
                  <a:cubicBezTo>
                    <a:pt x="1" y="4572"/>
                    <a:pt x="1548" y="5862"/>
                    <a:pt x="3517" y="5862"/>
                  </a:cubicBezTo>
                  <a:cubicBezTo>
                    <a:pt x="5463" y="5862"/>
                    <a:pt x="6917" y="4572"/>
                    <a:pt x="6917" y="2931"/>
                  </a:cubicBezTo>
                  <a:cubicBezTo>
                    <a:pt x="6917" y="1360"/>
                    <a:pt x="5463" y="0"/>
                    <a:pt x="351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7" name="Google Shape;1397;p37"/>
          <p:cNvSpPr txBox="1"/>
          <p:nvPr/>
        </p:nvSpPr>
        <p:spPr>
          <a:xfrm>
            <a:off x="2697734" y="3499625"/>
            <a:ext cx="1508100" cy="5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18287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Mercury is the smallest planet of them all</a:t>
            </a:r>
            <a:endParaRPr sz="12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98" name="Google Shape;1398;p37"/>
          <p:cNvSpPr txBox="1"/>
          <p:nvPr/>
        </p:nvSpPr>
        <p:spPr>
          <a:xfrm>
            <a:off x="2697742" y="3194825"/>
            <a:ext cx="1508100" cy="3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18287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 b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Mercury </a:t>
            </a:r>
            <a:endParaRPr sz="1800" b="1">
              <a:solidFill>
                <a:srgbClr val="FFFFFF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1399" name="Google Shape;1399;p37"/>
          <p:cNvGrpSpPr/>
          <p:nvPr/>
        </p:nvGrpSpPr>
        <p:grpSpPr>
          <a:xfrm>
            <a:off x="4936201" y="806550"/>
            <a:ext cx="1512221" cy="3910052"/>
            <a:chOff x="4936201" y="806550"/>
            <a:chExt cx="1512221" cy="3910052"/>
          </a:xfrm>
        </p:grpSpPr>
        <p:cxnSp>
          <p:nvCxnSpPr>
            <p:cNvPr id="1400" name="Google Shape;1400;p37"/>
            <p:cNvCxnSpPr/>
            <p:nvPr/>
          </p:nvCxnSpPr>
          <p:spPr>
            <a:xfrm flipH="1">
              <a:off x="5692175" y="806550"/>
              <a:ext cx="10800" cy="2401500"/>
            </a:xfrm>
            <a:prstGeom prst="straightConnector1">
              <a:avLst/>
            </a:prstGeom>
            <a:noFill/>
            <a:ln w="28575" cap="flat" cmpd="sng">
              <a:solidFill>
                <a:srgbClr val="2452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401" name="Google Shape;1401;p37"/>
            <p:cNvSpPr/>
            <p:nvPr/>
          </p:nvSpPr>
          <p:spPr>
            <a:xfrm>
              <a:off x="5674809" y="2785571"/>
              <a:ext cx="30" cy="25847"/>
            </a:xfrm>
            <a:custGeom>
              <a:avLst/>
              <a:gdLst/>
              <a:ahLst/>
              <a:cxnLst/>
              <a:rect l="l" t="t" r="r" b="b"/>
              <a:pathLst>
                <a:path w="1" h="868" fill="none" extrusionOk="0">
                  <a:moveTo>
                    <a:pt x="1" y="0"/>
                  </a:moveTo>
                  <a:lnTo>
                    <a:pt x="1" y="868"/>
                  </a:lnTo>
                </a:path>
              </a:pathLst>
            </a:custGeom>
            <a:noFill/>
            <a:ln w="17000" cap="rnd" cmpd="sng">
              <a:solidFill>
                <a:srgbClr val="E7D8B8"/>
              </a:solidFill>
              <a:prstDash val="solid"/>
              <a:miter lim="234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37"/>
            <p:cNvSpPr/>
            <p:nvPr/>
          </p:nvSpPr>
          <p:spPr>
            <a:xfrm>
              <a:off x="4988578" y="1716583"/>
              <a:ext cx="1375363" cy="908452"/>
            </a:xfrm>
            <a:custGeom>
              <a:avLst/>
              <a:gdLst/>
              <a:ahLst/>
              <a:cxnLst/>
              <a:rect l="l" t="t" r="r" b="b"/>
              <a:pathLst>
                <a:path w="46188" h="30508" extrusionOk="0">
                  <a:moveTo>
                    <a:pt x="10826" y="5480"/>
                  </a:moveTo>
                  <a:cubicBezTo>
                    <a:pt x="12042" y="5480"/>
                    <a:pt x="13423" y="5903"/>
                    <a:pt x="14935" y="6969"/>
                  </a:cubicBezTo>
                  <a:cubicBezTo>
                    <a:pt x="20116" y="10579"/>
                    <a:pt x="21382" y="13135"/>
                    <a:pt x="21382" y="13135"/>
                  </a:cubicBezTo>
                  <a:cubicBezTo>
                    <a:pt x="17642" y="13510"/>
                    <a:pt x="14740" y="13678"/>
                    <a:pt x="12496" y="13678"/>
                  </a:cubicBezTo>
                  <a:cubicBezTo>
                    <a:pt x="6595" y="13678"/>
                    <a:pt x="5243" y="12515"/>
                    <a:pt x="5158" y="10884"/>
                  </a:cubicBezTo>
                  <a:cubicBezTo>
                    <a:pt x="5088" y="9135"/>
                    <a:pt x="7250" y="5480"/>
                    <a:pt x="10826" y="5480"/>
                  </a:cubicBezTo>
                  <a:close/>
                  <a:moveTo>
                    <a:pt x="35362" y="5480"/>
                  </a:moveTo>
                  <a:cubicBezTo>
                    <a:pt x="38937" y="5480"/>
                    <a:pt x="41099" y="9135"/>
                    <a:pt x="41029" y="10884"/>
                  </a:cubicBezTo>
                  <a:cubicBezTo>
                    <a:pt x="40944" y="12515"/>
                    <a:pt x="39543" y="13678"/>
                    <a:pt x="33651" y="13678"/>
                  </a:cubicBezTo>
                  <a:cubicBezTo>
                    <a:pt x="31410" y="13678"/>
                    <a:pt x="28519" y="13510"/>
                    <a:pt x="24805" y="13135"/>
                  </a:cubicBezTo>
                  <a:cubicBezTo>
                    <a:pt x="24805" y="13135"/>
                    <a:pt x="26071" y="10579"/>
                    <a:pt x="31253" y="6969"/>
                  </a:cubicBezTo>
                  <a:cubicBezTo>
                    <a:pt x="32764" y="5903"/>
                    <a:pt x="34145" y="5480"/>
                    <a:pt x="35362" y="5480"/>
                  </a:cubicBezTo>
                  <a:close/>
                  <a:moveTo>
                    <a:pt x="9853" y="0"/>
                  </a:moveTo>
                  <a:cubicBezTo>
                    <a:pt x="6879" y="0"/>
                    <a:pt x="4560" y="2399"/>
                    <a:pt x="2626" y="6383"/>
                  </a:cubicBezTo>
                  <a:cubicBezTo>
                    <a:pt x="0" y="12150"/>
                    <a:pt x="1266" y="15479"/>
                    <a:pt x="8487" y="15761"/>
                  </a:cubicBezTo>
                  <a:cubicBezTo>
                    <a:pt x="10151" y="15851"/>
                    <a:pt x="11718" y="15886"/>
                    <a:pt x="13146" y="15886"/>
                  </a:cubicBezTo>
                  <a:cubicBezTo>
                    <a:pt x="18021" y="15886"/>
                    <a:pt x="21288" y="15479"/>
                    <a:pt x="21288" y="15479"/>
                  </a:cubicBezTo>
                  <a:lnTo>
                    <a:pt x="21288" y="15479"/>
                  </a:lnTo>
                  <a:cubicBezTo>
                    <a:pt x="21288" y="15480"/>
                    <a:pt x="18756" y="18691"/>
                    <a:pt x="11723" y="21130"/>
                  </a:cubicBezTo>
                  <a:cubicBezTo>
                    <a:pt x="6916" y="22701"/>
                    <a:pt x="6823" y="22794"/>
                    <a:pt x="3611" y="23474"/>
                  </a:cubicBezTo>
                  <a:cubicBezTo>
                    <a:pt x="3611" y="23474"/>
                    <a:pt x="4689" y="27882"/>
                    <a:pt x="7995" y="30508"/>
                  </a:cubicBezTo>
                  <a:cubicBezTo>
                    <a:pt x="7995" y="30508"/>
                    <a:pt x="18545" y="23685"/>
                    <a:pt x="22648" y="16441"/>
                  </a:cubicBezTo>
                  <a:cubicBezTo>
                    <a:pt x="22742" y="16558"/>
                    <a:pt x="22953" y="16558"/>
                    <a:pt x="23047" y="16558"/>
                  </a:cubicBezTo>
                  <a:cubicBezTo>
                    <a:pt x="23234" y="16558"/>
                    <a:pt x="23328" y="16558"/>
                    <a:pt x="23539" y="16441"/>
                  </a:cubicBezTo>
                  <a:cubicBezTo>
                    <a:pt x="27642" y="23685"/>
                    <a:pt x="38192" y="30508"/>
                    <a:pt x="38192" y="30508"/>
                  </a:cubicBezTo>
                  <a:cubicBezTo>
                    <a:pt x="41404" y="27882"/>
                    <a:pt x="42483" y="23474"/>
                    <a:pt x="42483" y="23474"/>
                  </a:cubicBezTo>
                  <a:cubicBezTo>
                    <a:pt x="39271" y="22794"/>
                    <a:pt x="39271" y="22701"/>
                    <a:pt x="34465" y="21130"/>
                  </a:cubicBezTo>
                  <a:cubicBezTo>
                    <a:pt x="27431" y="18691"/>
                    <a:pt x="24899" y="15480"/>
                    <a:pt x="24899" y="15479"/>
                  </a:cubicBezTo>
                  <a:lnTo>
                    <a:pt x="24899" y="15479"/>
                  </a:lnTo>
                  <a:cubicBezTo>
                    <a:pt x="24899" y="15479"/>
                    <a:pt x="28166" y="15886"/>
                    <a:pt x="32997" y="15886"/>
                  </a:cubicBezTo>
                  <a:cubicBezTo>
                    <a:pt x="34414" y="15886"/>
                    <a:pt x="35964" y="15851"/>
                    <a:pt x="37606" y="15761"/>
                  </a:cubicBezTo>
                  <a:cubicBezTo>
                    <a:pt x="44921" y="15479"/>
                    <a:pt x="46187" y="12150"/>
                    <a:pt x="43468" y="6383"/>
                  </a:cubicBezTo>
                  <a:cubicBezTo>
                    <a:pt x="41533" y="2399"/>
                    <a:pt x="39215" y="0"/>
                    <a:pt x="36273" y="0"/>
                  </a:cubicBezTo>
                  <a:cubicBezTo>
                    <a:pt x="35043" y="0"/>
                    <a:pt x="33703" y="420"/>
                    <a:pt x="32237" y="1319"/>
                  </a:cubicBezTo>
                  <a:cubicBezTo>
                    <a:pt x="27642" y="4038"/>
                    <a:pt x="23914" y="11377"/>
                    <a:pt x="23234" y="12643"/>
                  </a:cubicBezTo>
                  <a:lnTo>
                    <a:pt x="22953" y="12643"/>
                  </a:lnTo>
                  <a:cubicBezTo>
                    <a:pt x="22273" y="11377"/>
                    <a:pt x="18451" y="4038"/>
                    <a:pt x="13950" y="1319"/>
                  </a:cubicBezTo>
                  <a:cubicBezTo>
                    <a:pt x="12457" y="420"/>
                    <a:pt x="11098" y="0"/>
                    <a:pt x="985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37"/>
            <p:cNvSpPr/>
            <p:nvPr/>
          </p:nvSpPr>
          <p:spPr>
            <a:xfrm>
              <a:off x="5306190" y="936175"/>
              <a:ext cx="766652" cy="758207"/>
            </a:xfrm>
            <a:custGeom>
              <a:avLst/>
              <a:gdLst/>
              <a:ahLst/>
              <a:cxnLst/>
              <a:rect l="l" t="t" r="r" b="b"/>
              <a:pathLst>
                <a:path w="6331" h="6261" extrusionOk="0">
                  <a:moveTo>
                    <a:pt x="3213" y="1"/>
                  </a:moveTo>
                  <a:cubicBezTo>
                    <a:pt x="1454" y="1"/>
                    <a:pt x="1" y="1360"/>
                    <a:pt x="1" y="3119"/>
                  </a:cubicBezTo>
                  <a:cubicBezTo>
                    <a:pt x="1" y="4877"/>
                    <a:pt x="1454" y="6260"/>
                    <a:pt x="3213" y="6260"/>
                  </a:cubicBezTo>
                  <a:cubicBezTo>
                    <a:pt x="4877" y="6260"/>
                    <a:pt x="6331" y="4877"/>
                    <a:pt x="6331" y="3119"/>
                  </a:cubicBezTo>
                  <a:cubicBezTo>
                    <a:pt x="6331" y="1360"/>
                    <a:pt x="4877" y="1"/>
                    <a:pt x="32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 b="1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03</a:t>
              </a:r>
              <a:endParaRPr sz="2200" b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404" name="Google Shape;1404;p37"/>
            <p:cNvSpPr/>
            <p:nvPr/>
          </p:nvSpPr>
          <p:spPr>
            <a:xfrm>
              <a:off x="5625261" y="2325489"/>
              <a:ext cx="116609" cy="116638"/>
            </a:xfrm>
            <a:custGeom>
              <a:avLst/>
              <a:gdLst/>
              <a:ahLst/>
              <a:cxnLst/>
              <a:rect l="l" t="t" r="r" b="b"/>
              <a:pathLst>
                <a:path w="3916" h="3917" extrusionOk="0">
                  <a:moveTo>
                    <a:pt x="1946" y="1"/>
                  </a:moveTo>
                  <a:cubicBezTo>
                    <a:pt x="891" y="1"/>
                    <a:pt x="0" y="892"/>
                    <a:pt x="0" y="1970"/>
                  </a:cubicBezTo>
                  <a:cubicBezTo>
                    <a:pt x="0" y="3025"/>
                    <a:pt x="891" y="3916"/>
                    <a:pt x="1946" y="3916"/>
                  </a:cubicBezTo>
                  <a:cubicBezTo>
                    <a:pt x="3025" y="3916"/>
                    <a:pt x="3915" y="3025"/>
                    <a:pt x="3915" y="1970"/>
                  </a:cubicBezTo>
                  <a:cubicBezTo>
                    <a:pt x="3915" y="892"/>
                    <a:pt x="3025" y="1"/>
                    <a:pt x="1946" y="1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37"/>
            <p:cNvSpPr/>
            <p:nvPr/>
          </p:nvSpPr>
          <p:spPr>
            <a:xfrm>
              <a:off x="5625261" y="2590086"/>
              <a:ext cx="116609" cy="116609"/>
            </a:xfrm>
            <a:custGeom>
              <a:avLst/>
              <a:gdLst/>
              <a:ahLst/>
              <a:cxnLst/>
              <a:rect l="l" t="t" r="r" b="b"/>
              <a:pathLst>
                <a:path w="3916" h="3916" extrusionOk="0">
                  <a:moveTo>
                    <a:pt x="1946" y="0"/>
                  </a:moveTo>
                  <a:cubicBezTo>
                    <a:pt x="891" y="0"/>
                    <a:pt x="0" y="891"/>
                    <a:pt x="0" y="1970"/>
                  </a:cubicBezTo>
                  <a:cubicBezTo>
                    <a:pt x="0" y="3048"/>
                    <a:pt x="891" y="3916"/>
                    <a:pt x="1946" y="3916"/>
                  </a:cubicBezTo>
                  <a:cubicBezTo>
                    <a:pt x="3025" y="3916"/>
                    <a:pt x="3915" y="3048"/>
                    <a:pt x="3915" y="1970"/>
                  </a:cubicBezTo>
                  <a:cubicBezTo>
                    <a:pt x="3915" y="891"/>
                    <a:pt x="3025" y="0"/>
                    <a:pt x="19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37"/>
            <p:cNvSpPr/>
            <p:nvPr/>
          </p:nvSpPr>
          <p:spPr>
            <a:xfrm>
              <a:off x="5607812" y="2442095"/>
              <a:ext cx="154307" cy="151508"/>
            </a:xfrm>
            <a:custGeom>
              <a:avLst/>
              <a:gdLst/>
              <a:ahLst/>
              <a:cxnLst/>
              <a:rect l="l" t="t" r="r" b="b"/>
              <a:pathLst>
                <a:path w="5182" h="5088" extrusionOk="0">
                  <a:moveTo>
                    <a:pt x="2532" y="0"/>
                  </a:moveTo>
                  <a:cubicBezTo>
                    <a:pt x="1172" y="0"/>
                    <a:pt x="0" y="1172"/>
                    <a:pt x="0" y="2532"/>
                  </a:cubicBezTo>
                  <a:cubicBezTo>
                    <a:pt x="0" y="4009"/>
                    <a:pt x="1172" y="5088"/>
                    <a:pt x="2532" y="5088"/>
                  </a:cubicBezTo>
                  <a:cubicBezTo>
                    <a:pt x="4009" y="5088"/>
                    <a:pt x="5181" y="4009"/>
                    <a:pt x="5181" y="2532"/>
                  </a:cubicBezTo>
                  <a:cubicBezTo>
                    <a:pt x="5181" y="1172"/>
                    <a:pt x="4009" y="0"/>
                    <a:pt x="25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37"/>
            <p:cNvSpPr/>
            <p:nvPr/>
          </p:nvSpPr>
          <p:spPr>
            <a:xfrm>
              <a:off x="5485638" y="2808409"/>
              <a:ext cx="416111" cy="224314"/>
            </a:xfrm>
            <a:custGeom>
              <a:avLst/>
              <a:gdLst/>
              <a:ahLst/>
              <a:cxnLst/>
              <a:rect l="l" t="t" r="r" b="b"/>
              <a:pathLst>
                <a:path w="13974" h="7533" extrusionOk="0">
                  <a:moveTo>
                    <a:pt x="6711" y="1"/>
                  </a:moveTo>
                  <a:cubicBezTo>
                    <a:pt x="6561" y="1"/>
                    <a:pt x="5916" y="128"/>
                    <a:pt x="3423" y="1578"/>
                  </a:cubicBezTo>
                  <a:cubicBezTo>
                    <a:pt x="305" y="3336"/>
                    <a:pt x="0" y="7134"/>
                    <a:pt x="0" y="7134"/>
                  </a:cubicBezTo>
                  <a:lnTo>
                    <a:pt x="6752" y="7533"/>
                  </a:lnTo>
                  <a:lnTo>
                    <a:pt x="13973" y="7134"/>
                  </a:lnTo>
                  <a:cubicBezTo>
                    <a:pt x="13973" y="7134"/>
                    <a:pt x="13575" y="3336"/>
                    <a:pt x="10363" y="1578"/>
                  </a:cubicBezTo>
                  <a:cubicBezTo>
                    <a:pt x="7696" y="128"/>
                    <a:pt x="6973" y="1"/>
                    <a:pt x="6801" y="1"/>
                  </a:cubicBezTo>
                  <a:cubicBezTo>
                    <a:pt x="6764" y="1"/>
                    <a:pt x="6752" y="7"/>
                    <a:pt x="6752" y="7"/>
                  </a:cubicBezTo>
                  <a:cubicBezTo>
                    <a:pt x="6752" y="7"/>
                    <a:pt x="6743" y="1"/>
                    <a:pt x="6711" y="1"/>
                  </a:cubicBezTo>
                  <a:close/>
                </a:path>
              </a:pathLst>
            </a:custGeom>
            <a:solidFill>
              <a:srgbClr val="2452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37"/>
            <p:cNvSpPr/>
            <p:nvPr/>
          </p:nvSpPr>
          <p:spPr>
            <a:xfrm>
              <a:off x="4936201" y="2991507"/>
              <a:ext cx="1512221" cy="1512876"/>
            </a:xfrm>
            <a:custGeom>
              <a:avLst/>
              <a:gdLst/>
              <a:ahLst/>
              <a:cxnLst/>
              <a:rect l="l" t="t" r="r" b="b"/>
              <a:pathLst>
                <a:path w="50784" h="50806" extrusionOk="0">
                  <a:moveTo>
                    <a:pt x="25392" y="0"/>
                  </a:moveTo>
                  <a:cubicBezTo>
                    <a:pt x="11419" y="0"/>
                    <a:pt x="1" y="11348"/>
                    <a:pt x="1" y="25415"/>
                  </a:cubicBezTo>
                  <a:cubicBezTo>
                    <a:pt x="1" y="39388"/>
                    <a:pt x="11419" y="50806"/>
                    <a:pt x="25392" y="50806"/>
                  </a:cubicBezTo>
                  <a:cubicBezTo>
                    <a:pt x="39459" y="50806"/>
                    <a:pt x="50783" y="39388"/>
                    <a:pt x="50783" y="25415"/>
                  </a:cubicBezTo>
                  <a:cubicBezTo>
                    <a:pt x="50783" y="11348"/>
                    <a:pt x="39459" y="0"/>
                    <a:pt x="2539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37"/>
            <p:cNvSpPr/>
            <p:nvPr/>
          </p:nvSpPr>
          <p:spPr>
            <a:xfrm>
              <a:off x="5485638" y="4454769"/>
              <a:ext cx="416111" cy="261834"/>
            </a:xfrm>
            <a:custGeom>
              <a:avLst/>
              <a:gdLst/>
              <a:ahLst/>
              <a:cxnLst/>
              <a:rect l="l" t="t" r="r" b="b"/>
              <a:pathLst>
                <a:path w="13974" h="8793" extrusionOk="0">
                  <a:moveTo>
                    <a:pt x="6752" y="0"/>
                  </a:moveTo>
                  <a:lnTo>
                    <a:pt x="0" y="399"/>
                  </a:lnTo>
                  <a:cubicBezTo>
                    <a:pt x="0" y="399"/>
                    <a:pt x="305" y="4009"/>
                    <a:pt x="3423" y="5580"/>
                  </a:cubicBezTo>
                  <a:cubicBezTo>
                    <a:pt x="6448" y="7245"/>
                    <a:pt x="6752" y="8792"/>
                    <a:pt x="6752" y="8792"/>
                  </a:cubicBezTo>
                  <a:cubicBezTo>
                    <a:pt x="6752" y="8792"/>
                    <a:pt x="7127" y="7245"/>
                    <a:pt x="10363" y="5580"/>
                  </a:cubicBezTo>
                  <a:cubicBezTo>
                    <a:pt x="13575" y="4009"/>
                    <a:pt x="13973" y="399"/>
                    <a:pt x="13973" y="399"/>
                  </a:cubicBezTo>
                  <a:lnTo>
                    <a:pt x="675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37"/>
            <p:cNvSpPr/>
            <p:nvPr/>
          </p:nvSpPr>
          <p:spPr>
            <a:xfrm>
              <a:off x="5549867" y="2788340"/>
              <a:ext cx="279283" cy="90107"/>
            </a:xfrm>
            <a:custGeom>
              <a:avLst/>
              <a:gdLst/>
              <a:ahLst/>
              <a:cxnLst/>
              <a:rect l="l" t="t" r="r" b="b"/>
              <a:pathLst>
                <a:path w="9379" h="3026" extrusionOk="0">
                  <a:moveTo>
                    <a:pt x="1079" y="1"/>
                  </a:moveTo>
                  <a:cubicBezTo>
                    <a:pt x="492" y="1"/>
                    <a:pt x="0" y="493"/>
                    <a:pt x="0" y="1079"/>
                  </a:cubicBezTo>
                  <a:lnTo>
                    <a:pt x="0" y="3025"/>
                  </a:lnTo>
                  <a:lnTo>
                    <a:pt x="9378" y="3025"/>
                  </a:lnTo>
                  <a:lnTo>
                    <a:pt x="9378" y="1079"/>
                  </a:lnTo>
                  <a:cubicBezTo>
                    <a:pt x="9378" y="493"/>
                    <a:pt x="8886" y="1"/>
                    <a:pt x="83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37"/>
            <p:cNvSpPr/>
            <p:nvPr/>
          </p:nvSpPr>
          <p:spPr>
            <a:xfrm>
              <a:off x="5520537" y="4559494"/>
              <a:ext cx="343513" cy="157106"/>
            </a:xfrm>
            <a:custGeom>
              <a:avLst/>
              <a:gdLst/>
              <a:ahLst/>
              <a:cxnLst/>
              <a:rect l="l" t="t" r="r" b="b"/>
              <a:pathLst>
                <a:path w="11536" h="5276" extrusionOk="0">
                  <a:moveTo>
                    <a:pt x="0" y="0"/>
                  </a:moveTo>
                  <a:cubicBezTo>
                    <a:pt x="493" y="797"/>
                    <a:pt x="1173" y="1571"/>
                    <a:pt x="2251" y="2063"/>
                  </a:cubicBezTo>
                  <a:cubicBezTo>
                    <a:pt x="5276" y="3728"/>
                    <a:pt x="5580" y="5275"/>
                    <a:pt x="5580" y="5275"/>
                  </a:cubicBezTo>
                  <a:cubicBezTo>
                    <a:pt x="5580" y="5275"/>
                    <a:pt x="5955" y="3728"/>
                    <a:pt x="9191" y="2063"/>
                  </a:cubicBezTo>
                  <a:cubicBezTo>
                    <a:pt x="10269" y="1571"/>
                    <a:pt x="10949" y="797"/>
                    <a:pt x="11535" y="0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1B5137"/>
                </a:solidFill>
              </a:endParaRPr>
            </a:p>
          </p:txBody>
        </p:sp>
        <p:sp>
          <p:nvSpPr>
            <p:cNvPr id="1412" name="Google Shape;1412;p37"/>
            <p:cNvSpPr/>
            <p:nvPr/>
          </p:nvSpPr>
          <p:spPr>
            <a:xfrm>
              <a:off x="5581966" y="2698295"/>
              <a:ext cx="205971" cy="174556"/>
            </a:xfrm>
            <a:custGeom>
              <a:avLst/>
              <a:gdLst/>
              <a:ahLst/>
              <a:cxnLst/>
              <a:rect l="l" t="t" r="r" b="b"/>
              <a:pathLst>
                <a:path w="6917" h="5862" extrusionOk="0">
                  <a:moveTo>
                    <a:pt x="3517" y="0"/>
                  </a:moveTo>
                  <a:cubicBezTo>
                    <a:pt x="1548" y="0"/>
                    <a:pt x="1" y="1360"/>
                    <a:pt x="1" y="2931"/>
                  </a:cubicBezTo>
                  <a:cubicBezTo>
                    <a:pt x="1" y="4572"/>
                    <a:pt x="1548" y="5862"/>
                    <a:pt x="3517" y="5862"/>
                  </a:cubicBezTo>
                  <a:cubicBezTo>
                    <a:pt x="5463" y="5862"/>
                    <a:pt x="6917" y="4572"/>
                    <a:pt x="6917" y="2931"/>
                  </a:cubicBezTo>
                  <a:cubicBezTo>
                    <a:pt x="6917" y="1360"/>
                    <a:pt x="5463" y="0"/>
                    <a:pt x="351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13" name="Google Shape;1413;p37"/>
          <p:cNvSpPr txBox="1"/>
          <p:nvPr/>
        </p:nvSpPr>
        <p:spPr>
          <a:xfrm>
            <a:off x="4938269" y="3499625"/>
            <a:ext cx="1508100" cy="5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18287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Jupiter is the biggest planet and it's gas giant </a:t>
            </a:r>
            <a:endParaRPr sz="12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14" name="Google Shape;1414;p37"/>
          <p:cNvSpPr txBox="1"/>
          <p:nvPr/>
        </p:nvSpPr>
        <p:spPr>
          <a:xfrm>
            <a:off x="4938272" y="3194825"/>
            <a:ext cx="1508100" cy="3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18287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 b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Jupiter </a:t>
            </a:r>
            <a:endParaRPr sz="1800" b="1">
              <a:solidFill>
                <a:srgbClr val="FFFFFF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1415" name="Google Shape;1415;p37"/>
          <p:cNvGrpSpPr/>
          <p:nvPr/>
        </p:nvGrpSpPr>
        <p:grpSpPr>
          <a:xfrm>
            <a:off x="7178776" y="806550"/>
            <a:ext cx="1512221" cy="3910052"/>
            <a:chOff x="7178776" y="806550"/>
            <a:chExt cx="1512221" cy="3910052"/>
          </a:xfrm>
        </p:grpSpPr>
        <p:cxnSp>
          <p:nvCxnSpPr>
            <p:cNvPr id="1416" name="Google Shape;1416;p37"/>
            <p:cNvCxnSpPr/>
            <p:nvPr/>
          </p:nvCxnSpPr>
          <p:spPr>
            <a:xfrm flipH="1">
              <a:off x="7934750" y="806550"/>
              <a:ext cx="10800" cy="2401500"/>
            </a:xfrm>
            <a:prstGeom prst="straightConnector1">
              <a:avLst/>
            </a:prstGeom>
            <a:noFill/>
            <a:ln w="28575" cap="flat" cmpd="sng">
              <a:solidFill>
                <a:srgbClr val="2452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417" name="Google Shape;1417;p37"/>
            <p:cNvSpPr/>
            <p:nvPr/>
          </p:nvSpPr>
          <p:spPr>
            <a:xfrm>
              <a:off x="7917384" y="2785571"/>
              <a:ext cx="30" cy="25847"/>
            </a:xfrm>
            <a:custGeom>
              <a:avLst/>
              <a:gdLst/>
              <a:ahLst/>
              <a:cxnLst/>
              <a:rect l="l" t="t" r="r" b="b"/>
              <a:pathLst>
                <a:path w="1" h="868" fill="none" extrusionOk="0">
                  <a:moveTo>
                    <a:pt x="1" y="0"/>
                  </a:moveTo>
                  <a:lnTo>
                    <a:pt x="1" y="868"/>
                  </a:lnTo>
                </a:path>
              </a:pathLst>
            </a:custGeom>
            <a:noFill/>
            <a:ln w="17000" cap="rnd" cmpd="sng">
              <a:solidFill>
                <a:srgbClr val="E7D8B8"/>
              </a:solidFill>
              <a:prstDash val="solid"/>
              <a:miter lim="2344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37"/>
            <p:cNvSpPr/>
            <p:nvPr/>
          </p:nvSpPr>
          <p:spPr>
            <a:xfrm>
              <a:off x="7231153" y="1716583"/>
              <a:ext cx="1375363" cy="908452"/>
            </a:xfrm>
            <a:custGeom>
              <a:avLst/>
              <a:gdLst/>
              <a:ahLst/>
              <a:cxnLst/>
              <a:rect l="l" t="t" r="r" b="b"/>
              <a:pathLst>
                <a:path w="46188" h="30508" extrusionOk="0">
                  <a:moveTo>
                    <a:pt x="10826" y="5480"/>
                  </a:moveTo>
                  <a:cubicBezTo>
                    <a:pt x="12042" y="5480"/>
                    <a:pt x="13423" y="5903"/>
                    <a:pt x="14935" y="6969"/>
                  </a:cubicBezTo>
                  <a:cubicBezTo>
                    <a:pt x="20116" y="10579"/>
                    <a:pt x="21382" y="13135"/>
                    <a:pt x="21382" y="13135"/>
                  </a:cubicBezTo>
                  <a:cubicBezTo>
                    <a:pt x="17642" y="13510"/>
                    <a:pt x="14740" y="13678"/>
                    <a:pt x="12496" y="13678"/>
                  </a:cubicBezTo>
                  <a:cubicBezTo>
                    <a:pt x="6595" y="13678"/>
                    <a:pt x="5243" y="12515"/>
                    <a:pt x="5158" y="10884"/>
                  </a:cubicBezTo>
                  <a:cubicBezTo>
                    <a:pt x="5088" y="9135"/>
                    <a:pt x="7250" y="5480"/>
                    <a:pt x="10826" y="5480"/>
                  </a:cubicBezTo>
                  <a:close/>
                  <a:moveTo>
                    <a:pt x="35362" y="5480"/>
                  </a:moveTo>
                  <a:cubicBezTo>
                    <a:pt x="38937" y="5480"/>
                    <a:pt x="41099" y="9135"/>
                    <a:pt x="41029" y="10884"/>
                  </a:cubicBezTo>
                  <a:cubicBezTo>
                    <a:pt x="40944" y="12515"/>
                    <a:pt x="39543" y="13678"/>
                    <a:pt x="33651" y="13678"/>
                  </a:cubicBezTo>
                  <a:cubicBezTo>
                    <a:pt x="31410" y="13678"/>
                    <a:pt x="28519" y="13510"/>
                    <a:pt x="24805" y="13135"/>
                  </a:cubicBezTo>
                  <a:cubicBezTo>
                    <a:pt x="24805" y="13135"/>
                    <a:pt x="26071" y="10579"/>
                    <a:pt x="31253" y="6969"/>
                  </a:cubicBezTo>
                  <a:cubicBezTo>
                    <a:pt x="32764" y="5903"/>
                    <a:pt x="34145" y="5480"/>
                    <a:pt x="35362" y="5480"/>
                  </a:cubicBezTo>
                  <a:close/>
                  <a:moveTo>
                    <a:pt x="9853" y="0"/>
                  </a:moveTo>
                  <a:cubicBezTo>
                    <a:pt x="6879" y="0"/>
                    <a:pt x="4560" y="2399"/>
                    <a:pt x="2626" y="6383"/>
                  </a:cubicBezTo>
                  <a:cubicBezTo>
                    <a:pt x="0" y="12150"/>
                    <a:pt x="1266" y="15479"/>
                    <a:pt x="8487" y="15761"/>
                  </a:cubicBezTo>
                  <a:cubicBezTo>
                    <a:pt x="10151" y="15851"/>
                    <a:pt x="11718" y="15886"/>
                    <a:pt x="13146" y="15886"/>
                  </a:cubicBezTo>
                  <a:cubicBezTo>
                    <a:pt x="18021" y="15886"/>
                    <a:pt x="21288" y="15479"/>
                    <a:pt x="21288" y="15479"/>
                  </a:cubicBezTo>
                  <a:lnTo>
                    <a:pt x="21288" y="15479"/>
                  </a:lnTo>
                  <a:cubicBezTo>
                    <a:pt x="21288" y="15480"/>
                    <a:pt x="18756" y="18691"/>
                    <a:pt x="11723" y="21130"/>
                  </a:cubicBezTo>
                  <a:cubicBezTo>
                    <a:pt x="6916" y="22701"/>
                    <a:pt x="6823" y="22794"/>
                    <a:pt x="3611" y="23474"/>
                  </a:cubicBezTo>
                  <a:cubicBezTo>
                    <a:pt x="3611" y="23474"/>
                    <a:pt x="4689" y="27882"/>
                    <a:pt x="7995" y="30508"/>
                  </a:cubicBezTo>
                  <a:cubicBezTo>
                    <a:pt x="7995" y="30508"/>
                    <a:pt x="18545" y="23685"/>
                    <a:pt x="22648" y="16441"/>
                  </a:cubicBezTo>
                  <a:cubicBezTo>
                    <a:pt x="22742" y="16558"/>
                    <a:pt x="22953" y="16558"/>
                    <a:pt x="23047" y="16558"/>
                  </a:cubicBezTo>
                  <a:cubicBezTo>
                    <a:pt x="23234" y="16558"/>
                    <a:pt x="23328" y="16558"/>
                    <a:pt x="23539" y="16441"/>
                  </a:cubicBezTo>
                  <a:cubicBezTo>
                    <a:pt x="27642" y="23685"/>
                    <a:pt x="38192" y="30508"/>
                    <a:pt x="38192" y="30508"/>
                  </a:cubicBezTo>
                  <a:cubicBezTo>
                    <a:pt x="41404" y="27882"/>
                    <a:pt x="42483" y="23474"/>
                    <a:pt x="42483" y="23474"/>
                  </a:cubicBezTo>
                  <a:cubicBezTo>
                    <a:pt x="39271" y="22794"/>
                    <a:pt x="39271" y="22701"/>
                    <a:pt x="34465" y="21130"/>
                  </a:cubicBezTo>
                  <a:cubicBezTo>
                    <a:pt x="27431" y="18691"/>
                    <a:pt x="24899" y="15480"/>
                    <a:pt x="24899" y="15479"/>
                  </a:cubicBezTo>
                  <a:lnTo>
                    <a:pt x="24899" y="15479"/>
                  </a:lnTo>
                  <a:cubicBezTo>
                    <a:pt x="24899" y="15479"/>
                    <a:pt x="28166" y="15886"/>
                    <a:pt x="32997" y="15886"/>
                  </a:cubicBezTo>
                  <a:cubicBezTo>
                    <a:pt x="34414" y="15886"/>
                    <a:pt x="35964" y="15851"/>
                    <a:pt x="37606" y="15761"/>
                  </a:cubicBezTo>
                  <a:cubicBezTo>
                    <a:pt x="44921" y="15479"/>
                    <a:pt x="46187" y="12150"/>
                    <a:pt x="43468" y="6383"/>
                  </a:cubicBezTo>
                  <a:cubicBezTo>
                    <a:pt x="41533" y="2399"/>
                    <a:pt x="39215" y="0"/>
                    <a:pt x="36273" y="0"/>
                  </a:cubicBezTo>
                  <a:cubicBezTo>
                    <a:pt x="35043" y="0"/>
                    <a:pt x="33703" y="420"/>
                    <a:pt x="32237" y="1319"/>
                  </a:cubicBezTo>
                  <a:cubicBezTo>
                    <a:pt x="27642" y="4038"/>
                    <a:pt x="23914" y="11377"/>
                    <a:pt x="23234" y="12643"/>
                  </a:cubicBezTo>
                  <a:lnTo>
                    <a:pt x="22953" y="12643"/>
                  </a:lnTo>
                  <a:cubicBezTo>
                    <a:pt x="22273" y="11377"/>
                    <a:pt x="18451" y="4038"/>
                    <a:pt x="13950" y="1319"/>
                  </a:cubicBezTo>
                  <a:cubicBezTo>
                    <a:pt x="12457" y="420"/>
                    <a:pt x="11098" y="0"/>
                    <a:pt x="985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37"/>
            <p:cNvSpPr/>
            <p:nvPr/>
          </p:nvSpPr>
          <p:spPr>
            <a:xfrm>
              <a:off x="7548765" y="936175"/>
              <a:ext cx="766652" cy="758207"/>
            </a:xfrm>
            <a:custGeom>
              <a:avLst/>
              <a:gdLst/>
              <a:ahLst/>
              <a:cxnLst/>
              <a:rect l="l" t="t" r="r" b="b"/>
              <a:pathLst>
                <a:path w="6331" h="6261" extrusionOk="0">
                  <a:moveTo>
                    <a:pt x="3213" y="1"/>
                  </a:moveTo>
                  <a:cubicBezTo>
                    <a:pt x="1454" y="1"/>
                    <a:pt x="1" y="1360"/>
                    <a:pt x="1" y="3119"/>
                  </a:cubicBezTo>
                  <a:cubicBezTo>
                    <a:pt x="1" y="4877"/>
                    <a:pt x="1454" y="6260"/>
                    <a:pt x="3213" y="6260"/>
                  </a:cubicBezTo>
                  <a:cubicBezTo>
                    <a:pt x="4877" y="6260"/>
                    <a:pt x="6331" y="4877"/>
                    <a:pt x="6331" y="3119"/>
                  </a:cubicBezTo>
                  <a:cubicBezTo>
                    <a:pt x="6331" y="1360"/>
                    <a:pt x="4877" y="1"/>
                    <a:pt x="32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 b="1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04</a:t>
              </a:r>
              <a:endParaRPr sz="2200" b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1420" name="Google Shape;1420;p37"/>
            <p:cNvSpPr/>
            <p:nvPr/>
          </p:nvSpPr>
          <p:spPr>
            <a:xfrm>
              <a:off x="7867836" y="2325489"/>
              <a:ext cx="116609" cy="116638"/>
            </a:xfrm>
            <a:custGeom>
              <a:avLst/>
              <a:gdLst/>
              <a:ahLst/>
              <a:cxnLst/>
              <a:rect l="l" t="t" r="r" b="b"/>
              <a:pathLst>
                <a:path w="3916" h="3917" extrusionOk="0">
                  <a:moveTo>
                    <a:pt x="1946" y="1"/>
                  </a:moveTo>
                  <a:cubicBezTo>
                    <a:pt x="891" y="1"/>
                    <a:pt x="0" y="892"/>
                    <a:pt x="0" y="1970"/>
                  </a:cubicBezTo>
                  <a:cubicBezTo>
                    <a:pt x="0" y="3025"/>
                    <a:pt x="891" y="3916"/>
                    <a:pt x="1946" y="3916"/>
                  </a:cubicBezTo>
                  <a:cubicBezTo>
                    <a:pt x="3025" y="3916"/>
                    <a:pt x="3915" y="3025"/>
                    <a:pt x="3915" y="1970"/>
                  </a:cubicBezTo>
                  <a:cubicBezTo>
                    <a:pt x="3915" y="892"/>
                    <a:pt x="3025" y="1"/>
                    <a:pt x="1946" y="1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37"/>
            <p:cNvSpPr/>
            <p:nvPr/>
          </p:nvSpPr>
          <p:spPr>
            <a:xfrm>
              <a:off x="7867836" y="2590086"/>
              <a:ext cx="116609" cy="116609"/>
            </a:xfrm>
            <a:custGeom>
              <a:avLst/>
              <a:gdLst/>
              <a:ahLst/>
              <a:cxnLst/>
              <a:rect l="l" t="t" r="r" b="b"/>
              <a:pathLst>
                <a:path w="3916" h="3916" extrusionOk="0">
                  <a:moveTo>
                    <a:pt x="1946" y="0"/>
                  </a:moveTo>
                  <a:cubicBezTo>
                    <a:pt x="891" y="0"/>
                    <a:pt x="0" y="891"/>
                    <a:pt x="0" y="1970"/>
                  </a:cubicBezTo>
                  <a:cubicBezTo>
                    <a:pt x="0" y="3048"/>
                    <a:pt x="891" y="3916"/>
                    <a:pt x="1946" y="3916"/>
                  </a:cubicBezTo>
                  <a:cubicBezTo>
                    <a:pt x="3025" y="3916"/>
                    <a:pt x="3915" y="3048"/>
                    <a:pt x="3915" y="1970"/>
                  </a:cubicBezTo>
                  <a:cubicBezTo>
                    <a:pt x="3915" y="891"/>
                    <a:pt x="3025" y="0"/>
                    <a:pt x="19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37"/>
            <p:cNvSpPr/>
            <p:nvPr/>
          </p:nvSpPr>
          <p:spPr>
            <a:xfrm>
              <a:off x="7850387" y="2442095"/>
              <a:ext cx="154307" cy="151508"/>
            </a:xfrm>
            <a:custGeom>
              <a:avLst/>
              <a:gdLst/>
              <a:ahLst/>
              <a:cxnLst/>
              <a:rect l="l" t="t" r="r" b="b"/>
              <a:pathLst>
                <a:path w="5182" h="5088" extrusionOk="0">
                  <a:moveTo>
                    <a:pt x="2532" y="0"/>
                  </a:moveTo>
                  <a:cubicBezTo>
                    <a:pt x="1172" y="0"/>
                    <a:pt x="0" y="1172"/>
                    <a:pt x="0" y="2532"/>
                  </a:cubicBezTo>
                  <a:cubicBezTo>
                    <a:pt x="0" y="4009"/>
                    <a:pt x="1172" y="5088"/>
                    <a:pt x="2532" y="5088"/>
                  </a:cubicBezTo>
                  <a:cubicBezTo>
                    <a:pt x="4009" y="5088"/>
                    <a:pt x="5181" y="4009"/>
                    <a:pt x="5181" y="2532"/>
                  </a:cubicBezTo>
                  <a:cubicBezTo>
                    <a:pt x="5181" y="1172"/>
                    <a:pt x="4009" y="0"/>
                    <a:pt x="25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37"/>
            <p:cNvSpPr/>
            <p:nvPr/>
          </p:nvSpPr>
          <p:spPr>
            <a:xfrm>
              <a:off x="7728213" y="2808409"/>
              <a:ext cx="416111" cy="224314"/>
            </a:xfrm>
            <a:custGeom>
              <a:avLst/>
              <a:gdLst/>
              <a:ahLst/>
              <a:cxnLst/>
              <a:rect l="l" t="t" r="r" b="b"/>
              <a:pathLst>
                <a:path w="13974" h="7533" extrusionOk="0">
                  <a:moveTo>
                    <a:pt x="6711" y="1"/>
                  </a:moveTo>
                  <a:cubicBezTo>
                    <a:pt x="6561" y="1"/>
                    <a:pt x="5916" y="128"/>
                    <a:pt x="3423" y="1578"/>
                  </a:cubicBezTo>
                  <a:cubicBezTo>
                    <a:pt x="305" y="3336"/>
                    <a:pt x="0" y="7134"/>
                    <a:pt x="0" y="7134"/>
                  </a:cubicBezTo>
                  <a:lnTo>
                    <a:pt x="6752" y="7533"/>
                  </a:lnTo>
                  <a:lnTo>
                    <a:pt x="13973" y="7134"/>
                  </a:lnTo>
                  <a:cubicBezTo>
                    <a:pt x="13973" y="7134"/>
                    <a:pt x="13575" y="3336"/>
                    <a:pt x="10363" y="1578"/>
                  </a:cubicBezTo>
                  <a:cubicBezTo>
                    <a:pt x="7696" y="128"/>
                    <a:pt x="6973" y="1"/>
                    <a:pt x="6801" y="1"/>
                  </a:cubicBezTo>
                  <a:cubicBezTo>
                    <a:pt x="6764" y="1"/>
                    <a:pt x="6752" y="7"/>
                    <a:pt x="6752" y="7"/>
                  </a:cubicBezTo>
                  <a:cubicBezTo>
                    <a:pt x="6752" y="7"/>
                    <a:pt x="6743" y="1"/>
                    <a:pt x="6711" y="1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37"/>
            <p:cNvSpPr/>
            <p:nvPr/>
          </p:nvSpPr>
          <p:spPr>
            <a:xfrm>
              <a:off x="7178776" y="2991507"/>
              <a:ext cx="1512221" cy="1512876"/>
            </a:xfrm>
            <a:custGeom>
              <a:avLst/>
              <a:gdLst/>
              <a:ahLst/>
              <a:cxnLst/>
              <a:rect l="l" t="t" r="r" b="b"/>
              <a:pathLst>
                <a:path w="50784" h="50806" extrusionOk="0">
                  <a:moveTo>
                    <a:pt x="25392" y="0"/>
                  </a:moveTo>
                  <a:cubicBezTo>
                    <a:pt x="11419" y="0"/>
                    <a:pt x="1" y="11348"/>
                    <a:pt x="1" y="25415"/>
                  </a:cubicBezTo>
                  <a:cubicBezTo>
                    <a:pt x="1" y="39388"/>
                    <a:pt x="11419" y="50806"/>
                    <a:pt x="25392" y="50806"/>
                  </a:cubicBezTo>
                  <a:cubicBezTo>
                    <a:pt x="39459" y="50806"/>
                    <a:pt x="50783" y="39388"/>
                    <a:pt x="50783" y="25415"/>
                  </a:cubicBezTo>
                  <a:cubicBezTo>
                    <a:pt x="50783" y="11348"/>
                    <a:pt x="39459" y="0"/>
                    <a:pt x="2539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37"/>
            <p:cNvSpPr/>
            <p:nvPr/>
          </p:nvSpPr>
          <p:spPr>
            <a:xfrm>
              <a:off x="7728213" y="4454769"/>
              <a:ext cx="416111" cy="261834"/>
            </a:xfrm>
            <a:custGeom>
              <a:avLst/>
              <a:gdLst/>
              <a:ahLst/>
              <a:cxnLst/>
              <a:rect l="l" t="t" r="r" b="b"/>
              <a:pathLst>
                <a:path w="13974" h="8793" extrusionOk="0">
                  <a:moveTo>
                    <a:pt x="6752" y="0"/>
                  </a:moveTo>
                  <a:lnTo>
                    <a:pt x="0" y="399"/>
                  </a:lnTo>
                  <a:cubicBezTo>
                    <a:pt x="0" y="399"/>
                    <a:pt x="305" y="4009"/>
                    <a:pt x="3423" y="5580"/>
                  </a:cubicBezTo>
                  <a:cubicBezTo>
                    <a:pt x="6448" y="7245"/>
                    <a:pt x="6752" y="8792"/>
                    <a:pt x="6752" y="8792"/>
                  </a:cubicBezTo>
                  <a:cubicBezTo>
                    <a:pt x="6752" y="8792"/>
                    <a:pt x="7127" y="7245"/>
                    <a:pt x="10363" y="5580"/>
                  </a:cubicBezTo>
                  <a:cubicBezTo>
                    <a:pt x="13575" y="4009"/>
                    <a:pt x="13973" y="399"/>
                    <a:pt x="13973" y="399"/>
                  </a:cubicBezTo>
                  <a:lnTo>
                    <a:pt x="6752" y="0"/>
                  </a:lnTo>
                  <a:close/>
                </a:path>
              </a:pathLst>
            </a:custGeom>
            <a:solidFill>
              <a:srgbClr val="F9AB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37"/>
            <p:cNvSpPr/>
            <p:nvPr/>
          </p:nvSpPr>
          <p:spPr>
            <a:xfrm>
              <a:off x="7792442" y="2788340"/>
              <a:ext cx="279283" cy="90107"/>
            </a:xfrm>
            <a:custGeom>
              <a:avLst/>
              <a:gdLst/>
              <a:ahLst/>
              <a:cxnLst/>
              <a:rect l="l" t="t" r="r" b="b"/>
              <a:pathLst>
                <a:path w="9379" h="3026" extrusionOk="0">
                  <a:moveTo>
                    <a:pt x="1079" y="1"/>
                  </a:moveTo>
                  <a:cubicBezTo>
                    <a:pt x="492" y="1"/>
                    <a:pt x="0" y="493"/>
                    <a:pt x="0" y="1079"/>
                  </a:cubicBezTo>
                  <a:lnTo>
                    <a:pt x="0" y="3025"/>
                  </a:lnTo>
                  <a:lnTo>
                    <a:pt x="9378" y="3025"/>
                  </a:lnTo>
                  <a:lnTo>
                    <a:pt x="9378" y="1079"/>
                  </a:lnTo>
                  <a:cubicBezTo>
                    <a:pt x="9378" y="493"/>
                    <a:pt x="8886" y="1"/>
                    <a:pt x="83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37"/>
            <p:cNvSpPr/>
            <p:nvPr/>
          </p:nvSpPr>
          <p:spPr>
            <a:xfrm>
              <a:off x="7763112" y="4559494"/>
              <a:ext cx="343513" cy="157106"/>
            </a:xfrm>
            <a:custGeom>
              <a:avLst/>
              <a:gdLst/>
              <a:ahLst/>
              <a:cxnLst/>
              <a:rect l="l" t="t" r="r" b="b"/>
              <a:pathLst>
                <a:path w="11536" h="5276" extrusionOk="0">
                  <a:moveTo>
                    <a:pt x="0" y="0"/>
                  </a:moveTo>
                  <a:cubicBezTo>
                    <a:pt x="493" y="797"/>
                    <a:pt x="1173" y="1571"/>
                    <a:pt x="2251" y="2063"/>
                  </a:cubicBezTo>
                  <a:cubicBezTo>
                    <a:pt x="5276" y="3728"/>
                    <a:pt x="5580" y="5275"/>
                    <a:pt x="5580" y="5275"/>
                  </a:cubicBezTo>
                  <a:cubicBezTo>
                    <a:pt x="5580" y="5275"/>
                    <a:pt x="5955" y="3728"/>
                    <a:pt x="9191" y="2063"/>
                  </a:cubicBezTo>
                  <a:cubicBezTo>
                    <a:pt x="10269" y="1571"/>
                    <a:pt x="10949" y="797"/>
                    <a:pt x="11535" y="0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1B5137"/>
                </a:solidFill>
              </a:endParaRPr>
            </a:p>
          </p:txBody>
        </p:sp>
        <p:sp>
          <p:nvSpPr>
            <p:cNvPr id="1428" name="Google Shape;1428;p37"/>
            <p:cNvSpPr/>
            <p:nvPr/>
          </p:nvSpPr>
          <p:spPr>
            <a:xfrm>
              <a:off x="7824541" y="2698295"/>
              <a:ext cx="205971" cy="174556"/>
            </a:xfrm>
            <a:custGeom>
              <a:avLst/>
              <a:gdLst/>
              <a:ahLst/>
              <a:cxnLst/>
              <a:rect l="l" t="t" r="r" b="b"/>
              <a:pathLst>
                <a:path w="6917" h="5862" extrusionOk="0">
                  <a:moveTo>
                    <a:pt x="3517" y="0"/>
                  </a:moveTo>
                  <a:cubicBezTo>
                    <a:pt x="1548" y="0"/>
                    <a:pt x="1" y="1360"/>
                    <a:pt x="1" y="2931"/>
                  </a:cubicBezTo>
                  <a:cubicBezTo>
                    <a:pt x="1" y="4572"/>
                    <a:pt x="1548" y="5862"/>
                    <a:pt x="3517" y="5862"/>
                  </a:cubicBezTo>
                  <a:cubicBezTo>
                    <a:pt x="5463" y="5862"/>
                    <a:pt x="6917" y="4572"/>
                    <a:pt x="6917" y="2931"/>
                  </a:cubicBezTo>
                  <a:cubicBezTo>
                    <a:pt x="6917" y="1360"/>
                    <a:pt x="5463" y="0"/>
                    <a:pt x="351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29" name="Google Shape;1429;p37"/>
          <p:cNvSpPr txBox="1"/>
          <p:nvPr/>
        </p:nvSpPr>
        <p:spPr>
          <a:xfrm>
            <a:off x="7178803" y="3499625"/>
            <a:ext cx="1508100" cy="5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18287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Neptune is the farthest planet from the Sun</a:t>
            </a:r>
            <a:endParaRPr sz="12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12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30" name="Google Shape;1430;p37"/>
          <p:cNvSpPr txBox="1"/>
          <p:nvPr/>
        </p:nvSpPr>
        <p:spPr>
          <a:xfrm>
            <a:off x="7178803" y="3194825"/>
            <a:ext cx="1508100" cy="3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91425" rIns="18287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 b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Neptune</a:t>
            </a:r>
            <a:endParaRPr sz="1800" b="1">
              <a:solidFill>
                <a:srgbClr val="FFFFFF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431" name="Google Shape;1431;p37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Christmas Infographics</a:t>
            </a:r>
            <a:endParaRPr sz="2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6" name="Google Shape;1436;p38"/>
          <p:cNvGrpSpPr/>
          <p:nvPr/>
        </p:nvGrpSpPr>
        <p:grpSpPr>
          <a:xfrm>
            <a:off x="2684448" y="796798"/>
            <a:ext cx="1384939" cy="1942527"/>
            <a:chOff x="2684448" y="796798"/>
            <a:chExt cx="1384939" cy="1942527"/>
          </a:xfrm>
        </p:grpSpPr>
        <p:sp>
          <p:nvSpPr>
            <p:cNvPr id="1437" name="Google Shape;1437;p38"/>
            <p:cNvSpPr/>
            <p:nvPr/>
          </p:nvSpPr>
          <p:spPr>
            <a:xfrm>
              <a:off x="3530545" y="1401757"/>
              <a:ext cx="253561" cy="223244"/>
            </a:xfrm>
            <a:custGeom>
              <a:avLst/>
              <a:gdLst/>
              <a:ahLst/>
              <a:cxnLst/>
              <a:rect l="l" t="t" r="r" b="b"/>
              <a:pathLst>
                <a:path w="8347" h="7349" extrusionOk="0">
                  <a:moveTo>
                    <a:pt x="4285" y="0"/>
                  </a:moveTo>
                  <a:cubicBezTo>
                    <a:pt x="3844" y="0"/>
                    <a:pt x="3395" y="83"/>
                    <a:pt x="2957" y="257"/>
                  </a:cubicBezTo>
                  <a:cubicBezTo>
                    <a:pt x="956" y="916"/>
                    <a:pt x="1" y="3099"/>
                    <a:pt x="774" y="5010"/>
                  </a:cubicBezTo>
                  <a:cubicBezTo>
                    <a:pt x="1347" y="6451"/>
                    <a:pt x="2701" y="7348"/>
                    <a:pt x="4150" y="7348"/>
                  </a:cubicBezTo>
                  <a:cubicBezTo>
                    <a:pt x="4599" y="7348"/>
                    <a:pt x="5057" y="7262"/>
                    <a:pt x="5504" y="7079"/>
                  </a:cubicBezTo>
                  <a:cubicBezTo>
                    <a:pt x="7391" y="6420"/>
                    <a:pt x="8346" y="4236"/>
                    <a:pt x="7687" y="2349"/>
                  </a:cubicBezTo>
                  <a:cubicBezTo>
                    <a:pt x="7111" y="900"/>
                    <a:pt x="5744" y="0"/>
                    <a:pt x="4285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38"/>
            <p:cNvSpPr/>
            <p:nvPr/>
          </p:nvSpPr>
          <p:spPr>
            <a:xfrm>
              <a:off x="2834238" y="1666645"/>
              <a:ext cx="253561" cy="223214"/>
            </a:xfrm>
            <a:custGeom>
              <a:avLst/>
              <a:gdLst/>
              <a:ahLst/>
              <a:cxnLst/>
              <a:rect l="l" t="t" r="r" b="b"/>
              <a:pathLst>
                <a:path w="8347" h="7348" extrusionOk="0">
                  <a:moveTo>
                    <a:pt x="4208" y="0"/>
                  </a:moveTo>
                  <a:cubicBezTo>
                    <a:pt x="3753" y="0"/>
                    <a:pt x="3290" y="86"/>
                    <a:pt x="2843" y="269"/>
                  </a:cubicBezTo>
                  <a:cubicBezTo>
                    <a:pt x="956" y="929"/>
                    <a:pt x="1" y="3112"/>
                    <a:pt x="751" y="4999"/>
                  </a:cubicBezTo>
                  <a:cubicBezTo>
                    <a:pt x="1275" y="6448"/>
                    <a:pt x="2670" y="7348"/>
                    <a:pt x="4154" y="7348"/>
                  </a:cubicBezTo>
                  <a:cubicBezTo>
                    <a:pt x="4603" y="7348"/>
                    <a:pt x="5060" y="7265"/>
                    <a:pt x="5504" y="7091"/>
                  </a:cubicBezTo>
                  <a:cubicBezTo>
                    <a:pt x="7391" y="6409"/>
                    <a:pt x="8346" y="4249"/>
                    <a:pt x="7573" y="2338"/>
                  </a:cubicBezTo>
                  <a:cubicBezTo>
                    <a:pt x="7070" y="898"/>
                    <a:pt x="5678" y="0"/>
                    <a:pt x="4208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38"/>
            <p:cNvSpPr/>
            <p:nvPr/>
          </p:nvSpPr>
          <p:spPr>
            <a:xfrm>
              <a:off x="2883297" y="1707320"/>
              <a:ext cx="155442" cy="140405"/>
            </a:xfrm>
            <a:custGeom>
              <a:avLst/>
              <a:gdLst/>
              <a:ahLst/>
              <a:cxnLst/>
              <a:rect l="l" t="t" r="r" b="b"/>
              <a:pathLst>
                <a:path w="5117" h="4622" extrusionOk="0">
                  <a:moveTo>
                    <a:pt x="2536" y="1"/>
                  </a:moveTo>
                  <a:cubicBezTo>
                    <a:pt x="2262" y="1"/>
                    <a:pt x="1982" y="51"/>
                    <a:pt x="1706" y="158"/>
                  </a:cubicBezTo>
                  <a:cubicBezTo>
                    <a:pt x="569" y="636"/>
                    <a:pt x="0" y="1955"/>
                    <a:pt x="387" y="3092"/>
                  </a:cubicBezTo>
                  <a:cubicBezTo>
                    <a:pt x="747" y="4063"/>
                    <a:pt x="1661" y="4621"/>
                    <a:pt x="2635" y="4621"/>
                  </a:cubicBezTo>
                  <a:cubicBezTo>
                    <a:pt x="2893" y="4621"/>
                    <a:pt x="3154" y="4582"/>
                    <a:pt x="3411" y="4501"/>
                  </a:cubicBezTo>
                  <a:cubicBezTo>
                    <a:pt x="4548" y="4047"/>
                    <a:pt x="5117" y="2705"/>
                    <a:pt x="4730" y="1477"/>
                  </a:cubicBezTo>
                  <a:cubicBezTo>
                    <a:pt x="4360" y="595"/>
                    <a:pt x="3484" y="1"/>
                    <a:pt x="2536" y="1"/>
                  </a:cubicBezTo>
                  <a:close/>
                </a:path>
              </a:pathLst>
            </a:custGeom>
            <a:solidFill>
              <a:srgbClr val="FFC2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38"/>
            <p:cNvSpPr/>
            <p:nvPr/>
          </p:nvSpPr>
          <p:spPr>
            <a:xfrm>
              <a:off x="3579604" y="1442432"/>
              <a:ext cx="158206" cy="140739"/>
            </a:xfrm>
            <a:custGeom>
              <a:avLst/>
              <a:gdLst/>
              <a:ahLst/>
              <a:cxnLst/>
              <a:rect l="l" t="t" r="r" b="b"/>
              <a:pathLst>
                <a:path w="5208" h="4633" extrusionOk="0">
                  <a:moveTo>
                    <a:pt x="2557" y="1"/>
                  </a:moveTo>
                  <a:cubicBezTo>
                    <a:pt x="2301" y="1"/>
                    <a:pt x="2044" y="47"/>
                    <a:pt x="1797" y="146"/>
                  </a:cubicBezTo>
                  <a:cubicBezTo>
                    <a:pt x="569" y="623"/>
                    <a:pt x="0" y="1965"/>
                    <a:pt x="478" y="3193"/>
                  </a:cubicBezTo>
                  <a:cubicBezTo>
                    <a:pt x="783" y="4090"/>
                    <a:pt x="1667" y="4633"/>
                    <a:pt x="2630" y="4633"/>
                  </a:cubicBezTo>
                  <a:cubicBezTo>
                    <a:pt x="2888" y="4633"/>
                    <a:pt x="3151" y="4594"/>
                    <a:pt x="3411" y="4512"/>
                  </a:cubicBezTo>
                  <a:cubicBezTo>
                    <a:pt x="4548" y="4034"/>
                    <a:pt x="5208" y="2716"/>
                    <a:pt x="4753" y="1488"/>
                  </a:cubicBezTo>
                  <a:cubicBezTo>
                    <a:pt x="4379" y="598"/>
                    <a:pt x="3477" y="1"/>
                    <a:pt x="2557" y="1"/>
                  </a:cubicBezTo>
                  <a:close/>
                </a:path>
              </a:pathLst>
            </a:custGeom>
            <a:solidFill>
              <a:srgbClr val="FFC2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38"/>
            <p:cNvSpPr/>
            <p:nvPr/>
          </p:nvSpPr>
          <p:spPr>
            <a:xfrm>
              <a:off x="2843230" y="1472141"/>
              <a:ext cx="1226157" cy="1084386"/>
            </a:xfrm>
            <a:custGeom>
              <a:avLst/>
              <a:gdLst/>
              <a:ahLst/>
              <a:cxnLst/>
              <a:rect l="l" t="t" r="r" b="b"/>
              <a:pathLst>
                <a:path w="40364" h="35697" extrusionOk="0">
                  <a:moveTo>
                    <a:pt x="20148" y="1"/>
                  </a:moveTo>
                  <a:cubicBezTo>
                    <a:pt x="18044" y="1"/>
                    <a:pt x="15906" y="376"/>
                    <a:pt x="13826" y="1169"/>
                  </a:cubicBezTo>
                  <a:cubicBezTo>
                    <a:pt x="4639" y="4671"/>
                    <a:pt x="0" y="14995"/>
                    <a:pt x="3502" y="24182"/>
                  </a:cubicBezTo>
                  <a:cubicBezTo>
                    <a:pt x="6212" y="31307"/>
                    <a:pt x="13005" y="35697"/>
                    <a:pt x="20195" y="35697"/>
                  </a:cubicBezTo>
                  <a:cubicBezTo>
                    <a:pt x="22299" y="35697"/>
                    <a:pt x="24436" y="35321"/>
                    <a:pt x="26515" y="34528"/>
                  </a:cubicBezTo>
                  <a:cubicBezTo>
                    <a:pt x="35702" y="31004"/>
                    <a:pt x="40364" y="20680"/>
                    <a:pt x="36839" y="11493"/>
                  </a:cubicBezTo>
                  <a:cubicBezTo>
                    <a:pt x="34130" y="4386"/>
                    <a:pt x="27338" y="1"/>
                    <a:pt x="2014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38"/>
            <p:cNvSpPr/>
            <p:nvPr/>
          </p:nvSpPr>
          <p:spPr>
            <a:xfrm>
              <a:off x="3335067" y="1908903"/>
              <a:ext cx="460766" cy="406664"/>
            </a:xfrm>
            <a:custGeom>
              <a:avLst/>
              <a:gdLst/>
              <a:ahLst/>
              <a:cxnLst/>
              <a:rect l="l" t="t" r="r" b="b"/>
              <a:pathLst>
                <a:path w="15168" h="13387" extrusionOk="0">
                  <a:moveTo>
                    <a:pt x="7572" y="1"/>
                  </a:moveTo>
                  <a:cubicBezTo>
                    <a:pt x="6789" y="1"/>
                    <a:pt x="5991" y="140"/>
                    <a:pt x="5208" y="435"/>
                  </a:cubicBezTo>
                  <a:cubicBezTo>
                    <a:pt x="1797" y="1754"/>
                    <a:pt x="0" y="5642"/>
                    <a:pt x="1319" y="9053"/>
                  </a:cubicBezTo>
                  <a:cubicBezTo>
                    <a:pt x="2354" y="11755"/>
                    <a:pt x="4904" y="13387"/>
                    <a:pt x="7582" y="13387"/>
                  </a:cubicBezTo>
                  <a:cubicBezTo>
                    <a:pt x="8375" y="13387"/>
                    <a:pt x="9180" y="13243"/>
                    <a:pt x="9960" y="12942"/>
                  </a:cubicBezTo>
                  <a:cubicBezTo>
                    <a:pt x="13462" y="11714"/>
                    <a:pt x="15168" y="7825"/>
                    <a:pt x="13826" y="4324"/>
                  </a:cubicBezTo>
                  <a:cubicBezTo>
                    <a:pt x="12802" y="1676"/>
                    <a:pt x="10285" y="1"/>
                    <a:pt x="7572" y="1"/>
                  </a:cubicBezTo>
                  <a:close/>
                </a:path>
              </a:pathLst>
            </a:custGeom>
            <a:solidFill>
              <a:srgbClr val="FFC2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38"/>
            <p:cNvSpPr/>
            <p:nvPr/>
          </p:nvSpPr>
          <p:spPr>
            <a:xfrm>
              <a:off x="3473223" y="1968138"/>
              <a:ext cx="195510" cy="172544"/>
            </a:xfrm>
            <a:custGeom>
              <a:avLst/>
              <a:gdLst/>
              <a:ahLst/>
              <a:cxnLst/>
              <a:rect l="l" t="t" r="r" b="b"/>
              <a:pathLst>
                <a:path w="6436" h="5680" extrusionOk="0">
                  <a:moveTo>
                    <a:pt x="3257" y="1"/>
                  </a:moveTo>
                  <a:cubicBezTo>
                    <a:pt x="2930" y="1"/>
                    <a:pt x="2598" y="62"/>
                    <a:pt x="2274" y="190"/>
                  </a:cubicBezTo>
                  <a:cubicBezTo>
                    <a:pt x="751" y="759"/>
                    <a:pt x="0" y="2374"/>
                    <a:pt x="569" y="3874"/>
                  </a:cubicBezTo>
                  <a:cubicBezTo>
                    <a:pt x="1008" y="4980"/>
                    <a:pt x="2070" y="5680"/>
                    <a:pt x="3232" y="5680"/>
                  </a:cubicBezTo>
                  <a:cubicBezTo>
                    <a:pt x="3576" y="5680"/>
                    <a:pt x="3928" y="5619"/>
                    <a:pt x="4275" y="5489"/>
                  </a:cubicBezTo>
                  <a:cubicBezTo>
                    <a:pt x="5685" y="4920"/>
                    <a:pt x="6436" y="3306"/>
                    <a:pt x="5867" y="1896"/>
                  </a:cubicBezTo>
                  <a:cubicBezTo>
                    <a:pt x="5427" y="717"/>
                    <a:pt x="4374" y="1"/>
                    <a:pt x="32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38"/>
            <p:cNvSpPr/>
            <p:nvPr/>
          </p:nvSpPr>
          <p:spPr>
            <a:xfrm>
              <a:off x="3167902" y="1944413"/>
              <a:ext cx="75306" cy="65767"/>
            </a:xfrm>
            <a:custGeom>
              <a:avLst/>
              <a:gdLst/>
              <a:ahLst/>
              <a:cxnLst/>
              <a:rect l="l" t="t" r="r" b="b"/>
              <a:pathLst>
                <a:path w="2479" h="2165" extrusionOk="0">
                  <a:moveTo>
                    <a:pt x="1313" y="1"/>
                  </a:moveTo>
                  <a:cubicBezTo>
                    <a:pt x="1167" y="1"/>
                    <a:pt x="1016" y="35"/>
                    <a:pt x="864" y="107"/>
                  </a:cubicBezTo>
                  <a:cubicBezTo>
                    <a:pt x="296" y="312"/>
                    <a:pt x="0" y="881"/>
                    <a:pt x="296" y="1449"/>
                  </a:cubicBezTo>
                  <a:cubicBezTo>
                    <a:pt x="440" y="1900"/>
                    <a:pt x="827" y="2164"/>
                    <a:pt x="1264" y="2164"/>
                  </a:cubicBezTo>
                  <a:cubicBezTo>
                    <a:pt x="1379" y="2164"/>
                    <a:pt x="1497" y="2146"/>
                    <a:pt x="1615" y="2108"/>
                  </a:cubicBezTo>
                  <a:cubicBezTo>
                    <a:pt x="2183" y="1927"/>
                    <a:pt x="2479" y="1244"/>
                    <a:pt x="2274" y="676"/>
                  </a:cubicBezTo>
                  <a:cubicBezTo>
                    <a:pt x="2074" y="259"/>
                    <a:pt x="1715" y="1"/>
                    <a:pt x="13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38"/>
            <p:cNvSpPr/>
            <p:nvPr/>
          </p:nvSpPr>
          <p:spPr>
            <a:xfrm>
              <a:off x="3620340" y="1796112"/>
              <a:ext cx="74638" cy="64431"/>
            </a:xfrm>
            <a:custGeom>
              <a:avLst/>
              <a:gdLst/>
              <a:ahLst/>
              <a:cxnLst/>
              <a:rect l="l" t="t" r="r" b="b"/>
              <a:pathLst>
                <a:path w="2457" h="2121" extrusionOk="0">
                  <a:moveTo>
                    <a:pt x="1283" y="0"/>
                  </a:moveTo>
                  <a:cubicBezTo>
                    <a:pt x="1136" y="0"/>
                    <a:pt x="986" y="26"/>
                    <a:pt x="842" y="78"/>
                  </a:cubicBezTo>
                  <a:cubicBezTo>
                    <a:pt x="274" y="259"/>
                    <a:pt x="1" y="828"/>
                    <a:pt x="274" y="1396"/>
                  </a:cubicBezTo>
                  <a:cubicBezTo>
                    <a:pt x="416" y="1843"/>
                    <a:pt x="797" y="2121"/>
                    <a:pt x="1230" y="2121"/>
                  </a:cubicBezTo>
                  <a:cubicBezTo>
                    <a:pt x="1348" y="2121"/>
                    <a:pt x="1470" y="2100"/>
                    <a:pt x="1593" y="2056"/>
                  </a:cubicBezTo>
                  <a:cubicBezTo>
                    <a:pt x="2161" y="1874"/>
                    <a:pt x="2457" y="1215"/>
                    <a:pt x="2275" y="646"/>
                  </a:cubicBezTo>
                  <a:cubicBezTo>
                    <a:pt x="2122" y="222"/>
                    <a:pt x="1716" y="0"/>
                    <a:pt x="128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38"/>
            <p:cNvSpPr/>
            <p:nvPr/>
          </p:nvSpPr>
          <p:spPr>
            <a:xfrm>
              <a:off x="3110549" y="2457452"/>
              <a:ext cx="788904" cy="281873"/>
            </a:xfrm>
            <a:custGeom>
              <a:avLst/>
              <a:gdLst/>
              <a:ahLst/>
              <a:cxnLst/>
              <a:rect l="l" t="t" r="r" b="b"/>
              <a:pathLst>
                <a:path w="25970" h="9279" extrusionOk="0">
                  <a:moveTo>
                    <a:pt x="1" y="0"/>
                  </a:moveTo>
                  <a:lnTo>
                    <a:pt x="1" y="9278"/>
                  </a:lnTo>
                  <a:lnTo>
                    <a:pt x="25970" y="9278"/>
                  </a:lnTo>
                  <a:lnTo>
                    <a:pt x="25970" y="0"/>
                  </a:ln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38"/>
            <p:cNvSpPr/>
            <p:nvPr/>
          </p:nvSpPr>
          <p:spPr>
            <a:xfrm>
              <a:off x="3078775" y="2089282"/>
              <a:ext cx="198973" cy="198274"/>
            </a:xfrm>
            <a:custGeom>
              <a:avLst/>
              <a:gdLst/>
              <a:ahLst/>
              <a:cxnLst/>
              <a:rect l="l" t="t" r="r" b="b"/>
              <a:pathLst>
                <a:path w="6550" h="6527" extrusionOk="0">
                  <a:moveTo>
                    <a:pt x="3321" y="0"/>
                  </a:moveTo>
                  <a:cubicBezTo>
                    <a:pt x="1524" y="0"/>
                    <a:pt x="1" y="1410"/>
                    <a:pt x="1" y="3206"/>
                  </a:cubicBezTo>
                  <a:cubicBezTo>
                    <a:pt x="1" y="5003"/>
                    <a:pt x="1524" y="6526"/>
                    <a:pt x="3321" y="6526"/>
                  </a:cubicBezTo>
                  <a:cubicBezTo>
                    <a:pt x="5117" y="6526"/>
                    <a:pt x="6550" y="5003"/>
                    <a:pt x="6550" y="3206"/>
                  </a:cubicBezTo>
                  <a:cubicBezTo>
                    <a:pt x="6550" y="1410"/>
                    <a:pt x="5117" y="0"/>
                    <a:pt x="332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38"/>
            <p:cNvSpPr/>
            <p:nvPr/>
          </p:nvSpPr>
          <p:spPr>
            <a:xfrm>
              <a:off x="3746770" y="1890312"/>
              <a:ext cx="120902" cy="120933"/>
            </a:xfrm>
            <a:custGeom>
              <a:avLst/>
              <a:gdLst/>
              <a:ahLst/>
              <a:cxnLst/>
              <a:rect l="l" t="t" r="r" b="b"/>
              <a:pathLst>
                <a:path w="3980" h="3981" extrusionOk="0">
                  <a:moveTo>
                    <a:pt x="1979" y="1"/>
                  </a:moveTo>
                  <a:cubicBezTo>
                    <a:pt x="842" y="1"/>
                    <a:pt x="0" y="956"/>
                    <a:pt x="0" y="2002"/>
                  </a:cubicBezTo>
                  <a:cubicBezTo>
                    <a:pt x="0" y="3139"/>
                    <a:pt x="842" y="3980"/>
                    <a:pt x="1979" y="3980"/>
                  </a:cubicBezTo>
                  <a:cubicBezTo>
                    <a:pt x="3116" y="3980"/>
                    <a:pt x="3980" y="3139"/>
                    <a:pt x="3980" y="2002"/>
                  </a:cubicBezTo>
                  <a:cubicBezTo>
                    <a:pt x="3980" y="956"/>
                    <a:pt x="3116" y="1"/>
                    <a:pt x="197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38"/>
            <p:cNvSpPr/>
            <p:nvPr/>
          </p:nvSpPr>
          <p:spPr>
            <a:xfrm>
              <a:off x="2972394" y="1191274"/>
              <a:ext cx="483579" cy="489108"/>
            </a:xfrm>
            <a:custGeom>
              <a:avLst/>
              <a:gdLst/>
              <a:ahLst/>
              <a:cxnLst/>
              <a:rect l="l" t="t" r="r" b="b"/>
              <a:pathLst>
                <a:path w="15919" h="16101" extrusionOk="0">
                  <a:moveTo>
                    <a:pt x="11848" y="0"/>
                  </a:moveTo>
                  <a:lnTo>
                    <a:pt x="1" y="4162"/>
                  </a:lnTo>
                  <a:lnTo>
                    <a:pt x="4071" y="16100"/>
                  </a:lnTo>
                  <a:lnTo>
                    <a:pt x="15919" y="11825"/>
                  </a:lnTo>
                  <a:lnTo>
                    <a:pt x="11848" y="0"/>
                  </a:ln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38"/>
            <p:cNvSpPr/>
            <p:nvPr/>
          </p:nvSpPr>
          <p:spPr>
            <a:xfrm>
              <a:off x="3061520" y="1629585"/>
              <a:ext cx="71873" cy="64157"/>
            </a:xfrm>
            <a:custGeom>
              <a:avLst/>
              <a:gdLst/>
              <a:ahLst/>
              <a:cxnLst/>
              <a:rect l="l" t="t" r="r" b="b"/>
              <a:pathLst>
                <a:path w="2366" h="2112" extrusionOk="0">
                  <a:moveTo>
                    <a:pt x="1179" y="1"/>
                  </a:moveTo>
                  <a:cubicBezTo>
                    <a:pt x="1070" y="1"/>
                    <a:pt x="963" y="19"/>
                    <a:pt x="864" y="57"/>
                  </a:cubicBezTo>
                  <a:cubicBezTo>
                    <a:pt x="296" y="238"/>
                    <a:pt x="0" y="807"/>
                    <a:pt x="205" y="1375"/>
                  </a:cubicBezTo>
                  <a:cubicBezTo>
                    <a:pt x="351" y="1831"/>
                    <a:pt x="744" y="2111"/>
                    <a:pt x="1187" y="2111"/>
                  </a:cubicBezTo>
                  <a:cubicBezTo>
                    <a:pt x="1298" y="2111"/>
                    <a:pt x="1411" y="2094"/>
                    <a:pt x="1524" y="2058"/>
                  </a:cubicBezTo>
                  <a:cubicBezTo>
                    <a:pt x="2092" y="1853"/>
                    <a:pt x="2365" y="1193"/>
                    <a:pt x="2183" y="716"/>
                  </a:cubicBezTo>
                  <a:cubicBezTo>
                    <a:pt x="2039" y="265"/>
                    <a:pt x="1595" y="1"/>
                    <a:pt x="1179" y="1"/>
                  </a:cubicBezTo>
                  <a:close/>
                </a:path>
              </a:pathLst>
            </a:custGeom>
            <a:solidFill>
              <a:srgbClr val="FFD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38"/>
            <p:cNvSpPr/>
            <p:nvPr/>
          </p:nvSpPr>
          <p:spPr>
            <a:xfrm>
              <a:off x="3346793" y="1330189"/>
              <a:ext cx="71873" cy="63823"/>
            </a:xfrm>
            <a:custGeom>
              <a:avLst/>
              <a:gdLst/>
              <a:ahLst/>
              <a:cxnLst/>
              <a:rect l="l" t="t" r="r" b="b"/>
              <a:pathLst>
                <a:path w="2366" h="2101" extrusionOk="0">
                  <a:moveTo>
                    <a:pt x="1213" y="0"/>
                  </a:moveTo>
                  <a:cubicBezTo>
                    <a:pt x="1092" y="0"/>
                    <a:pt x="967" y="21"/>
                    <a:pt x="842" y="66"/>
                  </a:cubicBezTo>
                  <a:cubicBezTo>
                    <a:pt x="274" y="248"/>
                    <a:pt x="1" y="817"/>
                    <a:pt x="183" y="1385"/>
                  </a:cubicBezTo>
                  <a:cubicBezTo>
                    <a:pt x="330" y="1773"/>
                    <a:pt x="808" y="2101"/>
                    <a:pt x="1226" y="2101"/>
                  </a:cubicBezTo>
                  <a:cubicBezTo>
                    <a:pt x="1323" y="2101"/>
                    <a:pt x="1416" y="2083"/>
                    <a:pt x="1502" y="2045"/>
                  </a:cubicBezTo>
                  <a:cubicBezTo>
                    <a:pt x="2070" y="1863"/>
                    <a:pt x="2366" y="1203"/>
                    <a:pt x="2184" y="635"/>
                  </a:cubicBezTo>
                  <a:cubicBezTo>
                    <a:pt x="2024" y="262"/>
                    <a:pt x="1643" y="0"/>
                    <a:pt x="1213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38"/>
            <p:cNvSpPr/>
            <p:nvPr/>
          </p:nvSpPr>
          <p:spPr>
            <a:xfrm>
              <a:off x="2995207" y="1439637"/>
              <a:ext cx="69109" cy="64127"/>
            </a:xfrm>
            <a:custGeom>
              <a:avLst/>
              <a:gdLst/>
              <a:ahLst/>
              <a:cxnLst/>
              <a:rect l="l" t="t" r="r" b="b"/>
              <a:pathLst>
                <a:path w="2275" h="2111" extrusionOk="0">
                  <a:moveTo>
                    <a:pt x="1179" y="0"/>
                  </a:moveTo>
                  <a:cubicBezTo>
                    <a:pt x="1070" y="0"/>
                    <a:pt x="963" y="18"/>
                    <a:pt x="864" y="56"/>
                  </a:cubicBezTo>
                  <a:cubicBezTo>
                    <a:pt x="296" y="238"/>
                    <a:pt x="0" y="806"/>
                    <a:pt x="205" y="1375"/>
                  </a:cubicBezTo>
                  <a:cubicBezTo>
                    <a:pt x="351" y="1830"/>
                    <a:pt x="744" y="2111"/>
                    <a:pt x="1187" y="2111"/>
                  </a:cubicBezTo>
                  <a:cubicBezTo>
                    <a:pt x="1298" y="2111"/>
                    <a:pt x="1411" y="2093"/>
                    <a:pt x="1524" y="2057"/>
                  </a:cubicBezTo>
                  <a:cubicBezTo>
                    <a:pt x="2001" y="1852"/>
                    <a:pt x="2274" y="1284"/>
                    <a:pt x="2183" y="715"/>
                  </a:cubicBezTo>
                  <a:cubicBezTo>
                    <a:pt x="2039" y="265"/>
                    <a:pt x="1595" y="0"/>
                    <a:pt x="1179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38"/>
            <p:cNvSpPr/>
            <p:nvPr/>
          </p:nvSpPr>
          <p:spPr>
            <a:xfrm>
              <a:off x="3029746" y="1351119"/>
              <a:ext cx="351620" cy="168990"/>
            </a:xfrm>
            <a:custGeom>
              <a:avLst/>
              <a:gdLst/>
              <a:ahLst/>
              <a:cxnLst/>
              <a:rect l="l" t="t" r="r" b="b"/>
              <a:pathLst>
                <a:path w="11575" h="5563" extrusionOk="0">
                  <a:moveTo>
                    <a:pt x="11132" y="1"/>
                  </a:moveTo>
                  <a:cubicBezTo>
                    <a:pt x="10998" y="1"/>
                    <a:pt x="10860" y="85"/>
                    <a:pt x="10711" y="219"/>
                  </a:cubicBezTo>
                  <a:cubicBezTo>
                    <a:pt x="10347" y="1174"/>
                    <a:pt x="9778" y="2015"/>
                    <a:pt x="9005" y="2697"/>
                  </a:cubicBezTo>
                  <a:cubicBezTo>
                    <a:pt x="8641" y="3061"/>
                    <a:pt x="8346" y="3357"/>
                    <a:pt x="7868" y="3629"/>
                  </a:cubicBezTo>
                  <a:cubicBezTo>
                    <a:pt x="7504" y="3925"/>
                    <a:pt x="7027" y="4107"/>
                    <a:pt x="6549" y="4198"/>
                  </a:cubicBezTo>
                  <a:cubicBezTo>
                    <a:pt x="5935" y="4388"/>
                    <a:pt x="5283" y="4456"/>
                    <a:pt x="4648" y="4456"/>
                  </a:cubicBezTo>
                  <a:cubicBezTo>
                    <a:pt x="4296" y="4456"/>
                    <a:pt x="3948" y="4435"/>
                    <a:pt x="3616" y="4403"/>
                  </a:cubicBezTo>
                  <a:cubicBezTo>
                    <a:pt x="3047" y="4289"/>
                    <a:pt x="2570" y="4198"/>
                    <a:pt x="2092" y="4107"/>
                  </a:cubicBezTo>
                  <a:cubicBezTo>
                    <a:pt x="1615" y="3925"/>
                    <a:pt x="1137" y="3834"/>
                    <a:pt x="682" y="3629"/>
                  </a:cubicBezTo>
                  <a:lnTo>
                    <a:pt x="682" y="3539"/>
                  </a:lnTo>
                  <a:cubicBezTo>
                    <a:pt x="387" y="3539"/>
                    <a:pt x="205" y="3539"/>
                    <a:pt x="114" y="3720"/>
                  </a:cubicBezTo>
                  <a:cubicBezTo>
                    <a:pt x="0" y="3925"/>
                    <a:pt x="114" y="4198"/>
                    <a:pt x="296" y="4289"/>
                  </a:cubicBezTo>
                  <a:cubicBezTo>
                    <a:pt x="1251" y="4857"/>
                    <a:pt x="2274" y="5244"/>
                    <a:pt x="3411" y="5426"/>
                  </a:cubicBezTo>
                  <a:cubicBezTo>
                    <a:pt x="3890" y="5512"/>
                    <a:pt x="4369" y="5562"/>
                    <a:pt x="4848" y="5562"/>
                  </a:cubicBezTo>
                  <a:cubicBezTo>
                    <a:pt x="5506" y="5562"/>
                    <a:pt x="6164" y="5468"/>
                    <a:pt x="6822" y="5244"/>
                  </a:cubicBezTo>
                  <a:cubicBezTo>
                    <a:pt x="7959" y="4971"/>
                    <a:pt x="9005" y="4289"/>
                    <a:pt x="9778" y="3448"/>
                  </a:cubicBezTo>
                  <a:cubicBezTo>
                    <a:pt x="10529" y="2583"/>
                    <a:pt x="11097" y="1651"/>
                    <a:pt x="11575" y="605"/>
                  </a:cubicBezTo>
                  <a:cubicBezTo>
                    <a:pt x="11575" y="423"/>
                    <a:pt x="11484" y="128"/>
                    <a:pt x="11279" y="37"/>
                  </a:cubicBezTo>
                  <a:cubicBezTo>
                    <a:pt x="11230" y="12"/>
                    <a:pt x="11182" y="1"/>
                    <a:pt x="11132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38"/>
            <p:cNvSpPr/>
            <p:nvPr/>
          </p:nvSpPr>
          <p:spPr>
            <a:xfrm>
              <a:off x="3127834" y="1283135"/>
              <a:ext cx="103648" cy="103648"/>
            </a:xfrm>
            <a:custGeom>
              <a:avLst/>
              <a:gdLst/>
              <a:ahLst/>
              <a:cxnLst/>
              <a:rect l="l" t="t" r="r" b="b"/>
              <a:pathLst>
                <a:path w="3412" h="3412" extrusionOk="0">
                  <a:moveTo>
                    <a:pt x="1137" y="1"/>
                  </a:moveTo>
                  <a:lnTo>
                    <a:pt x="864" y="1320"/>
                  </a:lnTo>
                  <a:lnTo>
                    <a:pt x="0" y="2275"/>
                  </a:lnTo>
                  <a:lnTo>
                    <a:pt x="1319" y="2547"/>
                  </a:lnTo>
                  <a:lnTo>
                    <a:pt x="2274" y="3412"/>
                  </a:lnTo>
                  <a:lnTo>
                    <a:pt x="2456" y="2093"/>
                  </a:lnTo>
                  <a:lnTo>
                    <a:pt x="3411" y="1138"/>
                  </a:lnTo>
                  <a:lnTo>
                    <a:pt x="2092" y="842"/>
                  </a:lnTo>
                  <a:lnTo>
                    <a:pt x="1137" y="1"/>
                  </a:ln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38"/>
            <p:cNvSpPr/>
            <p:nvPr/>
          </p:nvSpPr>
          <p:spPr>
            <a:xfrm>
              <a:off x="3225922" y="1550453"/>
              <a:ext cx="239041" cy="142288"/>
            </a:xfrm>
            <a:custGeom>
              <a:avLst/>
              <a:gdLst/>
              <a:ahLst/>
              <a:cxnLst/>
              <a:rect l="l" t="t" r="r" b="b"/>
              <a:pathLst>
                <a:path w="7869" h="4684" extrusionOk="0">
                  <a:moveTo>
                    <a:pt x="7664" y="1"/>
                  </a:moveTo>
                  <a:lnTo>
                    <a:pt x="0" y="2662"/>
                  </a:lnTo>
                  <a:cubicBezTo>
                    <a:pt x="716" y="3900"/>
                    <a:pt x="2113" y="4684"/>
                    <a:pt x="3578" y="4684"/>
                  </a:cubicBezTo>
                  <a:cubicBezTo>
                    <a:pt x="4022" y="4684"/>
                    <a:pt x="4473" y="4612"/>
                    <a:pt x="4912" y="4458"/>
                  </a:cubicBezTo>
                  <a:cubicBezTo>
                    <a:pt x="6731" y="3798"/>
                    <a:pt x="7868" y="1911"/>
                    <a:pt x="7664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38"/>
            <p:cNvSpPr/>
            <p:nvPr/>
          </p:nvSpPr>
          <p:spPr>
            <a:xfrm>
              <a:off x="2684448" y="796798"/>
              <a:ext cx="469667" cy="454599"/>
            </a:xfrm>
            <a:custGeom>
              <a:avLst/>
              <a:gdLst/>
              <a:ahLst/>
              <a:cxnLst/>
              <a:rect l="l" t="t" r="r" b="b"/>
              <a:pathLst>
                <a:path w="15461" h="14965" extrusionOk="0">
                  <a:moveTo>
                    <a:pt x="2907" y="0"/>
                  </a:moveTo>
                  <a:cubicBezTo>
                    <a:pt x="1661" y="0"/>
                    <a:pt x="1" y="3608"/>
                    <a:pt x="293" y="4732"/>
                  </a:cubicBezTo>
                  <a:cubicBezTo>
                    <a:pt x="536" y="5746"/>
                    <a:pt x="1371" y="5935"/>
                    <a:pt x="2308" y="5935"/>
                  </a:cubicBezTo>
                  <a:cubicBezTo>
                    <a:pt x="2863" y="5935"/>
                    <a:pt x="3453" y="5869"/>
                    <a:pt x="3977" y="5869"/>
                  </a:cubicBezTo>
                  <a:cubicBezTo>
                    <a:pt x="3044" y="6346"/>
                    <a:pt x="1612" y="6346"/>
                    <a:pt x="475" y="6619"/>
                  </a:cubicBezTo>
                  <a:cubicBezTo>
                    <a:pt x="384" y="8711"/>
                    <a:pt x="952" y="10712"/>
                    <a:pt x="2567" y="12122"/>
                  </a:cubicBezTo>
                  <a:cubicBezTo>
                    <a:pt x="4363" y="13737"/>
                    <a:pt x="6251" y="13350"/>
                    <a:pt x="8070" y="14010"/>
                  </a:cubicBezTo>
                  <a:cubicBezTo>
                    <a:pt x="7388" y="14214"/>
                    <a:pt x="7592" y="14396"/>
                    <a:pt x="7206" y="14874"/>
                  </a:cubicBezTo>
                  <a:cubicBezTo>
                    <a:pt x="7471" y="14917"/>
                    <a:pt x="7750" y="14935"/>
                    <a:pt x="8041" y="14935"/>
                  </a:cubicBezTo>
                  <a:cubicBezTo>
                    <a:pt x="9562" y="14935"/>
                    <a:pt x="11387" y="14436"/>
                    <a:pt x="13063" y="14436"/>
                  </a:cubicBezTo>
                  <a:cubicBezTo>
                    <a:pt x="13922" y="14436"/>
                    <a:pt x="14742" y="14568"/>
                    <a:pt x="15460" y="14965"/>
                  </a:cubicBezTo>
                  <a:cubicBezTo>
                    <a:pt x="12891" y="9280"/>
                    <a:pt x="4181" y="6619"/>
                    <a:pt x="2953" y="2"/>
                  </a:cubicBezTo>
                  <a:cubicBezTo>
                    <a:pt x="2938" y="1"/>
                    <a:pt x="2923" y="0"/>
                    <a:pt x="2907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57" name="Google Shape;1457;p38"/>
          <p:cNvGrpSpPr/>
          <p:nvPr/>
        </p:nvGrpSpPr>
        <p:grpSpPr>
          <a:xfrm>
            <a:off x="4365405" y="914400"/>
            <a:ext cx="1894149" cy="2155935"/>
            <a:chOff x="4365405" y="914400"/>
            <a:chExt cx="1894149" cy="2155935"/>
          </a:xfrm>
        </p:grpSpPr>
        <p:sp>
          <p:nvSpPr>
            <p:cNvPr id="1458" name="Google Shape;1458;p38"/>
            <p:cNvSpPr/>
            <p:nvPr/>
          </p:nvSpPr>
          <p:spPr>
            <a:xfrm>
              <a:off x="5467886" y="1863653"/>
              <a:ext cx="791668" cy="444119"/>
            </a:xfrm>
            <a:custGeom>
              <a:avLst/>
              <a:gdLst/>
              <a:ahLst/>
              <a:cxnLst/>
              <a:rect l="l" t="t" r="r" b="b"/>
              <a:pathLst>
                <a:path w="26061" h="14620" extrusionOk="0">
                  <a:moveTo>
                    <a:pt x="22911" y="0"/>
                  </a:moveTo>
                  <a:cubicBezTo>
                    <a:pt x="22663" y="0"/>
                    <a:pt x="22413" y="43"/>
                    <a:pt x="22172" y="132"/>
                  </a:cubicBezTo>
                  <a:lnTo>
                    <a:pt x="1615" y="8842"/>
                  </a:lnTo>
                  <a:cubicBezTo>
                    <a:pt x="569" y="9319"/>
                    <a:pt x="1" y="10547"/>
                    <a:pt x="478" y="11684"/>
                  </a:cubicBezTo>
                  <a:lnTo>
                    <a:pt x="1138" y="13299"/>
                  </a:lnTo>
                  <a:cubicBezTo>
                    <a:pt x="1491" y="14139"/>
                    <a:pt x="2254" y="14619"/>
                    <a:pt x="3051" y="14619"/>
                  </a:cubicBezTo>
                  <a:cubicBezTo>
                    <a:pt x="3332" y="14619"/>
                    <a:pt x="3617" y="14560"/>
                    <a:pt x="3889" y="14436"/>
                  </a:cubicBezTo>
                  <a:lnTo>
                    <a:pt x="24446" y="5703"/>
                  </a:lnTo>
                  <a:cubicBezTo>
                    <a:pt x="25492" y="5340"/>
                    <a:pt x="26061" y="4112"/>
                    <a:pt x="25583" y="2975"/>
                  </a:cubicBezTo>
                  <a:lnTo>
                    <a:pt x="24924" y="1360"/>
                  </a:lnTo>
                  <a:cubicBezTo>
                    <a:pt x="24556" y="485"/>
                    <a:pt x="23743" y="0"/>
                    <a:pt x="229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9" name="Google Shape;1459;p38"/>
            <p:cNvSpPr/>
            <p:nvPr/>
          </p:nvSpPr>
          <p:spPr>
            <a:xfrm>
              <a:off x="5470651" y="1924985"/>
              <a:ext cx="607216" cy="383607"/>
            </a:xfrm>
            <a:custGeom>
              <a:avLst/>
              <a:gdLst/>
              <a:ahLst/>
              <a:cxnLst/>
              <a:rect l="l" t="t" r="r" b="b"/>
              <a:pathLst>
                <a:path w="19989" h="12628" extrusionOk="0">
                  <a:moveTo>
                    <a:pt x="17715" y="1"/>
                  </a:moveTo>
                  <a:lnTo>
                    <a:pt x="1319" y="6913"/>
                  </a:lnTo>
                  <a:cubicBezTo>
                    <a:pt x="387" y="7300"/>
                    <a:pt x="1" y="8619"/>
                    <a:pt x="478" y="9847"/>
                  </a:cubicBezTo>
                  <a:lnTo>
                    <a:pt x="956" y="11075"/>
                  </a:lnTo>
                  <a:cubicBezTo>
                    <a:pt x="1316" y="12065"/>
                    <a:pt x="2174" y="12627"/>
                    <a:pt x="2979" y="12627"/>
                  </a:cubicBezTo>
                  <a:cubicBezTo>
                    <a:pt x="3191" y="12627"/>
                    <a:pt x="3399" y="12588"/>
                    <a:pt x="3593" y="12507"/>
                  </a:cubicBezTo>
                  <a:lnTo>
                    <a:pt x="19989" y="5595"/>
                  </a:lnTo>
                  <a:lnTo>
                    <a:pt x="17715" y="1"/>
                  </a:lnTo>
                  <a:close/>
                </a:path>
              </a:pathLst>
            </a:custGeom>
            <a:solidFill>
              <a:srgbClr val="C61C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1460;p38"/>
            <p:cNvSpPr/>
            <p:nvPr/>
          </p:nvSpPr>
          <p:spPr>
            <a:xfrm>
              <a:off x="4708030" y="2129453"/>
              <a:ext cx="1038971" cy="940882"/>
            </a:xfrm>
            <a:custGeom>
              <a:avLst/>
              <a:gdLst/>
              <a:ahLst/>
              <a:cxnLst/>
              <a:rect l="l" t="t" r="r" b="b"/>
              <a:pathLst>
                <a:path w="34202" h="30973" extrusionOk="0">
                  <a:moveTo>
                    <a:pt x="26902" y="1"/>
                  </a:moveTo>
                  <a:lnTo>
                    <a:pt x="1" y="9460"/>
                  </a:lnTo>
                  <a:lnTo>
                    <a:pt x="7300" y="30972"/>
                  </a:lnTo>
                  <a:lnTo>
                    <a:pt x="34202" y="21399"/>
                  </a:lnTo>
                  <a:lnTo>
                    <a:pt x="26902" y="1"/>
                  </a:ln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38"/>
            <p:cNvSpPr/>
            <p:nvPr/>
          </p:nvSpPr>
          <p:spPr>
            <a:xfrm>
              <a:off x="4526374" y="1366836"/>
              <a:ext cx="912540" cy="1018952"/>
            </a:xfrm>
            <a:custGeom>
              <a:avLst/>
              <a:gdLst/>
              <a:ahLst/>
              <a:cxnLst/>
              <a:rect l="l" t="t" r="r" b="b"/>
              <a:pathLst>
                <a:path w="30040" h="33543" extrusionOk="0">
                  <a:moveTo>
                    <a:pt x="21125" y="1"/>
                  </a:moveTo>
                  <a:lnTo>
                    <a:pt x="0" y="7482"/>
                  </a:lnTo>
                  <a:lnTo>
                    <a:pt x="8823" y="33542"/>
                  </a:lnTo>
                  <a:lnTo>
                    <a:pt x="30040" y="25947"/>
                  </a:lnTo>
                  <a:lnTo>
                    <a:pt x="24650" y="10120"/>
                  </a:lnTo>
                  <a:lnTo>
                    <a:pt x="23604" y="7277"/>
                  </a:lnTo>
                  <a:lnTo>
                    <a:pt x="2112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38"/>
            <p:cNvSpPr/>
            <p:nvPr/>
          </p:nvSpPr>
          <p:spPr>
            <a:xfrm>
              <a:off x="5237171" y="1570606"/>
              <a:ext cx="435218" cy="524012"/>
            </a:xfrm>
            <a:custGeom>
              <a:avLst/>
              <a:gdLst/>
              <a:ahLst/>
              <a:cxnLst/>
              <a:rect l="l" t="t" r="r" b="b"/>
              <a:pathLst>
                <a:path w="14327" h="17250" extrusionOk="0">
                  <a:moveTo>
                    <a:pt x="0" y="1"/>
                  </a:moveTo>
                  <a:lnTo>
                    <a:pt x="5890" y="17170"/>
                  </a:lnTo>
                  <a:cubicBezTo>
                    <a:pt x="6326" y="17224"/>
                    <a:pt x="6741" y="17250"/>
                    <a:pt x="7136" y="17250"/>
                  </a:cubicBezTo>
                  <a:cubicBezTo>
                    <a:pt x="12835" y="17250"/>
                    <a:pt x="14327" y="11940"/>
                    <a:pt x="14327" y="11939"/>
                  </a:cubicBezTo>
                  <a:lnTo>
                    <a:pt x="14327" y="11939"/>
                  </a:lnTo>
                  <a:cubicBezTo>
                    <a:pt x="13246" y="12746"/>
                    <a:pt x="12263" y="13006"/>
                    <a:pt x="11444" y="13006"/>
                  </a:cubicBezTo>
                  <a:cubicBezTo>
                    <a:pt x="9953" y="13006"/>
                    <a:pt x="9006" y="12144"/>
                    <a:pt x="9005" y="12144"/>
                  </a:cubicBezTo>
                  <a:lnTo>
                    <a:pt x="9005" y="12144"/>
                  </a:lnTo>
                  <a:cubicBezTo>
                    <a:pt x="9329" y="12256"/>
                    <a:pt x="9631" y="12302"/>
                    <a:pt x="9909" y="12302"/>
                  </a:cubicBezTo>
                  <a:cubicBezTo>
                    <a:pt x="11269" y="12302"/>
                    <a:pt x="12053" y="11189"/>
                    <a:pt x="12053" y="11189"/>
                  </a:cubicBezTo>
                  <a:lnTo>
                    <a:pt x="12053" y="11189"/>
                  </a:lnTo>
                  <a:cubicBezTo>
                    <a:pt x="11747" y="11275"/>
                    <a:pt x="11437" y="11316"/>
                    <a:pt x="11124" y="11316"/>
                  </a:cubicBezTo>
                  <a:cubicBezTo>
                    <a:pt x="5911" y="11316"/>
                    <a:pt x="1" y="2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38"/>
            <p:cNvSpPr/>
            <p:nvPr/>
          </p:nvSpPr>
          <p:spPr>
            <a:xfrm>
              <a:off x="4474551" y="1798586"/>
              <a:ext cx="296363" cy="599439"/>
            </a:xfrm>
            <a:custGeom>
              <a:avLst/>
              <a:gdLst/>
              <a:ahLst/>
              <a:cxnLst/>
              <a:rect l="l" t="t" r="r" b="b"/>
              <a:pathLst>
                <a:path w="9756" h="19733" extrusionOk="0">
                  <a:moveTo>
                    <a:pt x="3980" y="0"/>
                  </a:moveTo>
                  <a:cubicBezTo>
                    <a:pt x="3980" y="2"/>
                    <a:pt x="6549" y="14099"/>
                    <a:pt x="1342" y="16373"/>
                  </a:cubicBezTo>
                  <a:cubicBezTo>
                    <a:pt x="1342" y="16373"/>
                    <a:pt x="1612" y="16458"/>
                    <a:pt x="2009" y="16458"/>
                  </a:cubicBezTo>
                  <a:cubicBezTo>
                    <a:pt x="2636" y="16458"/>
                    <a:pt x="3579" y="16245"/>
                    <a:pt x="4276" y="15145"/>
                  </a:cubicBezTo>
                  <a:lnTo>
                    <a:pt x="4276" y="15145"/>
                  </a:lnTo>
                  <a:cubicBezTo>
                    <a:pt x="4276" y="15145"/>
                    <a:pt x="3707" y="18283"/>
                    <a:pt x="1" y="18465"/>
                  </a:cubicBezTo>
                  <a:cubicBezTo>
                    <a:pt x="1" y="18465"/>
                    <a:pt x="1774" y="19733"/>
                    <a:pt x="4205" y="19733"/>
                  </a:cubicBezTo>
                  <a:cubicBezTo>
                    <a:pt x="5866" y="19733"/>
                    <a:pt x="7836" y="19140"/>
                    <a:pt x="9756" y="17146"/>
                  </a:cubicBezTo>
                  <a:lnTo>
                    <a:pt x="398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38"/>
            <p:cNvSpPr/>
            <p:nvPr/>
          </p:nvSpPr>
          <p:spPr>
            <a:xfrm>
              <a:off x="4365405" y="914400"/>
              <a:ext cx="883560" cy="895255"/>
            </a:xfrm>
            <a:custGeom>
              <a:avLst/>
              <a:gdLst/>
              <a:ahLst/>
              <a:cxnLst/>
              <a:rect l="l" t="t" r="r" b="b"/>
              <a:pathLst>
                <a:path w="29086" h="29471" extrusionOk="0">
                  <a:moveTo>
                    <a:pt x="21695" y="0"/>
                  </a:moveTo>
                  <a:lnTo>
                    <a:pt x="1" y="7686"/>
                  </a:lnTo>
                  <a:lnTo>
                    <a:pt x="7391" y="29471"/>
                  </a:lnTo>
                  <a:lnTo>
                    <a:pt x="29085" y="21808"/>
                  </a:lnTo>
                  <a:lnTo>
                    <a:pt x="21695" y="0"/>
                  </a:ln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38"/>
            <p:cNvSpPr/>
            <p:nvPr/>
          </p:nvSpPr>
          <p:spPr>
            <a:xfrm>
              <a:off x="4708030" y="2270372"/>
              <a:ext cx="442813" cy="286035"/>
            </a:xfrm>
            <a:custGeom>
              <a:avLst/>
              <a:gdLst/>
              <a:ahLst/>
              <a:cxnLst/>
              <a:rect l="l" t="t" r="r" b="b"/>
              <a:pathLst>
                <a:path w="14577" h="9416" extrusionOk="0">
                  <a:moveTo>
                    <a:pt x="13349" y="0"/>
                  </a:moveTo>
                  <a:lnTo>
                    <a:pt x="1" y="4730"/>
                  </a:lnTo>
                  <a:cubicBezTo>
                    <a:pt x="1113" y="7582"/>
                    <a:pt x="3767" y="9416"/>
                    <a:pt x="6658" y="9416"/>
                  </a:cubicBezTo>
                  <a:cubicBezTo>
                    <a:pt x="7432" y="9416"/>
                    <a:pt x="8223" y="9284"/>
                    <a:pt x="9006" y="9005"/>
                  </a:cubicBezTo>
                  <a:cubicBezTo>
                    <a:pt x="12599" y="7664"/>
                    <a:pt x="14577" y="3684"/>
                    <a:pt x="13349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38"/>
            <p:cNvSpPr/>
            <p:nvPr/>
          </p:nvSpPr>
          <p:spPr>
            <a:xfrm>
              <a:off x="5113536" y="2126688"/>
              <a:ext cx="443511" cy="285913"/>
            </a:xfrm>
            <a:custGeom>
              <a:avLst/>
              <a:gdLst/>
              <a:ahLst/>
              <a:cxnLst/>
              <a:rect l="l" t="t" r="r" b="b"/>
              <a:pathLst>
                <a:path w="14600" h="9412" extrusionOk="0">
                  <a:moveTo>
                    <a:pt x="13462" y="1"/>
                  </a:moveTo>
                  <a:lnTo>
                    <a:pt x="0" y="4730"/>
                  </a:lnTo>
                  <a:cubicBezTo>
                    <a:pt x="1122" y="7615"/>
                    <a:pt x="3805" y="9412"/>
                    <a:pt x="6641" y="9412"/>
                  </a:cubicBezTo>
                  <a:cubicBezTo>
                    <a:pt x="7428" y="9412"/>
                    <a:pt x="8225" y="9274"/>
                    <a:pt x="9005" y="8983"/>
                  </a:cubicBezTo>
                  <a:cubicBezTo>
                    <a:pt x="12598" y="7755"/>
                    <a:pt x="14599" y="3684"/>
                    <a:pt x="13462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38"/>
            <p:cNvSpPr/>
            <p:nvPr/>
          </p:nvSpPr>
          <p:spPr>
            <a:xfrm>
              <a:off x="4952567" y="2225930"/>
              <a:ext cx="400011" cy="244326"/>
            </a:xfrm>
            <a:custGeom>
              <a:avLst/>
              <a:gdLst/>
              <a:ahLst/>
              <a:cxnLst/>
              <a:rect l="l" t="t" r="r" b="b"/>
              <a:pathLst>
                <a:path w="13168" h="8043" extrusionOk="0">
                  <a:moveTo>
                    <a:pt x="10072" y="1"/>
                  </a:moveTo>
                  <a:cubicBezTo>
                    <a:pt x="9778" y="1"/>
                    <a:pt x="9479" y="47"/>
                    <a:pt x="9188" y="145"/>
                  </a:cubicBezTo>
                  <a:lnTo>
                    <a:pt x="2184" y="2691"/>
                  </a:lnTo>
                  <a:cubicBezTo>
                    <a:pt x="751" y="3169"/>
                    <a:pt x="1" y="4783"/>
                    <a:pt x="478" y="6193"/>
                  </a:cubicBezTo>
                  <a:cubicBezTo>
                    <a:pt x="858" y="7334"/>
                    <a:pt x="1945" y="8042"/>
                    <a:pt x="3096" y="8042"/>
                  </a:cubicBezTo>
                  <a:cubicBezTo>
                    <a:pt x="3390" y="8042"/>
                    <a:pt x="3688" y="7996"/>
                    <a:pt x="3980" y="7899"/>
                  </a:cubicBezTo>
                  <a:lnTo>
                    <a:pt x="10984" y="5443"/>
                  </a:lnTo>
                  <a:cubicBezTo>
                    <a:pt x="12417" y="4874"/>
                    <a:pt x="13167" y="3351"/>
                    <a:pt x="12689" y="1850"/>
                  </a:cubicBezTo>
                  <a:cubicBezTo>
                    <a:pt x="12309" y="709"/>
                    <a:pt x="11222" y="1"/>
                    <a:pt x="10072" y="1"/>
                  </a:cubicBezTo>
                  <a:close/>
                </a:path>
              </a:pathLst>
            </a:custGeom>
            <a:solidFill>
              <a:srgbClr val="FB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38"/>
            <p:cNvSpPr/>
            <p:nvPr/>
          </p:nvSpPr>
          <p:spPr>
            <a:xfrm>
              <a:off x="5056184" y="2377208"/>
              <a:ext cx="256325" cy="154621"/>
            </a:xfrm>
            <a:custGeom>
              <a:avLst/>
              <a:gdLst/>
              <a:ahLst/>
              <a:cxnLst/>
              <a:rect l="l" t="t" r="r" b="b"/>
              <a:pathLst>
                <a:path w="8438" h="5090" extrusionOk="0">
                  <a:moveTo>
                    <a:pt x="6405" y="0"/>
                  </a:moveTo>
                  <a:cubicBezTo>
                    <a:pt x="6228" y="0"/>
                    <a:pt x="6048" y="25"/>
                    <a:pt x="5867" y="76"/>
                  </a:cubicBezTo>
                  <a:lnTo>
                    <a:pt x="1410" y="1691"/>
                  </a:lnTo>
                  <a:cubicBezTo>
                    <a:pt x="478" y="1987"/>
                    <a:pt x="1" y="3010"/>
                    <a:pt x="387" y="3965"/>
                  </a:cubicBezTo>
                  <a:cubicBezTo>
                    <a:pt x="607" y="4660"/>
                    <a:pt x="1267" y="5090"/>
                    <a:pt x="2002" y="5090"/>
                  </a:cubicBezTo>
                  <a:cubicBezTo>
                    <a:pt x="2181" y="5090"/>
                    <a:pt x="2365" y="5064"/>
                    <a:pt x="2547" y="5011"/>
                  </a:cubicBezTo>
                  <a:lnTo>
                    <a:pt x="7004" y="3396"/>
                  </a:lnTo>
                  <a:cubicBezTo>
                    <a:pt x="7960" y="3124"/>
                    <a:pt x="8437" y="2077"/>
                    <a:pt x="8141" y="1213"/>
                  </a:cubicBezTo>
                  <a:cubicBezTo>
                    <a:pt x="7846" y="457"/>
                    <a:pt x="7162" y="0"/>
                    <a:pt x="6405" y="0"/>
                  </a:cubicBezTo>
                  <a:close/>
                </a:path>
              </a:pathLst>
            </a:custGeom>
            <a:solidFill>
              <a:srgbClr val="FB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38"/>
            <p:cNvSpPr/>
            <p:nvPr/>
          </p:nvSpPr>
          <p:spPr>
            <a:xfrm>
              <a:off x="4710794" y="1625892"/>
              <a:ext cx="440048" cy="285609"/>
            </a:xfrm>
            <a:custGeom>
              <a:avLst/>
              <a:gdLst/>
              <a:ahLst/>
              <a:cxnLst/>
              <a:rect l="l" t="t" r="r" b="b"/>
              <a:pathLst>
                <a:path w="14486" h="9402" extrusionOk="0">
                  <a:moveTo>
                    <a:pt x="13349" y="0"/>
                  </a:moveTo>
                  <a:lnTo>
                    <a:pt x="1" y="4730"/>
                  </a:lnTo>
                  <a:cubicBezTo>
                    <a:pt x="1039" y="7559"/>
                    <a:pt x="3728" y="9402"/>
                    <a:pt x="6634" y="9402"/>
                  </a:cubicBezTo>
                  <a:cubicBezTo>
                    <a:pt x="7418" y="9402"/>
                    <a:pt x="8218" y="9268"/>
                    <a:pt x="9006" y="8982"/>
                  </a:cubicBezTo>
                  <a:cubicBezTo>
                    <a:pt x="12599" y="7664"/>
                    <a:pt x="14486" y="3684"/>
                    <a:pt x="13349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38"/>
            <p:cNvSpPr/>
            <p:nvPr/>
          </p:nvSpPr>
          <p:spPr>
            <a:xfrm>
              <a:off x="5168093" y="1516504"/>
              <a:ext cx="129894" cy="118624"/>
            </a:xfrm>
            <a:custGeom>
              <a:avLst/>
              <a:gdLst/>
              <a:ahLst/>
              <a:cxnLst/>
              <a:rect l="l" t="t" r="r" b="b"/>
              <a:pathLst>
                <a:path w="4276" h="3905" extrusionOk="0">
                  <a:moveTo>
                    <a:pt x="2103" y="1"/>
                  </a:moveTo>
                  <a:cubicBezTo>
                    <a:pt x="1913" y="1"/>
                    <a:pt x="1719" y="26"/>
                    <a:pt x="1524" y="77"/>
                  </a:cubicBezTo>
                  <a:cubicBezTo>
                    <a:pt x="569" y="463"/>
                    <a:pt x="0" y="1600"/>
                    <a:pt x="387" y="2555"/>
                  </a:cubicBezTo>
                  <a:cubicBezTo>
                    <a:pt x="691" y="3378"/>
                    <a:pt x="1402" y="3905"/>
                    <a:pt x="2146" y="3905"/>
                  </a:cubicBezTo>
                  <a:cubicBezTo>
                    <a:pt x="2348" y="3905"/>
                    <a:pt x="2553" y="3866"/>
                    <a:pt x="2752" y="3783"/>
                  </a:cubicBezTo>
                  <a:cubicBezTo>
                    <a:pt x="3798" y="3397"/>
                    <a:pt x="4276" y="2350"/>
                    <a:pt x="3980" y="1327"/>
                  </a:cubicBezTo>
                  <a:cubicBezTo>
                    <a:pt x="3684" y="476"/>
                    <a:pt x="2936" y="1"/>
                    <a:pt x="2103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1471;p38"/>
            <p:cNvSpPr/>
            <p:nvPr/>
          </p:nvSpPr>
          <p:spPr>
            <a:xfrm>
              <a:off x="5050655" y="1168352"/>
              <a:ext cx="129226" cy="117227"/>
            </a:xfrm>
            <a:custGeom>
              <a:avLst/>
              <a:gdLst/>
              <a:ahLst/>
              <a:cxnLst/>
              <a:rect l="l" t="t" r="r" b="b"/>
              <a:pathLst>
                <a:path w="4254" h="3859" extrusionOk="0">
                  <a:moveTo>
                    <a:pt x="2083" y="1"/>
                  </a:moveTo>
                  <a:cubicBezTo>
                    <a:pt x="1892" y="1"/>
                    <a:pt x="1697" y="26"/>
                    <a:pt x="1502" y="77"/>
                  </a:cubicBezTo>
                  <a:cubicBezTo>
                    <a:pt x="569" y="463"/>
                    <a:pt x="1" y="1509"/>
                    <a:pt x="365" y="2555"/>
                  </a:cubicBezTo>
                  <a:cubicBezTo>
                    <a:pt x="679" y="3388"/>
                    <a:pt x="1430" y="3859"/>
                    <a:pt x="2201" y="3859"/>
                  </a:cubicBezTo>
                  <a:cubicBezTo>
                    <a:pt x="2378" y="3859"/>
                    <a:pt x="2556" y="3834"/>
                    <a:pt x="2729" y="3783"/>
                  </a:cubicBezTo>
                  <a:cubicBezTo>
                    <a:pt x="3775" y="3397"/>
                    <a:pt x="4253" y="2260"/>
                    <a:pt x="3980" y="1305"/>
                  </a:cubicBezTo>
                  <a:cubicBezTo>
                    <a:pt x="3666" y="472"/>
                    <a:pt x="2915" y="1"/>
                    <a:pt x="2083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38"/>
            <p:cNvSpPr/>
            <p:nvPr/>
          </p:nvSpPr>
          <p:spPr>
            <a:xfrm>
              <a:off x="4469022" y="1208207"/>
              <a:ext cx="644519" cy="309243"/>
            </a:xfrm>
            <a:custGeom>
              <a:avLst/>
              <a:gdLst/>
              <a:ahLst/>
              <a:cxnLst/>
              <a:rect l="l" t="t" r="r" b="b"/>
              <a:pathLst>
                <a:path w="21217" h="10180" extrusionOk="0">
                  <a:moveTo>
                    <a:pt x="20338" y="0"/>
                  </a:moveTo>
                  <a:cubicBezTo>
                    <a:pt x="20080" y="0"/>
                    <a:pt x="19835" y="126"/>
                    <a:pt x="19716" y="379"/>
                  </a:cubicBezTo>
                  <a:lnTo>
                    <a:pt x="19716" y="470"/>
                  </a:lnTo>
                  <a:lnTo>
                    <a:pt x="19034" y="1698"/>
                  </a:lnTo>
                  <a:cubicBezTo>
                    <a:pt x="18761" y="2085"/>
                    <a:pt x="18579" y="2471"/>
                    <a:pt x="18284" y="2835"/>
                  </a:cubicBezTo>
                  <a:lnTo>
                    <a:pt x="17897" y="3404"/>
                  </a:lnTo>
                  <a:cubicBezTo>
                    <a:pt x="17715" y="3608"/>
                    <a:pt x="17624" y="3790"/>
                    <a:pt x="17442" y="3972"/>
                  </a:cubicBezTo>
                  <a:cubicBezTo>
                    <a:pt x="17147" y="4359"/>
                    <a:pt x="16874" y="4654"/>
                    <a:pt x="16578" y="5018"/>
                  </a:cubicBezTo>
                  <a:cubicBezTo>
                    <a:pt x="15919" y="5587"/>
                    <a:pt x="15168" y="6155"/>
                    <a:pt x="14395" y="6633"/>
                  </a:cubicBezTo>
                  <a:cubicBezTo>
                    <a:pt x="13645" y="7110"/>
                    <a:pt x="12780" y="7497"/>
                    <a:pt x="11939" y="7679"/>
                  </a:cubicBezTo>
                  <a:cubicBezTo>
                    <a:pt x="10850" y="8042"/>
                    <a:pt x="9723" y="8173"/>
                    <a:pt x="8554" y="8173"/>
                  </a:cubicBezTo>
                  <a:cubicBezTo>
                    <a:pt x="7892" y="8173"/>
                    <a:pt x="7217" y="8131"/>
                    <a:pt x="6527" y="8065"/>
                  </a:cubicBezTo>
                  <a:cubicBezTo>
                    <a:pt x="5595" y="7952"/>
                    <a:pt x="4731" y="7770"/>
                    <a:pt x="3798" y="7497"/>
                  </a:cubicBezTo>
                  <a:cubicBezTo>
                    <a:pt x="2934" y="7292"/>
                    <a:pt x="1979" y="6928"/>
                    <a:pt x="1138" y="6633"/>
                  </a:cubicBezTo>
                  <a:lnTo>
                    <a:pt x="1138" y="6542"/>
                  </a:lnTo>
                  <a:cubicBezTo>
                    <a:pt x="1048" y="6520"/>
                    <a:pt x="959" y="6509"/>
                    <a:pt x="873" y="6509"/>
                  </a:cubicBezTo>
                  <a:cubicBezTo>
                    <a:pt x="590" y="6509"/>
                    <a:pt x="340" y="6632"/>
                    <a:pt x="183" y="6928"/>
                  </a:cubicBezTo>
                  <a:cubicBezTo>
                    <a:pt x="1" y="7292"/>
                    <a:pt x="92" y="7679"/>
                    <a:pt x="478" y="7952"/>
                  </a:cubicBezTo>
                  <a:cubicBezTo>
                    <a:pt x="1411" y="8429"/>
                    <a:pt x="2275" y="8816"/>
                    <a:pt x="3321" y="9202"/>
                  </a:cubicBezTo>
                  <a:cubicBezTo>
                    <a:pt x="4253" y="9566"/>
                    <a:pt x="5208" y="9771"/>
                    <a:pt x="6254" y="9953"/>
                  </a:cubicBezTo>
                  <a:cubicBezTo>
                    <a:pt x="7077" y="10105"/>
                    <a:pt x="7911" y="10179"/>
                    <a:pt x="8741" y="10179"/>
                  </a:cubicBezTo>
                  <a:cubicBezTo>
                    <a:pt x="10021" y="10179"/>
                    <a:pt x="11294" y="10002"/>
                    <a:pt x="12508" y="9657"/>
                  </a:cubicBezTo>
                  <a:cubicBezTo>
                    <a:pt x="13554" y="9384"/>
                    <a:pt x="14600" y="8907"/>
                    <a:pt x="15441" y="8338"/>
                  </a:cubicBezTo>
                  <a:cubicBezTo>
                    <a:pt x="16396" y="7770"/>
                    <a:pt x="17147" y="7110"/>
                    <a:pt x="17897" y="6360"/>
                  </a:cubicBezTo>
                  <a:cubicBezTo>
                    <a:pt x="18284" y="5973"/>
                    <a:pt x="18579" y="5587"/>
                    <a:pt x="18943" y="5109"/>
                  </a:cubicBezTo>
                  <a:cubicBezTo>
                    <a:pt x="19239" y="4745"/>
                    <a:pt x="19512" y="4268"/>
                    <a:pt x="19807" y="3790"/>
                  </a:cubicBezTo>
                  <a:cubicBezTo>
                    <a:pt x="20080" y="3404"/>
                    <a:pt x="20285" y="2949"/>
                    <a:pt x="20467" y="2471"/>
                  </a:cubicBezTo>
                  <a:cubicBezTo>
                    <a:pt x="20739" y="1994"/>
                    <a:pt x="20944" y="1516"/>
                    <a:pt x="21126" y="1039"/>
                  </a:cubicBezTo>
                  <a:cubicBezTo>
                    <a:pt x="21217" y="675"/>
                    <a:pt x="21126" y="288"/>
                    <a:pt x="20739" y="106"/>
                  </a:cubicBezTo>
                  <a:cubicBezTo>
                    <a:pt x="20614" y="35"/>
                    <a:pt x="20474" y="0"/>
                    <a:pt x="20338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38"/>
            <p:cNvSpPr/>
            <p:nvPr/>
          </p:nvSpPr>
          <p:spPr>
            <a:xfrm>
              <a:off x="4647245" y="1081565"/>
              <a:ext cx="187247" cy="192745"/>
            </a:xfrm>
            <a:custGeom>
              <a:avLst/>
              <a:gdLst/>
              <a:ahLst/>
              <a:cxnLst/>
              <a:rect l="l" t="t" r="r" b="b"/>
              <a:pathLst>
                <a:path w="6164" h="6345" extrusionOk="0">
                  <a:moveTo>
                    <a:pt x="2093" y="0"/>
                  </a:moveTo>
                  <a:lnTo>
                    <a:pt x="1615" y="2456"/>
                  </a:lnTo>
                  <a:lnTo>
                    <a:pt x="1" y="4275"/>
                  </a:lnTo>
                  <a:lnTo>
                    <a:pt x="2365" y="4639"/>
                  </a:lnTo>
                  <a:lnTo>
                    <a:pt x="4185" y="6345"/>
                  </a:lnTo>
                  <a:lnTo>
                    <a:pt x="4549" y="3889"/>
                  </a:lnTo>
                  <a:lnTo>
                    <a:pt x="6163" y="2092"/>
                  </a:lnTo>
                  <a:lnTo>
                    <a:pt x="3798" y="1706"/>
                  </a:lnTo>
                  <a:lnTo>
                    <a:pt x="2093" y="0"/>
                  </a:ln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38"/>
            <p:cNvSpPr/>
            <p:nvPr/>
          </p:nvSpPr>
          <p:spPr>
            <a:xfrm>
              <a:off x="4938077" y="2000775"/>
              <a:ext cx="285305" cy="295482"/>
            </a:xfrm>
            <a:custGeom>
              <a:avLst/>
              <a:gdLst/>
              <a:ahLst/>
              <a:cxnLst/>
              <a:rect l="l" t="t" r="r" b="b"/>
              <a:pathLst>
                <a:path w="9392" h="9727" extrusionOk="0">
                  <a:moveTo>
                    <a:pt x="5979" y="0"/>
                  </a:moveTo>
                  <a:cubicBezTo>
                    <a:pt x="5850" y="0"/>
                    <a:pt x="5720" y="18"/>
                    <a:pt x="5594" y="52"/>
                  </a:cubicBezTo>
                  <a:lnTo>
                    <a:pt x="1046" y="1667"/>
                  </a:lnTo>
                  <a:cubicBezTo>
                    <a:pt x="296" y="1963"/>
                    <a:pt x="0" y="2713"/>
                    <a:pt x="182" y="3372"/>
                  </a:cubicBezTo>
                  <a:lnTo>
                    <a:pt x="2092" y="8875"/>
                  </a:lnTo>
                  <a:cubicBezTo>
                    <a:pt x="2232" y="9381"/>
                    <a:pt x="2706" y="9727"/>
                    <a:pt x="3227" y="9727"/>
                  </a:cubicBezTo>
                  <a:cubicBezTo>
                    <a:pt x="3385" y="9727"/>
                    <a:pt x="3548" y="9695"/>
                    <a:pt x="3707" y="9626"/>
                  </a:cubicBezTo>
                  <a:lnTo>
                    <a:pt x="8346" y="8011"/>
                  </a:lnTo>
                  <a:cubicBezTo>
                    <a:pt x="9005" y="7738"/>
                    <a:pt x="9392" y="6988"/>
                    <a:pt x="9096" y="6306"/>
                  </a:cubicBezTo>
                  <a:lnTo>
                    <a:pt x="7300" y="917"/>
                  </a:lnTo>
                  <a:cubicBezTo>
                    <a:pt x="7061" y="310"/>
                    <a:pt x="6524" y="0"/>
                    <a:pt x="59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38"/>
            <p:cNvSpPr/>
            <p:nvPr/>
          </p:nvSpPr>
          <p:spPr>
            <a:xfrm>
              <a:off x="4964323" y="2029664"/>
              <a:ext cx="232813" cy="242443"/>
            </a:xfrm>
            <a:custGeom>
              <a:avLst/>
              <a:gdLst/>
              <a:ahLst/>
              <a:cxnLst/>
              <a:rect l="l" t="t" r="r" b="b"/>
              <a:pathLst>
                <a:path w="7664" h="7981" extrusionOk="0">
                  <a:moveTo>
                    <a:pt x="5000" y="1"/>
                  </a:moveTo>
                  <a:cubicBezTo>
                    <a:pt x="4879" y="1"/>
                    <a:pt x="4757" y="19"/>
                    <a:pt x="4639" y="56"/>
                  </a:cubicBezTo>
                  <a:lnTo>
                    <a:pt x="842" y="1489"/>
                  </a:lnTo>
                  <a:cubicBezTo>
                    <a:pt x="273" y="1671"/>
                    <a:pt x="0" y="2240"/>
                    <a:pt x="182" y="2808"/>
                  </a:cubicBezTo>
                  <a:lnTo>
                    <a:pt x="1592" y="7265"/>
                  </a:lnTo>
                  <a:cubicBezTo>
                    <a:pt x="1754" y="7716"/>
                    <a:pt x="2202" y="7980"/>
                    <a:pt x="2664" y="7980"/>
                  </a:cubicBezTo>
                  <a:cubicBezTo>
                    <a:pt x="2785" y="7980"/>
                    <a:pt x="2907" y="7962"/>
                    <a:pt x="3025" y="7924"/>
                  </a:cubicBezTo>
                  <a:lnTo>
                    <a:pt x="6822" y="6492"/>
                  </a:lnTo>
                  <a:cubicBezTo>
                    <a:pt x="7391" y="6310"/>
                    <a:pt x="7664" y="5741"/>
                    <a:pt x="7482" y="5173"/>
                  </a:cubicBezTo>
                  <a:lnTo>
                    <a:pt x="6049" y="716"/>
                  </a:lnTo>
                  <a:cubicBezTo>
                    <a:pt x="5905" y="265"/>
                    <a:pt x="5461" y="1"/>
                    <a:pt x="5000" y="1"/>
                  </a:cubicBezTo>
                  <a:close/>
                </a:path>
              </a:pathLst>
            </a:custGeom>
            <a:solidFill>
              <a:srgbClr val="FB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38"/>
            <p:cNvSpPr/>
            <p:nvPr/>
          </p:nvSpPr>
          <p:spPr>
            <a:xfrm>
              <a:off x="4972616" y="2109434"/>
              <a:ext cx="216227" cy="86363"/>
            </a:xfrm>
            <a:custGeom>
              <a:avLst/>
              <a:gdLst/>
              <a:ahLst/>
              <a:cxnLst/>
              <a:rect l="l" t="t" r="r" b="b"/>
              <a:pathLst>
                <a:path w="7118" h="2843" extrusionOk="0">
                  <a:moveTo>
                    <a:pt x="6731" y="0"/>
                  </a:moveTo>
                  <a:lnTo>
                    <a:pt x="182" y="2365"/>
                  </a:lnTo>
                  <a:cubicBezTo>
                    <a:pt x="91" y="2365"/>
                    <a:pt x="0" y="2547"/>
                    <a:pt x="0" y="2638"/>
                  </a:cubicBezTo>
                  <a:cubicBezTo>
                    <a:pt x="91" y="2729"/>
                    <a:pt x="182" y="2843"/>
                    <a:pt x="387" y="2843"/>
                  </a:cubicBezTo>
                  <a:lnTo>
                    <a:pt x="6913" y="455"/>
                  </a:lnTo>
                  <a:cubicBezTo>
                    <a:pt x="7004" y="455"/>
                    <a:pt x="7118" y="273"/>
                    <a:pt x="7118" y="182"/>
                  </a:cubicBezTo>
                  <a:cubicBezTo>
                    <a:pt x="7004" y="0"/>
                    <a:pt x="6913" y="0"/>
                    <a:pt x="67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38"/>
            <p:cNvSpPr/>
            <p:nvPr/>
          </p:nvSpPr>
          <p:spPr>
            <a:xfrm>
              <a:off x="5001626" y="2054148"/>
              <a:ext cx="83599" cy="217412"/>
            </a:xfrm>
            <a:custGeom>
              <a:avLst/>
              <a:gdLst/>
              <a:ahLst/>
              <a:cxnLst/>
              <a:rect l="l" t="t" r="r" b="b"/>
              <a:pathLst>
                <a:path w="2752" h="7157" extrusionOk="0">
                  <a:moveTo>
                    <a:pt x="182" y="1"/>
                  </a:moveTo>
                  <a:cubicBezTo>
                    <a:pt x="91" y="115"/>
                    <a:pt x="0" y="206"/>
                    <a:pt x="0" y="387"/>
                  </a:cubicBezTo>
                  <a:lnTo>
                    <a:pt x="2274" y="7028"/>
                  </a:lnTo>
                  <a:cubicBezTo>
                    <a:pt x="2338" y="7092"/>
                    <a:pt x="2403" y="7156"/>
                    <a:pt x="2467" y="7156"/>
                  </a:cubicBezTo>
                  <a:cubicBezTo>
                    <a:pt x="2494" y="7156"/>
                    <a:pt x="2520" y="7145"/>
                    <a:pt x="2547" y="7118"/>
                  </a:cubicBezTo>
                  <a:cubicBezTo>
                    <a:pt x="2752" y="7118"/>
                    <a:pt x="2752" y="6937"/>
                    <a:pt x="2752" y="6823"/>
                  </a:cubicBezTo>
                  <a:lnTo>
                    <a:pt x="478" y="206"/>
                  </a:lnTo>
                  <a:cubicBezTo>
                    <a:pt x="478" y="115"/>
                    <a:pt x="273" y="1"/>
                    <a:pt x="18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38"/>
            <p:cNvSpPr/>
            <p:nvPr/>
          </p:nvSpPr>
          <p:spPr>
            <a:xfrm>
              <a:off x="5078997" y="2027507"/>
              <a:ext cx="83599" cy="216652"/>
            </a:xfrm>
            <a:custGeom>
              <a:avLst/>
              <a:gdLst/>
              <a:ahLst/>
              <a:cxnLst/>
              <a:rect l="l" t="t" r="r" b="b"/>
              <a:pathLst>
                <a:path w="2752" h="7132" extrusionOk="0">
                  <a:moveTo>
                    <a:pt x="292" y="1"/>
                  </a:moveTo>
                  <a:cubicBezTo>
                    <a:pt x="260" y="1"/>
                    <a:pt x="229" y="12"/>
                    <a:pt x="205" y="37"/>
                  </a:cubicBezTo>
                  <a:cubicBezTo>
                    <a:pt x="91" y="37"/>
                    <a:pt x="0" y="218"/>
                    <a:pt x="0" y="309"/>
                  </a:cubicBezTo>
                  <a:lnTo>
                    <a:pt x="2274" y="6949"/>
                  </a:lnTo>
                  <a:cubicBezTo>
                    <a:pt x="2365" y="7040"/>
                    <a:pt x="2479" y="7131"/>
                    <a:pt x="2570" y="7131"/>
                  </a:cubicBezTo>
                  <a:cubicBezTo>
                    <a:pt x="2752" y="7040"/>
                    <a:pt x="2752" y="6949"/>
                    <a:pt x="2752" y="6768"/>
                  </a:cubicBezTo>
                  <a:lnTo>
                    <a:pt x="478" y="218"/>
                  </a:lnTo>
                  <a:cubicBezTo>
                    <a:pt x="478" y="85"/>
                    <a:pt x="380" y="1"/>
                    <a:pt x="29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38"/>
            <p:cNvSpPr/>
            <p:nvPr/>
          </p:nvSpPr>
          <p:spPr>
            <a:xfrm>
              <a:off x="4782637" y="2099896"/>
              <a:ext cx="149943" cy="137883"/>
            </a:xfrm>
            <a:custGeom>
              <a:avLst/>
              <a:gdLst/>
              <a:ahLst/>
              <a:cxnLst/>
              <a:rect l="l" t="t" r="r" b="b"/>
              <a:pathLst>
                <a:path w="4936" h="4539" extrusionOk="0">
                  <a:moveTo>
                    <a:pt x="2440" y="1"/>
                  </a:moveTo>
                  <a:cubicBezTo>
                    <a:pt x="2200" y="1"/>
                    <a:pt x="1953" y="36"/>
                    <a:pt x="1706" y="109"/>
                  </a:cubicBezTo>
                  <a:cubicBezTo>
                    <a:pt x="569" y="587"/>
                    <a:pt x="1" y="1815"/>
                    <a:pt x="387" y="3043"/>
                  </a:cubicBezTo>
                  <a:cubicBezTo>
                    <a:pt x="671" y="3929"/>
                    <a:pt x="1493" y="4539"/>
                    <a:pt x="2423" y="4539"/>
                  </a:cubicBezTo>
                  <a:cubicBezTo>
                    <a:pt x="2687" y="4539"/>
                    <a:pt x="2959" y="4490"/>
                    <a:pt x="3230" y="4385"/>
                  </a:cubicBezTo>
                  <a:cubicBezTo>
                    <a:pt x="4367" y="3998"/>
                    <a:pt x="4935" y="2679"/>
                    <a:pt x="4549" y="1542"/>
                  </a:cubicBezTo>
                  <a:cubicBezTo>
                    <a:pt x="4240" y="561"/>
                    <a:pt x="3394" y="1"/>
                    <a:pt x="24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38"/>
            <p:cNvSpPr/>
            <p:nvPr/>
          </p:nvSpPr>
          <p:spPr>
            <a:xfrm>
              <a:off x="5197104" y="1950349"/>
              <a:ext cx="152708" cy="137640"/>
            </a:xfrm>
            <a:custGeom>
              <a:avLst/>
              <a:gdLst/>
              <a:ahLst/>
              <a:cxnLst/>
              <a:rect l="l" t="t" r="r" b="b"/>
              <a:pathLst>
                <a:path w="5027" h="4531" extrusionOk="0">
                  <a:moveTo>
                    <a:pt x="2515" y="1"/>
                  </a:moveTo>
                  <a:cubicBezTo>
                    <a:pt x="2277" y="1"/>
                    <a:pt x="2035" y="40"/>
                    <a:pt x="1797" y="121"/>
                  </a:cubicBezTo>
                  <a:cubicBezTo>
                    <a:pt x="569" y="484"/>
                    <a:pt x="1" y="1826"/>
                    <a:pt x="387" y="3054"/>
                  </a:cubicBezTo>
                  <a:cubicBezTo>
                    <a:pt x="669" y="3936"/>
                    <a:pt x="1539" y="4530"/>
                    <a:pt x="2446" y="4530"/>
                  </a:cubicBezTo>
                  <a:cubicBezTo>
                    <a:pt x="2708" y="4530"/>
                    <a:pt x="2974" y="4480"/>
                    <a:pt x="3230" y="4373"/>
                  </a:cubicBezTo>
                  <a:cubicBezTo>
                    <a:pt x="4367" y="3986"/>
                    <a:pt x="5026" y="2667"/>
                    <a:pt x="4639" y="1530"/>
                  </a:cubicBezTo>
                  <a:cubicBezTo>
                    <a:pt x="4262" y="559"/>
                    <a:pt x="3415" y="1"/>
                    <a:pt x="251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38"/>
            <p:cNvSpPr/>
            <p:nvPr/>
          </p:nvSpPr>
          <p:spPr>
            <a:xfrm>
              <a:off x="5027173" y="1918241"/>
              <a:ext cx="293599" cy="150460"/>
            </a:xfrm>
            <a:custGeom>
              <a:avLst/>
              <a:gdLst/>
              <a:ahLst/>
              <a:cxnLst/>
              <a:rect l="l" t="t" r="r" b="b"/>
              <a:pathLst>
                <a:path w="9665" h="4953" extrusionOk="0">
                  <a:moveTo>
                    <a:pt x="8849" y="1"/>
                  </a:moveTo>
                  <a:cubicBezTo>
                    <a:pt x="8670" y="1"/>
                    <a:pt x="8483" y="75"/>
                    <a:pt x="8346" y="223"/>
                  </a:cubicBezTo>
                  <a:cubicBezTo>
                    <a:pt x="7959" y="791"/>
                    <a:pt x="7482" y="1178"/>
                    <a:pt x="7027" y="1450"/>
                  </a:cubicBezTo>
                  <a:cubicBezTo>
                    <a:pt x="6550" y="1837"/>
                    <a:pt x="5981" y="2019"/>
                    <a:pt x="5413" y="2110"/>
                  </a:cubicBezTo>
                  <a:cubicBezTo>
                    <a:pt x="5087" y="2227"/>
                    <a:pt x="4761" y="2277"/>
                    <a:pt x="4435" y="2277"/>
                  </a:cubicBezTo>
                  <a:cubicBezTo>
                    <a:pt x="4193" y="2277"/>
                    <a:pt x="3950" y="2249"/>
                    <a:pt x="3707" y="2201"/>
                  </a:cubicBezTo>
                  <a:cubicBezTo>
                    <a:pt x="3502" y="2201"/>
                    <a:pt x="3230" y="2201"/>
                    <a:pt x="2934" y="2110"/>
                  </a:cubicBezTo>
                  <a:cubicBezTo>
                    <a:pt x="2752" y="2110"/>
                    <a:pt x="2661" y="2019"/>
                    <a:pt x="2570" y="2019"/>
                  </a:cubicBezTo>
                  <a:cubicBezTo>
                    <a:pt x="2479" y="1928"/>
                    <a:pt x="2365" y="1928"/>
                    <a:pt x="2365" y="1928"/>
                  </a:cubicBezTo>
                  <a:lnTo>
                    <a:pt x="2275" y="1928"/>
                  </a:lnTo>
                  <a:lnTo>
                    <a:pt x="2275" y="1837"/>
                  </a:lnTo>
                  <a:lnTo>
                    <a:pt x="2184" y="1837"/>
                  </a:lnTo>
                  <a:cubicBezTo>
                    <a:pt x="2032" y="1778"/>
                    <a:pt x="1877" y="1749"/>
                    <a:pt x="1722" y="1749"/>
                  </a:cubicBezTo>
                  <a:cubicBezTo>
                    <a:pt x="1109" y="1749"/>
                    <a:pt x="514" y="2193"/>
                    <a:pt x="296" y="2883"/>
                  </a:cubicBezTo>
                  <a:cubicBezTo>
                    <a:pt x="1" y="3634"/>
                    <a:pt x="478" y="4475"/>
                    <a:pt x="1228" y="4771"/>
                  </a:cubicBezTo>
                  <a:lnTo>
                    <a:pt x="1342" y="4771"/>
                  </a:lnTo>
                  <a:lnTo>
                    <a:pt x="1342" y="4861"/>
                  </a:lnTo>
                  <a:lnTo>
                    <a:pt x="1615" y="4861"/>
                  </a:lnTo>
                  <a:cubicBezTo>
                    <a:pt x="1797" y="4861"/>
                    <a:pt x="1911" y="4861"/>
                    <a:pt x="2002" y="4952"/>
                  </a:cubicBezTo>
                  <a:lnTo>
                    <a:pt x="3798" y="4952"/>
                  </a:lnTo>
                  <a:cubicBezTo>
                    <a:pt x="4639" y="4861"/>
                    <a:pt x="5413" y="4589"/>
                    <a:pt x="6163" y="4293"/>
                  </a:cubicBezTo>
                  <a:cubicBezTo>
                    <a:pt x="6913" y="3906"/>
                    <a:pt x="7596" y="3452"/>
                    <a:pt x="8164" y="2883"/>
                  </a:cubicBezTo>
                  <a:cubicBezTo>
                    <a:pt x="8733" y="2315"/>
                    <a:pt x="9096" y="1632"/>
                    <a:pt x="9483" y="973"/>
                  </a:cubicBezTo>
                  <a:cubicBezTo>
                    <a:pt x="9665" y="791"/>
                    <a:pt x="9574" y="404"/>
                    <a:pt x="9301" y="223"/>
                  </a:cubicBezTo>
                  <a:cubicBezTo>
                    <a:pt x="9199" y="75"/>
                    <a:pt x="9028" y="1"/>
                    <a:pt x="88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1482;p38"/>
            <p:cNvSpPr/>
            <p:nvPr/>
          </p:nvSpPr>
          <p:spPr>
            <a:xfrm>
              <a:off x="4757089" y="1997798"/>
              <a:ext cx="293599" cy="159998"/>
            </a:xfrm>
            <a:custGeom>
              <a:avLst/>
              <a:gdLst/>
              <a:ahLst/>
              <a:cxnLst/>
              <a:rect l="l" t="t" r="r" b="b"/>
              <a:pathLst>
                <a:path w="9665" h="5267" extrusionOk="0">
                  <a:moveTo>
                    <a:pt x="7919" y="0"/>
                  </a:moveTo>
                  <a:cubicBezTo>
                    <a:pt x="7419" y="0"/>
                    <a:pt x="6951" y="247"/>
                    <a:pt x="6708" y="719"/>
                  </a:cubicBezTo>
                  <a:lnTo>
                    <a:pt x="6618" y="719"/>
                  </a:lnTo>
                  <a:lnTo>
                    <a:pt x="6618" y="833"/>
                  </a:lnTo>
                  <a:cubicBezTo>
                    <a:pt x="6618" y="924"/>
                    <a:pt x="6527" y="924"/>
                    <a:pt x="6527" y="1015"/>
                  </a:cubicBezTo>
                  <a:cubicBezTo>
                    <a:pt x="6436" y="1105"/>
                    <a:pt x="6345" y="1196"/>
                    <a:pt x="6254" y="1287"/>
                  </a:cubicBezTo>
                  <a:cubicBezTo>
                    <a:pt x="6140" y="1583"/>
                    <a:pt x="5958" y="1765"/>
                    <a:pt x="5776" y="1970"/>
                  </a:cubicBezTo>
                  <a:cubicBezTo>
                    <a:pt x="5299" y="2333"/>
                    <a:pt x="4821" y="2720"/>
                    <a:pt x="4344" y="2993"/>
                  </a:cubicBezTo>
                  <a:cubicBezTo>
                    <a:pt x="3866" y="3198"/>
                    <a:pt x="3297" y="3379"/>
                    <a:pt x="2729" y="3470"/>
                  </a:cubicBezTo>
                  <a:cubicBezTo>
                    <a:pt x="2070" y="3470"/>
                    <a:pt x="1501" y="3470"/>
                    <a:pt x="842" y="3379"/>
                  </a:cubicBezTo>
                  <a:cubicBezTo>
                    <a:pt x="776" y="3364"/>
                    <a:pt x="713" y="3356"/>
                    <a:pt x="654" y="3356"/>
                  </a:cubicBezTo>
                  <a:cubicBezTo>
                    <a:pt x="367" y="3356"/>
                    <a:pt x="167" y="3536"/>
                    <a:pt x="91" y="3857"/>
                  </a:cubicBezTo>
                  <a:cubicBezTo>
                    <a:pt x="0" y="4244"/>
                    <a:pt x="182" y="4516"/>
                    <a:pt x="455" y="4607"/>
                  </a:cubicBezTo>
                  <a:cubicBezTo>
                    <a:pt x="1137" y="4903"/>
                    <a:pt x="1888" y="5176"/>
                    <a:pt x="2638" y="5267"/>
                  </a:cubicBezTo>
                  <a:cubicBezTo>
                    <a:pt x="3502" y="5267"/>
                    <a:pt x="4253" y="5267"/>
                    <a:pt x="5003" y="5085"/>
                  </a:cubicBezTo>
                  <a:cubicBezTo>
                    <a:pt x="5867" y="4903"/>
                    <a:pt x="6618" y="4516"/>
                    <a:pt x="7277" y="4130"/>
                  </a:cubicBezTo>
                  <a:cubicBezTo>
                    <a:pt x="7664" y="3857"/>
                    <a:pt x="7959" y="3675"/>
                    <a:pt x="8232" y="3379"/>
                  </a:cubicBezTo>
                  <a:cubicBezTo>
                    <a:pt x="8414" y="3198"/>
                    <a:pt x="8619" y="3107"/>
                    <a:pt x="8710" y="2902"/>
                  </a:cubicBezTo>
                  <a:cubicBezTo>
                    <a:pt x="8801" y="2902"/>
                    <a:pt x="8892" y="2811"/>
                    <a:pt x="8982" y="2720"/>
                  </a:cubicBezTo>
                  <a:cubicBezTo>
                    <a:pt x="8982" y="2629"/>
                    <a:pt x="8982" y="2629"/>
                    <a:pt x="9096" y="2629"/>
                  </a:cubicBezTo>
                  <a:lnTo>
                    <a:pt x="9187" y="2538"/>
                  </a:lnTo>
                  <a:lnTo>
                    <a:pt x="9187" y="2424"/>
                  </a:lnTo>
                  <a:cubicBezTo>
                    <a:pt x="9665" y="1674"/>
                    <a:pt x="9460" y="719"/>
                    <a:pt x="8801" y="264"/>
                  </a:cubicBezTo>
                  <a:cubicBezTo>
                    <a:pt x="8522" y="87"/>
                    <a:pt x="8215" y="0"/>
                    <a:pt x="791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Google Shape;1483;p38"/>
            <p:cNvSpPr/>
            <p:nvPr/>
          </p:nvSpPr>
          <p:spPr>
            <a:xfrm>
              <a:off x="4975380" y="1904237"/>
              <a:ext cx="95355" cy="156900"/>
            </a:xfrm>
            <a:custGeom>
              <a:avLst/>
              <a:gdLst/>
              <a:ahLst/>
              <a:cxnLst/>
              <a:rect l="l" t="t" r="r" b="b"/>
              <a:pathLst>
                <a:path w="3139" h="5165" extrusionOk="0">
                  <a:moveTo>
                    <a:pt x="1109" y="0"/>
                  </a:moveTo>
                  <a:cubicBezTo>
                    <a:pt x="1055" y="0"/>
                    <a:pt x="1003" y="8"/>
                    <a:pt x="955" y="24"/>
                  </a:cubicBezTo>
                  <a:lnTo>
                    <a:pt x="478" y="206"/>
                  </a:lnTo>
                  <a:cubicBezTo>
                    <a:pt x="205" y="297"/>
                    <a:pt x="0" y="593"/>
                    <a:pt x="91" y="956"/>
                  </a:cubicBezTo>
                  <a:lnTo>
                    <a:pt x="1433" y="4754"/>
                  </a:lnTo>
                  <a:cubicBezTo>
                    <a:pt x="1508" y="4998"/>
                    <a:pt x="1783" y="5164"/>
                    <a:pt x="2031" y="5164"/>
                  </a:cubicBezTo>
                  <a:cubicBezTo>
                    <a:pt x="2084" y="5164"/>
                    <a:pt x="2135" y="5157"/>
                    <a:pt x="2183" y="5141"/>
                  </a:cubicBezTo>
                  <a:lnTo>
                    <a:pt x="2661" y="4936"/>
                  </a:lnTo>
                  <a:cubicBezTo>
                    <a:pt x="2933" y="4845"/>
                    <a:pt x="3138" y="4481"/>
                    <a:pt x="3047" y="4185"/>
                  </a:cubicBezTo>
                  <a:lnTo>
                    <a:pt x="1706" y="388"/>
                  </a:lnTo>
                  <a:cubicBezTo>
                    <a:pt x="1631" y="163"/>
                    <a:pt x="1356" y="0"/>
                    <a:pt x="1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38"/>
            <p:cNvSpPr/>
            <p:nvPr/>
          </p:nvSpPr>
          <p:spPr>
            <a:xfrm>
              <a:off x="4877960" y="1949894"/>
              <a:ext cx="40098" cy="36180"/>
            </a:xfrm>
            <a:custGeom>
              <a:avLst/>
              <a:gdLst/>
              <a:ahLst/>
              <a:cxnLst/>
              <a:rect l="l" t="t" r="r" b="b"/>
              <a:pathLst>
                <a:path w="1320" h="1191" extrusionOk="0">
                  <a:moveTo>
                    <a:pt x="607" y="0"/>
                  </a:moveTo>
                  <a:cubicBezTo>
                    <a:pt x="555" y="0"/>
                    <a:pt x="504" y="7"/>
                    <a:pt x="455" y="22"/>
                  </a:cubicBezTo>
                  <a:cubicBezTo>
                    <a:pt x="183" y="136"/>
                    <a:pt x="1" y="499"/>
                    <a:pt x="92" y="795"/>
                  </a:cubicBezTo>
                  <a:cubicBezTo>
                    <a:pt x="165" y="1015"/>
                    <a:pt x="431" y="1191"/>
                    <a:pt x="674" y="1191"/>
                  </a:cubicBezTo>
                  <a:cubicBezTo>
                    <a:pt x="732" y="1191"/>
                    <a:pt x="789" y="1181"/>
                    <a:pt x="842" y="1159"/>
                  </a:cubicBezTo>
                  <a:cubicBezTo>
                    <a:pt x="1138" y="1068"/>
                    <a:pt x="1320" y="704"/>
                    <a:pt x="1229" y="408"/>
                  </a:cubicBezTo>
                  <a:cubicBezTo>
                    <a:pt x="1153" y="180"/>
                    <a:pt x="870" y="0"/>
                    <a:pt x="607" y="0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38"/>
            <p:cNvSpPr/>
            <p:nvPr/>
          </p:nvSpPr>
          <p:spPr>
            <a:xfrm>
              <a:off x="5090723" y="1872189"/>
              <a:ext cx="40098" cy="34995"/>
            </a:xfrm>
            <a:custGeom>
              <a:avLst/>
              <a:gdLst/>
              <a:ahLst/>
              <a:cxnLst/>
              <a:rect l="l" t="t" r="r" b="b"/>
              <a:pathLst>
                <a:path w="1320" h="1152" extrusionOk="0">
                  <a:moveTo>
                    <a:pt x="682" y="1"/>
                  </a:moveTo>
                  <a:cubicBezTo>
                    <a:pt x="611" y="1"/>
                    <a:pt x="542" y="12"/>
                    <a:pt x="478" y="33"/>
                  </a:cubicBezTo>
                  <a:cubicBezTo>
                    <a:pt x="183" y="124"/>
                    <a:pt x="1" y="420"/>
                    <a:pt x="92" y="783"/>
                  </a:cubicBezTo>
                  <a:cubicBezTo>
                    <a:pt x="157" y="997"/>
                    <a:pt x="378" y="1152"/>
                    <a:pt x="598" y="1152"/>
                  </a:cubicBezTo>
                  <a:cubicBezTo>
                    <a:pt x="683" y="1152"/>
                    <a:pt x="767" y="1129"/>
                    <a:pt x="842" y="1079"/>
                  </a:cubicBezTo>
                  <a:cubicBezTo>
                    <a:pt x="1138" y="988"/>
                    <a:pt x="1319" y="693"/>
                    <a:pt x="1229" y="420"/>
                  </a:cubicBezTo>
                  <a:cubicBezTo>
                    <a:pt x="1159" y="123"/>
                    <a:pt x="915" y="1"/>
                    <a:pt x="682" y="1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38"/>
            <p:cNvSpPr/>
            <p:nvPr/>
          </p:nvSpPr>
          <p:spPr>
            <a:xfrm>
              <a:off x="4526374" y="1716810"/>
              <a:ext cx="129894" cy="118624"/>
            </a:xfrm>
            <a:custGeom>
              <a:avLst/>
              <a:gdLst/>
              <a:ahLst/>
              <a:cxnLst/>
              <a:rect l="l" t="t" r="r" b="b"/>
              <a:pathLst>
                <a:path w="4276" h="3905" extrusionOk="0">
                  <a:moveTo>
                    <a:pt x="2151" y="1"/>
                  </a:moveTo>
                  <a:cubicBezTo>
                    <a:pt x="1940" y="1"/>
                    <a:pt x="1728" y="40"/>
                    <a:pt x="1524" y="123"/>
                  </a:cubicBezTo>
                  <a:cubicBezTo>
                    <a:pt x="569" y="509"/>
                    <a:pt x="0" y="1555"/>
                    <a:pt x="387" y="2578"/>
                  </a:cubicBezTo>
                  <a:cubicBezTo>
                    <a:pt x="609" y="3430"/>
                    <a:pt x="1403" y="3905"/>
                    <a:pt x="2206" y="3905"/>
                  </a:cubicBezTo>
                  <a:cubicBezTo>
                    <a:pt x="2390" y="3905"/>
                    <a:pt x="2574" y="3880"/>
                    <a:pt x="2752" y="3829"/>
                  </a:cubicBezTo>
                  <a:cubicBezTo>
                    <a:pt x="3707" y="3443"/>
                    <a:pt x="4275" y="2306"/>
                    <a:pt x="3889" y="1350"/>
                  </a:cubicBezTo>
                  <a:cubicBezTo>
                    <a:pt x="3674" y="528"/>
                    <a:pt x="2925" y="1"/>
                    <a:pt x="2151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38"/>
            <p:cNvSpPr/>
            <p:nvPr/>
          </p:nvSpPr>
          <p:spPr>
            <a:xfrm>
              <a:off x="4405473" y="1371423"/>
              <a:ext cx="129894" cy="116619"/>
            </a:xfrm>
            <a:custGeom>
              <a:avLst/>
              <a:gdLst/>
              <a:ahLst/>
              <a:cxnLst/>
              <a:rect l="l" t="t" r="r" b="b"/>
              <a:pathLst>
                <a:path w="4276" h="3839" extrusionOk="0">
                  <a:moveTo>
                    <a:pt x="2159" y="0"/>
                  </a:moveTo>
                  <a:cubicBezTo>
                    <a:pt x="1946" y="0"/>
                    <a:pt x="1731" y="39"/>
                    <a:pt x="1524" y="123"/>
                  </a:cubicBezTo>
                  <a:cubicBezTo>
                    <a:pt x="478" y="509"/>
                    <a:pt x="1" y="1555"/>
                    <a:pt x="296" y="2579"/>
                  </a:cubicBezTo>
                  <a:cubicBezTo>
                    <a:pt x="581" y="3327"/>
                    <a:pt x="1285" y="3838"/>
                    <a:pt x="2080" y="3838"/>
                  </a:cubicBezTo>
                  <a:cubicBezTo>
                    <a:pt x="2300" y="3838"/>
                    <a:pt x="2526" y="3799"/>
                    <a:pt x="2752" y="3716"/>
                  </a:cubicBezTo>
                  <a:cubicBezTo>
                    <a:pt x="3707" y="3443"/>
                    <a:pt x="4276" y="2306"/>
                    <a:pt x="3889" y="1260"/>
                  </a:cubicBezTo>
                  <a:cubicBezTo>
                    <a:pt x="3675" y="511"/>
                    <a:pt x="2931" y="0"/>
                    <a:pt x="2159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8" name="Google Shape;1488;p38"/>
          <p:cNvGrpSpPr/>
          <p:nvPr/>
        </p:nvGrpSpPr>
        <p:grpSpPr>
          <a:xfrm>
            <a:off x="458525" y="814068"/>
            <a:ext cx="1405080" cy="2506863"/>
            <a:chOff x="458525" y="814068"/>
            <a:chExt cx="1405080" cy="2506863"/>
          </a:xfrm>
        </p:grpSpPr>
        <p:sp>
          <p:nvSpPr>
            <p:cNvPr id="1489" name="Google Shape;1489;p38"/>
            <p:cNvSpPr/>
            <p:nvPr/>
          </p:nvSpPr>
          <p:spPr>
            <a:xfrm>
              <a:off x="686476" y="1511040"/>
              <a:ext cx="1053461" cy="1809891"/>
            </a:xfrm>
            <a:custGeom>
              <a:avLst/>
              <a:gdLst/>
              <a:ahLst/>
              <a:cxnLst/>
              <a:rect l="l" t="t" r="r" b="b"/>
              <a:pathLst>
                <a:path w="34679" h="59580" extrusionOk="0">
                  <a:moveTo>
                    <a:pt x="32973" y="1"/>
                  </a:moveTo>
                  <a:lnTo>
                    <a:pt x="18852" y="1320"/>
                  </a:lnTo>
                  <a:lnTo>
                    <a:pt x="13735" y="1797"/>
                  </a:lnTo>
                  <a:lnTo>
                    <a:pt x="8528" y="2275"/>
                  </a:lnTo>
                  <a:lnTo>
                    <a:pt x="3502" y="2729"/>
                  </a:lnTo>
                  <a:lnTo>
                    <a:pt x="1" y="3025"/>
                  </a:lnTo>
                  <a:lnTo>
                    <a:pt x="842" y="9097"/>
                  </a:lnTo>
                  <a:lnTo>
                    <a:pt x="933" y="9665"/>
                  </a:lnTo>
                  <a:lnTo>
                    <a:pt x="1228" y="11075"/>
                  </a:lnTo>
                  <a:lnTo>
                    <a:pt x="2161" y="17624"/>
                  </a:lnTo>
                  <a:lnTo>
                    <a:pt x="3298" y="25765"/>
                  </a:lnTo>
                  <a:lnTo>
                    <a:pt x="4071" y="30881"/>
                  </a:lnTo>
                  <a:lnTo>
                    <a:pt x="5572" y="41205"/>
                  </a:lnTo>
                  <a:lnTo>
                    <a:pt x="5958" y="43661"/>
                  </a:lnTo>
                  <a:lnTo>
                    <a:pt x="8232" y="59579"/>
                  </a:lnTo>
                  <a:lnTo>
                    <a:pt x="10120" y="59397"/>
                  </a:lnTo>
                  <a:lnTo>
                    <a:pt x="14304" y="59011"/>
                  </a:lnTo>
                  <a:lnTo>
                    <a:pt x="18761" y="58556"/>
                  </a:lnTo>
                  <a:lnTo>
                    <a:pt x="27470" y="57783"/>
                  </a:lnTo>
                  <a:lnTo>
                    <a:pt x="31541" y="57419"/>
                  </a:lnTo>
                  <a:lnTo>
                    <a:pt x="34679" y="57123"/>
                  </a:lnTo>
                  <a:lnTo>
                    <a:pt x="34201" y="41023"/>
                  </a:lnTo>
                  <a:lnTo>
                    <a:pt x="34110" y="38545"/>
                  </a:lnTo>
                  <a:lnTo>
                    <a:pt x="33724" y="27084"/>
                  </a:lnTo>
                  <a:lnTo>
                    <a:pt x="33633" y="22263"/>
                  </a:lnTo>
                  <a:lnTo>
                    <a:pt x="33246" y="8142"/>
                  </a:lnTo>
                  <a:lnTo>
                    <a:pt x="32973" y="1"/>
                  </a:ln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38"/>
            <p:cNvSpPr/>
            <p:nvPr/>
          </p:nvSpPr>
          <p:spPr>
            <a:xfrm>
              <a:off x="542093" y="1441962"/>
              <a:ext cx="1321512" cy="420030"/>
            </a:xfrm>
            <a:custGeom>
              <a:avLst/>
              <a:gdLst/>
              <a:ahLst/>
              <a:cxnLst/>
              <a:rect l="l" t="t" r="r" b="b"/>
              <a:pathLst>
                <a:path w="43503" h="13827" extrusionOk="0">
                  <a:moveTo>
                    <a:pt x="42638" y="1"/>
                  </a:moveTo>
                  <a:lnTo>
                    <a:pt x="1" y="3980"/>
                  </a:lnTo>
                  <a:lnTo>
                    <a:pt x="865" y="13826"/>
                  </a:lnTo>
                  <a:lnTo>
                    <a:pt x="43502" y="9847"/>
                  </a:lnTo>
                  <a:lnTo>
                    <a:pt x="42638" y="1"/>
                  </a:lnTo>
                  <a:close/>
                </a:path>
              </a:pathLst>
            </a:custGeom>
            <a:solidFill>
              <a:srgbClr val="C61C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1491;p38"/>
            <p:cNvSpPr/>
            <p:nvPr/>
          </p:nvSpPr>
          <p:spPr>
            <a:xfrm>
              <a:off x="588296" y="1573890"/>
              <a:ext cx="360004" cy="526624"/>
            </a:xfrm>
            <a:custGeom>
              <a:avLst/>
              <a:gdLst/>
              <a:ahLst/>
              <a:cxnLst/>
              <a:rect l="l" t="t" r="r" b="b"/>
              <a:pathLst>
                <a:path w="11851" h="17336" extrusionOk="0">
                  <a:moveTo>
                    <a:pt x="11851" y="1"/>
                  </a:moveTo>
                  <a:lnTo>
                    <a:pt x="6825" y="479"/>
                  </a:lnTo>
                  <a:cubicBezTo>
                    <a:pt x="6530" y="569"/>
                    <a:pt x="6916" y="660"/>
                    <a:pt x="6734" y="865"/>
                  </a:cubicBezTo>
                  <a:lnTo>
                    <a:pt x="276" y="16010"/>
                  </a:lnTo>
                  <a:cubicBezTo>
                    <a:pt x="1" y="16665"/>
                    <a:pt x="469" y="17254"/>
                    <a:pt x="1049" y="17254"/>
                  </a:cubicBezTo>
                  <a:cubicBezTo>
                    <a:pt x="1234" y="17254"/>
                    <a:pt x="1431" y="17194"/>
                    <a:pt x="1618" y="17056"/>
                  </a:cubicBezTo>
                  <a:lnTo>
                    <a:pt x="4074" y="15259"/>
                  </a:lnTo>
                  <a:cubicBezTo>
                    <a:pt x="4230" y="15153"/>
                    <a:pt x="4400" y="15106"/>
                    <a:pt x="4566" y="15106"/>
                  </a:cubicBezTo>
                  <a:cubicBezTo>
                    <a:pt x="5006" y="15106"/>
                    <a:pt x="5424" y="15440"/>
                    <a:pt x="5507" y="15919"/>
                  </a:cubicBezTo>
                  <a:lnTo>
                    <a:pt x="5507" y="16487"/>
                  </a:lnTo>
                  <a:cubicBezTo>
                    <a:pt x="5555" y="17049"/>
                    <a:pt x="5985" y="17336"/>
                    <a:pt x="6418" y="17336"/>
                  </a:cubicBezTo>
                  <a:cubicBezTo>
                    <a:pt x="6791" y="17336"/>
                    <a:pt x="7166" y="17123"/>
                    <a:pt x="7303" y="16692"/>
                  </a:cubicBezTo>
                  <a:lnTo>
                    <a:pt x="1185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38"/>
            <p:cNvSpPr/>
            <p:nvPr/>
          </p:nvSpPr>
          <p:spPr>
            <a:xfrm>
              <a:off x="1080225" y="1496550"/>
              <a:ext cx="444028" cy="499831"/>
            </a:xfrm>
            <a:custGeom>
              <a:avLst/>
              <a:gdLst/>
              <a:ahLst/>
              <a:cxnLst/>
              <a:rect l="l" t="t" r="r" b="b"/>
              <a:pathLst>
                <a:path w="14617" h="16454" extrusionOk="0">
                  <a:moveTo>
                    <a:pt x="4844" y="0"/>
                  </a:moveTo>
                  <a:lnTo>
                    <a:pt x="0" y="569"/>
                  </a:lnTo>
                  <a:lnTo>
                    <a:pt x="7391" y="15918"/>
                  </a:lnTo>
                  <a:cubicBezTo>
                    <a:pt x="7580" y="16288"/>
                    <a:pt x="7906" y="16454"/>
                    <a:pt x="8223" y="16454"/>
                  </a:cubicBezTo>
                  <a:cubicBezTo>
                    <a:pt x="8704" y="16454"/>
                    <a:pt x="9165" y="16071"/>
                    <a:pt x="9096" y="15440"/>
                  </a:cubicBezTo>
                  <a:lnTo>
                    <a:pt x="9005" y="14872"/>
                  </a:lnTo>
                  <a:cubicBezTo>
                    <a:pt x="9005" y="14342"/>
                    <a:pt x="9431" y="13930"/>
                    <a:pt x="9952" y="13930"/>
                  </a:cubicBezTo>
                  <a:cubicBezTo>
                    <a:pt x="10080" y="13930"/>
                    <a:pt x="10213" y="13954"/>
                    <a:pt x="10347" y="14008"/>
                  </a:cubicBezTo>
                  <a:lnTo>
                    <a:pt x="13076" y="15350"/>
                  </a:lnTo>
                  <a:cubicBezTo>
                    <a:pt x="13208" y="15405"/>
                    <a:pt x="13339" y="15431"/>
                    <a:pt x="13462" y="15431"/>
                  </a:cubicBezTo>
                  <a:cubicBezTo>
                    <a:pt x="14141" y="15431"/>
                    <a:pt x="14617" y="14662"/>
                    <a:pt x="14213" y="14008"/>
                  </a:cubicBezTo>
                  <a:lnTo>
                    <a:pt x="5026" y="364"/>
                  </a:lnTo>
                  <a:cubicBezTo>
                    <a:pt x="4844" y="91"/>
                    <a:pt x="5117" y="0"/>
                    <a:pt x="484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38"/>
            <p:cNvSpPr/>
            <p:nvPr/>
          </p:nvSpPr>
          <p:spPr>
            <a:xfrm>
              <a:off x="942070" y="1663016"/>
              <a:ext cx="299826" cy="924296"/>
            </a:xfrm>
            <a:custGeom>
              <a:avLst/>
              <a:gdLst/>
              <a:ahLst/>
              <a:cxnLst/>
              <a:rect l="l" t="t" r="r" b="b"/>
              <a:pathLst>
                <a:path w="9870" h="30427" extrusionOk="0">
                  <a:moveTo>
                    <a:pt x="6640" y="0"/>
                  </a:moveTo>
                  <a:lnTo>
                    <a:pt x="0" y="683"/>
                  </a:lnTo>
                  <a:lnTo>
                    <a:pt x="3047" y="30426"/>
                  </a:lnTo>
                  <a:lnTo>
                    <a:pt x="9869" y="30426"/>
                  </a:lnTo>
                  <a:lnTo>
                    <a:pt x="6640" y="0"/>
                  </a:ln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38"/>
            <p:cNvSpPr/>
            <p:nvPr/>
          </p:nvSpPr>
          <p:spPr>
            <a:xfrm>
              <a:off x="786629" y="2187294"/>
              <a:ext cx="924296" cy="261854"/>
            </a:xfrm>
            <a:custGeom>
              <a:avLst/>
              <a:gdLst/>
              <a:ahLst/>
              <a:cxnLst/>
              <a:rect l="l" t="t" r="r" b="b"/>
              <a:pathLst>
                <a:path w="30427" h="8620" extrusionOk="0">
                  <a:moveTo>
                    <a:pt x="30336" y="1"/>
                  </a:moveTo>
                  <a:lnTo>
                    <a:pt x="1" y="3503"/>
                  </a:lnTo>
                  <a:lnTo>
                    <a:pt x="774" y="8619"/>
                  </a:lnTo>
                  <a:lnTo>
                    <a:pt x="30427" y="4822"/>
                  </a:lnTo>
                  <a:lnTo>
                    <a:pt x="30336" y="1"/>
                  </a:ln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38"/>
            <p:cNvSpPr/>
            <p:nvPr/>
          </p:nvSpPr>
          <p:spPr>
            <a:xfrm>
              <a:off x="507554" y="1406877"/>
              <a:ext cx="478051" cy="408820"/>
            </a:xfrm>
            <a:custGeom>
              <a:avLst/>
              <a:gdLst/>
              <a:ahLst/>
              <a:cxnLst/>
              <a:rect l="l" t="t" r="r" b="b"/>
              <a:pathLst>
                <a:path w="15737" h="13458" extrusionOk="0">
                  <a:moveTo>
                    <a:pt x="10796" y="0"/>
                  </a:moveTo>
                  <a:cubicBezTo>
                    <a:pt x="8048" y="0"/>
                    <a:pt x="4134" y="1498"/>
                    <a:pt x="387" y="4180"/>
                  </a:cubicBezTo>
                  <a:cubicBezTo>
                    <a:pt x="296" y="4362"/>
                    <a:pt x="92" y="4453"/>
                    <a:pt x="1" y="4567"/>
                  </a:cubicBezTo>
                  <a:lnTo>
                    <a:pt x="6550" y="13458"/>
                  </a:lnTo>
                  <a:cubicBezTo>
                    <a:pt x="6732" y="13367"/>
                    <a:pt x="6823" y="13276"/>
                    <a:pt x="6914" y="13185"/>
                  </a:cubicBezTo>
                  <a:cubicBezTo>
                    <a:pt x="12599" y="9115"/>
                    <a:pt x="15737" y="3793"/>
                    <a:pt x="13940" y="1247"/>
                  </a:cubicBezTo>
                  <a:cubicBezTo>
                    <a:pt x="13328" y="401"/>
                    <a:pt x="12218" y="0"/>
                    <a:pt x="10796" y="0"/>
                  </a:cubicBezTo>
                  <a:close/>
                </a:path>
              </a:pathLst>
            </a:custGeom>
            <a:solidFill>
              <a:srgbClr val="DD9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38"/>
            <p:cNvSpPr/>
            <p:nvPr/>
          </p:nvSpPr>
          <p:spPr>
            <a:xfrm>
              <a:off x="971080" y="1344361"/>
              <a:ext cx="486344" cy="382240"/>
            </a:xfrm>
            <a:custGeom>
              <a:avLst/>
              <a:gdLst/>
              <a:ahLst/>
              <a:cxnLst/>
              <a:rect l="l" t="t" r="r" b="b"/>
              <a:pathLst>
                <a:path w="16010" h="12583" extrusionOk="0">
                  <a:moveTo>
                    <a:pt x="6143" y="0"/>
                  </a:moveTo>
                  <a:cubicBezTo>
                    <a:pt x="3652" y="0"/>
                    <a:pt x="1828" y="689"/>
                    <a:pt x="1228" y="2077"/>
                  </a:cubicBezTo>
                  <a:cubicBezTo>
                    <a:pt x="0" y="4919"/>
                    <a:pt x="4366" y="9467"/>
                    <a:pt x="10984" y="12401"/>
                  </a:cubicBezTo>
                  <a:cubicBezTo>
                    <a:pt x="11188" y="12492"/>
                    <a:pt x="11370" y="12582"/>
                    <a:pt x="11461" y="12582"/>
                  </a:cubicBezTo>
                  <a:lnTo>
                    <a:pt x="16009" y="2441"/>
                  </a:lnTo>
                  <a:cubicBezTo>
                    <a:pt x="15827" y="2441"/>
                    <a:pt x="15645" y="2350"/>
                    <a:pt x="15532" y="2259"/>
                  </a:cubicBezTo>
                  <a:cubicBezTo>
                    <a:pt x="12098" y="757"/>
                    <a:pt x="8754" y="0"/>
                    <a:pt x="6143" y="0"/>
                  </a:cubicBezTo>
                  <a:close/>
                </a:path>
              </a:pathLst>
            </a:custGeom>
            <a:solidFill>
              <a:srgbClr val="DD9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38"/>
            <p:cNvSpPr/>
            <p:nvPr/>
          </p:nvSpPr>
          <p:spPr>
            <a:xfrm>
              <a:off x="772838" y="1438013"/>
              <a:ext cx="471823" cy="452989"/>
            </a:xfrm>
            <a:custGeom>
              <a:avLst/>
              <a:gdLst/>
              <a:ahLst/>
              <a:cxnLst/>
              <a:rect l="l" t="t" r="r" b="b"/>
              <a:pathLst>
                <a:path w="15532" h="14912" extrusionOk="0">
                  <a:moveTo>
                    <a:pt x="7081" y="0"/>
                  </a:moveTo>
                  <a:cubicBezTo>
                    <a:pt x="6957" y="0"/>
                    <a:pt x="6833" y="6"/>
                    <a:pt x="6708" y="17"/>
                  </a:cubicBezTo>
                  <a:cubicBezTo>
                    <a:pt x="2638" y="494"/>
                    <a:pt x="0" y="6839"/>
                    <a:pt x="750" y="14434"/>
                  </a:cubicBezTo>
                  <a:cubicBezTo>
                    <a:pt x="750" y="14525"/>
                    <a:pt x="750" y="14707"/>
                    <a:pt x="841" y="14912"/>
                  </a:cubicBezTo>
                  <a:lnTo>
                    <a:pt x="15531" y="13388"/>
                  </a:lnTo>
                  <a:lnTo>
                    <a:pt x="15531" y="12820"/>
                  </a:lnTo>
                  <a:cubicBezTo>
                    <a:pt x="14804" y="5566"/>
                    <a:pt x="11040" y="0"/>
                    <a:pt x="7081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38"/>
            <p:cNvSpPr/>
            <p:nvPr/>
          </p:nvSpPr>
          <p:spPr>
            <a:xfrm>
              <a:off x="968316" y="1494727"/>
              <a:ext cx="126431" cy="171815"/>
            </a:xfrm>
            <a:custGeom>
              <a:avLst/>
              <a:gdLst/>
              <a:ahLst/>
              <a:cxnLst/>
              <a:rect l="l" t="t" r="r" b="b"/>
              <a:pathLst>
                <a:path w="4162" h="5656" extrusionOk="0">
                  <a:moveTo>
                    <a:pt x="454" y="0"/>
                  </a:moveTo>
                  <a:cubicBezTo>
                    <a:pt x="364" y="0"/>
                    <a:pt x="267" y="22"/>
                    <a:pt x="182" y="60"/>
                  </a:cubicBezTo>
                  <a:cubicBezTo>
                    <a:pt x="91" y="60"/>
                    <a:pt x="91" y="151"/>
                    <a:pt x="91" y="242"/>
                  </a:cubicBezTo>
                  <a:cubicBezTo>
                    <a:pt x="0" y="333"/>
                    <a:pt x="91" y="424"/>
                    <a:pt x="91" y="538"/>
                  </a:cubicBezTo>
                  <a:lnTo>
                    <a:pt x="3411" y="5449"/>
                  </a:lnTo>
                  <a:cubicBezTo>
                    <a:pt x="3467" y="5574"/>
                    <a:pt x="3597" y="5656"/>
                    <a:pt x="3711" y="5656"/>
                  </a:cubicBezTo>
                  <a:cubicBezTo>
                    <a:pt x="3786" y="5656"/>
                    <a:pt x="3853" y="5621"/>
                    <a:pt x="3889" y="5540"/>
                  </a:cubicBezTo>
                  <a:cubicBezTo>
                    <a:pt x="4071" y="5449"/>
                    <a:pt x="4162" y="5268"/>
                    <a:pt x="3980" y="5086"/>
                  </a:cubicBezTo>
                  <a:lnTo>
                    <a:pt x="751" y="151"/>
                  </a:lnTo>
                  <a:cubicBezTo>
                    <a:pt x="698" y="45"/>
                    <a:pt x="582" y="0"/>
                    <a:pt x="45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38"/>
            <p:cNvSpPr/>
            <p:nvPr/>
          </p:nvSpPr>
          <p:spPr>
            <a:xfrm>
              <a:off x="902002" y="1500985"/>
              <a:ext cx="91892" cy="191074"/>
            </a:xfrm>
            <a:custGeom>
              <a:avLst/>
              <a:gdLst/>
              <a:ahLst/>
              <a:cxnLst/>
              <a:rect l="l" t="t" r="r" b="b"/>
              <a:pathLst>
                <a:path w="3025" h="6290" extrusionOk="0">
                  <a:moveTo>
                    <a:pt x="2538" y="0"/>
                  </a:moveTo>
                  <a:cubicBezTo>
                    <a:pt x="2365" y="0"/>
                    <a:pt x="2250" y="85"/>
                    <a:pt x="2183" y="218"/>
                  </a:cubicBezTo>
                  <a:lnTo>
                    <a:pt x="91" y="5721"/>
                  </a:lnTo>
                  <a:cubicBezTo>
                    <a:pt x="0" y="5812"/>
                    <a:pt x="0" y="5903"/>
                    <a:pt x="91" y="6017"/>
                  </a:cubicBezTo>
                  <a:cubicBezTo>
                    <a:pt x="91" y="6108"/>
                    <a:pt x="182" y="6199"/>
                    <a:pt x="296" y="6289"/>
                  </a:cubicBezTo>
                  <a:cubicBezTo>
                    <a:pt x="478" y="6289"/>
                    <a:pt x="660" y="6199"/>
                    <a:pt x="751" y="6017"/>
                  </a:cubicBezTo>
                  <a:lnTo>
                    <a:pt x="2934" y="514"/>
                  </a:lnTo>
                  <a:cubicBezTo>
                    <a:pt x="3025" y="332"/>
                    <a:pt x="2934" y="127"/>
                    <a:pt x="2752" y="36"/>
                  </a:cubicBezTo>
                  <a:cubicBezTo>
                    <a:pt x="2673" y="12"/>
                    <a:pt x="2602" y="0"/>
                    <a:pt x="2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38"/>
            <p:cNvSpPr/>
            <p:nvPr/>
          </p:nvSpPr>
          <p:spPr>
            <a:xfrm>
              <a:off x="953795" y="892107"/>
              <a:ext cx="478051" cy="403869"/>
            </a:xfrm>
            <a:custGeom>
              <a:avLst/>
              <a:gdLst/>
              <a:ahLst/>
              <a:cxnLst/>
              <a:rect l="l" t="t" r="r" b="b"/>
              <a:pathLst>
                <a:path w="15737" h="13295" extrusionOk="0">
                  <a:moveTo>
                    <a:pt x="9392" y="1"/>
                  </a:moveTo>
                  <a:cubicBezTo>
                    <a:pt x="9188" y="92"/>
                    <a:pt x="9097" y="183"/>
                    <a:pt x="8915" y="274"/>
                  </a:cubicBezTo>
                  <a:cubicBezTo>
                    <a:pt x="3230" y="4253"/>
                    <a:pt x="1" y="9574"/>
                    <a:pt x="1797" y="12030"/>
                  </a:cubicBezTo>
                  <a:cubicBezTo>
                    <a:pt x="2424" y="12887"/>
                    <a:pt x="3570" y="13295"/>
                    <a:pt x="5039" y="13295"/>
                  </a:cubicBezTo>
                  <a:cubicBezTo>
                    <a:pt x="7781" y="13295"/>
                    <a:pt x="11648" y="11870"/>
                    <a:pt x="15350" y="9279"/>
                  </a:cubicBezTo>
                  <a:cubicBezTo>
                    <a:pt x="15532" y="9188"/>
                    <a:pt x="15646" y="9097"/>
                    <a:pt x="15737" y="9006"/>
                  </a:cubicBezTo>
                  <a:lnTo>
                    <a:pt x="9392" y="1"/>
                  </a:lnTo>
                  <a:close/>
                </a:path>
              </a:pathLst>
            </a:custGeom>
            <a:solidFill>
              <a:srgbClr val="DD9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38"/>
            <p:cNvSpPr/>
            <p:nvPr/>
          </p:nvSpPr>
          <p:spPr>
            <a:xfrm>
              <a:off x="482006" y="969477"/>
              <a:ext cx="489108" cy="385673"/>
            </a:xfrm>
            <a:custGeom>
              <a:avLst/>
              <a:gdLst/>
              <a:ahLst/>
              <a:cxnLst/>
              <a:rect l="l" t="t" r="r" b="b"/>
              <a:pathLst>
                <a:path w="16101" h="12696" extrusionOk="0">
                  <a:moveTo>
                    <a:pt x="4639" y="1"/>
                  </a:moveTo>
                  <a:lnTo>
                    <a:pt x="0" y="10052"/>
                  </a:lnTo>
                  <a:cubicBezTo>
                    <a:pt x="182" y="10143"/>
                    <a:pt x="364" y="10234"/>
                    <a:pt x="478" y="10324"/>
                  </a:cubicBezTo>
                  <a:cubicBezTo>
                    <a:pt x="3923" y="11911"/>
                    <a:pt x="7325" y="12696"/>
                    <a:pt x="9968" y="12696"/>
                  </a:cubicBezTo>
                  <a:cubicBezTo>
                    <a:pt x="12402" y="12696"/>
                    <a:pt x="14193" y="12030"/>
                    <a:pt x="14781" y="10711"/>
                  </a:cubicBezTo>
                  <a:cubicBezTo>
                    <a:pt x="16100" y="7960"/>
                    <a:pt x="11734" y="3230"/>
                    <a:pt x="5117" y="205"/>
                  </a:cubicBezTo>
                  <a:cubicBezTo>
                    <a:pt x="4912" y="205"/>
                    <a:pt x="4821" y="92"/>
                    <a:pt x="4639" y="1"/>
                  </a:cubicBezTo>
                  <a:close/>
                </a:path>
              </a:pathLst>
            </a:custGeom>
            <a:solidFill>
              <a:srgbClr val="DD9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38"/>
            <p:cNvSpPr/>
            <p:nvPr/>
          </p:nvSpPr>
          <p:spPr>
            <a:xfrm>
              <a:off x="458525" y="1175738"/>
              <a:ext cx="463530" cy="452777"/>
            </a:xfrm>
            <a:custGeom>
              <a:avLst/>
              <a:gdLst/>
              <a:ahLst/>
              <a:cxnLst/>
              <a:rect l="l" t="t" r="r" b="b"/>
              <a:pathLst>
                <a:path w="15259" h="14905" extrusionOk="0">
                  <a:moveTo>
                    <a:pt x="3021" y="0"/>
                  </a:moveTo>
                  <a:cubicBezTo>
                    <a:pt x="2221" y="0"/>
                    <a:pt x="1402" y="40"/>
                    <a:pt x="569" y="124"/>
                  </a:cubicBezTo>
                  <a:lnTo>
                    <a:pt x="0" y="124"/>
                  </a:lnTo>
                  <a:lnTo>
                    <a:pt x="1433" y="14904"/>
                  </a:lnTo>
                  <a:lnTo>
                    <a:pt x="2001" y="14904"/>
                  </a:lnTo>
                  <a:cubicBezTo>
                    <a:pt x="9483" y="14154"/>
                    <a:pt x="15259" y="10265"/>
                    <a:pt x="14895" y="6195"/>
                  </a:cubicBezTo>
                  <a:cubicBezTo>
                    <a:pt x="14551" y="2576"/>
                    <a:pt x="9427" y="0"/>
                    <a:pt x="3021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38"/>
            <p:cNvSpPr/>
            <p:nvPr/>
          </p:nvSpPr>
          <p:spPr>
            <a:xfrm>
              <a:off x="651937" y="1288558"/>
              <a:ext cx="261824" cy="123728"/>
            </a:xfrm>
            <a:custGeom>
              <a:avLst/>
              <a:gdLst/>
              <a:ahLst/>
              <a:cxnLst/>
              <a:rect l="l" t="t" r="r" b="b"/>
              <a:pathLst>
                <a:path w="8619" h="4073" extrusionOk="0">
                  <a:moveTo>
                    <a:pt x="591" y="1"/>
                  </a:moveTo>
                  <a:cubicBezTo>
                    <a:pt x="361" y="1"/>
                    <a:pt x="166" y="149"/>
                    <a:pt x="91" y="298"/>
                  </a:cubicBezTo>
                  <a:cubicBezTo>
                    <a:pt x="1" y="594"/>
                    <a:pt x="91" y="867"/>
                    <a:pt x="364" y="957"/>
                  </a:cubicBezTo>
                  <a:lnTo>
                    <a:pt x="7846" y="4005"/>
                  </a:lnTo>
                  <a:cubicBezTo>
                    <a:pt x="7903" y="4050"/>
                    <a:pt x="7954" y="4073"/>
                    <a:pt x="8014" y="4073"/>
                  </a:cubicBezTo>
                  <a:cubicBezTo>
                    <a:pt x="8073" y="4073"/>
                    <a:pt x="8141" y="4050"/>
                    <a:pt x="8232" y="4005"/>
                  </a:cubicBezTo>
                  <a:cubicBezTo>
                    <a:pt x="8323" y="4005"/>
                    <a:pt x="8414" y="3914"/>
                    <a:pt x="8528" y="3709"/>
                  </a:cubicBezTo>
                  <a:cubicBezTo>
                    <a:pt x="8619" y="3527"/>
                    <a:pt x="8528" y="3231"/>
                    <a:pt x="8232" y="3050"/>
                  </a:cubicBezTo>
                  <a:lnTo>
                    <a:pt x="751" y="25"/>
                  </a:lnTo>
                  <a:cubicBezTo>
                    <a:pt x="697" y="8"/>
                    <a:pt x="643" y="1"/>
                    <a:pt x="59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38"/>
            <p:cNvSpPr/>
            <p:nvPr/>
          </p:nvSpPr>
          <p:spPr>
            <a:xfrm>
              <a:off x="611170" y="1383942"/>
              <a:ext cx="455268" cy="71873"/>
            </a:xfrm>
            <a:custGeom>
              <a:avLst/>
              <a:gdLst/>
              <a:ahLst/>
              <a:cxnLst/>
              <a:rect l="l" t="t" r="r" b="b"/>
              <a:pathLst>
                <a:path w="14987" h="2366" extrusionOk="0">
                  <a:moveTo>
                    <a:pt x="14418" y="1"/>
                  </a:moveTo>
                  <a:lnTo>
                    <a:pt x="478" y="1342"/>
                  </a:lnTo>
                  <a:cubicBezTo>
                    <a:pt x="206" y="1342"/>
                    <a:pt x="1" y="1615"/>
                    <a:pt x="1" y="1911"/>
                  </a:cubicBezTo>
                  <a:cubicBezTo>
                    <a:pt x="1" y="2184"/>
                    <a:pt x="296" y="2365"/>
                    <a:pt x="569" y="2365"/>
                  </a:cubicBezTo>
                  <a:lnTo>
                    <a:pt x="14509" y="1047"/>
                  </a:lnTo>
                  <a:cubicBezTo>
                    <a:pt x="14782" y="956"/>
                    <a:pt x="14986" y="774"/>
                    <a:pt x="14986" y="478"/>
                  </a:cubicBezTo>
                  <a:cubicBezTo>
                    <a:pt x="14873" y="205"/>
                    <a:pt x="14691" y="1"/>
                    <a:pt x="144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38"/>
            <p:cNvSpPr/>
            <p:nvPr/>
          </p:nvSpPr>
          <p:spPr>
            <a:xfrm>
              <a:off x="1017344" y="1093142"/>
              <a:ext cx="460098" cy="455450"/>
            </a:xfrm>
            <a:custGeom>
              <a:avLst/>
              <a:gdLst/>
              <a:ahLst/>
              <a:cxnLst/>
              <a:rect l="l" t="t" r="r" b="b"/>
              <a:pathLst>
                <a:path w="15146" h="14993" extrusionOk="0">
                  <a:moveTo>
                    <a:pt x="13827" y="0"/>
                  </a:moveTo>
                  <a:cubicBezTo>
                    <a:pt x="13645" y="114"/>
                    <a:pt x="13440" y="114"/>
                    <a:pt x="13258" y="114"/>
                  </a:cubicBezTo>
                  <a:cubicBezTo>
                    <a:pt x="5777" y="773"/>
                    <a:pt x="1" y="4548"/>
                    <a:pt x="365" y="8732"/>
                  </a:cubicBezTo>
                  <a:cubicBezTo>
                    <a:pt x="631" y="12397"/>
                    <a:pt x="5873" y="14992"/>
                    <a:pt x="12375" y="14992"/>
                  </a:cubicBezTo>
                  <a:cubicBezTo>
                    <a:pt x="13096" y="14992"/>
                    <a:pt x="13831" y="14960"/>
                    <a:pt x="14577" y="14895"/>
                  </a:cubicBezTo>
                  <a:cubicBezTo>
                    <a:pt x="14782" y="14895"/>
                    <a:pt x="14964" y="14781"/>
                    <a:pt x="15146" y="14781"/>
                  </a:cubicBezTo>
                  <a:lnTo>
                    <a:pt x="13827" y="0"/>
                  </a:ln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1506;p38"/>
            <p:cNvSpPr/>
            <p:nvPr/>
          </p:nvSpPr>
          <p:spPr>
            <a:xfrm>
              <a:off x="1031865" y="1240015"/>
              <a:ext cx="241805" cy="163978"/>
            </a:xfrm>
            <a:custGeom>
              <a:avLst/>
              <a:gdLst/>
              <a:ahLst/>
              <a:cxnLst/>
              <a:rect l="l" t="t" r="r" b="b"/>
              <a:pathLst>
                <a:path w="7960" h="5398" extrusionOk="0">
                  <a:moveTo>
                    <a:pt x="7366" y="0"/>
                  </a:moveTo>
                  <a:cubicBezTo>
                    <a:pt x="7264" y="0"/>
                    <a:pt x="7165" y="30"/>
                    <a:pt x="7095" y="100"/>
                  </a:cubicBezTo>
                  <a:lnTo>
                    <a:pt x="273" y="4466"/>
                  </a:lnTo>
                  <a:cubicBezTo>
                    <a:pt x="0" y="4557"/>
                    <a:pt x="0" y="4943"/>
                    <a:pt x="91" y="5125"/>
                  </a:cubicBezTo>
                  <a:cubicBezTo>
                    <a:pt x="182" y="5216"/>
                    <a:pt x="364" y="5307"/>
                    <a:pt x="455" y="5398"/>
                  </a:cubicBezTo>
                  <a:cubicBezTo>
                    <a:pt x="569" y="5398"/>
                    <a:pt x="751" y="5398"/>
                    <a:pt x="842" y="5307"/>
                  </a:cubicBezTo>
                  <a:lnTo>
                    <a:pt x="7664" y="964"/>
                  </a:lnTo>
                  <a:cubicBezTo>
                    <a:pt x="7846" y="759"/>
                    <a:pt x="7959" y="486"/>
                    <a:pt x="7755" y="191"/>
                  </a:cubicBezTo>
                  <a:cubicBezTo>
                    <a:pt x="7699" y="78"/>
                    <a:pt x="7529" y="0"/>
                    <a:pt x="73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Google Shape;1507;p38"/>
            <p:cNvSpPr/>
            <p:nvPr/>
          </p:nvSpPr>
          <p:spPr>
            <a:xfrm>
              <a:off x="881953" y="1363924"/>
              <a:ext cx="454569" cy="69625"/>
            </a:xfrm>
            <a:custGeom>
              <a:avLst/>
              <a:gdLst/>
              <a:ahLst/>
              <a:cxnLst/>
              <a:rect l="l" t="t" r="r" b="b"/>
              <a:pathLst>
                <a:path w="14964" h="2292" extrusionOk="0">
                  <a:moveTo>
                    <a:pt x="14395" y="0"/>
                  </a:moveTo>
                  <a:lnTo>
                    <a:pt x="478" y="1319"/>
                  </a:lnTo>
                  <a:cubicBezTo>
                    <a:pt x="183" y="1319"/>
                    <a:pt x="1" y="1524"/>
                    <a:pt x="1" y="1797"/>
                  </a:cubicBezTo>
                  <a:cubicBezTo>
                    <a:pt x="1" y="2053"/>
                    <a:pt x="206" y="2292"/>
                    <a:pt x="453" y="2292"/>
                  </a:cubicBezTo>
                  <a:cubicBezTo>
                    <a:pt x="491" y="2292"/>
                    <a:pt x="530" y="2286"/>
                    <a:pt x="569" y="2274"/>
                  </a:cubicBezTo>
                  <a:lnTo>
                    <a:pt x="14486" y="1046"/>
                  </a:lnTo>
                  <a:cubicBezTo>
                    <a:pt x="14782" y="1046"/>
                    <a:pt x="14964" y="750"/>
                    <a:pt x="14964" y="478"/>
                  </a:cubicBezTo>
                  <a:cubicBezTo>
                    <a:pt x="14964" y="182"/>
                    <a:pt x="14691" y="0"/>
                    <a:pt x="1439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38"/>
            <p:cNvSpPr/>
            <p:nvPr/>
          </p:nvSpPr>
          <p:spPr>
            <a:xfrm>
              <a:off x="703760" y="814068"/>
              <a:ext cx="469059" cy="449587"/>
            </a:xfrm>
            <a:custGeom>
              <a:avLst/>
              <a:gdLst/>
              <a:ahLst/>
              <a:cxnLst/>
              <a:rect l="l" t="t" r="r" b="b"/>
              <a:pathLst>
                <a:path w="15441" h="14800" extrusionOk="0">
                  <a:moveTo>
                    <a:pt x="14781" y="0"/>
                  </a:moveTo>
                  <a:lnTo>
                    <a:pt x="0" y="1342"/>
                  </a:lnTo>
                  <a:lnTo>
                    <a:pt x="0" y="1910"/>
                  </a:lnTo>
                  <a:cubicBezTo>
                    <a:pt x="639" y="9154"/>
                    <a:pt x="4304" y="14799"/>
                    <a:pt x="8232" y="14799"/>
                  </a:cubicBezTo>
                  <a:cubicBezTo>
                    <a:pt x="8360" y="14799"/>
                    <a:pt x="8489" y="14793"/>
                    <a:pt x="8618" y="14781"/>
                  </a:cubicBezTo>
                  <a:cubicBezTo>
                    <a:pt x="12689" y="14417"/>
                    <a:pt x="15440" y="8050"/>
                    <a:pt x="14781" y="478"/>
                  </a:cubicBezTo>
                  <a:lnTo>
                    <a:pt x="14781" y="0"/>
                  </a:ln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38"/>
            <p:cNvSpPr/>
            <p:nvPr/>
          </p:nvSpPr>
          <p:spPr>
            <a:xfrm>
              <a:off x="852943" y="1034636"/>
              <a:ext cx="120933" cy="172939"/>
            </a:xfrm>
            <a:custGeom>
              <a:avLst/>
              <a:gdLst/>
              <a:ahLst/>
              <a:cxnLst/>
              <a:rect l="l" t="t" r="r" b="b"/>
              <a:pathLst>
                <a:path w="3981" h="5693" extrusionOk="0">
                  <a:moveTo>
                    <a:pt x="363" y="1"/>
                  </a:moveTo>
                  <a:cubicBezTo>
                    <a:pt x="312" y="1"/>
                    <a:pt x="259" y="12"/>
                    <a:pt x="206" y="39"/>
                  </a:cubicBezTo>
                  <a:cubicBezTo>
                    <a:pt x="1" y="130"/>
                    <a:pt x="1" y="425"/>
                    <a:pt x="92" y="607"/>
                  </a:cubicBezTo>
                  <a:lnTo>
                    <a:pt x="3321" y="5542"/>
                  </a:lnTo>
                  <a:cubicBezTo>
                    <a:pt x="3374" y="5648"/>
                    <a:pt x="3466" y="5692"/>
                    <a:pt x="3570" y="5692"/>
                  </a:cubicBezTo>
                  <a:cubicBezTo>
                    <a:pt x="3644" y="5692"/>
                    <a:pt x="3723" y="5670"/>
                    <a:pt x="3798" y="5633"/>
                  </a:cubicBezTo>
                  <a:cubicBezTo>
                    <a:pt x="3889" y="5633"/>
                    <a:pt x="3980" y="5542"/>
                    <a:pt x="3980" y="5451"/>
                  </a:cubicBezTo>
                  <a:cubicBezTo>
                    <a:pt x="3980" y="5337"/>
                    <a:pt x="3980" y="5246"/>
                    <a:pt x="3889" y="5155"/>
                  </a:cubicBezTo>
                  <a:lnTo>
                    <a:pt x="660" y="130"/>
                  </a:lnTo>
                  <a:cubicBezTo>
                    <a:pt x="596" y="65"/>
                    <a:pt x="486" y="1"/>
                    <a:pt x="36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38"/>
            <p:cNvSpPr/>
            <p:nvPr/>
          </p:nvSpPr>
          <p:spPr>
            <a:xfrm>
              <a:off x="951031" y="1316714"/>
              <a:ext cx="91922" cy="189373"/>
            </a:xfrm>
            <a:custGeom>
              <a:avLst/>
              <a:gdLst/>
              <a:ahLst/>
              <a:cxnLst/>
              <a:rect l="l" t="t" r="r" b="b"/>
              <a:pathLst>
                <a:path w="3026" h="6234" extrusionOk="0">
                  <a:moveTo>
                    <a:pt x="2594" y="1"/>
                  </a:moveTo>
                  <a:cubicBezTo>
                    <a:pt x="2457" y="1"/>
                    <a:pt x="2341" y="85"/>
                    <a:pt x="2275" y="218"/>
                  </a:cubicBezTo>
                  <a:lnTo>
                    <a:pt x="92" y="5721"/>
                  </a:lnTo>
                  <a:cubicBezTo>
                    <a:pt x="1" y="5903"/>
                    <a:pt x="92" y="6085"/>
                    <a:pt x="274" y="6199"/>
                  </a:cubicBezTo>
                  <a:cubicBezTo>
                    <a:pt x="328" y="6223"/>
                    <a:pt x="380" y="6234"/>
                    <a:pt x="429" y="6234"/>
                  </a:cubicBezTo>
                  <a:cubicBezTo>
                    <a:pt x="568" y="6234"/>
                    <a:pt x="684" y="6145"/>
                    <a:pt x="751" y="5994"/>
                  </a:cubicBezTo>
                  <a:lnTo>
                    <a:pt x="3025" y="514"/>
                  </a:lnTo>
                  <a:lnTo>
                    <a:pt x="3025" y="218"/>
                  </a:lnTo>
                  <a:cubicBezTo>
                    <a:pt x="2934" y="127"/>
                    <a:pt x="2934" y="36"/>
                    <a:pt x="2752" y="36"/>
                  </a:cubicBezTo>
                  <a:cubicBezTo>
                    <a:pt x="2698" y="12"/>
                    <a:pt x="2644" y="1"/>
                    <a:pt x="25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38"/>
            <p:cNvSpPr/>
            <p:nvPr/>
          </p:nvSpPr>
          <p:spPr>
            <a:xfrm>
              <a:off x="867463" y="1169875"/>
              <a:ext cx="210030" cy="387526"/>
            </a:xfrm>
            <a:custGeom>
              <a:avLst/>
              <a:gdLst/>
              <a:ahLst/>
              <a:cxnLst/>
              <a:rect l="l" t="t" r="r" b="b"/>
              <a:pathLst>
                <a:path w="6914" h="12757" extrusionOk="0">
                  <a:moveTo>
                    <a:pt x="3136" y="0"/>
                  </a:moveTo>
                  <a:cubicBezTo>
                    <a:pt x="2980" y="0"/>
                    <a:pt x="2822" y="14"/>
                    <a:pt x="2661" y="44"/>
                  </a:cubicBezTo>
                  <a:cubicBezTo>
                    <a:pt x="1137" y="226"/>
                    <a:pt x="0" y="1658"/>
                    <a:pt x="182" y="3273"/>
                  </a:cubicBezTo>
                  <a:lnTo>
                    <a:pt x="1046" y="10186"/>
                  </a:lnTo>
                  <a:cubicBezTo>
                    <a:pt x="1298" y="11674"/>
                    <a:pt x="2535" y="12756"/>
                    <a:pt x="3920" y="12756"/>
                  </a:cubicBezTo>
                  <a:cubicBezTo>
                    <a:pt x="4038" y="12756"/>
                    <a:pt x="4156" y="12748"/>
                    <a:pt x="4275" y="12732"/>
                  </a:cubicBezTo>
                  <a:cubicBezTo>
                    <a:pt x="5867" y="12551"/>
                    <a:pt x="6913" y="11027"/>
                    <a:pt x="6731" y="9412"/>
                  </a:cubicBezTo>
                  <a:lnTo>
                    <a:pt x="5867" y="2591"/>
                  </a:lnTo>
                  <a:cubicBezTo>
                    <a:pt x="5703" y="1157"/>
                    <a:pt x="4544" y="0"/>
                    <a:pt x="3136" y="0"/>
                  </a:cubicBezTo>
                  <a:close/>
                </a:path>
              </a:pathLst>
            </a:custGeom>
            <a:solidFill>
              <a:srgbClr val="DD9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12" name="Google Shape;1512;p38"/>
          <p:cNvSpPr/>
          <p:nvPr/>
        </p:nvSpPr>
        <p:spPr>
          <a:xfrm>
            <a:off x="5914125" y="3428425"/>
            <a:ext cx="1773000" cy="10191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3" name="Google Shape;1513;p38"/>
          <p:cNvSpPr/>
          <p:nvPr/>
        </p:nvSpPr>
        <p:spPr>
          <a:xfrm>
            <a:off x="4860706" y="2614332"/>
            <a:ext cx="883530" cy="359943"/>
          </a:xfrm>
          <a:custGeom>
            <a:avLst/>
            <a:gdLst/>
            <a:ahLst/>
            <a:cxnLst/>
            <a:rect l="l" t="t" r="r" b="b"/>
            <a:pathLst>
              <a:path w="29085" h="11849" extrusionOk="0">
                <a:moveTo>
                  <a:pt x="27635" y="0"/>
                </a:moveTo>
                <a:cubicBezTo>
                  <a:pt x="27521" y="0"/>
                  <a:pt x="27404" y="15"/>
                  <a:pt x="27288" y="47"/>
                </a:cubicBezTo>
                <a:lnTo>
                  <a:pt x="1023" y="9416"/>
                </a:lnTo>
                <a:cubicBezTo>
                  <a:pt x="364" y="9621"/>
                  <a:pt x="0" y="10371"/>
                  <a:pt x="273" y="10940"/>
                </a:cubicBezTo>
                <a:cubicBezTo>
                  <a:pt x="425" y="11489"/>
                  <a:pt x="923" y="11849"/>
                  <a:pt x="1466" y="11849"/>
                </a:cubicBezTo>
                <a:cubicBezTo>
                  <a:pt x="1575" y="11849"/>
                  <a:pt x="1686" y="11834"/>
                  <a:pt x="1797" y="11804"/>
                </a:cubicBezTo>
                <a:lnTo>
                  <a:pt x="28129" y="2412"/>
                </a:lnTo>
                <a:cubicBezTo>
                  <a:pt x="28789" y="2230"/>
                  <a:pt x="29085" y="1457"/>
                  <a:pt x="28880" y="798"/>
                </a:cubicBezTo>
                <a:cubicBezTo>
                  <a:pt x="28655" y="330"/>
                  <a:pt x="28168" y="0"/>
                  <a:pt x="27635" y="0"/>
                </a:cubicBezTo>
                <a:close/>
              </a:path>
            </a:pathLst>
          </a:custGeom>
          <a:solidFill>
            <a:srgbClr val="39313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4" name="Google Shape;1514;p38"/>
          <p:cNvSpPr/>
          <p:nvPr/>
        </p:nvSpPr>
        <p:spPr>
          <a:xfrm>
            <a:off x="5165329" y="2687601"/>
            <a:ext cx="288100" cy="207266"/>
          </a:xfrm>
          <a:custGeom>
            <a:avLst/>
            <a:gdLst/>
            <a:ahLst/>
            <a:cxnLst/>
            <a:rect l="l" t="t" r="r" b="b"/>
            <a:pathLst>
              <a:path w="9484" h="6823" extrusionOk="0">
                <a:moveTo>
                  <a:pt x="7391" y="1524"/>
                </a:moveTo>
                <a:lnTo>
                  <a:pt x="7959" y="3229"/>
                </a:lnTo>
                <a:lnTo>
                  <a:pt x="2093" y="5299"/>
                </a:lnTo>
                <a:lnTo>
                  <a:pt x="1524" y="3593"/>
                </a:lnTo>
                <a:lnTo>
                  <a:pt x="7391" y="1524"/>
                </a:lnTo>
                <a:close/>
                <a:moveTo>
                  <a:pt x="7391" y="0"/>
                </a:moveTo>
                <a:cubicBezTo>
                  <a:pt x="7300" y="0"/>
                  <a:pt x="7118" y="0"/>
                  <a:pt x="6913" y="91"/>
                </a:cubicBezTo>
                <a:lnTo>
                  <a:pt x="1047" y="2183"/>
                </a:lnTo>
                <a:cubicBezTo>
                  <a:pt x="660" y="2274"/>
                  <a:pt x="478" y="2456"/>
                  <a:pt x="296" y="2752"/>
                </a:cubicBezTo>
                <a:cubicBezTo>
                  <a:pt x="91" y="3025"/>
                  <a:pt x="0" y="3320"/>
                  <a:pt x="0" y="3593"/>
                </a:cubicBezTo>
                <a:cubicBezTo>
                  <a:pt x="0" y="3798"/>
                  <a:pt x="0" y="3980"/>
                  <a:pt x="91" y="4071"/>
                </a:cubicBezTo>
                <a:lnTo>
                  <a:pt x="660" y="5776"/>
                </a:lnTo>
                <a:cubicBezTo>
                  <a:pt x="774" y="6072"/>
                  <a:pt x="956" y="6345"/>
                  <a:pt x="1228" y="6549"/>
                </a:cubicBezTo>
                <a:cubicBezTo>
                  <a:pt x="1524" y="6731"/>
                  <a:pt x="1797" y="6822"/>
                  <a:pt x="2093" y="6822"/>
                </a:cubicBezTo>
                <a:cubicBezTo>
                  <a:pt x="2274" y="6822"/>
                  <a:pt x="2479" y="6822"/>
                  <a:pt x="2570" y="6731"/>
                </a:cubicBezTo>
                <a:lnTo>
                  <a:pt x="8528" y="4639"/>
                </a:lnTo>
                <a:cubicBezTo>
                  <a:pt x="8824" y="4548"/>
                  <a:pt x="9096" y="4366"/>
                  <a:pt x="9187" y="4071"/>
                </a:cubicBezTo>
                <a:cubicBezTo>
                  <a:pt x="9392" y="3798"/>
                  <a:pt x="9483" y="3502"/>
                  <a:pt x="9483" y="3229"/>
                </a:cubicBezTo>
                <a:cubicBezTo>
                  <a:pt x="9483" y="3025"/>
                  <a:pt x="9483" y="2843"/>
                  <a:pt x="9392" y="2752"/>
                </a:cubicBezTo>
                <a:lnTo>
                  <a:pt x="8824" y="1046"/>
                </a:lnTo>
                <a:cubicBezTo>
                  <a:pt x="8733" y="751"/>
                  <a:pt x="8528" y="478"/>
                  <a:pt x="8255" y="296"/>
                </a:cubicBezTo>
                <a:cubicBezTo>
                  <a:pt x="8050" y="91"/>
                  <a:pt x="7778" y="0"/>
                  <a:pt x="7391" y="0"/>
                </a:cubicBezTo>
                <a:close/>
              </a:path>
            </a:pathLst>
          </a:custGeom>
          <a:solidFill>
            <a:srgbClr val="FFC64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5" name="Google Shape;1515;p38"/>
          <p:cNvSpPr/>
          <p:nvPr/>
        </p:nvSpPr>
        <p:spPr>
          <a:xfrm>
            <a:off x="4975380" y="2573657"/>
            <a:ext cx="54588" cy="48331"/>
          </a:xfrm>
          <a:custGeom>
            <a:avLst/>
            <a:gdLst/>
            <a:ahLst/>
            <a:cxnLst/>
            <a:rect l="l" t="t" r="r" b="b"/>
            <a:pathLst>
              <a:path w="1797" h="1591" extrusionOk="0">
                <a:moveTo>
                  <a:pt x="931" y="0"/>
                </a:moveTo>
                <a:cubicBezTo>
                  <a:pt x="839" y="0"/>
                  <a:pt x="747" y="21"/>
                  <a:pt x="659" y="67"/>
                </a:cubicBezTo>
                <a:cubicBezTo>
                  <a:pt x="296" y="158"/>
                  <a:pt x="0" y="636"/>
                  <a:pt x="205" y="1000"/>
                </a:cubicBezTo>
                <a:cubicBezTo>
                  <a:pt x="281" y="1398"/>
                  <a:pt x="626" y="1591"/>
                  <a:pt x="949" y="1591"/>
                </a:cubicBezTo>
                <a:cubicBezTo>
                  <a:pt x="1013" y="1591"/>
                  <a:pt x="1077" y="1583"/>
                  <a:pt x="1137" y="1568"/>
                </a:cubicBezTo>
                <a:cubicBezTo>
                  <a:pt x="1615" y="1386"/>
                  <a:pt x="1796" y="909"/>
                  <a:pt x="1615" y="522"/>
                </a:cubicBezTo>
                <a:cubicBezTo>
                  <a:pt x="1544" y="241"/>
                  <a:pt x="1243" y="0"/>
                  <a:pt x="931" y="0"/>
                </a:cubicBezTo>
                <a:close/>
              </a:path>
            </a:pathLst>
          </a:custGeom>
          <a:solidFill>
            <a:srgbClr val="F8BD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6" name="Google Shape;1516;p38"/>
          <p:cNvSpPr/>
          <p:nvPr/>
        </p:nvSpPr>
        <p:spPr>
          <a:xfrm>
            <a:off x="5367034" y="2443734"/>
            <a:ext cx="54588" cy="47753"/>
          </a:xfrm>
          <a:custGeom>
            <a:avLst/>
            <a:gdLst/>
            <a:ahLst/>
            <a:cxnLst/>
            <a:rect l="l" t="t" r="r" b="b"/>
            <a:pathLst>
              <a:path w="1797" h="1572" extrusionOk="0">
                <a:moveTo>
                  <a:pt x="967" y="0"/>
                </a:moveTo>
                <a:cubicBezTo>
                  <a:pt x="864" y="0"/>
                  <a:pt x="759" y="23"/>
                  <a:pt x="660" y="69"/>
                </a:cubicBezTo>
                <a:cubicBezTo>
                  <a:pt x="273" y="160"/>
                  <a:pt x="1" y="638"/>
                  <a:pt x="182" y="1024"/>
                </a:cubicBezTo>
                <a:cubicBezTo>
                  <a:pt x="250" y="1380"/>
                  <a:pt x="532" y="1571"/>
                  <a:pt x="831" y="1571"/>
                </a:cubicBezTo>
                <a:cubicBezTo>
                  <a:pt x="934" y="1571"/>
                  <a:pt x="1039" y="1549"/>
                  <a:pt x="1138" y="1502"/>
                </a:cubicBezTo>
                <a:cubicBezTo>
                  <a:pt x="1615" y="1388"/>
                  <a:pt x="1797" y="934"/>
                  <a:pt x="1615" y="547"/>
                </a:cubicBezTo>
                <a:cubicBezTo>
                  <a:pt x="1547" y="192"/>
                  <a:pt x="1266" y="0"/>
                  <a:pt x="967" y="0"/>
                </a:cubicBezTo>
                <a:close/>
              </a:path>
            </a:pathLst>
          </a:custGeom>
          <a:solidFill>
            <a:srgbClr val="F8BD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7" name="Google Shape;1517;p38"/>
          <p:cNvSpPr/>
          <p:nvPr/>
        </p:nvSpPr>
        <p:spPr>
          <a:xfrm>
            <a:off x="5027173" y="2711812"/>
            <a:ext cx="54588" cy="48331"/>
          </a:xfrm>
          <a:custGeom>
            <a:avLst/>
            <a:gdLst/>
            <a:ahLst/>
            <a:cxnLst/>
            <a:rect l="l" t="t" r="r" b="b"/>
            <a:pathLst>
              <a:path w="1797" h="1591" extrusionOk="0">
                <a:moveTo>
                  <a:pt x="931" y="0"/>
                </a:moveTo>
                <a:cubicBezTo>
                  <a:pt x="840" y="0"/>
                  <a:pt x="748" y="21"/>
                  <a:pt x="660" y="67"/>
                </a:cubicBezTo>
                <a:cubicBezTo>
                  <a:pt x="296" y="158"/>
                  <a:pt x="1" y="636"/>
                  <a:pt x="205" y="1000"/>
                </a:cubicBezTo>
                <a:cubicBezTo>
                  <a:pt x="281" y="1398"/>
                  <a:pt x="626" y="1591"/>
                  <a:pt x="950" y="1591"/>
                </a:cubicBezTo>
                <a:cubicBezTo>
                  <a:pt x="1014" y="1591"/>
                  <a:pt x="1077" y="1583"/>
                  <a:pt x="1138" y="1568"/>
                </a:cubicBezTo>
                <a:cubicBezTo>
                  <a:pt x="1524" y="1386"/>
                  <a:pt x="1797" y="909"/>
                  <a:pt x="1615" y="522"/>
                </a:cubicBezTo>
                <a:cubicBezTo>
                  <a:pt x="1545" y="241"/>
                  <a:pt x="1243" y="0"/>
                  <a:pt x="931" y="0"/>
                </a:cubicBezTo>
                <a:close/>
              </a:path>
            </a:pathLst>
          </a:custGeom>
          <a:solidFill>
            <a:srgbClr val="FFC64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8" name="Google Shape;1518;p38"/>
          <p:cNvSpPr/>
          <p:nvPr/>
        </p:nvSpPr>
        <p:spPr>
          <a:xfrm>
            <a:off x="5413329" y="2576421"/>
            <a:ext cx="54588" cy="48604"/>
          </a:xfrm>
          <a:custGeom>
            <a:avLst/>
            <a:gdLst/>
            <a:ahLst/>
            <a:cxnLst/>
            <a:rect l="l" t="t" r="r" b="b"/>
            <a:pathLst>
              <a:path w="1797" h="1600" extrusionOk="0">
                <a:moveTo>
                  <a:pt x="917" y="1"/>
                </a:moveTo>
                <a:cubicBezTo>
                  <a:pt x="829" y="1"/>
                  <a:pt x="742" y="21"/>
                  <a:pt x="660" y="67"/>
                </a:cubicBezTo>
                <a:cubicBezTo>
                  <a:pt x="182" y="158"/>
                  <a:pt x="0" y="636"/>
                  <a:pt x="182" y="1000"/>
                </a:cubicBezTo>
                <a:cubicBezTo>
                  <a:pt x="257" y="1391"/>
                  <a:pt x="590" y="1599"/>
                  <a:pt x="921" y="1599"/>
                </a:cubicBezTo>
                <a:cubicBezTo>
                  <a:pt x="994" y="1599"/>
                  <a:pt x="1067" y="1589"/>
                  <a:pt x="1137" y="1568"/>
                </a:cubicBezTo>
                <a:cubicBezTo>
                  <a:pt x="1501" y="1386"/>
                  <a:pt x="1797" y="909"/>
                  <a:pt x="1592" y="545"/>
                </a:cubicBezTo>
                <a:cubicBezTo>
                  <a:pt x="1521" y="246"/>
                  <a:pt x="1219" y="1"/>
                  <a:pt x="917" y="1"/>
                </a:cubicBezTo>
                <a:close/>
              </a:path>
            </a:pathLst>
          </a:custGeom>
          <a:solidFill>
            <a:srgbClr val="F8BD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9" name="Google Shape;1519;p38"/>
          <p:cNvSpPr/>
          <p:nvPr/>
        </p:nvSpPr>
        <p:spPr>
          <a:xfrm>
            <a:off x="5165329" y="2477939"/>
            <a:ext cx="98119" cy="91497"/>
          </a:xfrm>
          <a:custGeom>
            <a:avLst/>
            <a:gdLst/>
            <a:ahLst/>
            <a:cxnLst/>
            <a:rect l="l" t="t" r="r" b="b"/>
            <a:pathLst>
              <a:path w="3230" h="3012" extrusionOk="0">
                <a:moveTo>
                  <a:pt x="1600" y="1"/>
                </a:moveTo>
                <a:cubicBezTo>
                  <a:pt x="1447" y="1"/>
                  <a:pt x="1291" y="26"/>
                  <a:pt x="1137" y="80"/>
                </a:cubicBezTo>
                <a:cubicBezTo>
                  <a:pt x="387" y="376"/>
                  <a:pt x="0" y="1217"/>
                  <a:pt x="205" y="1968"/>
                </a:cubicBezTo>
                <a:cubicBezTo>
                  <a:pt x="422" y="2583"/>
                  <a:pt x="1014" y="3011"/>
                  <a:pt x="1625" y="3011"/>
                </a:cubicBezTo>
                <a:cubicBezTo>
                  <a:pt x="1782" y="3011"/>
                  <a:pt x="1939" y="2983"/>
                  <a:pt x="2093" y="2923"/>
                </a:cubicBezTo>
                <a:cubicBezTo>
                  <a:pt x="2843" y="2650"/>
                  <a:pt x="3230" y="1786"/>
                  <a:pt x="2934" y="1035"/>
                </a:cubicBezTo>
                <a:cubicBezTo>
                  <a:pt x="2788" y="416"/>
                  <a:pt x="2219" y="1"/>
                  <a:pt x="1600" y="1"/>
                </a:cubicBezTo>
                <a:close/>
              </a:path>
            </a:pathLst>
          </a:custGeom>
          <a:solidFill>
            <a:srgbClr val="FB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0" name="Google Shape;1520;p38"/>
          <p:cNvSpPr/>
          <p:nvPr/>
        </p:nvSpPr>
        <p:spPr>
          <a:xfrm>
            <a:off x="5085194" y="2557041"/>
            <a:ext cx="279108" cy="113308"/>
          </a:xfrm>
          <a:custGeom>
            <a:avLst/>
            <a:gdLst/>
            <a:ahLst/>
            <a:cxnLst/>
            <a:rect l="l" t="t" r="r" b="b"/>
            <a:pathLst>
              <a:path w="9188" h="3730" extrusionOk="0">
                <a:moveTo>
                  <a:pt x="8788" y="0"/>
                </a:moveTo>
                <a:cubicBezTo>
                  <a:pt x="8729" y="0"/>
                  <a:pt x="8669" y="15"/>
                  <a:pt x="8619" y="46"/>
                </a:cubicBezTo>
                <a:lnTo>
                  <a:pt x="274" y="2979"/>
                </a:lnTo>
                <a:cubicBezTo>
                  <a:pt x="92" y="2979"/>
                  <a:pt x="1" y="3252"/>
                  <a:pt x="92" y="3457"/>
                </a:cubicBezTo>
                <a:cubicBezTo>
                  <a:pt x="183" y="3639"/>
                  <a:pt x="365" y="3730"/>
                  <a:pt x="569" y="3730"/>
                </a:cubicBezTo>
                <a:lnTo>
                  <a:pt x="8892" y="796"/>
                </a:lnTo>
                <a:cubicBezTo>
                  <a:pt x="9097" y="705"/>
                  <a:pt x="9188" y="410"/>
                  <a:pt x="9097" y="228"/>
                </a:cubicBezTo>
                <a:cubicBezTo>
                  <a:pt x="9097" y="96"/>
                  <a:pt x="8942" y="0"/>
                  <a:pt x="8788" y="0"/>
                </a:cubicBezTo>
                <a:close/>
              </a:path>
            </a:pathLst>
          </a:custGeom>
          <a:solidFill>
            <a:srgbClr val="F8BD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1" name="Google Shape;1521;p38"/>
          <p:cNvSpPr/>
          <p:nvPr/>
        </p:nvSpPr>
        <p:spPr>
          <a:xfrm>
            <a:off x="5108007" y="2614727"/>
            <a:ext cx="279078" cy="114311"/>
          </a:xfrm>
          <a:custGeom>
            <a:avLst/>
            <a:gdLst/>
            <a:ahLst/>
            <a:cxnLst/>
            <a:rect l="l" t="t" r="r" b="b"/>
            <a:pathLst>
              <a:path w="9187" h="3763" extrusionOk="0">
                <a:moveTo>
                  <a:pt x="8770" y="0"/>
                </a:moveTo>
                <a:cubicBezTo>
                  <a:pt x="8717" y="0"/>
                  <a:pt x="8664" y="12"/>
                  <a:pt x="8619" y="34"/>
                </a:cubicBezTo>
                <a:lnTo>
                  <a:pt x="273" y="2968"/>
                </a:lnTo>
                <a:cubicBezTo>
                  <a:pt x="91" y="3059"/>
                  <a:pt x="0" y="3263"/>
                  <a:pt x="91" y="3445"/>
                </a:cubicBezTo>
                <a:cubicBezTo>
                  <a:pt x="158" y="3647"/>
                  <a:pt x="288" y="3762"/>
                  <a:pt x="424" y="3762"/>
                </a:cubicBezTo>
                <a:cubicBezTo>
                  <a:pt x="472" y="3762"/>
                  <a:pt x="521" y="3748"/>
                  <a:pt x="569" y="3718"/>
                </a:cubicBezTo>
                <a:lnTo>
                  <a:pt x="8914" y="785"/>
                </a:lnTo>
                <a:cubicBezTo>
                  <a:pt x="9096" y="694"/>
                  <a:pt x="9187" y="512"/>
                  <a:pt x="9096" y="307"/>
                </a:cubicBezTo>
                <a:cubicBezTo>
                  <a:pt x="9096" y="103"/>
                  <a:pt x="8930" y="0"/>
                  <a:pt x="8770" y="0"/>
                </a:cubicBezTo>
                <a:close/>
              </a:path>
            </a:pathLst>
          </a:custGeom>
          <a:solidFill>
            <a:srgbClr val="FFC64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2" name="Google Shape;1522;p38"/>
          <p:cNvSpPr/>
          <p:nvPr/>
        </p:nvSpPr>
        <p:spPr>
          <a:xfrm>
            <a:off x="4621698" y="2690366"/>
            <a:ext cx="1663411" cy="198973"/>
          </a:xfrm>
          <a:custGeom>
            <a:avLst/>
            <a:gdLst/>
            <a:ahLst/>
            <a:cxnLst/>
            <a:rect l="l" t="t" r="r" b="b"/>
            <a:pathLst>
              <a:path w="54758" h="6550" extrusionOk="0">
                <a:moveTo>
                  <a:pt x="0" y="0"/>
                </a:moveTo>
                <a:lnTo>
                  <a:pt x="0" y="6549"/>
                </a:lnTo>
                <a:lnTo>
                  <a:pt x="54758" y="6549"/>
                </a:lnTo>
                <a:lnTo>
                  <a:pt x="54758" y="0"/>
                </a:lnTo>
                <a:close/>
              </a:path>
            </a:pathLst>
          </a:custGeom>
          <a:solidFill>
            <a:srgbClr val="C61C2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3" name="Google Shape;1523;p38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Christmas Infographics</a:t>
            </a:r>
            <a:endParaRPr sz="2400"/>
          </a:p>
        </p:txBody>
      </p:sp>
      <p:grpSp>
        <p:nvGrpSpPr>
          <p:cNvPr id="1524" name="Google Shape;1524;p38"/>
          <p:cNvGrpSpPr/>
          <p:nvPr/>
        </p:nvGrpSpPr>
        <p:grpSpPr>
          <a:xfrm>
            <a:off x="2465144" y="2602897"/>
            <a:ext cx="1874573" cy="1811153"/>
            <a:chOff x="2465144" y="2602897"/>
            <a:chExt cx="1874573" cy="1811153"/>
          </a:xfrm>
        </p:grpSpPr>
        <p:sp>
          <p:nvSpPr>
            <p:cNvPr id="1525" name="Google Shape;1525;p38"/>
            <p:cNvSpPr/>
            <p:nvPr/>
          </p:nvSpPr>
          <p:spPr>
            <a:xfrm>
              <a:off x="2515930" y="2681550"/>
              <a:ext cx="1773000" cy="17325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6" name="Google Shape;1526;p38"/>
            <p:cNvSpPr/>
            <p:nvPr/>
          </p:nvSpPr>
          <p:spPr>
            <a:xfrm>
              <a:off x="2465144" y="2602897"/>
              <a:ext cx="1874573" cy="123667"/>
            </a:xfrm>
            <a:custGeom>
              <a:avLst/>
              <a:gdLst/>
              <a:ahLst/>
              <a:cxnLst/>
              <a:rect l="l" t="t" r="r" b="b"/>
              <a:pathLst>
                <a:path w="53236" h="4071" extrusionOk="0">
                  <a:moveTo>
                    <a:pt x="1979" y="0"/>
                  </a:moveTo>
                  <a:cubicBezTo>
                    <a:pt x="933" y="0"/>
                    <a:pt x="1" y="955"/>
                    <a:pt x="1" y="2092"/>
                  </a:cubicBezTo>
                  <a:cubicBezTo>
                    <a:pt x="1" y="3116"/>
                    <a:pt x="933" y="4071"/>
                    <a:pt x="1979" y="4071"/>
                  </a:cubicBezTo>
                  <a:lnTo>
                    <a:pt x="51257" y="4071"/>
                  </a:lnTo>
                  <a:cubicBezTo>
                    <a:pt x="52303" y="4071"/>
                    <a:pt x="53235" y="3116"/>
                    <a:pt x="53235" y="2092"/>
                  </a:cubicBezTo>
                  <a:cubicBezTo>
                    <a:pt x="53235" y="955"/>
                    <a:pt x="52303" y="0"/>
                    <a:pt x="51257" y="0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27" name="Google Shape;1527;p38"/>
          <p:cNvGrpSpPr/>
          <p:nvPr/>
        </p:nvGrpSpPr>
        <p:grpSpPr>
          <a:xfrm>
            <a:off x="458525" y="2602897"/>
            <a:ext cx="1874548" cy="1822528"/>
            <a:chOff x="458525" y="2602897"/>
            <a:chExt cx="1874548" cy="1822528"/>
          </a:xfrm>
        </p:grpSpPr>
        <p:sp>
          <p:nvSpPr>
            <p:cNvPr id="1528" name="Google Shape;1528;p38"/>
            <p:cNvSpPr/>
            <p:nvPr/>
          </p:nvSpPr>
          <p:spPr>
            <a:xfrm>
              <a:off x="509299" y="2692925"/>
              <a:ext cx="1773000" cy="17325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9" name="Google Shape;1529;p38"/>
            <p:cNvSpPr/>
            <p:nvPr/>
          </p:nvSpPr>
          <p:spPr>
            <a:xfrm>
              <a:off x="458525" y="2602897"/>
              <a:ext cx="1874548" cy="123667"/>
            </a:xfrm>
            <a:custGeom>
              <a:avLst/>
              <a:gdLst/>
              <a:ahLst/>
              <a:cxnLst/>
              <a:rect l="l" t="t" r="r" b="b"/>
              <a:pathLst>
                <a:path w="53258" h="4071" extrusionOk="0">
                  <a:moveTo>
                    <a:pt x="2001" y="0"/>
                  </a:moveTo>
                  <a:cubicBezTo>
                    <a:pt x="955" y="0"/>
                    <a:pt x="0" y="955"/>
                    <a:pt x="0" y="2092"/>
                  </a:cubicBezTo>
                  <a:cubicBezTo>
                    <a:pt x="0" y="3116"/>
                    <a:pt x="955" y="4071"/>
                    <a:pt x="2001" y="4071"/>
                  </a:cubicBezTo>
                  <a:lnTo>
                    <a:pt x="51279" y="4071"/>
                  </a:lnTo>
                  <a:cubicBezTo>
                    <a:pt x="52302" y="4071"/>
                    <a:pt x="53257" y="3116"/>
                    <a:pt x="53257" y="2092"/>
                  </a:cubicBezTo>
                  <a:cubicBezTo>
                    <a:pt x="53257" y="955"/>
                    <a:pt x="52302" y="0"/>
                    <a:pt x="51279" y="0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30" name="Google Shape;1530;p38"/>
          <p:cNvGrpSpPr/>
          <p:nvPr/>
        </p:nvGrpSpPr>
        <p:grpSpPr>
          <a:xfrm>
            <a:off x="687779" y="4117147"/>
            <a:ext cx="1447253" cy="599456"/>
            <a:chOff x="1144979" y="4117147"/>
            <a:chExt cx="1447253" cy="599456"/>
          </a:xfrm>
        </p:grpSpPr>
        <p:sp>
          <p:nvSpPr>
            <p:cNvPr id="1531" name="Google Shape;1531;p38"/>
            <p:cNvSpPr/>
            <p:nvPr/>
          </p:nvSpPr>
          <p:spPr>
            <a:xfrm>
              <a:off x="1243966" y="4158015"/>
              <a:ext cx="401478" cy="500830"/>
            </a:xfrm>
            <a:custGeom>
              <a:avLst/>
              <a:gdLst/>
              <a:ahLst/>
              <a:cxnLst/>
              <a:rect l="l" t="t" r="r" b="b"/>
              <a:pathLst>
                <a:path w="9961" h="12426" extrusionOk="0">
                  <a:moveTo>
                    <a:pt x="3358" y="0"/>
                  </a:moveTo>
                  <a:cubicBezTo>
                    <a:pt x="3135" y="0"/>
                    <a:pt x="2957" y="176"/>
                    <a:pt x="2957" y="396"/>
                  </a:cubicBezTo>
                  <a:lnTo>
                    <a:pt x="2661" y="1442"/>
                  </a:lnTo>
                  <a:lnTo>
                    <a:pt x="2275" y="783"/>
                  </a:lnTo>
                  <a:cubicBezTo>
                    <a:pt x="2163" y="600"/>
                    <a:pt x="2016" y="530"/>
                    <a:pt x="1850" y="530"/>
                  </a:cubicBezTo>
                  <a:cubicBezTo>
                    <a:pt x="1747" y="530"/>
                    <a:pt x="1638" y="557"/>
                    <a:pt x="1524" y="601"/>
                  </a:cubicBezTo>
                  <a:cubicBezTo>
                    <a:pt x="1251" y="783"/>
                    <a:pt x="1251" y="1056"/>
                    <a:pt x="1342" y="1351"/>
                  </a:cubicBezTo>
                  <a:lnTo>
                    <a:pt x="1820" y="2011"/>
                  </a:lnTo>
                  <a:lnTo>
                    <a:pt x="774" y="1738"/>
                  </a:lnTo>
                  <a:cubicBezTo>
                    <a:pt x="478" y="1738"/>
                    <a:pt x="205" y="1829"/>
                    <a:pt x="114" y="2102"/>
                  </a:cubicBezTo>
                  <a:cubicBezTo>
                    <a:pt x="1" y="2397"/>
                    <a:pt x="205" y="2670"/>
                    <a:pt x="478" y="2761"/>
                  </a:cubicBezTo>
                  <a:lnTo>
                    <a:pt x="2570" y="3239"/>
                  </a:lnTo>
                  <a:lnTo>
                    <a:pt x="6550" y="9697"/>
                  </a:lnTo>
                  <a:lnTo>
                    <a:pt x="5981" y="11766"/>
                  </a:lnTo>
                  <a:cubicBezTo>
                    <a:pt x="5981" y="12062"/>
                    <a:pt x="6163" y="12334"/>
                    <a:pt x="6459" y="12425"/>
                  </a:cubicBezTo>
                  <a:cubicBezTo>
                    <a:pt x="6641" y="12425"/>
                    <a:pt x="7027" y="12334"/>
                    <a:pt x="7027" y="12062"/>
                  </a:cubicBezTo>
                  <a:lnTo>
                    <a:pt x="7300" y="11016"/>
                  </a:lnTo>
                  <a:lnTo>
                    <a:pt x="7687" y="11675"/>
                  </a:lnTo>
                  <a:cubicBezTo>
                    <a:pt x="7800" y="11788"/>
                    <a:pt x="7958" y="11875"/>
                    <a:pt x="8126" y="11875"/>
                  </a:cubicBezTo>
                  <a:cubicBezTo>
                    <a:pt x="8228" y="11875"/>
                    <a:pt x="8334" y="11843"/>
                    <a:pt x="8437" y="11766"/>
                  </a:cubicBezTo>
                  <a:cubicBezTo>
                    <a:pt x="8642" y="11675"/>
                    <a:pt x="8733" y="11288"/>
                    <a:pt x="8642" y="11107"/>
                  </a:cubicBezTo>
                  <a:lnTo>
                    <a:pt x="8164" y="10447"/>
                  </a:lnTo>
                  <a:lnTo>
                    <a:pt x="9210" y="10629"/>
                  </a:lnTo>
                  <a:cubicBezTo>
                    <a:pt x="9259" y="10645"/>
                    <a:pt x="9308" y="10653"/>
                    <a:pt x="9356" y="10653"/>
                  </a:cubicBezTo>
                  <a:cubicBezTo>
                    <a:pt x="9582" y="10653"/>
                    <a:pt x="9795" y="10490"/>
                    <a:pt x="9870" y="10265"/>
                  </a:cubicBezTo>
                  <a:cubicBezTo>
                    <a:pt x="9961" y="9970"/>
                    <a:pt x="9779" y="9697"/>
                    <a:pt x="9483" y="9583"/>
                  </a:cubicBezTo>
                  <a:lnTo>
                    <a:pt x="7391" y="9128"/>
                  </a:lnTo>
                  <a:lnTo>
                    <a:pt x="3412" y="2670"/>
                  </a:lnTo>
                  <a:lnTo>
                    <a:pt x="3889" y="692"/>
                  </a:lnTo>
                  <a:cubicBezTo>
                    <a:pt x="3980" y="396"/>
                    <a:pt x="3798" y="123"/>
                    <a:pt x="3525" y="32"/>
                  </a:cubicBezTo>
                  <a:cubicBezTo>
                    <a:pt x="3468" y="10"/>
                    <a:pt x="3412" y="0"/>
                    <a:pt x="3358" y="0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2" name="Google Shape;1532;p38"/>
            <p:cNvSpPr/>
            <p:nvPr/>
          </p:nvSpPr>
          <p:spPr>
            <a:xfrm>
              <a:off x="1179842" y="4313508"/>
              <a:ext cx="530696" cy="190723"/>
            </a:xfrm>
            <a:custGeom>
              <a:avLst/>
              <a:gdLst/>
              <a:ahLst/>
              <a:cxnLst/>
              <a:rect l="l" t="t" r="r" b="b"/>
              <a:pathLst>
                <a:path w="13167" h="4732" extrusionOk="0">
                  <a:moveTo>
                    <a:pt x="12154" y="0"/>
                  </a:moveTo>
                  <a:cubicBezTo>
                    <a:pt x="12024" y="0"/>
                    <a:pt x="11882" y="51"/>
                    <a:pt x="11734" y="154"/>
                  </a:cubicBezTo>
                  <a:lnTo>
                    <a:pt x="10324" y="1745"/>
                  </a:lnTo>
                  <a:lnTo>
                    <a:pt x="2729" y="1950"/>
                  </a:lnTo>
                  <a:lnTo>
                    <a:pt x="1228" y="427"/>
                  </a:lnTo>
                  <a:cubicBezTo>
                    <a:pt x="1136" y="345"/>
                    <a:pt x="1012" y="300"/>
                    <a:pt x="884" y="300"/>
                  </a:cubicBezTo>
                  <a:cubicBezTo>
                    <a:pt x="728" y="300"/>
                    <a:pt x="567" y="367"/>
                    <a:pt x="455" y="518"/>
                  </a:cubicBezTo>
                  <a:cubicBezTo>
                    <a:pt x="273" y="722"/>
                    <a:pt x="273" y="995"/>
                    <a:pt x="455" y="1291"/>
                  </a:cubicBezTo>
                  <a:lnTo>
                    <a:pt x="1319" y="1950"/>
                  </a:lnTo>
                  <a:lnTo>
                    <a:pt x="455" y="2041"/>
                  </a:lnTo>
                  <a:cubicBezTo>
                    <a:pt x="182" y="2041"/>
                    <a:pt x="0" y="2223"/>
                    <a:pt x="0" y="2519"/>
                  </a:cubicBezTo>
                  <a:cubicBezTo>
                    <a:pt x="0" y="2792"/>
                    <a:pt x="273" y="3087"/>
                    <a:pt x="569" y="3087"/>
                  </a:cubicBezTo>
                  <a:lnTo>
                    <a:pt x="1319" y="2996"/>
                  </a:lnTo>
                  <a:lnTo>
                    <a:pt x="1319" y="2996"/>
                  </a:lnTo>
                  <a:lnTo>
                    <a:pt x="569" y="3838"/>
                  </a:lnTo>
                  <a:cubicBezTo>
                    <a:pt x="364" y="4019"/>
                    <a:pt x="364" y="4315"/>
                    <a:pt x="569" y="4588"/>
                  </a:cubicBezTo>
                  <a:cubicBezTo>
                    <a:pt x="692" y="4681"/>
                    <a:pt x="821" y="4732"/>
                    <a:pt x="942" y="4732"/>
                  </a:cubicBezTo>
                  <a:cubicBezTo>
                    <a:pt x="1086" y="4732"/>
                    <a:pt x="1220" y="4658"/>
                    <a:pt x="1319" y="4497"/>
                  </a:cubicBezTo>
                  <a:lnTo>
                    <a:pt x="2842" y="2996"/>
                  </a:lnTo>
                  <a:lnTo>
                    <a:pt x="10324" y="2792"/>
                  </a:lnTo>
                  <a:lnTo>
                    <a:pt x="11938" y="4224"/>
                  </a:lnTo>
                  <a:cubicBezTo>
                    <a:pt x="12029" y="4315"/>
                    <a:pt x="12143" y="4361"/>
                    <a:pt x="12271" y="4361"/>
                  </a:cubicBezTo>
                  <a:cubicBezTo>
                    <a:pt x="12399" y="4361"/>
                    <a:pt x="12541" y="4315"/>
                    <a:pt x="12689" y="4224"/>
                  </a:cubicBezTo>
                  <a:cubicBezTo>
                    <a:pt x="12871" y="4019"/>
                    <a:pt x="12871" y="3656"/>
                    <a:pt x="12598" y="3451"/>
                  </a:cubicBezTo>
                  <a:lnTo>
                    <a:pt x="11825" y="2701"/>
                  </a:lnTo>
                  <a:lnTo>
                    <a:pt x="12598" y="2701"/>
                  </a:lnTo>
                  <a:cubicBezTo>
                    <a:pt x="12962" y="2701"/>
                    <a:pt x="13166" y="2428"/>
                    <a:pt x="13166" y="2132"/>
                  </a:cubicBezTo>
                  <a:cubicBezTo>
                    <a:pt x="13166" y="1859"/>
                    <a:pt x="12871" y="1655"/>
                    <a:pt x="12598" y="1655"/>
                  </a:cubicBezTo>
                  <a:lnTo>
                    <a:pt x="11825" y="1655"/>
                  </a:lnTo>
                  <a:lnTo>
                    <a:pt x="12598" y="904"/>
                  </a:lnTo>
                  <a:cubicBezTo>
                    <a:pt x="12780" y="722"/>
                    <a:pt x="12780" y="336"/>
                    <a:pt x="12507" y="154"/>
                  </a:cubicBezTo>
                  <a:cubicBezTo>
                    <a:pt x="12405" y="51"/>
                    <a:pt x="12285" y="0"/>
                    <a:pt x="12154" y="0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3" name="Google Shape;1533;p38"/>
            <p:cNvSpPr/>
            <p:nvPr/>
          </p:nvSpPr>
          <p:spPr>
            <a:xfrm>
              <a:off x="1266899" y="4150116"/>
              <a:ext cx="351984" cy="514655"/>
            </a:xfrm>
            <a:custGeom>
              <a:avLst/>
              <a:gdLst/>
              <a:ahLst/>
              <a:cxnLst/>
              <a:rect l="l" t="t" r="r" b="b"/>
              <a:pathLst>
                <a:path w="8733" h="12769" extrusionOk="0">
                  <a:moveTo>
                    <a:pt x="5088" y="0"/>
                  </a:moveTo>
                  <a:cubicBezTo>
                    <a:pt x="5038" y="0"/>
                    <a:pt x="4987" y="8"/>
                    <a:pt x="4935" y="24"/>
                  </a:cubicBezTo>
                  <a:cubicBezTo>
                    <a:pt x="4662" y="228"/>
                    <a:pt x="4548" y="501"/>
                    <a:pt x="4662" y="797"/>
                  </a:cubicBezTo>
                  <a:lnTo>
                    <a:pt x="5412" y="2775"/>
                  </a:lnTo>
                  <a:lnTo>
                    <a:pt x="2479" y="9688"/>
                  </a:lnTo>
                  <a:lnTo>
                    <a:pt x="478" y="10461"/>
                  </a:lnTo>
                  <a:cubicBezTo>
                    <a:pt x="205" y="10552"/>
                    <a:pt x="0" y="10825"/>
                    <a:pt x="205" y="11121"/>
                  </a:cubicBezTo>
                  <a:cubicBezTo>
                    <a:pt x="273" y="11325"/>
                    <a:pt x="444" y="11428"/>
                    <a:pt x="649" y="11428"/>
                  </a:cubicBezTo>
                  <a:cubicBezTo>
                    <a:pt x="718" y="11428"/>
                    <a:pt x="791" y="11416"/>
                    <a:pt x="864" y="11393"/>
                  </a:cubicBezTo>
                  <a:lnTo>
                    <a:pt x="1819" y="11030"/>
                  </a:lnTo>
                  <a:lnTo>
                    <a:pt x="1524" y="11780"/>
                  </a:lnTo>
                  <a:cubicBezTo>
                    <a:pt x="1433" y="12053"/>
                    <a:pt x="1524" y="12349"/>
                    <a:pt x="1819" y="12440"/>
                  </a:cubicBezTo>
                  <a:cubicBezTo>
                    <a:pt x="1888" y="12462"/>
                    <a:pt x="1957" y="12474"/>
                    <a:pt x="2025" y="12474"/>
                  </a:cubicBezTo>
                  <a:cubicBezTo>
                    <a:pt x="2227" y="12474"/>
                    <a:pt x="2411" y="12371"/>
                    <a:pt x="2479" y="12167"/>
                  </a:cubicBezTo>
                  <a:lnTo>
                    <a:pt x="2752" y="11484"/>
                  </a:lnTo>
                  <a:lnTo>
                    <a:pt x="3229" y="12440"/>
                  </a:lnTo>
                  <a:cubicBezTo>
                    <a:pt x="3298" y="12662"/>
                    <a:pt x="3483" y="12769"/>
                    <a:pt x="3687" y="12769"/>
                  </a:cubicBezTo>
                  <a:cubicBezTo>
                    <a:pt x="3753" y="12769"/>
                    <a:pt x="3822" y="12758"/>
                    <a:pt x="3889" y="12735"/>
                  </a:cubicBezTo>
                  <a:cubicBezTo>
                    <a:pt x="4184" y="12621"/>
                    <a:pt x="4275" y="12349"/>
                    <a:pt x="4184" y="12053"/>
                  </a:cubicBezTo>
                  <a:lnTo>
                    <a:pt x="3411" y="10075"/>
                  </a:lnTo>
                  <a:lnTo>
                    <a:pt x="6367" y="3162"/>
                  </a:lnTo>
                  <a:lnTo>
                    <a:pt x="8346" y="2389"/>
                  </a:lnTo>
                  <a:cubicBezTo>
                    <a:pt x="8641" y="2298"/>
                    <a:pt x="8732" y="1934"/>
                    <a:pt x="8641" y="1638"/>
                  </a:cubicBezTo>
                  <a:cubicBezTo>
                    <a:pt x="8551" y="1493"/>
                    <a:pt x="8358" y="1332"/>
                    <a:pt x="8133" y="1332"/>
                  </a:cubicBezTo>
                  <a:cubicBezTo>
                    <a:pt x="8077" y="1332"/>
                    <a:pt x="8018" y="1342"/>
                    <a:pt x="7959" y="1365"/>
                  </a:cubicBezTo>
                  <a:lnTo>
                    <a:pt x="7027" y="1820"/>
                  </a:lnTo>
                  <a:lnTo>
                    <a:pt x="7027" y="1820"/>
                  </a:lnTo>
                  <a:lnTo>
                    <a:pt x="7300" y="1070"/>
                  </a:lnTo>
                  <a:cubicBezTo>
                    <a:pt x="7391" y="797"/>
                    <a:pt x="7300" y="501"/>
                    <a:pt x="7027" y="410"/>
                  </a:cubicBezTo>
                  <a:cubicBezTo>
                    <a:pt x="6940" y="357"/>
                    <a:pt x="6856" y="335"/>
                    <a:pt x="6777" y="335"/>
                  </a:cubicBezTo>
                  <a:cubicBezTo>
                    <a:pt x="6587" y="335"/>
                    <a:pt x="6432" y="463"/>
                    <a:pt x="6367" y="592"/>
                  </a:cubicBezTo>
                  <a:lnTo>
                    <a:pt x="5981" y="1365"/>
                  </a:lnTo>
                  <a:lnTo>
                    <a:pt x="5594" y="410"/>
                  </a:lnTo>
                  <a:cubicBezTo>
                    <a:pt x="5519" y="166"/>
                    <a:pt x="5321" y="0"/>
                    <a:pt x="5088" y="0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4" name="Google Shape;1534;p38"/>
            <p:cNvSpPr/>
            <p:nvPr/>
          </p:nvSpPr>
          <p:spPr>
            <a:xfrm>
              <a:off x="1301722" y="4282192"/>
              <a:ext cx="286004" cy="251866"/>
            </a:xfrm>
            <a:custGeom>
              <a:avLst/>
              <a:gdLst/>
              <a:ahLst/>
              <a:cxnLst/>
              <a:rect l="l" t="t" r="r" b="b"/>
              <a:pathLst>
                <a:path w="7096" h="6249" extrusionOk="0">
                  <a:moveTo>
                    <a:pt x="3497" y="1097"/>
                  </a:moveTo>
                  <a:cubicBezTo>
                    <a:pt x="4176" y="1097"/>
                    <a:pt x="4834" y="1440"/>
                    <a:pt x="5208" y="2068"/>
                  </a:cubicBezTo>
                  <a:cubicBezTo>
                    <a:pt x="5776" y="3000"/>
                    <a:pt x="5503" y="4228"/>
                    <a:pt x="4548" y="4796"/>
                  </a:cubicBezTo>
                  <a:cubicBezTo>
                    <a:pt x="4246" y="4995"/>
                    <a:pt x="3900" y="5091"/>
                    <a:pt x="3553" y="5091"/>
                  </a:cubicBezTo>
                  <a:cubicBezTo>
                    <a:pt x="2907" y="5091"/>
                    <a:pt x="2258" y="4758"/>
                    <a:pt x="1888" y="4137"/>
                  </a:cubicBezTo>
                  <a:cubicBezTo>
                    <a:pt x="1228" y="3205"/>
                    <a:pt x="1615" y="2068"/>
                    <a:pt x="2456" y="1385"/>
                  </a:cubicBezTo>
                  <a:cubicBezTo>
                    <a:pt x="2784" y="1191"/>
                    <a:pt x="3143" y="1097"/>
                    <a:pt x="3497" y="1097"/>
                  </a:cubicBezTo>
                  <a:close/>
                  <a:moveTo>
                    <a:pt x="3571" y="1"/>
                  </a:moveTo>
                  <a:cubicBezTo>
                    <a:pt x="3002" y="1"/>
                    <a:pt x="2423" y="150"/>
                    <a:pt x="1888" y="453"/>
                  </a:cubicBezTo>
                  <a:cubicBezTo>
                    <a:pt x="478" y="1385"/>
                    <a:pt x="0" y="3296"/>
                    <a:pt x="842" y="4796"/>
                  </a:cubicBezTo>
                  <a:cubicBezTo>
                    <a:pt x="1459" y="5722"/>
                    <a:pt x="2464" y="6248"/>
                    <a:pt x="3509" y="6248"/>
                  </a:cubicBezTo>
                  <a:cubicBezTo>
                    <a:pt x="4083" y="6248"/>
                    <a:pt x="4668" y="6090"/>
                    <a:pt x="5208" y="5752"/>
                  </a:cubicBezTo>
                  <a:cubicBezTo>
                    <a:pt x="6640" y="4910"/>
                    <a:pt x="7095" y="2909"/>
                    <a:pt x="6254" y="1499"/>
                  </a:cubicBezTo>
                  <a:cubicBezTo>
                    <a:pt x="5634" y="510"/>
                    <a:pt x="4622" y="1"/>
                    <a:pt x="3571" y="1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Google Shape;1535;p38"/>
            <p:cNvSpPr/>
            <p:nvPr/>
          </p:nvSpPr>
          <p:spPr>
            <a:xfrm>
              <a:off x="1144979" y="4117147"/>
              <a:ext cx="599456" cy="599456"/>
            </a:xfrm>
            <a:custGeom>
              <a:avLst/>
              <a:gdLst/>
              <a:ahLst/>
              <a:cxnLst/>
              <a:rect l="l" t="t" r="r" b="b"/>
              <a:pathLst>
                <a:path w="14873" h="14873" extrusionOk="0">
                  <a:moveTo>
                    <a:pt x="7482" y="1410"/>
                  </a:moveTo>
                  <a:cubicBezTo>
                    <a:pt x="10711" y="1410"/>
                    <a:pt x="13463" y="4071"/>
                    <a:pt x="13463" y="7391"/>
                  </a:cubicBezTo>
                  <a:cubicBezTo>
                    <a:pt x="13463" y="10711"/>
                    <a:pt x="10711" y="13439"/>
                    <a:pt x="7482" y="13439"/>
                  </a:cubicBezTo>
                  <a:cubicBezTo>
                    <a:pt x="4162" y="13439"/>
                    <a:pt x="1434" y="10711"/>
                    <a:pt x="1434" y="7391"/>
                  </a:cubicBezTo>
                  <a:cubicBezTo>
                    <a:pt x="1434" y="4071"/>
                    <a:pt x="4162" y="1410"/>
                    <a:pt x="7482" y="1410"/>
                  </a:cubicBezTo>
                  <a:close/>
                  <a:moveTo>
                    <a:pt x="7482" y="0"/>
                  </a:moveTo>
                  <a:cubicBezTo>
                    <a:pt x="3321" y="0"/>
                    <a:pt x="1" y="3320"/>
                    <a:pt x="1" y="7391"/>
                  </a:cubicBezTo>
                  <a:cubicBezTo>
                    <a:pt x="1" y="11552"/>
                    <a:pt x="3321" y="14872"/>
                    <a:pt x="7482" y="14872"/>
                  </a:cubicBezTo>
                  <a:cubicBezTo>
                    <a:pt x="11553" y="14872"/>
                    <a:pt x="14873" y="11552"/>
                    <a:pt x="14873" y="7391"/>
                  </a:cubicBezTo>
                  <a:cubicBezTo>
                    <a:pt x="14873" y="3320"/>
                    <a:pt x="11553" y="0"/>
                    <a:pt x="7482" y="0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1536;p38"/>
            <p:cNvSpPr/>
            <p:nvPr/>
          </p:nvSpPr>
          <p:spPr>
            <a:xfrm>
              <a:off x="2091763" y="4158015"/>
              <a:ext cx="401478" cy="500830"/>
            </a:xfrm>
            <a:custGeom>
              <a:avLst/>
              <a:gdLst/>
              <a:ahLst/>
              <a:cxnLst/>
              <a:rect l="l" t="t" r="r" b="b"/>
              <a:pathLst>
                <a:path w="9961" h="12426" extrusionOk="0">
                  <a:moveTo>
                    <a:pt x="3448" y="0"/>
                  </a:moveTo>
                  <a:cubicBezTo>
                    <a:pt x="3222" y="0"/>
                    <a:pt x="3030" y="176"/>
                    <a:pt x="2956" y="396"/>
                  </a:cubicBezTo>
                  <a:lnTo>
                    <a:pt x="2661" y="1442"/>
                  </a:lnTo>
                  <a:lnTo>
                    <a:pt x="2274" y="783"/>
                  </a:lnTo>
                  <a:cubicBezTo>
                    <a:pt x="2162" y="600"/>
                    <a:pt x="2015" y="530"/>
                    <a:pt x="1849" y="530"/>
                  </a:cubicBezTo>
                  <a:cubicBezTo>
                    <a:pt x="1747" y="530"/>
                    <a:pt x="1637" y="557"/>
                    <a:pt x="1524" y="601"/>
                  </a:cubicBezTo>
                  <a:cubicBezTo>
                    <a:pt x="1342" y="783"/>
                    <a:pt x="1251" y="1056"/>
                    <a:pt x="1433" y="1351"/>
                  </a:cubicBezTo>
                  <a:lnTo>
                    <a:pt x="1819" y="2011"/>
                  </a:lnTo>
                  <a:lnTo>
                    <a:pt x="773" y="1738"/>
                  </a:lnTo>
                  <a:cubicBezTo>
                    <a:pt x="478" y="1738"/>
                    <a:pt x="205" y="1829"/>
                    <a:pt x="114" y="2102"/>
                  </a:cubicBezTo>
                  <a:cubicBezTo>
                    <a:pt x="0" y="2397"/>
                    <a:pt x="205" y="2670"/>
                    <a:pt x="478" y="2761"/>
                  </a:cubicBezTo>
                  <a:lnTo>
                    <a:pt x="2570" y="3239"/>
                  </a:lnTo>
                  <a:lnTo>
                    <a:pt x="6549" y="9697"/>
                  </a:lnTo>
                  <a:lnTo>
                    <a:pt x="6072" y="11766"/>
                  </a:lnTo>
                  <a:cubicBezTo>
                    <a:pt x="5981" y="12062"/>
                    <a:pt x="6163" y="12334"/>
                    <a:pt x="6458" y="12425"/>
                  </a:cubicBezTo>
                  <a:cubicBezTo>
                    <a:pt x="6731" y="12425"/>
                    <a:pt x="7027" y="12334"/>
                    <a:pt x="7118" y="12062"/>
                  </a:cubicBezTo>
                  <a:lnTo>
                    <a:pt x="7300" y="11016"/>
                  </a:lnTo>
                  <a:lnTo>
                    <a:pt x="7777" y="11675"/>
                  </a:lnTo>
                  <a:cubicBezTo>
                    <a:pt x="7834" y="11788"/>
                    <a:pt x="8005" y="11875"/>
                    <a:pt x="8170" y="11875"/>
                  </a:cubicBezTo>
                  <a:cubicBezTo>
                    <a:pt x="8270" y="11875"/>
                    <a:pt x="8368" y="11843"/>
                    <a:pt x="8437" y="11766"/>
                  </a:cubicBezTo>
                  <a:cubicBezTo>
                    <a:pt x="8732" y="11675"/>
                    <a:pt x="8823" y="11288"/>
                    <a:pt x="8641" y="11107"/>
                  </a:cubicBezTo>
                  <a:lnTo>
                    <a:pt x="8255" y="10447"/>
                  </a:lnTo>
                  <a:lnTo>
                    <a:pt x="9301" y="10629"/>
                  </a:lnTo>
                  <a:cubicBezTo>
                    <a:pt x="9349" y="10645"/>
                    <a:pt x="9398" y="10653"/>
                    <a:pt x="9446" y="10653"/>
                  </a:cubicBezTo>
                  <a:cubicBezTo>
                    <a:pt x="9669" y="10653"/>
                    <a:pt x="9869" y="10490"/>
                    <a:pt x="9869" y="10265"/>
                  </a:cubicBezTo>
                  <a:cubicBezTo>
                    <a:pt x="9960" y="9970"/>
                    <a:pt x="9778" y="9697"/>
                    <a:pt x="9483" y="9583"/>
                  </a:cubicBezTo>
                  <a:lnTo>
                    <a:pt x="7391" y="9128"/>
                  </a:lnTo>
                  <a:lnTo>
                    <a:pt x="3525" y="2670"/>
                  </a:lnTo>
                  <a:lnTo>
                    <a:pt x="3980" y="692"/>
                  </a:lnTo>
                  <a:cubicBezTo>
                    <a:pt x="4093" y="396"/>
                    <a:pt x="3889" y="123"/>
                    <a:pt x="3616" y="32"/>
                  </a:cubicBezTo>
                  <a:cubicBezTo>
                    <a:pt x="3559" y="10"/>
                    <a:pt x="3502" y="0"/>
                    <a:pt x="3448" y="0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Google Shape;1537;p38"/>
            <p:cNvSpPr/>
            <p:nvPr/>
          </p:nvSpPr>
          <p:spPr>
            <a:xfrm>
              <a:off x="2027599" y="4313508"/>
              <a:ext cx="530696" cy="190723"/>
            </a:xfrm>
            <a:custGeom>
              <a:avLst/>
              <a:gdLst/>
              <a:ahLst/>
              <a:cxnLst/>
              <a:rect l="l" t="t" r="r" b="b"/>
              <a:pathLst>
                <a:path w="13167" h="4732" extrusionOk="0">
                  <a:moveTo>
                    <a:pt x="12178" y="0"/>
                  </a:moveTo>
                  <a:cubicBezTo>
                    <a:pt x="12047" y="0"/>
                    <a:pt x="11928" y="51"/>
                    <a:pt x="11825" y="154"/>
                  </a:cubicBezTo>
                  <a:lnTo>
                    <a:pt x="10324" y="1745"/>
                  </a:lnTo>
                  <a:lnTo>
                    <a:pt x="2843" y="1950"/>
                  </a:lnTo>
                  <a:lnTo>
                    <a:pt x="1228" y="427"/>
                  </a:lnTo>
                  <a:cubicBezTo>
                    <a:pt x="1136" y="345"/>
                    <a:pt x="1031" y="300"/>
                    <a:pt x="926" y="300"/>
                  </a:cubicBezTo>
                  <a:cubicBezTo>
                    <a:pt x="797" y="300"/>
                    <a:pt x="669" y="367"/>
                    <a:pt x="569" y="518"/>
                  </a:cubicBezTo>
                  <a:cubicBezTo>
                    <a:pt x="364" y="722"/>
                    <a:pt x="364" y="995"/>
                    <a:pt x="569" y="1291"/>
                  </a:cubicBezTo>
                  <a:lnTo>
                    <a:pt x="1319" y="1950"/>
                  </a:lnTo>
                  <a:lnTo>
                    <a:pt x="569" y="2041"/>
                  </a:lnTo>
                  <a:cubicBezTo>
                    <a:pt x="273" y="2041"/>
                    <a:pt x="0" y="2223"/>
                    <a:pt x="0" y="2519"/>
                  </a:cubicBezTo>
                  <a:cubicBezTo>
                    <a:pt x="0" y="2792"/>
                    <a:pt x="273" y="3087"/>
                    <a:pt x="569" y="3087"/>
                  </a:cubicBezTo>
                  <a:lnTo>
                    <a:pt x="1319" y="2996"/>
                  </a:lnTo>
                  <a:lnTo>
                    <a:pt x="660" y="3838"/>
                  </a:lnTo>
                  <a:cubicBezTo>
                    <a:pt x="455" y="4019"/>
                    <a:pt x="455" y="4315"/>
                    <a:pt x="660" y="4588"/>
                  </a:cubicBezTo>
                  <a:cubicBezTo>
                    <a:pt x="743" y="4681"/>
                    <a:pt x="867" y="4732"/>
                    <a:pt x="996" y="4732"/>
                  </a:cubicBezTo>
                  <a:cubicBezTo>
                    <a:pt x="1151" y="4732"/>
                    <a:pt x="1311" y="4658"/>
                    <a:pt x="1410" y="4497"/>
                  </a:cubicBezTo>
                  <a:lnTo>
                    <a:pt x="2843" y="2996"/>
                  </a:lnTo>
                  <a:lnTo>
                    <a:pt x="10415" y="2792"/>
                  </a:lnTo>
                  <a:lnTo>
                    <a:pt x="11939" y="4224"/>
                  </a:lnTo>
                  <a:cubicBezTo>
                    <a:pt x="12030" y="4315"/>
                    <a:pt x="12172" y="4361"/>
                    <a:pt x="12314" y="4361"/>
                  </a:cubicBezTo>
                  <a:cubicBezTo>
                    <a:pt x="12456" y="4361"/>
                    <a:pt x="12598" y="4315"/>
                    <a:pt x="12689" y="4224"/>
                  </a:cubicBezTo>
                  <a:cubicBezTo>
                    <a:pt x="12871" y="4019"/>
                    <a:pt x="12871" y="3656"/>
                    <a:pt x="12689" y="3451"/>
                  </a:cubicBezTo>
                  <a:lnTo>
                    <a:pt x="11825" y="2701"/>
                  </a:lnTo>
                  <a:lnTo>
                    <a:pt x="12689" y="2701"/>
                  </a:lnTo>
                  <a:cubicBezTo>
                    <a:pt x="12962" y="2701"/>
                    <a:pt x="13167" y="2428"/>
                    <a:pt x="13167" y="2132"/>
                  </a:cubicBezTo>
                  <a:cubicBezTo>
                    <a:pt x="13167" y="1859"/>
                    <a:pt x="12962" y="1655"/>
                    <a:pt x="12598" y="1655"/>
                  </a:cubicBezTo>
                  <a:lnTo>
                    <a:pt x="11825" y="1655"/>
                  </a:lnTo>
                  <a:lnTo>
                    <a:pt x="12598" y="904"/>
                  </a:lnTo>
                  <a:cubicBezTo>
                    <a:pt x="12780" y="722"/>
                    <a:pt x="12780" y="336"/>
                    <a:pt x="12598" y="154"/>
                  </a:cubicBezTo>
                  <a:cubicBezTo>
                    <a:pt x="12451" y="51"/>
                    <a:pt x="12308" y="0"/>
                    <a:pt x="12178" y="0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Google Shape;1538;p38"/>
            <p:cNvSpPr/>
            <p:nvPr/>
          </p:nvSpPr>
          <p:spPr>
            <a:xfrm>
              <a:off x="2119250" y="4150116"/>
              <a:ext cx="351057" cy="514655"/>
            </a:xfrm>
            <a:custGeom>
              <a:avLst/>
              <a:gdLst/>
              <a:ahLst/>
              <a:cxnLst/>
              <a:rect l="l" t="t" r="r" b="b"/>
              <a:pathLst>
                <a:path w="8710" h="12769" extrusionOk="0">
                  <a:moveTo>
                    <a:pt x="4975" y="0"/>
                  </a:moveTo>
                  <a:cubicBezTo>
                    <a:pt x="4924" y="0"/>
                    <a:pt x="4873" y="8"/>
                    <a:pt x="4821" y="24"/>
                  </a:cubicBezTo>
                  <a:cubicBezTo>
                    <a:pt x="4548" y="228"/>
                    <a:pt x="4435" y="501"/>
                    <a:pt x="4548" y="797"/>
                  </a:cubicBezTo>
                  <a:lnTo>
                    <a:pt x="5299" y="2775"/>
                  </a:lnTo>
                  <a:lnTo>
                    <a:pt x="2365" y="9688"/>
                  </a:lnTo>
                  <a:lnTo>
                    <a:pt x="364" y="10461"/>
                  </a:lnTo>
                  <a:cubicBezTo>
                    <a:pt x="91" y="10552"/>
                    <a:pt x="0" y="10825"/>
                    <a:pt x="91" y="11121"/>
                  </a:cubicBezTo>
                  <a:cubicBezTo>
                    <a:pt x="160" y="11325"/>
                    <a:pt x="330" y="11428"/>
                    <a:pt x="536" y="11428"/>
                  </a:cubicBezTo>
                  <a:cubicBezTo>
                    <a:pt x="604" y="11428"/>
                    <a:pt x="677" y="11416"/>
                    <a:pt x="751" y="11393"/>
                  </a:cubicBezTo>
                  <a:lnTo>
                    <a:pt x="1797" y="11030"/>
                  </a:lnTo>
                  <a:lnTo>
                    <a:pt x="1410" y="11780"/>
                  </a:lnTo>
                  <a:cubicBezTo>
                    <a:pt x="1319" y="12053"/>
                    <a:pt x="1410" y="12349"/>
                    <a:pt x="1706" y="12440"/>
                  </a:cubicBezTo>
                  <a:cubicBezTo>
                    <a:pt x="1774" y="12462"/>
                    <a:pt x="1844" y="12474"/>
                    <a:pt x="1913" y="12474"/>
                  </a:cubicBezTo>
                  <a:cubicBezTo>
                    <a:pt x="2120" y="12474"/>
                    <a:pt x="2320" y="12371"/>
                    <a:pt x="2456" y="12167"/>
                  </a:cubicBezTo>
                  <a:lnTo>
                    <a:pt x="2729" y="11484"/>
                  </a:lnTo>
                  <a:lnTo>
                    <a:pt x="3116" y="12440"/>
                  </a:lnTo>
                  <a:cubicBezTo>
                    <a:pt x="3184" y="12662"/>
                    <a:pt x="3369" y="12769"/>
                    <a:pt x="3573" y="12769"/>
                  </a:cubicBezTo>
                  <a:cubicBezTo>
                    <a:pt x="3640" y="12769"/>
                    <a:pt x="3708" y="12758"/>
                    <a:pt x="3775" y="12735"/>
                  </a:cubicBezTo>
                  <a:cubicBezTo>
                    <a:pt x="4071" y="12621"/>
                    <a:pt x="4253" y="12349"/>
                    <a:pt x="4071" y="12053"/>
                  </a:cubicBezTo>
                  <a:lnTo>
                    <a:pt x="3298" y="10075"/>
                  </a:lnTo>
                  <a:lnTo>
                    <a:pt x="6345" y="3162"/>
                  </a:lnTo>
                  <a:lnTo>
                    <a:pt x="8323" y="2389"/>
                  </a:lnTo>
                  <a:cubicBezTo>
                    <a:pt x="8528" y="2298"/>
                    <a:pt x="8710" y="1934"/>
                    <a:pt x="8619" y="1638"/>
                  </a:cubicBezTo>
                  <a:cubicBezTo>
                    <a:pt x="8546" y="1493"/>
                    <a:pt x="8284" y="1332"/>
                    <a:pt x="8031" y="1332"/>
                  </a:cubicBezTo>
                  <a:cubicBezTo>
                    <a:pt x="7968" y="1332"/>
                    <a:pt x="7905" y="1342"/>
                    <a:pt x="7846" y="1365"/>
                  </a:cubicBezTo>
                  <a:lnTo>
                    <a:pt x="6913" y="1820"/>
                  </a:lnTo>
                  <a:lnTo>
                    <a:pt x="6913" y="1820"/>
                  </a:lnTo>
                  <a:lnTo>
                    <a:pt x="7186" y="1070"/>
                  </a:lnTo>
                  <a:cubicBezTo>
                    <a:pt x="7277" y="797"/>
                    <a:pt x="7186" y="501"/>
                    <a:pt x="6913" y="410"/>
                  </a:cubicBezTo>
                  <a:cubicBezTo>
                    <a:pt x="6853" y="357"/>
                    <a:pt x="6780" y="335"/>
                    <a:pt x="6703" y="335"/>
                  </a:cubicBezTo>
                  <a:cubicBezTo>
                    <a:pt x="6519" y="335"/>
                    <a:pt x="6318" y="463"/>
                    <a:pt x="6254" y="592"/>
                  </a:cubicBezTo>
                  <a:lnTo>
                    <a:pt x="5958" y="1365"/>
                  </a:lnTo>
                  <a:lnTo>
                    <a:pt x="5572" y="410"/>
                  </a:lnTo>
                  <a:cubicBezTo>
                    <a:pt x="5422" y="166"/>
                    <a:pt x="5210" y="0"/>
                    <a:pt x="4975" y="0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Google Shape;1539;p38"/>
            <p:cNvSpPr/>
            <p:nvPr/>
          </p:nvSpPr>
          <p:spPr>
            <a:xfrm>
              <a:off x="2149478" y="4282192"/>
              <a:ext cx="286004" cy="251866"/>
            </a:xfrm>
            <a:custGeom>
              <a:avLst/>
              <a:gdLst/>
              <a:ahLst/>
              <a:cxnLst/>
              <a:rect l="l" t="t" r="r" b="b"/>
              <a:pathLst>
                <a:path w="7096" h="6249" extrusionOk="0">
                  <a:moveTo>
                    <a:pt x="3589" y="1097"/>
                  </a:moveTo>
                  <a:cubicBezTo>
                    <a:pt x="4267" y="1097"/>
                    <a:pt x="4926" y="1440"/>
                    <a:pt x="5299" y="2068"/>
                  </a:cubicBezTo>
                  <a:cubicBezTo>
                    <a:pt x="5868" y="3000"/>
                    <a:pt x="5595" y="4228"/>
                    <a:pt x="4640" y="4796"/>
                  </a:cubicBezTo>
                  <a:cubicBezTo>
                    <a:pt x="4306" y="4995"/>
                    <a:pt x="3939" y="5091"/>
                    <a:pt x="3579" y="5091"/>
                  </a:cubicBezTo>
                  <a:cubicBezTo>
                    <a:pt x="2907" y="5091"/>
                    <a:pt x="2258" y="4758"/>
                    <a:pt x="1888" y="4137"/>
                  </a:cubicBezTo>
                  <a:cubicBezTo>
                    <a:pt x="1320" y="3205"/>
                    <a:pt x="1615" y="2068"/>
                    <a:pt x="2548" y="1385"/>
                  </a:cubicBezTo>
                  <a:cubicBezTo>
                    <a:pt x="2875" y="1191"/>
                    <a:pt x="3235" y="1097"/>
                    <a:pt x="3589" y="1097"/>
                  </a:cubicBezTo>
                  <a:close/>
                  <a:moveTo>
                    <a:pt x="3571" y="1"/>
                  </a:moveTo>
                  <a:cubicBezTo>
                    <a:pt x="3003" y="1"/>
                    <a:pt x="2423" y="150"/>
                    <a:pt x="1888" y="453"/>
                  </a:cubicBezTo>
                  <a:cubicBezTo>
                    <a:pt x="478" y="1385"/>
                    <a:pt x="1" y="3296"/>
                    <a:pt x="956" y="4796"/>
                  </a:cubicBezTo>
                  <a:cubicBezTo>
                    <a:pt x="1499" y="5722"/>
                    <a:pt x="2526" y="6248"/>
                    <a:pt x="3565" y="6248"/>
                  </a:cubicBezTo>
                  <a:cubicBezTo>
                    <a:pt x="4135" y="6248"/>
                    <a:pt x="4709" y="6090"/>
                    <a:pt x="5208" y="5752"/>
                  </a:cubicBezTo>
                  <a:cubicBezTo>
                    <a:pt x="6732" y="4910"/>
                    <a:pt x="7096" y="2909"/>
                    <a:pt x="6254" y="1499"/>
                  </a:cubicBezTo>
                  <a:cubicBezTo>
                    <a:pt x="5635" y="510"/>
                    <a:pt x="4622" y="1"/>
                    <a:pt x="3571" y="1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38"/>
            <p:cNvSpPr/>
            <p:nvPr/>
          </p:nvSpPr>
          <p:spPr>
            <a:xfrm>
              <a:off x="1996443" y="4117147"/>
              <a:ext cx="595789" cy="599456"/>
            </a:xfrm>
            <a:custGeom>
              <a:avLst/>
              <a:gdLst/>
              <a:ahLst/>
              <a:cxnLst/>
              <a:rect l="l" t="t" r="r" b="b"/>
              <a:pathLst>
                <a:path w="14782" h="14873" extrusionOk="0">
                  <a:moveTo>
                    <a:pt x="7391" y="1410"/>
                  </a:moveTo>
                  <a:cubicBezTo>
                    <a:pt x="10711" y="1410"/>
                    <a:pt x="13371" y="4071"/>
                    <a:pt x="13371" y="7391"/>
                  </a:cubicBezTo>
                  <a:cubicBezTo>
                    <a:pt x="13371" y="10711"/>
                    <a:pt x="10711" y="13439"/>
                    <a:pt x="7391" y="13439"/>
                  </a:cubicBezTo>
                  <a:cubicBezTo>
                    <a:pt x="4071" y="13439"/>
                    <a:pt x="1342" y="10711"/>
                    <a:pt x="1342" y="7391"/>
                  </a:cubicBezTo>
                  <a:cubicBezTo>
                    <a:pt x="1342" y="4071"/>
                    <a:pt x="4071" y="1410"/>
                    <a:pt x="7391" y="1410"/>
                  </a:cubicBezTo>
                  <a:close/>
                  <a:moveTo>
                    <a:pt x="7391" y="0"/>
                  </a:moveTo>
                  <a:cubicBezTo>
                    <a:pt x="3320" y="0"/>
                    <a:pt x="0" y="3320"/>
                    <a:pt x="0" y="7391"/>
                  </a:cubicBezTo>
                  <a:cubicBezTo>
                    <a:pt x="0" y="11552"/>
                    <a:pt x="3320" y="14872"/>
                    <a:pt x="7391" y="14872"/>
                  </a:cubicBezTo>
                  <a:cubicBezTo>
                    <a:pt x="11461" y="14872"/>
                    <a:pt x="14781" y="11552"/>
                    <a:pt x="14781" y="7391"/>
                  </a:cubicBezTo>
                  <a:cubicBezTo>
                    <a:pt x="14781" y="3320"/>
                    <a:pt x="11461" y="0"/>
                    <a:pt x="7391" y="0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41" name="Google Shape;1541;p38"/>
          <p:cNvSpPr/>
          <p:nvPr/>
        </p:nvSpPr>
        <p:spPr>
          <a:xfrm>
            <a:off x="7691578" y="4031328"/>
            <a:ext cx="936022" cy="621706"/>
          </a:xfrm>
          <a:custGeom>
            <a:avLst/>
            <a:gdLst/>
            <a:ahLst/>
            <a:cxnLst/>
            <a:rect l="l" t="t" r="r" b="b"/>
            <a:pathLst>
              <a:path w="30813" h="20466" extrusionOk="0">
                <a:moveTo>
                  <a:pt x="7777" y="0"/>
                </a:moveTo>
                <a:lnTo>
                  <a:pt x="0" y="8050"/>
                </a:lnTo>
                <a:lnTo>
                  <a:pt x="0" y="20466"/>
                </a:lnTo>
                <a:lnTo>
                  <a:pt x="30813" y="20466"/>
                </a:lnTo>
                <a:lnTo>
                  <a:pt x="7777" y="0"/>
                </a:lnTo>
                <a:close/>
              </a:path>
            </a:pathLst>
          </a:custGeom>
          <a:solidFill>
            <a:srgbClr val="133C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2" name="Google Shape;1542;p38"/>
          <p:cNvSpPr/>
          <p:nvPr/>
        </p:nvSpPr>
        <p:spPr>
          <a:xfrm>
            <a:off x="7574140" y="3559511"/>
            <a:ext cx="480116" cy="480815"/>
          </a:xfrm>
          <a:custGeom>
            <a:avLst/>
            <a:gdLst/>
            <a:ahLst/>
            <a:cxnLst/>
            <a:rect l="l" t="t" r="r" b="b"/>
            <a:pathLst>
              <a:path w="15805" h="15828" extrusionOk="0">
                <a:moveTo>
                  <a:pt x="7959" y="1"/>
                </a:moveTo>
                <a:cubicBezTo>
                  <a:pt x="3593" y="1"/>
                  <a:pt x="0" y="3594"/>
                  <a:pt x="0" y="7960"/>
                </a:cubicBezTo>
                <a:cubicBezTo>
                  <a:pt x="0" y="12326"/>
                  <a:pt x="3593" y="15828"/>
                  <a:pt x="7959" y="15828"/>
                </a:cubicBezTo>
                <a:cubicBezTo>
                  <a:pt x="12303" y="15828"/>
                  <a:pt x="15805" y="12326"/>
                  <a:pt x="15805" y="7960"/>
                </a:cubicBezTo>
                <a:cubicBezTo>
                  <a:pt x="15805" y="3594"/>
                  <a:pt x="12303" y="1"/>
                  <a:pt x="795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3" name="Google Shape;1543;p38"/>
          <p:cNvSpPr/>
          <p:nvPr/>
        </p:nvSpPr>
        <p:spPr>
          <a:xfrm>
            <a:off x="7663236" y="4526596"/>
            <a:ext cx="987178" cy="190011"/>
          </a:xfrm>
          <a:custGeom>
            <a:avLst/>
            <a:gdLst/>
            <a:ahLst/>
            <a:cxnLst/>
            <a:rect l="l" t="t" r="r" b="b"/>
            <a:pathLst>
              <a:path w="32497" h="6255" extrusionOk="0">
                <a:moveTo>
                  <a:pt x="1797" y="1"/>
                </a:moveTo>
                <a:cubicBezTo>
                  <a:pt x="751" y="1"/>
                  <a:pt x="1" y="1410"/>
                  <a:pt x="1" y="3116"/>
                </a:cubicBezTo>
                <a:cubicBezTo>
                  <a:pt x="1" y="4821"/>
                  <a:pt x="751" y="6254"/>
                  <a:pt x="1797" y="6254"/>
                </a:cubicBezTo>
                <a:lnTo>
                  <a:pt x="30791" y="6254"/>
                </a:lnTo>
                <a:cubicBezTo>
                  <a:pt x="31746" y="6254"/>
                  <a:pt x="32496" y="4821"/>
                  <a:pt x="32496" y="3116"/>
                </a:cubicBezTo>
                <a:cubicBezTo>
                  <a:pt x="32496" y="1410"/>
                  <a:pt x="31746" y="1"/>
                  <a:pt x="3079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4" name="Google Shape;1544;p38"/>
          <p:cNvSpPr/>
          <p:nvPr/>
        </p:nvSpPr>
        <p:spPr>
          <a:xfrm>
            <a:off x="7639755" y="3954231"/>
            <a:ext cx="371669" cy="376043"/>
          </a:xfrm>
          <a:custGeom>
            <a:avLst/>
            <a:gdLst/>
            <a:ahLst/>
            <a:cxnLst/>
            <a:rect l="l" t="t" r="r" b="b"/>
            <a:pathLst>
              <a:path w="12235" h="12379" extrusionOk="0">
                <a:moveTo>
                  <a:pt x="2391" y="1"/>
                </a:moveTo>
                <a:cubicBezTo>
                  <a:pt x="1876" y="1"/>
                  <a:pt x="1365" y="194"/>
                  <a:pt x="956" y="560"/>
                </a:cubicBezTo>
                <a:cubicBezTo>
                  <a:pt x="1" y="1401"/>
                  <a:pt x="1" y="2743"/>
                  <a:pt x="774" y="3584"/>
                </a:cubicBezTo>
                <a:lnTo>
                  <a:pt x="8255" y="11634"/>
                </a:lnTo>
                <a:cubicBezTo>
                  <a:pt x="8653" y="12140"/>
                  <a:pt x="9243" y="12378"/>
                  <a:pt x="9834" y="12378"/>
                </a:cubicBezTo>
                <a:cubicBezTo>
                  <a:pt x="10359" y="12378"/>
                  <a:pt x="10884" y="12191"/>
                  <a:pt x="11280" y="11839"/>
                </a:cubicBezTo>
                <a:cubicBezTo>
                  <a:pt x="12144" y="10975"/>
                  <a:pt x="12235" y="9656"/>
                  <a:pt x="11371" y="8792"/>
                </a:cubicBezTo>
                <a:lnTo>
                  <a:pt x="3980" y="742"/>
                </a:lnTo>
                <a:cubicBezTo>
                  <a:pt x="3537" y="239"/>
                  <a:pt x="2962" y="1"/>
                  <a:pt x="239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5" name="Google Shape;1545;p38"/>
          <p:cNvSpPr/>
          <p:nvPr/>
        </p:nvSpPr>
        <p:spPr>
          <a:xfrm>
            <a:off x="6950455" y="2109928"/>
            <a:ext cx="561249" cy="1331708"/>
          </a:xfrm>
          <a:custGeom>
            <a:avLst/>
            <a:gdLst/>
            <a:ahLst/>
            <a:cxnLst/>
            <a:rect l="l" t="t" r="r" b="b"/>
            <a:pathLst>
              <a:path w="9938" h="21877" extrusionOk="0">
                <a:moveTo>
                  <a:pt x="1" y="1"/>
                </a:moveTo>
                <a:lnTo>
                  <a:pt x="1" y="21877"/>
                </a:lnTo>
                <a:lnTo>
                  <a:pt x="9938" y="21877"/>
                </a:lnTo>
                <a:lnTo>
                  <a:pt x="9938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6" name="Google Shape;1546;p38"/>
          <p:cNvSpPr/>
          <p:nvPr/>
        </p:nvSpPr>
        <p:spPr>
          <a:xfrm>
            <a:off x="6719297" y="1858228"/>
            <a:ext cx="1038971" cy="272310"/>
          </a:xfrm>
          <a:custGeom>
            <a:avLst/>
            <a:gdLst/>
            <a:ahLst/>
            <a:cxnLst/>
            <a:rect l="l" t="t" r="r" b="b"/>
            <a:pathLst>
              <a:path w="18397" h="4822" extrusionOk="0">
                <a:moveTo>
                  <a:pt x="2479" y="1"/>
                </a:moveTo>
                <a:cubicBezTo>
                  <a:pt x="1137" y="1"/>
                  <a:pt x="0" y="1047"/>
                  <a:pt x="0" y="2366"/>
                </a:cubicBezTo>
                <a:cubicBezTo>
                  <a:pt x="0" y="3685"/>
                  <a:pt x="1137" y="4822"/>
                  <a:pt x="2479" y="4822"/>
                </a:cubicBezTo>
                <a:lnTo>
                  <a:pt x="15918" y="4822"/>
                </a:lnTo>
                <a:cubicBezTo>
                  <a:pt x="17260" y="4822"/>
                  <a:pt x="18397" y="3685"/>
                  <a:pt x="18397" y="2366"/>
                </a:cubicBezTo>
                <a:cubicBezTo>
                  <a:pt x="18397" y="1047"/>
                  <a:pt x="17260" y="1"/>
                  <a:pt x="1591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7" name="Google Shape;1547;p38"/>
          <p:cNvSpPr/>
          <p:nvPr/>
        </p:nvSpPr>
        <p:spPr>
          <a:xfrm>
            <a:off x="7407530" y="3515908"/>
            <a:ext cx="284054" cy="284054"/>
          </a:xfrm>
          <a:custGeom>
            <a:avLst/>
            <a:gdLst/>
            <a:ahLst/>
            <a:cxnLst/>
            <a:rect l="l" t="t" r="r" b="b"/>
            <a:pathLst>
              <a:path w="7482" h="7482" extrusionOk="0">
                <a:moveTo>
                  <a:pt x="3798" y="0"/>
                </a:moveTo>
                <a:cubicBezTo>
                  <a:pt x="1706" y="0"/>
                  <a:pt x="0" y="1706"/>
                  <a:pt x="0" y="3775"/>
                </a:cubicBezTo>
                <a:cubicBezTo>
                  <a:pt x="0" y="5776"/>
                  <a:pt x="1706" y="7482"/>
                  <a:pt x="3798" y="7482"/>
                </a:cubicBezTo>
                <a:cubicBezTo>
                  <a:pt x="5776" y="7482"/>
                  <a:pt x="7482" y="5776"/>
                  <a:pt x="7482" y="3775"/>
                </a:cubicBezTo>
                <a:cubicBezTo>
                  <a:pt x="7482" y="1706"/>
                  <a:pt x="5776" y="0"/>
                  <a:pt x="379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48" name="Google Shape;1548;p38"/>
          <p:cNvGrpSpPr/>
          <p:nvPr/>
        </p:nvGrpSpPr>
        <p:grpSpPr>
          <a:xfrm>
            <a:off x="4471786" y="2594254"/>
            <a:ext cx="1870677" cy="1843346"/>
            <a:chOff x="4471786" y="2594254"/>
            <a:chExt cx="1870677" cy="1843346"/>
          </a:xfrm>
        </p:grpSpPr>
        <p:sp>
          <p:nvSpPr>
            <p:cNvPr id="1549" name="Google Shape;1549;p38"/>
            <p:cNvSpPr/>
            <p:nvPr/>
          </p:nvSpPr>
          <p:spPr>
            <a:xfrm>
              <a:off x="4520625" y="2705100"/>
              <a:ext cx="1773000" cy="17325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38"/>
            <p:cNvSpPr/>
            <p:nvPr/>
          </p:nvSpPr>
          <p:spPr>
            <a:xfrm>
              <a:off x="4471786" y="2594254"/>
              <a:ext cx="1870677" cy="140952"/>
            </a:xfrm>
            <a:custGeom>
              <a:avLst/>
              <a:gdLst/>
              <a:ahLst/>
              <a:cxnLst/>
              <a:rect l="l" t="t" r="r" b="b"/>
              <a:pathLst>
                <a:path w="61581" h="4640" extrusionOk="0">
                  <a:moveTo>
                    <a:pt x="2275" y="1"/>
                  </a:moveTo>
                  <a:cubicBezTo>
                    <a:pt x="1047" y="1"/>
                    <a:pt x="1" y="1047"/>
                    <a:pt x="1" y="2366"/>
                  </a:cubicBezTo>
                  <a:cubicBezTo>
                    <a:pt x="1" y="3594"/>
                    <a:pt x="1047" y="4640"/>
                    <a:pt x="2275" y="4640"/>
                  </a:cubicBezTo>
                  <a:lnTo>
                    <a:pt x="59215" y="4640"/>
                  </a:lnTo>
                  <a:cubicBezTo>
                    <a:pt x="60557" y="4640"/>
                    <a:pt x="61580" y="3594"/>
                    <a:pt x="61580" y="2366"/>
                  </a:cubicBezTo>
                  <a:cubicBezTo>
                    <a:pt x="61580" y="1047"/>
                    <a:pt x="60557" y="1"/>
                    <a:pt x="59215" y="1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51" name="Google Shape;1551;p38"/>
          <p:cNvGrpSpPr/>
          <p:nvPr/>
        </p:nvGrpSpPr>
        <p:grpSpPr>
          <a:xfrm>
            <a:off x="2683279" y="4117147"/>
            <a:ext cx="1447253" cy="599456"/>
            <a:chOff x="1144979" y="4117147"/>
            <a:chExt cx="1447253" cy="599456"/>
          </a:xfrm>
        </p:grpSpPr>
        <p:sp>
          <p:nvSpPr>
            <p:cNvPr id="1552" name="Google Shape;1552;p38"/>
            <p:cNvSpPr/>
            <p:nvPr/>
          </p:nvSpPr>
          <p:spPr>
            <a:xfrm>
              <a:off x="1243966" y="4158015"/>
              <a:ext cx="401478" cy="500830"/>
            </a:xfrm>
            <a:custGeom>
              <a:avLst/>
              <a:gdLst/>
              <a:ahLst/>
              <a:cxnLst/>
              <a:rect l="l" t="t" r="r" b="b"/>
              <a:pathLst>
                <a:path w="9961" h="12426" extrusionOk="0">
                  <a:moveTo>
                    <a:pt x="3358" y="0"/>
                  </a:moveTo>
                  <a:cubicBezTo>
                    <a:pt x="3135" y="0"/>
                    <a:pt x="2957" y="176"/>
                    <a:pt x="2957" y="396"/>
                  </a:cubicBezTo>
                  <a:lnTo>
                    <a:pt x="2661" y="1442"/>
                  </a:lnTo>
                  <a:lnTo>
                    <a:pt x="2275" y="783"/>
                  </a:lnTo>
                  <a:cubicBezTo>
                    <a:pt x="2163" y="600"/>
                    <a:pt x="2016" y="530"/>
                    <a:pt x="1850" y="530"/>
                  </a:cubicBezTo>
                  <a:cubicBezTo>
                    <a:pt x="1747" y="530"/>
                    <a:pt x="1638" y="557"/>
                    <a:pt x="1524" y="601"/>
                  </a:cubicBezTo>
                  <a:cubicBezTo>
                    <a:pt x="1251" y="783"/>
                    <a:pt x="1251" y="1056"/>
                    <a:pt x="1342" y="1351"/>
                  </a:cubicBezTo>
                  <a:lnTo>
                    <a:pt x="1820" y="2011"/>
                  </a:lnTo>
                  <a:lnTo>
                    <a:pt x="774" y="1738"/>
                  </a:lnTo>
                  <a:cubicBezTo>
                    <a:pt x="478" y="1738"/>
                    <a:pt x="205" y="1829"/>
                    <a:pt x="114" y="2102"/>
                  </a:cubicBezTo>
                  <a:cubicBezTo>
                    <a:pt x="1" y="2397"/>
                    <a:pt x="205" y="2670"/>
                    <a:pt x="478" y="2761"/>
                  </a:cubicBezTo>
                  <a:lnTo>
                    <a:pt x="2570" y="3239"/>
                  </a:lnTo>
                  <a:lnTo>
                    <a:pt x="6550" y="9697"/>
                  </a:lnTo>
                  <a:lnTo>
                    <a:pt x="5981" y="11766"/>
                  </a:lnTo>
                  <a:cubicBezTo>
                    <a:pt x="5981" y="12062"/>
                    <a:pt x="6163" y="12334"/>
                    <a:pt x="6459" y="12425"/>
                  </a:cubicBezTo>
                  <a:cubicBezTo>
                    <a:pt x="6641" y="12425"/>
                    <a:pt x="7027" y="12334"/>
                    <a:pt x="7027" y="12062"/>
                  </a:cubicBezTo>
                  <a:lnTo>
                    <a:pt x="7300" y="11016"/>
                  </a:lnTo>
                  <a:lnTo>
                    <a:pt x="7687" y="11675"/>
                  </a:lnTo>
                  <a:cubicBezTo>
                    <a:pt x="7800" y="11788"/>
                    <a:pt x="7958" y="11875"/>
                    <a:pt x="8126" y="11875"/>
                  </a:cubicBezTo>
                  <a:cubicBezTo>
                    <a:pt x="8228" y="11875"/>
                    <a:pt x="8334" y="11843"/>
                    <a:pt x="8437" y="11766"/>
                  </a:cubicBezTo>
                  <a:cubicBezTo>
                    <a:pt x="8642" y="11675"/>
                    <a:pt x="8733" y="11288"/>
                    <a:pt x="8642" y="11107"/>
                  </a:cubicBezTo>
                  <a:lnTo>
                    <a:pt x="8164" y="10447"/>
                  </a:lnTo>
                  <a:lnTo>
                    <a:pt x="9210" y="10629"/>
                  </a:lnTo>
                  <a:cubicBezTo>
                    <a:pt x="9259" y="10645"/>
                    <a:pt x="9308" y="10653"/>
                    <a:pt x="9356" y="10653"/>
                  </a:cubicBezTo>
                  <a:cubicBezTo>
                    <a:pt x="9582" y="10653"/>
                    <a:pt x="9795" y="10490"/>
                    <a:pt x="9870" y="10265"/>
                  </a:cubicBezTo>
                  <a:cubicBezTo>
                    <a:pt x="9961" y="9970"/>
                    <a:pt x="9779" y="9697"/>
                    <a:pt x="9483" y="9583"/>
                  </a:cubicBezTo>
                  <a:lnTo>
                    <a:pt x="7391" y="9128"/>
                  </a:lnTo>
                  <a:lnTo>
                    <a:pt x="3412" y="2670"/>
                  </a:lnTo>
                  <a:lnTo>
                    <a:pt x="3889" y="692"/>
                  </a:lnTo>
                  <a:cubicBezTo>
                    <a:pt x="3980" y="396"/>
                    <a:pt x="3798" y="123"/>
                    <a:pt x="3525" y="32"/>
                  </a:cubicBezTo>
                  <a:cubicBezTo>
                    <a:pt x="3468" y="10"/>
                    <a:pt x="3412" y="0"/>
                    <a:pt x="3358" y="0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38"/>
            <p:cNvSpPr/>
            <p:nvPr/>
          </p:nvSpPr>
          <p:spPr>
            <a:xfrm>
              <a:off x="1179842" y="4313508"/>
              <a:ext cx="530696" cy="190723"/>
            </a:xfrm>
            <a:custGeom>
              <a:avLst/>
              <a:gdLst/>
              <a:ahLst/>
              <a:cxnLst/>
              <a:rect l="l" t="t" r="r" b="b"/>
              <a:pathLst>
                <a:path w="13167" h="4732" extrusionOk="0">
                  <a:moveTo>
                    <a:pt x="12154" y="0"/>
                  </a:moveTo>
                  <a:cubicBezTo>
                    <a:pt x="12024" y="0"/>
                    <a:pt x="11882" y="51"/>
                    <a:pt x="11734" y="154"/>
                  </a:cubicBezTo>
                  <a:lnTo>
                    <a:pt x="10324" y="1745"/>
                  </a:lnTo>
                  <a:lnTo>
                    <a:pt x="2729" y="1950"/>
                  </a:lnTo>
                  <a:lnTo>
                    <a:pt x="1228" y="427"/>
                  </a:lnTo>
                  <a:cubicBezTo>
                    <a:pt x="1136" y="345"/>
                    <a:pt x="1012" y="300"/>
                    <a:pt x="884" y="300"/>
                  </a:cubicBezTo>
                  <a:cubicBezTo>
                    <a:pt x="728" y="300"/>
                    <a:pt x="567" y="367"/>
                    <a:pt x="455" y="518"/>
                  </a:cubicBezTo>
                  <a:cubicBezTo>
                    <a:pt x="273" y="722"/>
                    <a:pt x="273" y="995"/>
                    <a:pt x="455" y="1291"/>
                  </a:cubicBezTo>
                  <a:lnTo>
                    <a:pt x="1319" y="1950"/>
                  </a:lnTo>
                  <a:lnTo>
                    <a:pt x="455" y="2041"/>
                  </a:lnTo>
                  <a:cubicBezTo>
                    <a:pt x="182" y="2041"/>
                    <a:pt x="0" y="2223"/>
                    <a:pt x="0" y="2519"/>
                  </a:cubicBezTo>
                  <a:cubicBezTo>
                    <a:pt x="0" y="2792"/>
                    <a:pt x="273" y="3087"/>
                    <a:pt x="569" y="3087"/>
                  </a:cubicBezTo>
                  <a:lnTo>
                    <a:pt x="1319" y="2996"/>
                  </a:lnTo>
                  <a:lnTo>
                    <a:pt x="1319" y="2996"/>
                  </a:lnTo>
                  <a:lnTo>
                    <a:pt x="569" y="3838"/>
                  </a:lnTo>
                  <a:cubicBezTo>
                    <a:pt x="364" y="4019"/>
                    <a:pt x="364" y="4315"/>
                    <a:pt x="569" y="4588"/>
                  </a:cubicBezTo>
                  <a:cubicBezTo>
                    <a:pt x="692" y="4681"/>
                    <a:pt x="821" y="4732"/>
                    <a:pt x="942" y="4732"/>
                  </a:cubicBezTo>
                  <a:cubicBezTo>
                    <a:pt x="1086" y="4732"/>
                    <a:pt x="1220" y="4658"/>
                    <a:pt x="1319" y="4497"/>
                  </a:cubicBezTo>
                  <a:lnTo>
                    <a:pt x="2842" y="2996"/>
                  </a:lnTo>
                  <a:lnTo>
                    <a:pt x="10324" y="2792"/>
                  </a:lnTo>
                  <a:lnTo>
                    <a:pt x="11938" y="4224"/>
                  </a:lnTo>
                  <a:cubicBezTo>
                    <a:pt x="12029" y="4315"/>
                    <a:pt x="12143" y="4361"/>
                    <a:pt x="12271" y="4361"/>
                  </a:cubicBezTo>
                  <a:cubicBezTo>
                    <a:pt x="12399" y="4361"/>
                    <a:pt x="12541" y="4315"/>
                    <a:pt x="12689" y="4224"/>
                  </a:cubicBezTo>
                  <a:cubicBezTo>
                    <a:pt x="12871" y="4019"/>
                    <a:pt x="12871" y="3656"/>
                    <a:pt x="12598" y="3451"/>
                  </a:cubicBezTo>
                  <a:lnTo>
                    <a:pt x="11825" y="2701"/>
                  </a:lnTo>
                  <a:lnTo>
                    <a:pt x="12598" y="2701"/>
                  </a:lnTo>
                  <a:cubicBezTo>
                    <a:pt x="12962" y="2701"/>
                    <a:pt x="13166" y="2428"/>
                    <a:pt x="13166" y="2132"/>
                  </a:cubicBezTo>
                  <a:cubicBezTo>
                    <a:pt x="13166" y="1859"/>
                    <a:pt x="12871" y="1655"/>
                    <a:pt x="12598" y="1655"/>
                  </a:cubicBezTo>
                  <a:lnTo>
                    <a:pt x="11825" y="1655"/>
                  </a:lnTo>
                  <a:lnTo>
                    <a:pt x="12598" y="904"/>
                  </a:lnTo>
                  <a:cubicBezTo>
                    <a:pt x="12780" y="722"/>
                    <a:pt x="12780" y="336"/>
                    <a:pt x="12507" y="154"/>
                  </a:cubicBezTo>
                  <a:cubicBezTo>
                    <a:pt x="12405" y="51"/>
                    <a:pt x="12285" y="0"/>
                    <a:pt x="12154" y="0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38"/>
            <p:cNvSpPr/>
            <p:nvPr/>
          </p:nvSpPr>
          <p:spPr>
            <a:xfrm>
              <a:off x="1266899" y="4150116"/>
              <a:ext cx="351984" cy="514655"/>
            </a:xfrm>
            <a:custGeom>
              <a:avLst/>
              <a:gdLst/>
              <a:ahLst/>
              <a:cxnLst/>
              <a:rect l="l" t="t" r="r" b="b"/>
              <a:pathLst>
                <a:path w="8733" h="12769" extrusionOk="0">
                  <a:moveTo>
                    <a:pt x="5088" y="0"/>
                  </a:moveTo>
                  <a:cubicBezTo>
                    <a:pt x="5038" y="0"/>
                    <a:pt x="4987" y="8"/>
                    <a:pt x="4935" y="24"/>
                  </a:cubicBezTo>
                  <a:cubicBezTo>
                    <a:pt x="4662" y="228"/>
                    <a:pt x="4548" y="501"/>
                    <a:pt x="4662" y="797"/>
                  </a:cubicBezTo>
                  <a:lnTo>
                    <a:pt x="5412" y="2775"/>
                  </a:lnTo>
                  <a:lnTo>
                    <a:pt x="2479" y="9688"/>
                  </a:lnTo>
                  <a:lnTo>
                    <a:pt x="478" y="10461"/>
                  </a:lnTo>
                  <a:cubicBezTo>
                    <a:pt x="205" y="10552"/>
                    <a:pt x="0" y="10825"/>
                    <a:pt x="205" y="11121"/>
                  </a:cubicBezTo>
                  <a:cubicBezTo>
                    <a:pt x="273" y="11325"/>
                    <a:pt x="444" y="11428"/>
                    <a:pt x="649" y="11428"/>
                  </a:cubicBezTo>
                  <a:cubicBezTo>
                    <a:pt x="718" y="11428"/>
                    <a:pt x="791" y="11416"/>
                    <a:pt x="864" y="11393"/>
                  </a:cubicBezTo>
                  <a:lnTo>
                    <a:pt x="1819" y="11030"/>
                  </a:lnTo>
                  <a:lnTo>
                    <a:pt x="1524" y="11780"/>
                  </a:lnTo>
                  <a:cubicBezTo>
                    <a:pt x="1433" y="12053"/>
                    <a:pt x="1524" y="12349"/>
                    <a:pt x="1819" y="12440"/>
                  </a:cubicBezTo>
                  <a:cubicBezTo>
                    <a:pt x="1888" y="12462"/>
                    <a:pt x="1957" y="12474"/>
                    <a:pt x="2025" y="12474"/>
                  </a:cubicBezTo>
                  <a:cubicBezTo>
                    <a:pt x="2227" y="12474"/>
                    <a:pt x="2411" y="12371"/>
                    <a:pt x="2479" y="12167"/>
                  </a:cubicBezTo>
                  <a:lnTo>
                    <a:pt x="2752" y="11484"/>
                  </a:lnTo>
                  <a:lnTo>
                    <a:pt x="3229" y="12440"/>
                  </a:lnTo>
                  <a:cubicBezTo>
                    <a:pt x="3298" y="12662"/>
                    <a:pt x="3483" y="12769"/>
                    <a:pt x="3687" y="12769"/>
                  </a:cubicBezTo>
                  <a:cubicBezTo>
                    <a:pt x="3753" y="12769"/>
                    <a:pt x="3822" y="12758"/>
                    <a:pt x="3889" y="12735"/>
                  </a:cubicBezTo>
                  <a:cubicBezTo>
                    <a:pt x="4184" y="12621"/>
                    <a:pt x="4275" y="12349"/>
                    <a:pt x="4184" y="12053"/>
                  </a:cubicBezTo>
                  <a:lnTo>
                    <a:pt x="3411" y="10075"/>
                  </a:lnTo>
                  <a:lnTo>
                    <a:pt x="6367" y="3162"/>
                  </a:lnTo>
                  <a:lnTo>
                    <a:pt x="8346" y="2389"/>
                  </a:lnTo>
                  <a:cubicBezTo>
                    <a:pt x="8641" y="2298"/>
                    <a:pt x="8732" y="1934"/>
                    <a:pt x="8641" y="1638"/>
                  </a:cubicBezTo>
                  <a:cubicBezTo>
                    <a:pt x="8551" y="1493"/>
                    <a:pt x="8358" y="1332"/>
                    <a:pt x="8133" y="1332"/>
                  </a:cubicBezTo>
                  <a:cubicBezTo>
                    <a:pt x="8077" y="1332"/>
                    <a:pt x="8018" y="1342"/>
                    <a:pt x="7959" y="1365"/>
                  </a:cubicBezTo>
                  <a:lnTo>
                    <a:pt x="7027" y="1820"/>
                  </a:lnTo>
                  <a:lnTo>
                    <a:pt x="7027" y="1820"/>
                  </a:lnTo>
                  <a:lnTo>
                    <a:pt x="7300" y="1070"/>
                  </a:lnTo>
                  <a:cubicBezTo>
                    <a:pt x="7391" y="797"/>
                    <a:pt x="7300" y="501"/>
                    <a:pt x="7027" y="410"/>
                  </a:cubicBezTo>
                  <a:cubicBezTo>
                    <a:pt x="6940" y="357"/>
                    <a:pt x="6856" y="335"/>
                    <a:pt x="6777" y="335"/>
                  </a:cubicBezTo>
                  <a:cubicBezTo>
                    <a:pt x="6587" y="335"/>
                    <a:pt x="6432" y="463"/>
                    <a:pt x="6367" y="592"/>
                  </a:cubicBezTo>
                  <a:lnTo>
                    <a:pt x="5981" y="1365"/>
                  </a:lnTo>
                  <a:lnTo>
                    <a:pt x="5594" y="410"/>
                  </a:lnTo>
                  <a:cubicBezTo>
                    <a:pt x="5519" y="166"/>
                    <a:pt x="5321" y="0"/>
                    <a:pt x="5088" y="0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38"/>
            <p:cNvSpPr/>
            <p:nvPr/>
          </p:nvSpPr>
          <p:spPr>
            <a:xfrm>
              <a:off x="1301722" y="4282192"/>
              <a:ext cx="286004" cy="251866"/>
            </a:xfrm>
            <a:custGeom>
              <a:avLst/>
              <a:gdLst/>
              <a:ahLst/>
              <a:cxnLst/>
              <a:rect l="l" t="t" r="r" b="b"/>
              <a:pathLst>
                <a:path w="7096" h="6249" extrusionOk="0">
                  <a:moveTo>
                    <a:pt x="3497" y="1097"/>
                  </a:moveTo>
                  <a:cubicBezTo>
                    <a:pt x="4176" y="1097"/>
                    <a:pt x="4834" y="1440"/>
                    <a:pt x="5208" y="2068"/>
                  </a:cubicBezTo>
                  <a:cubicBezTo>
                    <a:pt x="5776" y="3000"/>
                    <a:pt x="5503" y="4228"/>
                    <a:pt x="4548" y="4796"/>
                  </a:cubicBezTo>
                  <a:cubicBezTo>
                    <a:pt x="4246" y="4995"/>
                    <a:pt x="3900" y="5091"/>
                    <a:pt x="3553" y="5091"/>
                  </a:cubicBezTo>
                  <a:cubicBezTo>
                    <a:pt x="2907" y="5091"/>
                    <a:pt x="2258" y="4758"/>
                    <a:pt x="1888" y="4137"/>
                  </a:cubicBezTo>
                  <a:cubicBezTo>
                    <a:pt x="1228" y="3205"/>
                    <a:pt x="1615" y="2068"/>
                    <a:pt x="2456" y="1385"/>
                  </a:cubicBezTo>
                  <a:cubicBezTo>
                    <a:pt x="2784" y="1191"/>
                    <a:pt x="3143" y="1097"/>
                    <a:pt x="3497" y="1097"/>
                  </a:cubicBezTo>
                  <a:close/>
                  <a:moveTo>
                    <a:pt x="3571" y="1"/>
                  </a:moveTo>
                  <a:cubicBezTo>
                    <a:pt x="3002" y="1"/>
                    <a:pt x="2423" y="150"/>
                    <a:pt x="1888" y="453"/>
                  </a:cubicBezTo>
                  <a:cubicBezTo>
                    <a:pt x="478" y="1385"/>
                    <a:pt x="0" y="3296"/>
                    <a:pt x="842" y="4796"/>
                  </a:cubicBezTo>
                  <a:cubicBezTo>
                    <a:pt x="1459" y="5722"/>
                    <a:pt x="2464" y="6248"/>
                    <a:pt x="3509" y="6248"/>
                  </a:cubicBezTo>
                  <a:cubicBezTo>
                    <a:pt x="4083" y="6248"/>
                    <a:pt x="4668" y="6090"/>
                    <a:pt x="5208" y="5752"/>
                  </a:cubicBezTo>
                  <a:cubicBezTo>
                    <a:pt x="6640" y="4910"/>
                    <a:pt x="7095" y="2909"/>
                    <a:pt x="6254" y="1499"/>
                  </a:cubicBezTo>
                  <a:cubicBezTo>
                    <a:pt x="5634" y="510"/>
                    <a:pt x="4622" y="1"/>
                    <a:pt x="3571" y="1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38"/>
            <p:cNvSpPr/>
            <p:nvPr/>
          </p:nvSpPr>
          <p:spPr>
            <a:xfrm>
              <a:off x="1144979" y="4117147"/>
              <a:ext cx="599456" cy="599456"/>
            </a:xfrm>
            <a:custGeom>
              <a:avLst/>
              <a:gdLst/>
              <a:ahLst/>
              <a:cxnLst/>
              <a:rect l="l" t="t" r="r" b="b"/>
              <a:pathLst>
                <a:path w="14873" h="14873" extrusionOk="0">
                  <a:moveTo>
                    <a:pt x="7482" y="1410"/>
                  </a:moveTo>
                  <a:cubicBezTo>
                    <a:pt x="10711" y="1410"/>
                    <a:pt x="13463" y="4071"/>
                    <a:pt x="13463" y="7391"/>
                  </a:cubicBezTo>
                  <a:cubicBezTo>
                    <a:pt x="13463" y="10711"/>
                    <a:pt x="10711" y="13439"/>
                    <a:pt x="7482" y="13439"/>
                  </a:cubicBezTo>
                  <a:cubicBezTo>
                    <a:pt x="4162" y="13439"/>
                    <a:pt x="1434" y="10711"/>
                    <a:pt x="1434" y="7391"/>
                  </a:cubicBezTo>
                  <a:cubicBezTo>
                    <a:pt x="1434" y="4071"/>
                    <a:pt x="4162" y="1410"/>
                    <a:pt x="7482" y="1410"/>
                  </a:cubicBezTo>
                  <a:close/>
                  <a:moveTo>
                    <a:pt x="7482" y="0"/>
                  </a:moveTo>
                  <a:cubicBezTo>
                    <a:pt x="3321" y="0"/>
                    <a:pt x="1" y="3320"/>
                    <a:pt x="1" y="7391"/>
                  </a:cubicBezTo>
                  <a:cubicBezTo>
                    <a:pt x="1" y="11552"/>
                    <a:pt x="3321" y="14872"/>
                    <a:pt x="7482" y="14872"/>
                  </a:cubicBezTo>
                  <a:cubicBezTo>
                    <a:pt x="11553" y="14872"/>
                    <a:pt x="14873" y="11552"/>
                    <a:pt x="14873" y="7391"/>
                  </a:cubicBezTo>
                  <a:cubicBezTo>
                    <a:pt x="14873" y="3320"/>
                    <a:pt x="11553" y="0"/>
                    <a:pt x="7482" y="0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38"/>
            <p:cNvSpPr/>
            <p:nvPr/>
          </p:nvSpPr>
          <p:spPr>
            <a:xfrm>
              <a:off x="2091763" y="4158015"/>
              <a:ext cx="401478" cy="500830"/>
            </a:xfrm>
            <a:custGeom>
              <a:avLst/>
              <a:gdLst/>
              <a:ahLst/>
              <a:cxnLst/>
              <a:rect l="l" t="t" r="r" b="b"/>
              <a:pathLst>
                <a:path w="9961" h="12426" extrusionOk="0">
                  <a:moveTo>
                    <a:pt x="3448" y="0"/>
                  </a:moveTo>
                  <a:cubicBezTo>
                    <a:pt x="3222" y="0"/>
                    <a:pt x="3030" y="176"/>
                    <a:pt x="2956" y="396"/>
                  </a:cubicBezTo>
                  <a:lnTo>
                    <a:pt x="2661" y="1442"/>
                  </a:lnTo>
                  <a:lnTo>
                    <a:pt x="2274" y="783"/>
                  </a:lnTo>
                  <a:cubicBezTo>
                    <a:pt x="2162" y="600"/>
                    <a:pt x="2015" y="530"/>
                    <a:pt x="1849" y="530"/>
                  </a:cubicBezTo>
                  <a:cubicBezTo>
                    <a:pt x="1747" y="530"/>
                    <a:pt x="1637" y="557"/>
                    <a:pt x="1524" y="601"/>
                  </a:cubicBezTo>
                  <a:cubicBezTo>
                    <a:pt x="1342" y="783"/>
                    <a:pt x="1251" y="1056"/>
                    <a:pt x="1433" y="1351"/>
                  </a:cubicBezTo>
                  <a:lnTo>
                    <a:pt x="1819" y="2011"/>
                  </a:lnTo>
                  <a:lnTo>
                    <a:pt x="773" y="1738"/>
                  </a:lnTo>
                  <a:cubicBezTo>
                    <a:pt x="478" y="1738"/>
                    <a:pt x="205" y="1829"/>
                    <a:pt x="114" y="2102"/>
                  </a:cubicBezTo>
                  <a:cubicBezTo>
                    <a:pt x="0" y="2397"/>
                    <a:pt x="205" y="2670"/>
                    <a:pt x="478" y="2761"/>
                  </a:cubicBezTo>
                  <a:lnTo>
                    <a:pt x="2570" y="3239"/>
                  </a:lnTo>
                  <a:lnTo>
                    <a:pt x="6549" y="9697"/>
                  </a:lnTo>
                  <a:lnTo>
                    <a:pt x="6072" y="11766"/>
                  </a:lnTo>
                  <a:cubicBezTo>
                    <a:pt x="5981" y="12062"/>
                    <a:pt x="6163" y="12334"/>
                    <a:pt x="6458" y="12425"/>
                  </a:cubicBezTo>
                  <a:cubicBezTo>
                    <a:pt x="6731" y="12425"/>
                    <a:pt x="7027" y="12334"/>
                    <a:pt x="7118" y="12062"/>
                  </a:cubicBezTo>
                  <a:lnTo>
                    <a:pt x="7300" y="11016"/>
                  </a:lnTo>
                  <a:lnTo>
                    <a:pt x="7777" y="11675"/>
                  </a:lnTo>
                  <a:cubicBezTo>
                    <a:pt x="7834" y="11788"/>
                    <a:pt x="8005" y="11875"/>
                    <a:pt x="8170" y="11875"/>
                  </a:cubicBezTo>
                  <a:cubicBezTo>
                    <a:pt x="8270" y="11875"/>
                    <a:pt x="8368" y="11843"/>
                    <a:pt x="8437" y="11766"/>
                  </a:cubicBezTo>
                  <a:cubicBezTo>
                    <a:pt x="8732" y="11675"/>
                    <a:pt x="8823" y="11288"/>
                    <a:pt x="8641" y="11107"/>
                  </a:cubicBezTo>
                  <a:lnTo>
                    <a:pt x="8255" y="10447"/>
                  </a:lnTo>
                  <a:lnTo>
                    <a:pt x="9301" y="10629"/>
                  </a:lnTo>
                  <a:cubicBezTo>
                    <a:pt x="9349" y="10645"/>
                    <a:pt x="9398" y="10653"/>
                    <a:pt x="9446" y="10653"/>
                  </a:cubicBezTo>
                  <a:cubicBezTo>
                    <a:pt x="9669" y="10653"/>
                    <a:pt x="9869" y="10490"/>
                    <a:pt x="9869" y="10265"/>
                  </a:cubicBezTo>
                  <a:cubicBezTo>
                    <a:pt x="9960" y="9970"/>
                    <a:pt x="9778" y="9697"/>
                    <a:pt x="9483" y="9583"/>
                  </a:cubicBezTo>
                  <a:lnTo>
                    <a:pt x="7391" y="9128"/>
                  </a:lnTo>
                  <a:lnTo>
                    <a:pt x="3525" y="2670"/>
                  </a:lnTo>
                  <a:lnTo>
                    <a:pt x="3980" y="692"/>
                  </a:lnTo>
                  <a:cubicBezTo>
                    <a:pt x="4093" y="396"/>
                    <a:pt x="3889" y="123"/>
                    <a:pt x="3616" y="32"/>
                  </a:cubicBezTo>
                  <a:cubicBezTo>
                    <a:pt x="3559" y="10"/>
                    <a:pt x="3502" y="0"/>
                    <a:pt x="3448" y="0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38"/>
            <p:cNvSpPr/>
            <p:nvPr/>
          </p:nvSpPr>
          <p:spPr>
            <a:xfrm>
              <a:off x="2027599" y="4313508"/>
              <a:ext cx="530696" cy="190723"/>
            </a:xfrm>
            <a:custGeom>
              <a:avLst/>
              <a:gdLst/>
              <a:ahLst/>
              <a:cxnLst/>
              <a:rect l="l" t="t" r="r" b="b"/>
              <a:pathLst>
                <a:path w="13167" h="4732" extrusionOk="0">
                  <a:moveTo>
                    <a:pt x="12178" y="0"/>
                  </a:moveTo>
                  <a:cubicBezTo>
                    <a:pt x="12047" y="0"/>
                    <a:pt x="11928" y="51"/>
                    <a:pt x="11825" y="154"/>
                  </a:cubicBezTo>
                  <a:lnTo>
                    <a:pt x="10324" y="1745"/>
                  </a:lnTo>
                  <a:lnTo>
                    <a:pt x="2843" y="1950"/>
                  </a:lnTo>
                  <a:lnTo>
                    <a:pt x="1228" y="427"/>
                  </a:lnTo>
                  <a:cubicBezTo>
                    <a:pt x="1136" y="345"/>
                    <a:pt x="1031" y="300"/>
                    <a:pt x="926" y="300"/>
                  </a:cubicBezTo>
                  <a:cubicBezTo>
                    <a:pt x="797" y="300"/>
                    <a:pt x="669" y="367"/>
                    <a:pt x="569" y="518"/>
                  </a:cubicBezTo>
                  <a:cubicBezTo>
                    <a:pt x="364" y="722"/>
                    <a:pt x="364" y="995"/>
                    <a:pt x="569" y="1291"/>
                  </a:cubicBezTo>
                  <a:lnTo>
                    <a:pt x="1319" y="1950"/>
                  </a:lnTo>
                  <a:lnTo>
                    <a:pt x="569" y="2041"/>
                  </a:lnTo>
                  <a:cubicBezTo>
                    <a:pt x="273" y="2041"/>
                    <a:pt x="0" y="2223"/>
                    <a:pt x="0" y="2519"/>
                  </a:cubicBezTo>
                  <a:cubicBezTo>
                    <a:pt x="0" y="2792"/>
                    <a:pt x="273" y="3087"/>
                    <a:pt x="569" y="3087"/>
                  </a:cubicBezTo>
                  <a:lnTo>
                    <a:pt x="1319" y="2996"/>
                  </a:lnTo>
                  <a:lnTo>
                    <a:pt x="660" y="3838"/>
                  </a:lnTo>
                  <a:cubicBezTo>
                    <a:pt x="455" y="4019"/>
                    <a:pt x="455" y="4315"/>
                    <a:pt x="660" y="4588"/>
                  </a:cubicBezTo>
                  <a:cubicBezTo>
                    <a:pt x="743" y="4681"/>
                    <a:pt x="867" y="4732"/>
                    <a:pt x="996" y="4732"/>
                  </a:cubicBezTo>
                  <a:cubicBezTo>
                    <a:pt x="1151" y="4732"/>
                    <a:pt x="1311" y="4658"/>
                    <a:pt x="1410" y="4497"/>
                  </a:cubicBezTo>
                  <a:lnTo>
                    <a:pt x="2843" y="2996"/>
                  </a:lnTo>
                  <a:lnTo>
                    <a:pt x="10415" y="2792"/>
                  </a:lnTo>
                  <a:lnTo>
                    <a:pt x="11939" y="4224"/>
                  </a:lnTo>
                  <a:cubicBezTo>
                    <a:pt x="12030" y="4315"/>
                    <a:pt x="12172" y="4361"/>
                    <a:pt x="12314" y="4361"/>
                  </a:cubicBezTo>
                  <a:cubicBezTo>
                    <a:pt x="12456" y="4361"/>
                    <a:pt x="12598" y="4315"/>
                    <a:pt x="12689" y="4224"/>
                  </a:cubicBezTo>
                  <a:cubicBezTo>
                    <a:pt x="12871" y="4019"/>
                    <a:pt x="12871" y="3656"/>
                    <a:pt x="12689" y="3451"/>
                  </a:cubicBezTo>
                  <a:lnTo>
                    <a:pt x="11825" y="2701"/>
                  </a:lnTo>
                  <a:lnTo>
                    <a:pt x="12689" y="2701"/>
                  </a:lnTo>
                  <a:cubicBezTo>
                    <a:pt x="12962" y="2701"/>
                    <a:pt x="13167" y="2428"/>
                    <a:pt x="13167" y="2132"/>
                  </a:cubicBezTo>
                  <a:cubicBezTo>
                    <a:pt x="13167" y="1859"/>
                    <a:pt x="12962" y="1655"/>
                    <a:pt x="12598" y="1655"/>
                  </a:cubicBezTo>
                  <a:lnTo>
                    <a:pt x="11825" y="1655"/>
                  </a:lnTo>
                  <a:lnTo>
                    <a:pt x="12598" y="904"/>
                  </a:lnTo>
                  <a:cubicBezTo>
                    <a:pt x="12780" y="722"/>
                    <a:pt x="12780" y="336"/>
                    <a:pt x="12598" y="154"/>
                  </a:cubicBezTo>
                  <a:cubicBezTo>
                    <a:pt x="12451" y="51"/>
                    <a:pt x="12308" y="0"/>
                    <a:pt x="12178" y="0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Google Shape;1559;p38"/>
            <p:cNvSpPr/>
            <p:nvPr/>
          </p:nvSpPr>
          <p:spPr>
            <a:xfrm>
              <a:off x="2119250" y="4150116"/>
              <a:ext cx="351057" cy="514655"/>
            </a:xfrm>
            <a:custGeom>
              <a:avLst/>
              <a:gdLst/>
              <a:ahLst/>
              <a:cxnLst/>
              <a:rect l="l" t="t" r="r" b="b"/>
              <a:pathLst>
                <a:path w="8710" h="12769" extrusionOk="0">
                  <a:moveTo>
                    <a:pt x="4975" y="0"/>
                  </a:moveTo>
                  <a:cubicBezTo>
                    <a:pt x="4924" y="0"/>
                    <a:pt x="4873" y="8"/>
                    <a:pt x="4821" y="24"/>
                  </a:cubicBezTo>
                  <a:cubicBezTo>
                    <a:pt x="4548" y="228"/>
                    <a:pt x="4435" y="501"/>
                    <a:pt x="4548" y="797"/>
                  </a:cubicBezTo>
                  <a:lnTo>
                    <a:pt x="5299" y="2775"/>
                  </a:lnTo>
                  <a:lnTo>
                    <a:pt x="2365" y="9688"/>
                  </a:lnTo>
                  <a:lnTo>
                    <a:pt x="364" y="10461"/>
                  </a:lnTo>
                  <a:cubicBezTo>
                    <a:pt x="91" y="10552"/>
                    <a:pt x="0" y="10825"/>
                    <a:pt x="91" y="11121"/>
                  </a:cubicBezTo>
                  <a:cubicBezTo>
                    <a:pt x="160" y="11325"/>
                    <a:pt x="330" y="11428"/>
                    <a:pt x="536" y="11428"/>
                  </a:cubicBezTo>
                  <a:cubicBezTo>
                    <a:pt x="604" y="11428"/>
                    <a:pt x="677" y="11416"/>
                    <a:pt x="751" y="11393"/>
                  </a:cubicBezTo>
                  <a:lnTo>
                    <a:pt x="1797" y="11030"/>
                  </a:lnTo>
                  <a:lnTo>
                    <a:pt x="1410" y="11780"/>
                  </a:lnTo>
                  <a:cubicBezTo>
                    <a:pt x="1319" y="12053"/>
                    <a:pt x="1410" y="12349"/>
                    <a:pt x="1706" y="12440"/>
                  </a:cubicBezTo>
                  <a:cubicBezTo>
                    <a:pt x="1774" y="12462"/>
                    <a:pt x="1844" y="12474"/>
                    <a:pt x="1913" y="12474"/>
                  </a:cubicBezTo>
                  <a:cubicBezTo>
                    <a:pt x="2120" y="12474"/>
                    <a:pt x="2320" y="12371"/>
                    <a:pt x="2456" y="12167"/>
                  </a:cubicBezTo>
                  <a:lnTo>
                    <a:pt x="2729" y="11484"/>
                  </a:lnTo>
                  <a:lnTo>
                    <a:pt x="3116" y="12440"/>
                  </a:lnTo>
                  <a:cubicBezTo>
                    <a:pt x="3184" y="12662"/>
                    <a:pt x="3369" y="12769"/>
                    <a:pt x="3573" y="12769"/>
                  </a:cubicBezTo>
                  <a:cubicBezTo>
                    <a:pt x="3640" y="12769"/>
                    <a:pt x="3708" y="12758"/>
                    <a:pt x="3775" y="12735"/>
                  </a:cubicBezTo>
                  <a:cubicBezTo>
                    <a:pt x="4071" y="12621"/>
                    <a:pt x="4253" y="12349"/>
                    <a:pt x="4071" y="12053"/>
                  </a:cubicBezTo>
                  <a:lnTo>
                    <a:pt x="3298" y="10075"/>
                  </a:lnTo>
                  <a:lnTo>
                    <a:pt x="6345" y="3162"/>
                  </a:lnTo>
                  <a:lnTo>
                    <a:pt x="8323" y="2389"/>
                  </a:lnTo>
                  <a:cubicBezTo>
                    <a:pt x="8528" y="2298"/>
                    <a:pt x="8710" y="1934"/>
                    <a:pt x="8619" y="1638"/>
                  </a:cubicBezTo>
                  <a:cubicBezTo>
                    <a:pt x="8546" y="1493"/>
                    <a:pt x="8284" y="1332"/>
                    <a:pt x="8031" y="1332"/>
                  </a:cubicBezTo>
                  <a:cubicBezTo>
                    <a:pt x="7968" y="1332"/>
                    <a:pt x="7905" y="1342"/>
                    <a:pt x="7846" y="1365"/>
                  </a:cubicBezTo>
                  <a:lnTo>
                    <a:pt x="6913" y="1820"/>
                  </a:lnTo>
                  <a:lnTo>
                    <a:pt x="6913" y="1820"/>
                  </a:lnTo>
                  <a:lnTo>
                    <a:pt x="7186" y="1070"/>
                  </a:lnTo>
                  <a:cubicBezTo>
                    <a:pt x="7277" y="797"/>
                    <a:pt x="7186" y="501"/>
                    <a:pt x="6913" y="410"/>
                  </a:cubicBezTo>
                  <a:cubicBezTo>
                    <a:pt x="6853" y="357"/>
                    <a:pt x="6780" y="335"/>
                    <a:pt x="6703" y="335"/>
                  </a:cubicBezTo>
                  <a:cubicBezTo>
                    <a:pt x="6519" y="335"/>
                    <a:pt x="6318" y="463"/>
                    <a:pt x="6254" y="592"/>
                  </a:cubicBezTo>
                  <a:lnTo>
                    <a:pt x="5958" y="1365"/>
                  </a:lnTo>
                  <a:lnTo>
                    <a:pt x="5572" y="410"/>
                  </a:lnTo>
                  <a:cubicBezTo>
                    <a:pt x="5422" y="166"/>
                    <a:pt x="5210" y="0"/>
                    <a:pt x="4975" y="0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38"/>
            <p:cNvSpPr/>
            <p:nvPr/>
          </p:nvSpPr>
          <p:spPr>
            <a:xfrm>
              <a:off x="2149478" y="4282192"/>
              <a:ext cx="286004" cy="251866"/>
            </a:xfrm>
            <a:custGeom>
              <a:avLst/>
              <a:gdLst/>
              <a:ahLst/>
              <a:cxnLst/>
              <a:rect l="l" t="t" r="r" b="b"/>
              <a:pathLst>
                <a:path w="7096" h="6249" extrusionOk="0">
                  <a:moveTo>
                    <a:pt x="3589" y="1097"/>
                  </a:moveTo>
                  <a:cubicBezTo>
                    <a:pt x="4267" y="1097"/>
                    <a:pt x="4926" y="1440"/>
                    <a:pt x="5299" y="2068"/>
                  </a:cubicBezTo>
                  <a:cubicBezTo>
                    <a:pt x="5868" y="3000"/>
                    <a:pt x="5595" y="4228"/>
                    <a:pt x="4640" y="4796"/>
                  </a:cubicBezTo>
                  <a:cubicBezTo>
                    <a:pt x="4306" y="4995"/>
                    <a:pt x="3939" y="5091"/>
                    <a:pt x="3579" y="5091"/>
                  </a:cubicBezTo>
                  <a:cubicBezTo>
                    <a:pt x="2907" y="5091"/>
                    <a:pt x="2258" y="4758"/>
                    <a:pt x="1888" y="4137"/>
                  </a:cubicBezTo>
                  <a:cubicBezTo>
                    <a:pt x="1320" y="3205"/>
                    <a:pt x="1615" y="2068"/>
                    <a:pt x="2548" y="1385"/>
                  </a:cubicBezTo>
                  <a:cubicBezTo>
                    <a:pt x="2875" y="1191"/>
                    <a:pt x="3235" y="1097"/>
                    <a:pt x="3589" y="1097"/>
                  </a:cubicBezTo>
                  <a:close/>
                  <a:moveTo>
                    <a:pt x="3571" y="1"/>
                  </a:moveTo>
                  <a:cubicBezTo>
                    <a:pt x="3003" y="1"/>
                    <a:pt x="2423" y="150"/>
                    <a:pt x="1888" y="453"/>
                  </a:cubicBezTo>
                  <a:cubicBezTo>
                    <a:pt x="478" y="1385"/>
                    <a:pt x="1" y="3296"/>
                    <a:pt x="956" y="4796"/>
                  </a:cubicBezTo>
                  <a:cubicBezTo>
                    <a:pt x="1499" y="5722"/>
                    <a:pt x="2526" y="6248"/>
                    <a:pt x="3565" y="6248"/>
                  </a:cubicBezTo>
                  <a:cubicBezTo>
                    <a:pt x="4135" y="6248"/>
                    <a:pt x="4709" y="6090"/>
                    <a:pt x="5208" y="5752"/>
                  </a:cubicBezTo>
                  <a:cubicBezTo>
                    <a:pt x="6732" y="4910"/>
                    <a:pt x="7096" y="2909"/>
                    <a:pt x="6254" y="1499"/>
                  </a:cubicBezTo>
                  <a:cubicBezTo>
                    <a:pt x="5635" y="510"/>
                    <a:pt x="4622" y="1"/>
                    <a:pt x="3571" y="1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38"/>
            <p:cNvSpPr/>
            <p:nvPr/>
          </p:nvSpPr>
          <p:spPr>
            <a:xfrm>
              <a:off x="1996443" y="4117147"/>
              <a:ext cx="595789" cy="599456"/>
            </a:xfrm>
            <a:custGeom>
              <a:avLst/>
              <a:gdLst/>
              <a:ahLst/>
              <a:cxnLst/>
              <a:rect l="l" t="t" r="r" b="b"/>
              <a:pathLst>
                <a:path w="14782" h="14873" extrusionOk="0">
                  <a:moveTo>
                    <a:pt x="7391" y="1410"/>
                  </a:moveTo>
                  <a:cubicBezTo>
                    <a:pt x="10711" y="1410"/>
                    <a:pt x="13371" y="4071"/>
                    <a:pt x="13371" y="7391"/>
                  </a:cubicBezTo>
                  <a:cubicBezTo>
                    <a:pt x="13371" y="10711"/>
                    <a:pt x="10711" y="13439"/>
                    <a:pt x="7391" y="13439"/>
                  </a:cubicBezTo>
                  <a:cubicBezTo>
                    <a:pt x="4071" y="13439"/>
                    <a:pt x="1342" y="10711"/>
                    <a:pt x="1342" y="7391"/>
                  </a:cubicBezTo>
                  <a:cubicBezTo>
                    <a:pt x="1342" y="4071"/>
                    <a:pt x="4071" y="1410"/>
                    <a:pt x="7391" y="1410"/>
                  </a:cubicBezTo>
                  <a:close/>
                  <a:moveTo>
                    <a:pt x="7391" y="0"/>
                  </a:moveTo>
                  <a:cubicBezTo>
                    <a:pt x="3320" y="0"/>
                    <a:pt x="0" y="3320"/>
                    <a:pt x="0" y="7391"/>
                  </a:cubicBezTo>
                  <a:cubicBezTo>
                    <a:pt x="0" y="11552"/>
                    <a:pt x="3320" y="14872"/>
                    <a:pt x="7391" y="14872"/>
                  </a:cubicBezTo>
                  <a:cubicBezTo>
                    <a:pt x="11461" y="14872"/>
                    <a:pt x="14781" y="11552"/>
                    <a:pt x="14781" y="7391"/>
                  </a:cubicBezTo>
                  <a:cubicBezTo>
                    <a:pt x="14781" y="3320"/>
                    <a:pt x="11461" y="0"/>
                    <a:pt x="7391" y="0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2" name="Google Shape;1562;p38"/>
          <p:cNvSpPr/>
          <p:nvPr/>
        </p:nvSpPr>
        <p:spPr>
          <a:xfrm>
            <a:off x="5794991" y="4158015"/>
            <a:ext cx="401478" cy="500830"/>
          </a:xfrm>
          <a:custGeom>
            <a:avLst/>
            <a:gdLst/>
            <a:ahLst/>
            <a:cxnLst/>
            <a:rect l="l" t="t" r="r" b="b"/>
            <a:pathLst>
              <a:path w="9961" h="12426" extrusionOk="0">
                <a:moveTo>
                  <a:pt x="3358" y="0"/>
                </a:moveTo>
                <a:cubicBezTo>
                  <a:pt x="3135" y="0"/>
                  <a:pt x="2957" y="176"/>
                  <a:pt x="2957" y="396"/>
                </a:cubicBezTo>
                <a:lnTo>
                  <a:pt x="2661" y="1442"/>
                </a:lnTo>
                <a:lnTo>
                  <a:pt x="2275" y="783"/>
                </a:lnTo>
                <a:cubicBezTo>
                  <a:pt x="2163" y="600"/>
                  <a:pt x="2016" y="530"/>
                  <a:pt x="1850" y="530"/>
                </a:cubicBezTo>
                <a:cubicBezTo>
                  <a:pt x="1747" y="530"/>
                  <a:pt x="1638" y="557"/>
                  <a:pt x="1524" y="601"/>
                </a:cubicBezTo>
                <a:cubicBezTo>
                  <a:pt x="1251" y="783"/>
                  <a:pt x="1251" y="1056"/>
                  <a:pt x="1342" y="1351"/>
                </a:cubicBezTo>
                <a:lnTo>
                  <a:pt x="1820" y="2011"/>
                </a:lnTo>
                <a:lnTo>
                  <a:pt x="774" y="1738"/>
                </a:lnTo>
                <a:cubicBezTo>
                  <a:pt x="478" y="1738"/>
                  <a:pt x="205" y="1829"/>
                  <a:pt x="114" y="2102"/>
                </a:cubicBezTo>
                <a:cubicBezTo>
                  <a:pt x="1" y="2397"/>
                  <a:pt x="205" y="2670"/>
                  <a:pt x="478" y="2761"/>
                </a:cubicBezTo>
                <a:lnTo>
                  <a:pt x="2570" y="3239"/>
                </a:lnTo>
                <a:lnTo>
                  <a:pt x="6550" y="9697"/>
                </a:lnTo>
                <a:lnTo>
                  <a:pt x="5981" y="11766"/>
                </a:lnTo>
                <a:cubicBezTo>
                  <a:pt x="5981" y="12062"/>
                  <a:pt x="6163" y="12334"/>
                  <a:pt x="6459" y="12425"/>
                </a:cubicBezTo>
                <a:cubicBezTo>
                  <a:pt x="6641" y="12425"/>
                  <a:pt x="7027" y="12334"/>
                  <a:pt x="7027" y="12062"/>
                </a:cubicBezTo>
                <a:lnTo>
                  <a:pt x="7300" y="11016"/>
                </a:lnTo>
                <a:lnTo>
                  <a:pt x="7687" y="11675"/>
                </a:lnTo>
                <a:cubicBezTo>
                  <a:pt x="7800" y="11788"/>
                  <a:pt x="7958" y="11875"/>
                  <a:pt x="8126" y="11875"/>
                </a:cubicBezTo>
                <a:cubicBezTo>
                  <a:pt x="8228" y="11875"/>
                  <a:pt x="8334" y="11843"/>
                  <a:pt x="8437" y="11766"/>
                </a:cubicBezTo>
                <a:cubicBezTo>
                  <a:pt x="8642" y="11675"/>
                  <a:pt x="8733" y="11288"/>
                  <a:pt x="8642" y="11107"/>
                </a:cubicBezTo>
                <a:lnTo>
                  <a:pt x="8164" y="10447"/>
                </a:lnTo>
                <a:lnTo>
                  <a:pt x="9210" y="10629"/>
                </a:lnTo>
                <a:cubicBezTo>
                  <a:pt x="9259" y="10645"/>
                  <a:pt x="9308" y="10653"/>
                  <a:pt x="9356" y="10653"/>
                </a:cubicBezTo>
                <a:cubicBezTo>
                  <a:pt x="9582" y="10653"/>
                  <a:pt x="9795" y="10490"/>
                  <a:pt x="9870" y="10265"/>
                </a:cubicBezTo>
                <a:cubicBezTo>
                  <a:pt x="9961" y="9970"/>
                  <a:pt x="9779" y="9697"/>
                  <a:pt x="9483" y="9583"/>
                </a:cubicBezTo>
                <a:lnTo>
                  <a:pt x="7391" y="9128"/>
                </a:lnTo>
                <a:lnTo>
                  <a:pt x="3412" y="2670"/>
                </a:lnTo>
                <a:lnTo>
                  <a:pt x="3889" y="692"/>
                </a:lnTo>
                <a:cubicBezTo>
                  <a:pt x="3980" y="396"/>
                  <a:pt x="3798" y="123"/>
                  <a:pt x="3525" y="32"/>
                </a:cubicBezTo>
                <a:cubicBezTo>
                  <a:pt x="3468" y="10"/>
                  <a:pt x="3412" y="0"/>
                  <a:pt x="3358" y="0"/>
                </a:cubicBezTo>
                <a:close/>
              </a:path>
            </a:pathLst>
          </a:custGeom>
          <a:solidFill>
            <a:srgbClr val="133C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3" name="Google Shape;1563;p38"/>
          <p:cNvSpPr/>
          <p:nvPr/>
        </p:nvSpPr>
        <p:spPr>
          <a:xfrm>
            <a:off x="5730867" y="4313508"/>
            <a:ext cx="530696" cy="190723"/>
          </a:xfrm>
          <a:custGeom>
            <a:avLst/>
            <a:gdLst/>
            <a:ahLst/>
            <a:cxnLst/>
            <a:rect l="l" t="t" r="r" b="b"/>
            <a:pathLst>
              <a:path w="13167" h="4732" extrusionOk="0">
                <a:moveTo>
                  <a:pt x="12154" y="0"/>
                </a:moveTo>
                <a:cubicBezTo>
                  <a:pt x="12024" y="0"/>
                  <a:pt x="11882" y="51"/>
                  <a:pt x="11734" y="154"/>
                </a:cubicBezTo>
                <a:lnTo>
                  <a:pt x="10324" y="1745"/>
                </a:lnTo>
                <a:lnTo>
                  <a:pt x="2729" y="1950"/>
                </a:lnTo>
                <a:lnTo>
                  <a:pt x="1228" y="427"/>
                </a:lnTo>
                <a:cubicBezTo>
                  <a:pt x="1136" y="345"/>
                  <a:pt x="1012" y="300"/>
                  <a:pt x="884" y="300"/>
                </a:cubicBezTo>
                <a:cubicBezTo>
                  <a:pt x="728" y="300"/>
                  <a:pt x="567" y="367"/>
                  <a:pt x="455" y="518"/>
                </a:cubicBezTo>
                <a:cubicBezTo>
                  <a:pt x="273" y="722"/>
                  <a:pt x="273" y="995"/>
                  <a:pt x="455" y="1291"/>
                </a:cubicBezTo>
                <a:lnTo>
                  <a:pt x="1319" y="1950"/>
                </a:lnTo>
                <a:lnTo>
                  <a:pt x="455" y="2041"/>
                </a:lnTo>
                <a:cubicBezTo>
                  <a:pt x="182" y="2041"/>
                  <a:pt x="0" y="2223"/>
                  <a:pt x="0" y="2519"/>
                </a:cubicBezTo>
                <a:cubicBezTo>
                  <a:pt x="0" y="2792"/>
                  <a:pt x="273" y="3087"/>
                  <a:pt x="569" y="3087"/>
                </a:cubicBezTo>
                <a:lnTo>
                  <a:pt x="1319" y="2996"/>
                </a:lnTo>
                <a:lnTo>
                  <a:pt x="1319" y="2996"/>
                </a:lnTo>
                <a:lnTo>
                  <a:pt x="569" y="3838"/>
                </a:lnTo>
                <a:cubicBezTo>
                  <a:pt x="364" y="4019"/>
                  <a:pt x="364" y="4315"/>
                  <a:pt x="569" y="4588"/>
                </a:cubicBezTo>
                <a:cubicBezTo>
                  <a:pt x="692" y="4681"/>
                  <a:pt x="821" y="4732"/>
                  <a:pt x="942" y="4732"/>
                </a:cubicBezTo>
                <a:cubicBezTo>
                  <a:pt x="1086" y="4732"/>
                  <a:pt x="1220" y="4658"/>
                  <a:pt x="1319" y="4497"/>
                </a:cubicBezTo>
                <a:lnTo>
                  <a:pt x="2842" y="2996"/>
                </a:lnTo>
                <a:lnTo>
                  <a:pt x="10324" y="2792"/>
                </a:lnTo>
                <a:lnTo>
                  <a:pt x="11938" y="4224"/>
                </a:lnTo>
                <a:cubicBezTo>
                  <a:pt x="12029" y="4315"/>
                  <a:pt x="12143" y="4361"/>
                  <a:pt x="12271" y="4361"/>
                </a:cubicBezTo>
                <a:cubicBezTo>
                  <a:pt x="12399" y="4361"/>
                  <a:pt x="12541" y="4315"/>
                  <a:pt x="12689" y="4224"/>
                </a:cubicBezTo>
                <a:cubicBezTo>
                  <a:pt x="12871" y="4019"/>
                  <a:pt x="12871" y="3656"/>
                  <a:pt x="12598" y="3451"/>
                </a:cubicBezTo>
                <a:lnTo>
                  <a:pt x="11825" y="2701"/>
                </a:lnTo>
                <a:lnTo>
                  <a:pt x="12598" y="2701"/>
                </a:lnTo>
                <a:cubicBezTo>
                  <a:pt x="12962" y="2701"/>
                  <a:pt x="13166" y="2428"/>
                  <a:pt x="13166" y="2132"/>
                </a:cubicBezTo>
                <a:cubicBezTo>
                  <a:pt x="13166" y="1859"/>
                  <a:pt x="12871" y="1655"/>
                  <a:pt x="12598" y="1655"/>
                </a:cubicBezTo>
                <a:lnTo>
                  <a:pt x="11825" y="1655"/>
                </a:lnTo>
                <a:lnTo>
                  <a:pt x="12598" y="904"/>
                </a:lnTo>
                <a:cubicBezTo>
                  <a:pt x="12780" y="722"/>
                  <a:pt x="12780" y="336"/>
                  <a:pt x="12507" y="154"/>
                </a:cubicBezTo>
                <a:cubicBezTo>
                  <a:pt x="12405" y="51"/>
                  <a:pt x="12285" y="0"/>
                  <a:pt x="12154" y="0"/>
                </a:cubicBezTo>
                <a:close/>
              </a:path>
            </a:pathLst>
          </a:custGeom>
          <a:solidFill>
            <a:srgbClr val="133C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4" name="Google Shape;1564;p38"/>
          <p:cNvSpPr/>
          <p:nvPr/>
        </p:nvSpPr>
        <p:spPr>
          <a:xfrm>
            <a:off x="5817924" y="4150116"/>
            <a:ext cx="351984" cy="514655"/>
          </a:xfrm>
          <a:custGeom>
            <a:avLst/>
            <a:gdLst/>
            <a:ahLst/>
            <a:cxnLst/>
            <a:rect l="l" t="t" r="r" b="b"/>
            <a:pathLst>
              <a:path w="8733" h="12769" extrusionOk="0">
                <a:moveTo>
                  <a:pt x="5088" y="0"/>
                </a:moveTo>
                <a:cubicBezTo>
                  <a:pt x="5038" y="0"/>
                  <a:pt x="4987" y="8"/>
                  <a:pt x="4935" y="24"/>
                </a:cubicBezTo>
                <a:cubicBezTo>
                  <a:pt x="4662" y="228"/>
                  <a:pt x="4548" y="501"/>
                  <a:pt x="4662" y="797"/>
                </a:cubicBezTo>
                <a:lnTo>
                  <a:pt x="5412" y="2775"/>
                </a:lnTo>
                <a:lnTo>
                  <a:pt x="2479" y="9688"/>
                </a:lnTo>
                <a:lnTo>
                  <a:pt x="478" y="10461"/>
                </a:lnTo>
                <a:cubicBezTo>
                  <a:pt x="205" y="10552"/>
                  <a:pt x="0" y="10825"/>
                  <a:pt x="205" y="11121"/>
                </a:cubicBezTo>
                <a:cubicBezTo>
                  <a:pt x="273" y="11325"/>
                  <a:pt x="444" y="11428"/>
                  <a:pt x="649" y="11428"/>
                </a:cubicBezTo>
                <a:cubicBezTo>
                  <a:pt x="718" y="11428"/>
                  <a:pt x="791" y="11416"/>
                  <a:pt x="864" y="11393"/>
                </a:cubicBezTo>
                <a:lnTo>
                  <a:pt x="1819" y="11030"/>
                </a:lnTo>
                <a:lnTo>
                  <a:pt x="1524" y="11780"/>
                </a:lnTo>
                <a:cubicBezTo>
                  <a:pt x="1433" y="12053"/>
                  <a:pt x="1524" y="12349"/>
                  <a:pt x="1819" y="12440"/>
                </a:cubicBezTo>
                <a:cubicBezTo>
                  <a:pt x="1888" y="12462"/>
                  <a:pt x="1957" y="12474"/>
                  <a:pt x="2025" y="12474"/>
                </a:cubicBezTo>
                <a:cubicBezTo>
                  <a:pt x="2227" y="12474"/>
                  <a:pt x="2411" y="12371"/>
                  <a:pt x="2479" y="12167"/>
                </a:cubicBezTo>
                <a:lnTo>
                  <a:pt x="2752" y="11484"/>
                </a:lnTo>
                <a:lnTo>
                  <a:pt x="3229" y="12440"/>
                </a:lnTo>
                <a:cubicBezTo>
                  <a:pt x="3298" y="12662"/>
                  <a:pt x="3483" y="12769"/>
                  <a:pt x="3687" y="12769"/>
                </a:cubicBezTo>
                <a:cubicBezTo>
                  <a:pt x="3753" y="12769"/>
                  <a:pt x="3822" y="12758"/>
                  <a:pt x="3889" y="12735"/>
                </a:cubicBezTo>
                <a:cubicBezTo>
                  <a:pt x="4184" y="12621"/>
                  <a:pt x="4275" y="12349"/>
                  <a:pt x="4184" y="12053"/>
                </a:cubicBezTo>
                <a:lnTo>
                  <a:pt x="3411" y="10075"/>
                </a:lnTo>
                <a:lnTo>
                  <a:pt x="6367" y="3162"/>
                </a:lnTo>
                <a:lnTo>
                  <a:pt x="8346" y="2389"/>
                </a:lnTo>
                <a:cubicBezTo>
                  <a:pt x="8641" y="2298"/>
                  <a:pt x="8732" y="1934"/>
                  <a:pt x="8641" y="1638"/>
                </a:cubicBezTo>
                <a:cubicBezTo>
                  <a:pt x="8551" y="1493"/>
                  <a:pt x="8358" y="1332"/>
                  <a:pt x="8133" y="1332"/>
                </a:cubicBezTo>
                <a:cubicBezTo>
                  <a:pt x="8077" y="1332"/>
                  <a:pt x="8018" y="1342"/>
                  <a:pt x="7959" y="1365"/>
                </a:cubicBezTo>
                <a:lnTo>
                  <a:pt x="7027" y="1820"/>
                </a:lnTo>
                <a:lnTo>
                  <a:pt x="7027" y="1820"/>
                </a:lnTo>
                <a:lnTo>
                  <a:pt x="7300" y="1070"/>
                </a:lnTo>
                <a:cubicBezTo>
                  <a:pt x="7391" y="797"/>
                  <a:pt x="7300" y="501"/>
                  <a:pt x="7027" y="410"/>
                </a:cubicBezTo>
                <a:cubicBezTo>
                  <a:pt x="6940" y="357"/>
                  <a:pt x="6856" y="335"/>
                  <a:pt x="6777" y="335"/>
                </a:cubicBezTo>
                <a:cubicBezTo>
                  <a:pt x="6587" y="335"/>
                  <a:pt x="6432" y="463"/>
                  <a:pt x="6367" y="592"/>
                </a:cubicBezTo>
                <a:lnTo>
                  <a:pt x="5981" y="1365"/>
                </a:lnTo>
                <a:lnTo>
                  <a:pt x="5594" y="410"/>
                </a:lnTo>
                <a:cubicBezTo>
                  <a:pt x="5519" y="166"/>
                  <a:pt x="5321" y="0"/>
                  <a:pt x="5088" y="0"/>
                </a:cubicBezTo>
                <a:close/>
              </a:path>
            </a:pathLst>
          </a:custGeom>
          <a:solidFill>
            <a:srgbClr val="133C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5" name="Google Shape;1565;p38"/>
          <p:cNvSpPr/>
          <p:nvPr/>
        </p:nvSpPr>
        <p:spPr>
          <a:xfrm>
            <a:off x="5852747" y="4282192"/>
            <a:ext cx="286004" cy="251866"/>
          </a:xfrm>
          <a:custGeom>
            <a:avLst/>
            <a:gdLst/>
            <a:ahLst/>
            <a:cxnLst/>
            <a:rect l="l" t="t" r="r" b="b"/>
            <a:pathLst>
              <a:path w="7096" h="6249" extrusionOk="0">
                <a:moveTo>
                  <a:pt x="3497" y="1097"/>
                </a:moveTo>
                <a:cubicBezTo>
                  <a:pt x="4176" y="1097"/>
                  <a:pt x="4834" y="1440"/>
                  <a:pt x="5208" y="2068"/>
                </a:cubicBezTo>
                <a:cubicBezTo>
                  <a:pt x="5776" y="3000"/>
                  <a:pt x="5503" y="4228"/>
                  <a:pt x="4548" y="4796"/>
                </a:cubicBezTo>
                <a:cubicBezTo>
                  <a:pt x="4246" y="4995"/>
                  <a:pt x="3900" y="5091"/>
                  <a:pt x="3553" y="5091"/>
                </a:cubicBezTo>
                <a:cubicBezTo>
                  <a:pt x="2907" y="5091"/>
                  <a:pt x="2258" y="4758"/>
                  <a:pt x="1888" y="4137"/>
                </a:cubicBezTo>
                <a:cubicBezTo>
                  <a:pt x="1228" y="3205"/>
                  <a:pt x="1615" y="2068"/>
                  <a:pt x="2456" y="1385"/>
                </a:cubicBezTo>
                <a:cubicBezTo>
                  <a:pt x="2784" y="1191"/>
                  <a:pt x="3143" y="1097"/>
                  <a:pt x="3497" y="1097"/>
                </a:cubicBezTo>
                <a:close/>
                <a:moveTo>
                  <a:pt x="3571" y="1"/>
                </a:moveTo>
                <a:cubicBezTo>
                  <a:pt x="3002" y="1"/>
                  <a:pt x="2423" y="150"/>
                  <a:pt x="1888" y="453"/>
                </a:cubicBezTo>
                <a:cubicBezTo>
                  <a:pt x="478" y="1385"/>
                  <a:pt x="0" y="3296"/>
                  <a:pt x="842" y="4796"/>
                </a:cubicBezTo>
                <a:cubicBezTo>
                  <a:pt x="1459" y="5722"/>
                  <a:pt x="2464" y="6248"/>
                  <a:pt x="3509" y="6248"/>
                </a:cubicBezTo>
                <a:cubicBezTo>
                  <a:pt x="4083" y="6248"/>
                  <a:pt x="4668" y="6090"/>
                  <a:pt x="5208" y="5752"/>
                </a:cubicBezTo>
                <a:cubicBezTo>
                  <a:pt x="6640" y="4910"/>
                  <a:pt x="7095" y="2909"/>
                  <a:pt x="6254" y="1499"/>
                </a:cubicBezTo>
                <a:cubicBezTo>
                  <a:pt x="5634" y="510"/>
                  <a:pt x="4622" y="1"/>
                  <a:pt x="3571" y="1"/>
                </a:cubicBezTo>
                <a:close/>
              </a:path>
            </a:pathLst>
          </a:custGeom>
          <a:solidFill>
            <a:srgbClr val="133C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6" name="Google Shape;1566;p38"/>
          <p:cNvSpPr/>
          <p:nvPr/>
        </p:nvSpPr>
        <p:spPr>
          <a:xfrm>
            <a:off x="5696004" y="4117147"/>
            <a:ext cx="599456" cy="599456"/>
          </a:xfrm>
          <a:custGeom>
            <a:avLst/>
            <a:gdLst/>
            <a:ahLst/>
            <a:cxnLst/>
            <a:rect l="l" t="t" r="r" b="b"/>
            <a:pathLst>
              <a:path w="14873" h="14873" extrusionOk="0">
                <a:moveTo>
                  <a:pt x="7482" y="1410"/>
                </a:moveTo>
                <a:cubicBezTo>
                  <a:pt x="10711" y="1410"/>
                  <a:pt x="13463" y="4071"/>
                  <a:pt x="13463" y="7391"/>
                </a:cubicBezTo>
                <a:cubicBezTo>
                  <a:pt x="13463" y="10711"/>
                  <a:pt x="10711" y="13439"/>
                  <a:pt x="7482" y="13439"/>
                </a:cubicBezTo>
                <a:cubicBezTo>
                  <a:pt x="4162" y="13439"/>
                  <a:pt x="1434" y="10711"/>
                  <a:pt x="1434" y="7391"/>
                </a:cubicBezTo>
                <a:cubicBezTo>
                  <a:pt x="1434" y="4071"/>
                  <a:pt x="4162" y="1410"/>
                  <a:pt x="7482" y="1410"/>
                </a:cubicBezTo>
                <a:close/>
                <a:moveTo>
                  <a:pt x="7482" y="0"/>
                </a:moveTo>
                <a:cubicBezTo>
                  <a:pt x="3321" y="0"/>
                  <a:pt x="1" y="3320"/>
                  <a:pt x="1" y="7391"/>
                </a:cubicBezTo>
                <a:cubicBezTo>
                  <a:pt x="1" y="11552"/>
                  <a:pt x="3321" y="14872"/>
                  <a:pt x="7482" y="14872"/>
                </a:cubicBezTo>
                <a:cubicBezTo>
                  <a:pt x="11553" y="14872"/>
                  <a:pt x="14873" y="11552"/>
                  <a:pt x="14873" y="7391"/>
                </a:cubicBezTo>
                <a:cubicBezTo>
                  <a:pt x="14873" y="3320"/>
                  <a:pt x="11553" y="0"/>
                  <a:pt x="7482" y="0"/>
                </a:cubicBezTo>
                <a:close/>
              </a:path>
            </a:pathLst>
          </a:custGeom>
          <a:solidFill>
            <a:srgbClr val="2F84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7" name="Google Shape;1567;p38"/>
          <p:cNvSpPr/>
          <p:nvPr/>
        </p:nvSpPr>
        <p:spPr>
          <a:xfrm>
            <a:off x="7023788" y="4158015"/>
            <a:ext cx="401478" cy="500830"/>
          </a:xfrm>
          <a:custGeom>
            <a:avLst/>
            <a:gdLst/>
            <a:ahLst/>
            <a:cxnLst/>
            <a:rect l="l" t="t" r="r" b="b"/>
            <a:pathLst>
              <a:path w="9961" h="12426" extrusionOk="0">
                <a:moveTo>
                  <a:pt x="3448" y="0"/>
                </a:moveTo>
                <a:cubicBezTo>
                  <a:pt x="3222" y="0"/>
                  <a:pt x="3030" y="176"/>
                  <a:pt x="2956" y="396"/>
                </a:cubicBezTo>
                <a:lnTo>
                  <a:pt x="2661" y="1442"/>
                </a:lnTo>
                <a:lnTo>
                  <a:pt x="2274" y="783"/>
                </a:lnTo>
                <a:cubicBezTo>
                  <a:pt x="2162" y="600"/>
                  <a:pt x="2015" y="530"/>
                  <a:pt x="1849" y="530"/>
                </a:cubicBezTo>
                <a:cubicBezTo>
                  <a:pt x="1747" y="530"/>
                  <a:pt x="1637" y="557"/>
                  <a:pt x="1524" y="601"/>
                </a:cubicBezTo>
                <a:cubicBezTo>
                  <a:pt x="1342" y="783"/>
                  <a:pt x="1251" y="1056"/>
                  <a:pt x="1433" y="1351"/>
                </a:cubicBezTo>
                <a:lnTo>
                  <a:pt x="1819" y="2011"/>
                </a:lnTo>
                <a:lnTo>
                  <a:pt x="773" y="1738"/>
                </a:lnTo>
                <a:cubicBezTo>
                  <a:pt x="478" y="1738"/>
                  <a:pt x="205" y="1829"/>
                  <a:pt x="114" y="2102"/>
                </a:cubicBezTo>
                <a:cubicBezTo>
                  <a:pt x="0" y="2397"/>
                  <a:pt x="205" y="2670"/>
                  <a:pt x="478" y="2761"/>
                </a:cubicBezTo>
                <a:lnTo>
                  <a:pt x="2570" y="3239"/>
                </a:lnTo>
                <a:lnTo>
                  <a:pt x="6549" y="9697"/>
                </a:lnTo>
                <a:lnTo>
                  <a:pt x="6072" y="11766"/>
                </a:lnTo>
                <a:cubicBezTo>
                  <a:pt x="5981" y="12062"/>
                  <a:pt x="6163" y="12334"/>
                  <a:pt x="6458" y="12425"/>
                </a:cubicBezTo>
                <a:cubicBezTo>
                  <a:pt x="6731" y="12425"/>
                  <a:pt x="7027" y="12334"/>
                  <a:pt x="7118" y="12062"/>
                </a:cubicBezTo>
                <a:lnTo>
                  <a:pt x="7300" y="11016"/>
                </a:lnTo>
                <a:lnTo>
                  <a:pt x="7777" y="11675"/>
                </a:lnTo>
                <a:cubicBezTo>
                  <a:pt x="7834" y="11788"/>
                  <a:pt x="8005" y="11875"/>
                  <a:pt x="8170" y="11875"/>
                </a:cubicBezTo>
                <a:cubicBezTo>
                  <a:pt x="8270" y="11875"/>
                  <a:pt x="8368" y="11843"/>
                  <a:pt x="8437" y="11766"/>
                </a:cubicBezTo>
                <a:cubicBezTo>
                  <a:pt x="8732" y="11675"/>
                  <a:pt x="8823" y="11288"/>
                  <a:pt x="8641" y="11107"/>
                </a:cubicBezTo>
                <a:lnTo>
                  <a:pt x="8255" y="10447"/>
                </a:lnTo>
                <a:lnTo>
                  <a:pt x="9301" y="10629"/>
                </a:lnTo>
                <a:cubicBezTo>
                  <a:pt x="9349" y="10645"/>
                  <a:pt x="9398" y="10653"/>
                  <a:pt x="9446" y="10653"/>
                </a:cubicBezTo>
                <a:cubicBezTo>
                  <a:pt x="9669" y="10653"/>
                  <a:pt x="9869" y="10490"/>
                  <a:pt x="9869" y="10265"/>
                </a:cubicBezTo>
                <a:cubicBezTo>
                  <a:pt x="9960" y="9970"/>
                  <a:pt x="9778" y="9697"/>
                  <a:pt x="9483" y="9583"/>
                </a:cubicBezTo>
                <a:lnTo>
                  <a:pt x="7391" y="9128"/>
                </a:lnTo>
                <a:lnTo>
                  <a:pt x="3525" y="2670"/>
                </a:lnTo>
                <a:lnTo>
                  <a:pt x="3980" y="692"/>
                </a:lnTo>
                <a:cubicBezTo>
                  <a:pt x="4093" y="396"/>
                  <a:pt x="3889" y="123"/>
                  <a:pt x="3616" y="32"/>
                </a:cubicBezTo>
                <a:cubicBezTo>
                  <a:pt x="3559" y="10"/>
                  <a:pt x="3502" y="0"/>
                  <a:pt x="3448" y="0"/>
                </a:cubicBezTo>
                <a:close/>
              </a:path>
            </a:pathLst>
          </a:custGeom>
          <a:solidFill>
            <a:srgbClr val="133C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8" name="Google Shape;1568;p38"/>
          <p:cNvSpPr/>
          <p:nvPr/>
        </p:nvSpPr>
        <p:spPr>
          <a:xfrm>
            <a:off x="6959624" y="4313508"/>
            <a:ext cx="530696" cy="190723"/>
          </a:xfrm>
          <a:custGeom>
            <a:avLst/>
            <a:gdLst/>
            <a:ahLst/>
            <a:cxnLst/>
            <a:rect l="l" t="t" r="r" b="b"/>
            <a:pathLst>
              <a:path w="13167" h="4732" extrusionOk="0">
                <a:moveTo>
                  <a:pt x="12178" y="0"/>
                </a:moveTo>
                <a:cubicBezTo>
                  <a:pt x="12047" y="0"/>
                  <a:pt x="11928" y="51"/>
                  <a:pt x="11825" y="154"/>
                </a:cubicBezTo>
                <a:lnTo>
                  <a:pt x="10324" y="1745"/>
                </a:lnTo>
                <a:lnTo>
                  <a:pt x="2843" y="1950"/>
                </a:lnTo>
                <a:lnTo>
                  <a:pt x="1228" y="427"/>
                </a:lnTo>
                <a:cubicBezTo>
                  <a:pt x="1136" y="345"/>
                  <a:pt x="1031" y="300"/>
                  <a:pt x="926" y="300"/>
                </a:cubicBezTo>
                <a:cubicBezTo>
                  <a:pt x="797" y="300"/>
                  <a:pt x="669" y="367"/>
                  <a:pt x="569" y="518"/>
                </a:cubicBezTo>
                <a:cubicBezTo>
                  <a:pt x="364" y="722"/>
                  <a:pt x="364" y="995"/>
                  <a:pt x="569" y="1291"/>
                </a:cubicBezTo>
                <a:lnTo>
                  <a:pt x="1319" y="1950"/>
                </a:lnTo>
                <a:lnTo>
                  <a:pt x="569" y="2041"/>
                </a:lnTo>
                <a:cubicBezTo>
                  <a:pt x="273" y="2041"/>
                  <a:pt x="0" y="2223"/>
                  <a:pt x="0" y="2519"/>
                </a:cubicBezTo>
                <a:cubicBezTo>
                  <a:pt x="0" y="2792"/>
                  <a:pt x="273" y="3087"/>
                  <a:pt x="569" y="3087"/>
                </a:cubicBezTo>
                <a:lnTo>
                  <a:pt x="1319" y="2996"/>
                </a:lnTo>
                <a:lnTo>
                  <a:pt x="660" y="3838"/>
                </a:lnTo>
                <a:cubicBezTo>
                  <a:pt x="455" y="4019"/>
                  <a:pt x="455" y="4315"/>
                  <a:pt x="660" y="4588"/>
                </a:cubicBezTo>
                <a:cubicBezTo>
                  <a:pt x="743" y="4681"/>
                  <a:pt x="867" y="4732"/>
                  <a:pt x="996" y="4732"/>
                </a:cubicBezTo>
                <a:cubicBezTo>
                  <a:pt x="1151" y="4732"/>
                  <a:pt x="1311" y="4658"/>
                  <a:pt x="1410" y="4497"/>
                </a:cubicBezTo>
                <a:lnTo>
                  <a:pt x="2843" y="2996"/>
                </a:lnTo>
                <a:lnTo>
                  <a:pt x="10415" y="2792"/>
                </a:lnTo>
                <a:lnTo>
                  <a:pt x="11939" y="4224"/>
                </a:lnTo>
                <a:cubicBezTo>
                  <a:pt x="12030" y="4315"/>
                  <a:pt x="12172" y="4361"/>
                  <a:pt x="12314" y="4361"/>
                </a:cubicBezTo>
                <a:cubicBezTo>
                  <a:pt x="12456" y="4361"/>
                  <a:pt x="12598" y="4315"/>
                  <a:pt x="12689" y="4224"/>
                </a:cubicBezTo>
                <a:cubicBezTo>
                  <a:pt x="12871" y="4019"/>
                  <a:pt x="12871" y="3656"/>
                  <a:pt x="12689" y="3451"/>
                </a:cubicBezTo>
                <a:lnTo>
                  <a:pt x="11825" y="2701"/>
                </a:lnTo>
                <a:lnTo>
                  <a:pt x="12689" y="2701"/>
                </a:lnTo>
                <a:cubicBezTo>
                  <a:pt x="12962" y="2701"/>
                  <a:pt x="13167" y="2428"/>
                  <a:pt x="13167" y="2132"/>
                </a:cubicBezTo>
                <a:cubicBezTo>
                  <a:pt x="13167" y="1859"/>
                  <a:pt x="12962" y="1655"/>
                  <a:pt x="12598" y="1655"/>
                </a:cubicBezTo>
                <a:lnTo>
                  <a:pt x="11825" y="1655"/>
                </a:lnTo>
                <a:lnTo>
                  <a:pt x="12598" y="904"/>
                </a:lnTo>
                <a:cubicBezTo>
                  <a:pt x="12780" y="722"/>
                  <a:pt x="12780" y="336"/>
                  <a:pt x="12598" y="154"/>
                </a:cubicBezTo>
                <a:cubicBezTo>
                  <a:pt x="12451" y="51"/>
                  <a:pt x="12308" y="0"/>
                  <a:pt x="12178" y="0"/>
                </a:cubicBezTo>
                <a:close/>
              </a:path>
            </a:pathLst>
          </a:custGeom>
          <a:solidFill>
            <a:srgbClr val="133C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9" name="Google Shape;1569;p38"/>
          <p:cNvSpPr/>
          <p:nvPr/>
        </p:nvSpPr>
        <p:spPr>
          <a:xfrm>
            <a:off x="7051275" y="4150116"/>
            <a:ext cx="351057" cy="514655"/>
          </a:xfrm>
          <a:custGeom>
            <a:avLst/>
            <a:gdLst/>
            <a:ahLst/>
            <a:cxnLst/>
            <a:rect l="l" t="t" r="r" b="b"/>
            <a:pathLst>
              <a:path w="8710" h="12769" extrusionOk="0">
                <a:moveTo>
                  <a:pt x="4975" y="0"/>
                </a:moveTo>
                <a:cubicBezTo>
                  <a:pt x="4924" y="0"/>
                  <a:pt x="4873" y="8"/>
                  <a:pt x="4821" y="24"/>
                </a:cubicBezTo>
                <a:cubicBezTo>
                  <a:pt x="4548" y="228"/>
                  <a:pt x="4435" y="501"/>
                  <a:pt x="4548" y="797"/>
                </a:cubicBezTo>
                <a:lnTo>
                  <a:pt x="5299" y="2775"/>
                </a:lnTo>
                <a:lnTo>
                  <a:pt x="2365" y="9688"/>
                </a:lnTo>
                <a:lnTo>
                  <a:pt x="364" y="10461"/>
                </a:lnTo>
                <a:cubicBezTo>
                  <a:pt x="91" y="10552"/>
                  <a:pt x="0" y="10825"/>
                  <a:pt x="91" y="11121"/>
                </a:cubicBezTo>
                <a:cubicBezTo>
                  <a:pt x="160" y="11325"/>
                  <a:pt x="330" y="11428"/>
                  <a:pt x="536" y="11428"/>
                </a:cubicBezTo>
                <a:cubicBezTo>
                  <a:pt x="604" y="11428"/>
                  <a:pt x="677" y="11416"/>
                  <a:pt x="751" y="11393"/>
                </a:cubicBezTo>
                <a:lnTo>
                  <a:pt x="1797" y="11030"/>
                </a:lnTo>
                <a:lnTo>
                  <a:pt x="1410" y="11780"/>
                </a:lnTo>
                <a:cubicBezTo>
                  <a:pt x="1319" y="12053"/>
                  <a:pt x="1410" y="12349"/>
                  <a:pt x="1706" y="12440"/>
                </a:cubicBezTo>
                <a:cubicBezTo>
                  <a:pt x="1774" y="12462"/>
                  <a:pt x="1844" y="12474"/>
                  <a:pt x="1913" y="12474"/>
                </a:cubicBezTo>
                <a:cubicBezTo>
                  <a:pt x="2120" y="12474"/>
                  <a:pt x="2320" y="12371"/>
                  <a:pt x="2456" y="12167"/>
                </a:cubicBezTo>
                <a:lnTo>
                  <a:pt x="2729" y="11484"/>
                </a:lnTo>
                <a:lnTo>
                  <a:pt x="3116" y="12440"/>
                </a:lnTo>
                <a:cubicBezTo>
                  <a:pt x="3184" y="12662"/>
                  <a:pt x="3369" y="12769"/>
                  <a:pt x="3573" y="12769"/>
                </a:cubicBezTo>
                <a:cubicBezTo>
                  <a:pt x="3640" y="12769"/>
                  <a:pt x="3708" y="12758"/>
                  <a:pt x="3775" y="12735"/>
                </a:cubicBezTo>
                <a:cubicBezTo>
                  <a:pt x="4071" y="12621"/>
                  <a:pt x="4253" y="12349"/>
                  <a:pt x="4071" y="12053"/>
                </a:cubicBezTo>
                <a:lnTo>
                  <a:pt x="3298" y="10075"/>
                </a:lnTo>
                <a:lnTo>
                  <a:pt x="6345" y="3162"/>
                </a:lnTo>
                <a:lnTo>
                  <a:pt x="8323" y="2389"/>
                </a:lnTo>
                <a:cubicBezTo>
                  <a:pt x="8528" y="2298"/>
                  <a:pt x="8710" y="1934"/>
                  <a:pt x="8619" y="1638"/>
                </a:cubicBezTo>
                <a:cubicBezTo>
                  <a:pt x="8546" y="1493"/>
                  <a:pt x="8284" y="1332"/>
                  <a:pt x="8031" y="1332"/>
                </a:cubicBezTo>
                <a:cubicBezTo>
                  <a:pt x="7968" y="1332"/>
                  <a:pt x="7905" y="1342"/>
                  <a:pt x="7846" y="1365"/>
                </a:cubicBezTo>
                <a:lnTo>
                  <a:pt x="6913" y="1820"/>
                </a:lnTo>
                <a:lnTo>
                  <a:pt x="6913" y="1820"/>
                </a:lnTo>
                <a:lnTo>
                  <a:pt x="7186" y="1070"/>
                </a:lnTo>
                <a:cubicBezTo>
                  <a:pt x="7277" y="797"/>
                  <a:pt x="7186" y="501"/>
                  <a:pt x="6913" y="410"/>
                </a:cubicBezTo>
                <a:cubicBezTo>
                  <a:pt x="6853" y="357"/>
                  <a:pt x="6780" y="335"/>
                  <a:pt x="6703" y="335"/>
                </a:cubicBezTo>
                <a:cubicBezTo>
                  <a:pt x="6519" y="335"/>
                  <a:pt x="6318" y="463"/>
                  <a:pt x="6254" y="592"/>
                </a:cubicBezTo>
                <a:lnTo>
                  <a:pt x="5958" y="1365"/>
                </a:lnTo>
                <a:lnTo>
                  <a:pt x="5572" y="410"/>
                </a:lnTo>
                <a:cubicBezTo>
                  <a:pt x="5422" y="166"/>
                  <a:pt x="5210" y="0"/>
                  <a:pt x="4975" y="0"/>
                </a:cubicBezTo>
                <a:close/>
              </a:path>
            </a:pathLst>
          </a:custGeom>
          <a:solidFill>
            <a:srgbClr val="133C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0" name="Google Shape;1570;p38"/>
          <p:cNvSpPr/>
          <p:nvPr/>
        </p:nvSpPr>
        <p:spPr>
          <a:xfrm>
            <a:off x="7081503" y="4282192"/>
            <a:ext cx="286004" cy="251866"/>
          </a:xfrm>
          <a:custGeom>
            <a:avLst/>
            <a:gdLst/>
            <a:ahLst/>
            <a:cxnLst/>
            <a:rect l="l" t="t" r="r" b="b"/>
            <a:pathLst>
              <a:path w="7096" h="6249" extrusionOk="0">
                <a:moveTo>
                  <a:pt x="3589" y="1097"/>
                </a:moveTo>
                <a:cubicBezTo>
                  <a:pt x="4267" y="1097"/>
                  <a:pt x="4926" y="1440"/>
                  <a:pt x="5299" y="2068"/>
                </a:cubicBezTo>
                <a:cubicBezTo>
                  <a:pt x="5868" y="3000"/>
                  <a:pt x="5595" y="4228"/>
                  <a:pt x="4640" y="4796"/>
                </a:cubicBezTo>
                <a:cubicBezTo>
                  <a:pt x="4306" y="4995"/>
                  <a:pt x="3939" y="5091"/>
                  <a:pt x="3579" y="5091"/>
                </a:cubicBezTo>
                <a:cubicBezTo>
                  <a:pt x="2907" y="5091"/>
                  <a:pt x="2258" y="4758"/>
                  <a:pt x="1888" y="4137"/>
                </a:cubicBezTo>
                <a:cubicBezTo>
                  <a:pt x="1320" y="3205"/>
                  <a:pt x="1615" y="2068"/>
                  <a:pt x="2548" y="1385"/>
                </a:cubicBezTo>
                <a:cubicBezTo>
                  <a:pt x="2875" y="1191"/>
                  <a:pt x="3235" y="1097"/>
                  <a:pt x="3589" y="1097"/>
                </a:cubicBezTo>
                <a:close/>
                <a:moveTo>
                  <a:pt x="3571" y="1"/>
                </a:moveTo>
                <a:cubicBezTo>
                  <a:pt x="3003" y="1"/>
                  <a:pt x="2423" y="150"/>
                  <a:pt x="1888" y="453"/>
                </a:cubicBezTo>
                <a:cubicBezTo>
                  <a:pt x="478" y="1385"/>
                  <a:pt x="1" y="3296"/>
                  <a:pt x="956" y="4796"/>
                </a:cubicBezTo>
                <a:cubicBezTo>
                  <a:pt x="1499" y="5722"/>
                  <a:pt x="2526" y="6248"/>
                  <a:pt x="3565" y="6248"/>
                </a:cubicBezTo>
                <a:cubicBezTo>
                  <a:pt x="4135" y="6248"/>
                  <a:pt x="4709" y="6090"/>
                  <a:pt x="5208" y="5752"/>
                </a:cubicBezTo>
                <a:cubicBezTo>
                  <a:pt x="6732" y="4910"/>
                  <a:pt x="7096" y="2909"/>
                  <a:pt x="6254" y="1499"/>
                </a:cubicBezTo>
                <a:cubicBezTo>
                  <a:pt x="5635" y="510"/>
                  <a:pt x="4622" y="1"/>
                  <a:pt x="3571" y="1"/>
                </a:cubicBezTo>
                <a:close/>
              </a:path>
            </a:pathLst>
          </a:custGeom>
          <a:solidFill>
            <a:srgbClr val="133C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1" name="Google Shape;1571;p38"/>
          <p:cNvSpPr/>
          <p:nvPr/>
        </p:nvSpPr>
        <p:spPr>
          <a:xfrm>
            <a:off x="6928468" y="4117147"/>
            <a:ext cx="595789" cy="599456"/>
          </a:xfrm>
          <a:custGeom>
            <a:avLst/>
            <a:gdLst/>
            <a:ahLst/>
            <a:cxnLst/>
            <a:rect l="l" t="t" r="r" b="b"/>
            <a:pathLst>
              <a:path w="14782" h="14873" extrusionOk="0">
                <a:moveTo>
                  <a:pt x="7391" y="1410"/>
                </a:moveTo>
                <a:cubicBezTo>
                  <a:pt x="10711" y="1410"/>
                  <a:pt x="13371" y="4071"/>
                  <a:pt x="13371" y="7391"/>
                </a:cubicBezTo>
                <a:cubicBezTo>
                  <a:pt x="13371" y="10711"/>
                  <a:pt x="10711" y="13439"/>
                  <a:pt x="7391" y="13439"/>
                </a:cubicBezTo>
                <a:cubicBezTo>
                  <a:pt x="4071" y="13439"/>
                  <a:pt x="1342" y="10711"/>
                  <a:pt x="1342" y="7391"/>
                </a:cubicBezTo>
                <a:cubicBezTo>
                  <a:pt x="1342" y="4071"/>
                  <a:pt x="4071" y="1410"/>
                  <a:pt x="7391" y="1410"/>
                </a:cubicBezTo>
                <a:close/>
                <a:moveTo>
                  <a:pt x="7391" y="0"/>
                </a:moveTo>
                <a:cubicBezTo>
                  <a:pt x="3320" y="0"/>
                  <a:pt x="0" y="3320"/>
                  <a:pt x="0" y="7391"/>
                </a:cubicBezTo>
                <a:cubicBezTo>
                  <a:pt x="0" y="11552"/>
                  <a:pt x="3320" y="14872"/>
                  <a:pt x="7391" y="14872"/>
                </a:cubicBezTo>
                <a:cubicBezTo>
                  <a:pt x="11461" y="14872"/>
                  <a:pt x="14781" y="11552"/>
                  <a:pt x="14781" y="7391"/>
                </a:cubicBezTo>
                <a:cubicBezTo>
                  <a:pt x="14781" y="3320"/>
                  <a:pt x="11461" y="0"/>
                  <a:pt x="7391" y="0"/>
                </a:cubicBezTo>
                <a:close/>
              </a:path>
            </a:pathLst>
          </a:custGeom>
          <a:solidFill>
            <a:srgbClr val="2F84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2" name="Google Shape;1572;p38"/>
          <p:cNvSpPr/>
          <p:nvPr/>
        </p:nvSpPr>
        <p:spPr>
          <a:xfrm>
            <a:off x="4625341" y="4144740"/>
            <a:ext cx="401478" cy="500830"/>
          </a:xfrm>
          <a:custGeom>
            <a:avLst/>
            <a:gdLst/>
            <a:ahLst/>
            <a:cxnLst/>
            <a:rect l="l" t="t" r="r" b="b"/>
            <a:pathLst>
              <a:path w="9961" h="12426" extrusionOk="0">
                <a:moveTo>
                  <a:pt x="3358" y="0"/>
                </a:moveTo>
                <a:cubicBezTo>
                  <a:pt x="3135" y="0"/>
                  <a:pt x="2957" y="176"/>
                  <a:pt x="2957" y="396"/>
                </a:cubicBezTo>
                <a:lnTo>
                  <a:pt x="2661" y="1442"/>
                </a:lnTo>
                <a:lnTo>
                  <a:pt x="2275" y="783"/>
                </a:lnTo>
                <a:cubicBezTo>
                  <a:pt x="2163" y="600"/>
                  <a:pt x="2016" y="530"/>
                  <a:pt x="1850" y="530"/>
                </a:cubicBezTo>
                <a:cubicBezTo>
                  <a:pt x="1747" y="530"/>
                  <a:pt x="1638" y="557"/>
                  <a:pt x="1524" y="601"/>
                </a:cubicBezTo>
                <a:cubicBezTo>
                  <a:pt x="1251" y="783"/>
                  <a:pt x="1251" y="1056"/>
                  <a:pt x="1342" y="1351"/>
                </a:cubicBezTo>
                <a:lnTo>
                  <a:pt x="1820" y="2011"/>
                </a:lnTo>
                <a:lnTo>
                  <a:pt x="774" y="1738"/>
                </a:lnTo>
                <a:cubicBezTo>
                  <a:pt x="478" y="1738"/>
                  <a:pt x="205" y="1829"/>
                  <a:pt x="114" y="2102"/>
                </a:cubicBezTo>
                <a:cubicBezTo>
                  <a:pt x="1" y="2397"/>
                  <a:pt x="205" y="2670"/>
                  <a:pt x="478" y="2761"/>
                </a:cubicBezTo>
                <a:lnTo>
                  <a:pt x="2570" y="3239"/>
                </a:lnTo>
                <a:lnTo>
                  <a:pt x="6550" y="9697"/>
                </a:lnTo>
                <a:lnTo>
                  <a:pt x="5981" y="11766"/>
                </a:lnTo>
                <a:cubicBezTo>
                  <a:pt x="5981" y="12062"/>
                  <a:pt x="6163" y="12334"/>
                  <a:pt x="6459" y="12425"/>
                </a:cubicBezTo>
                <a:cubicBezTo>
                  <a:pt x="6641" y="12425"/>
                  <a:pt x="7027" y="12334"/>
                  <a:pt x="7027" y="12062"/>
                </a:cubicBezTo>
                <a:lnTo>
                  <a:pt x="7300" y="11016"/>
                </a:lnTo>
                <a:lnTo>
                  <a:pt x="7687" y="11675"/>
                </a:lnTo>
                <a:cubicBezTo>
                  <a:pt x="7800" y="11788"/>
                  <a:pt x="7958" y="11875"/>
                  <a:pt x="8126" y="11875"/>
                </a:cubicBezTo>
                <a:cubicBezTo>
                  <a:pt x="8228" y="11875"/>
                  <a:pt x="8334" y="11843"/>
                  <a:pt x="8437" y="11766"/>
                </a:cubicBezTo>
                <a:cubicBezTo>
                  <a:pt x="8642" y="11675"/>
                  <a:pt x="8733" y="11288"/>
                  <a:pt x="8642" y="11107"/>
                </a:cubicBezTo>
                <a:lnTo>
                  <a:pt x="8164" y="10447"/>
                </a:lnTo>
                <a:lnTo>
                  <a:pt x="9210" y="10629"/>
                </a:lnTo>
                <a:cubicBezTo>
                  <a:pt x="9259" y="10645"/>
                  <a:pt x="9308" y="10653"/>
                  <a:pt x="9356" y="10653"/>
                </a:cubicBezTo>
                <a:cubicBezTo>
                  <a:pt x="9582" y="10653"/>
                  <a:pt x="9795" y="10490"/>
                  <a:pt x="9870" y="10265"/>
                </a:cubicBezTo>
                <a:cubicBezTo>
                  <a:pt x="9961" y="9970"/>
                  <a:pt x="9779" y="9697"/>
                  <a:pt x="9483" y="9583"/>
                </a:cubicBezTo>
                <a:lnTo>
                  <a:pt x="7391" y="9128"/>
                </a:lnTo>
                <a:lnTo>
                  <a:pt x="3412" y="2670"/>
                </a:lnTo>
                <a:lnTo>
                  <a:pt x="3889" y="692"/>
                </a:lnTo>
                <a:cubicBezTo>
                  <a:pt x="3980" y="396"/>
                  <a:pt x="3798" y="123"/>
                  <a:pt x="3525" y="32"/>
                </a:cubicBezTo>
                <a:cubicBezTo>
                  <a:pt x="3468" y="10"/>
                  <a:pt x="3412" y="0"/>
                  <a:pt x="3358" y="0"/>
                </a:cubicBezTo>
                <a:close/>
              </a:path>
            </a:pathLst>
          </a:custGeom>
          <a:solidFill>
            <a:srgbClr val="133C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3" name="Google Shape;1573;p38"/>
          <p:cNvSpPr/>
          <p:nvPr/>
        </p:nvSpPr>
        <p:spPr>
          <a:xfrm>
            <a:off x="4561217" y="4300233"/>
            <a:ext cx="530696" cy="190723"/>
          </a:xfrm>
          <a:custGeom>
            <a:avLst/>
            <a:gdLst/>
            <a:ahLst/>
            <a:cxnLst/>
            <a:rect l="l" t="t" r="r" b="b"/>
            <a:pathLst>
              <a:path w="13167" h="4732" extrusionOk="0">
                <a:moveTo>
                  <a:pt x="12154" y="0"/>
                </a:moveTo>
                <a:cubicBezTo>
                  <a:pt x="12024" y="0"/>
                  <a:pt x="11882" y="51"/>
                  <a:pt x="11734" y="154"/>
                </a:cubicBezTo>
                <a:lnTo>
                  <a:pt x="10324" y="1745"/>
                </a:lnTo>
                <a:lnTo>
                  <a:pt x="2729" y="1950"/>
                </a:lnTo>
                <a:lnTo>
                  <a:pt x="1228" y="427"/>
                </a:lnTo>
                <a:cubicBezTo>
                  <a:pt x="1136" y="345"/>
                  <a:pt x="1012" y="300"/>
                  <a:pt x="884" y="300"/>
                </a:cubicBezTo>
                <a:cubicBezTo>
                  <a:pt x="728" y="300"/>
                  <a:pt x="567" y="367"/>
                  <a:pt x="455" y="518"/>
                </a:cubicBezTo>
                <a:cubicBezTo>
                  <a:pt x="273" y="722"/>
                  <a:pt x="273" y="995"/>
                  <a:pt x="455" y="1291"/>
                </a:cubicBezTo>
                <a:lnTo>
                  <a:pt x="1319" y="1950"/>
                </a:lnTo>
                <a:lnTo>
                  <a:pt x="455" y="2041"/>
                </a:lnTo>
                <a:cubicBezTo>
                  <a:pt x="182" y="2041"/>
                  <a:pt x="0" y="2223"/>
                  <a:pt x="0" y="2519"/>
                </a:cubicBezTo>
                <a:cubicBezTo>
                  <a:pt x="0" y="2792"/>
                  <a:pt x="273" y="3087"/>
                  <a:pt x="569" y="3087"/>
                </a:cubicBezTo>
                <a:lnTo>
                  <a:pt x="1319" y="2996"/>
                </a:lnTo>
                <a:lnTo>
                  <a:pt x="1319" y="2996"/>
                </a:lnTo>
                <a:lnTo>
                  <a:pt x="569" y="3838"/>
                </a:lnTo>
                <a:cubicBezTo>
                  <a:pt x="364" y="4019"/>
                  <a:pt x="364" y="4315"/>
                  <a:pt x="569" y="4588"/>
                </a:cubicBezTo>
                <a:cubicBezTo>
                  <a:pt x="692" y="4681"/>
                  <a:pt x="821" y="4732"/>
                  <a:pt x="942" y="4732"/>
                </a:cubicBezTo>
                <a:cubicBezTo>
                  <a:pt x="1086" y="4732"/>
                  <a:pt x="1220" y="4658"/>
                  <a:pt x="1319" y="4497"/>
                </a:cubicBezTo>
                <a:lnTo>
                  <a:pt x="2842" y="2996"/>
                </a:lnTo>
                <a:lnTo>
                  <a:pt x="10324" y="2792"/>
                </a:lnTo>
                <a:lnTo>
                  <a:pt x="11938" y="4224"/>
                </a:lnTo>
                <a:cubicBezTo>
                  <a:pt x="12029" y="4315"/>
                  <a:pt x="12143" y="4361"/>
                  <a:pt x="12271" y="4361"/>
                </a:cubicBezTo>
                <a:cubicBezTo>
                  <a:pt x="12399" y="4361"/>
                  <a:pt x="12541" y="4315"/>
                  <a:pt x="12689" y="4224"/>
                </a:cubicBezTo>
                <a:cubicBezTo>
                  <a:pt x="12871" y="4019"/>
                  <a:pt x="12871" y="3656"/>
                  <a:pt x="12598" y="3451"/>
                </a:cubicBezTo>
                <a:lnTo>
                  <a:pt x="11825" y="2701"/>
                </a:lnTo>
                <a:lnTo>
                  <a:pt x="12598" y="2701"/>
                </a:lnTo>
                <a:cubicBezTo>
                  <a:pt x="12962" y="2701"/>
                  <a:pt x="13166" y="2428"/>
                  <a:pt x="13166" y="2132"/>
                </a:cubicBezTo>
                <a:cubicBezTo>
                  <a:pt x="13166" y="1859"/>
                  <a:pt x="12871" y="1655"/>
                  <a:pt x="12598" y="1655"/>
                </a:cubicBezTo>
                <a:lnTo>
                  <a:pt x="11825" y="1655"/>
                </a:lnTo>
                <a:lnTo>
                  <a:pt x="12598" y="904"/>
                </a:lnTo>
                <a:cubicBezTo>
                  <a:pt x="12780" y="722"/>
                  <a:pt x="12780" y="336"/>
                  <a:pt x="12507" y="154"/>
                </a:cubicBezTo>
                <a:cubicBezTo>
                  <a:pt x="12405" y="51"/>
                  <a:pt x="12285" y="0"/>
                  <a:pt x="12154" y="0"/>
                </a:cubicBezTo>
                <a:close/>
              </a:path>
            </a:pathLst>
          </a:custGeom>
          <a:solidFill>
            <a:srgbClr val="133C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4" name="Google Shape;1574;p38"/>
          <p:cNvSpPr/>
          <p:nvPr/>
        </p:nvSpPr>
        <p:spPr>
          <a:xfrm>
            <a:off x="4648274" y="4136841"/>
            <a:ext cx="351984" cy="514655"/>
          </a:xfrm>
          <a:custGeom>
            <a:avLst/>
            <a:gdLst/>
            <a:ahLst/>
            <a:cxnLst/>
            <a:rect l="l" t="t" r="r" b="b"/>
            <a:pathLst>
              <a:path w="8733" h="12769" extrusionOk="0">
                <a:moveTo>
                  <a:pt x="5088" y="0"/>
                </a:moveTo>
                <a:cubicBezTo>
                  <a:pt x="5038" y="0"/>
                  <a:pt x="4987" y="8"/>
                  <a:pt x="4935" y="24"/>
                </a:cubicBezTo>
                <a:cubicBezTo>
                  <a:pt x="4662" y="228"/>
                  <a:pt x="4548" y="501"/>
                  <a:pt x="4662" y="797"/>
                </a:cubicBezTo>
                <a:lnTo>
                  <a:pt x="5412" y="2775"/>
                </a:lnTo>
                <a:lnTo>
                  <a:pt x="2479" y="9688"/>
                </a:lnTo>
                <a:lnTo>
                  <a:pt x="478" y="10461"/>
                </a:lnTo>
                <a:cubicBezTo>
                  <a:pt x="205" y="10552"/>
                  <a:pt x="0" y="10825"/>
                  <a:pt x="205" y="11121"/>
                </a:cubicBezTo>
                <a:cubicBezTo>
                  <a:pt x="273" y="11325"/>
                  <a:pt x="444" y="11428"/>
                  <a:pt x="649" y="11428"/>
                </a:cubicBezTo>
                <a:cubicBezTo>
                  <a:pt x="718" y="11428"/>
                  <a:pt x="791" y="11416"/>
                  <a:pt x="864" y="11393"/>
                </a:cubicBezTo>
                <a:lnTo>
                  <a:pt x="1819" y="11030"/>
                </a:lnTo>
                <a:lnTo>
                  <a:pt x="1524" y="11780"/>
                </a:lnTo>
                <a:cubicBezTo>
                  <a:pt x="1433" y="12053"/>
                  <a:pt x="1524" y="12349"/>
                  <a:pt x="1819" y="12440"/>
                </a:cubicBezTo>
                <a:cubicBezTo>
                  <a:pt x="1888" y="12462"/>
                  <a:pt x="1957" y="12474"/>
                  <a:pt x="2025" y="12474"/>
                </a:cubicBezTo>
                <a:cubicBezTo>
                  <a:pt x="2227" y="12474"/>
                  <a:pt x="2411" y="12371"/>
                  <a:pt x="2479" y="12167"/>
                </a:cubicBezTo>
                <a:lnTo>
                  <a:pt x="2752" y="11484"/>
                </a:lnTo>
                <a:lnTo>
                  <a:pt x="3229" y="12440"/>
                </a:lnTo>
                <a:cubicBezTo>
                  <a:pt x="3298" y="12662"/>
                  <a:pt x="3483" y="12769"/>
                  <a:pt x="3687" y="12769"/>
                </a:cubicBezTo>
                <a:cubicBezTo>
                  <a:pt x="3753" y="12769"/>
                  <a:pt x="3822" y="12758"/>
                  <a:pt x="3889" y="12735"/>
                </a:cubicBezTo>
                <a:cubicBezTo>
                  <a:pt x="4184" y="12621"/>
                  <a:pt x="4275" y="12349"/>
                  <a:pt x="4184" y="12053"/>
                </a:cubicBezTo>
                <a:lnTo>
                  <a:pt x="3411" y="10075"/>
                </a:lnTo>
                <a:lnTo>
                  <a:pt x="6367" y="3162"/>
                </a:lnTo>
                <a:lnTo>
                  <a:pt x="8346" y="2389"/>
                </a:lnTo>
                <a:cubicBezTo>
                  <a:pt x="8641" y="2298"/>
                  <a:pt x="8732" y="1934"/>
                  <a:pt x="8641" y="1638"/>
                </a:cubicBezTo>
                <a:cubicBezTo>
                  <a:pt x="8551" y="1493"/>
                  <a:pt x="8358" y="1332"/>
                  <a:pt x="8133" y="1332"/>
                </a:cubicBezTo>
                <a:cubicBezTo>
                  <a:pt x="8077" y="1332"/>
                  <a:pt x="8018" y="1342"/>
                  <a:pt x="7959" y="1365"/>
                </a:cubicBezTo>
                <a:lnTo>
                  <a:pt x="7027" y="1820"/>
                </a:lnTo>
                <a:lnTo>
                  <a:pt x="7027" y="1820"/>
                </a:lnTo>
                <a:lnTo>
                  <a:pt x="7300" y="1070"/>
                </a:lnTo>
                <a:cubicBezTo>
                  <a:pt x="7391" y="797"/>
                  <a:pt x="7300" y="501"/>
                  <a:pt x="7027" y="410"/>
                </a:cubicBezTo>
                <a:cubicBezTo>
                  <a:pt x="6940" y="357"/>
                  <a:pt x="6856" y="335"/>
                  <a:pt x="6777" y="335"/>
                </a:cubicBezTo>
                <a:cubicBezTo>
                  <a:pt x="6587" y="335"/>
                  <a:pt x="6432" y="463"/>
                  <a:pt x="6367" y="592"/>
                </a:cubicBezTo>
                <a:lnTo>
                  <a:pt x="5981" y="1365"/>
                </a:lnTo>
                <a:lnTo>
                  <a:pt x="5594" y="410"/>
                </a:lnTo>
                <a:cubicBezTo>
                  <a:pt x="5519" y="166"/>
                  <a:pt x="5321" y="0"/>
                  <a:pt x="5088" y="0"/>
                </a:cubicBezTo>
                <a:close/>
              </a:path>
            </a:pathLst>
          </a:custGeom>
          <a:solidFill>
            <a:srgbClr val="133C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5" name="Google Shape;1575;p38"/>
          <p:cNvSpPr/>
          <p:nvPr/>
        </p:nvSpPr>
        <p:spPr>
          <a:xfrm>
            <a:off x="4683097" y="4268917"/>
            <a:ext cx="286004" cy="251866"/>
          </a:xfrm>
          <a:custGeom>
            <a:avLst/>
            <a:gdLst/>
            <a:ahLst/>
            <a:cxnLst/>
            <a:rect l="l" t="t" r="r" b="b"/>
            <a:pathLst>
              <a:path w="7096" h="6249" extrusionOk="0">
                <a:moveTo>
                  <a:pt x="3497" y="1097"/>
                </a:moveTo>
                <a:cubicBezTo>
                  <a:pt x="4176" y="1097"/>
                  <a:pt x="4834" y="1440"/>
                  <a:pt x="5208" y="2068"/>
                </a:cubicBezTo>
                <a:cubicBezTo>
                  <a:pt x="5776" y="3000"/>
                  <a:pt x="5503" y="4228"/>
                  <a:pt x="4548" y="4796"/>
                </a:cubicBezTo>
                <a:cubicBezTo>
                  <a:pt x="4246" y="4995"/>
                  <a:pt x="3900" y="5091"/>
                  <a:pt x="3553" y="5091"/>
                </a:cubicBezTo>
                <a:cubicBezTo>
                  <a:pt x="2907" y="5091"/>
                  <a:pt x="2258" y="4758"/>
                  <a:pt x="1888" y="4137"/>
                </a:cubicBezTo>
                <a:cubicBezTo>
                  <a:pt x="1228" y="3205"/>
                  <a:pt x="1615" y="2068"/>
                  <a:pt x="2456" y="1385"/>
                </a:cubicBezTo>
                <a:cubicBezTo>
                  <a:pt x="2784" y="1191"/>
                  <a:pt x="3143" y="1097"/>
                  <a:pt x="3497" y="1097"/>
                </a:cubicBezTo>
                <a:close/>
                <a:moveTo>
                  <a:pt x="3571" y="1"/>
                </a:moveTo>
                <a:cubicBezTo>
                  <a:pt x="3002" y="1"/>
                  <a:pt x="2423" y="150"/>
                  <a:pt x="1888" y="453"/>
                </a:cubicBezTo>
                <a:cubicBezTo>
                  <a:pt x="478" y="1385"/>
                  <a:pt x="0" y="3296"/>
                  <a:pt x="842" y="4796"/>
                </a:cubicBezTo>
                <a:cubicBezTo>
                  <a:pt x="1459" y="5722"/>
                  <a:pt x="2464" y="6248"/>
                  <a:pt x="3509" y="6248"/>
                </a:cubicBezTo>
                <a:cubicBezTo>
                  <a:pt x="4083" y="6248"/>
                  <a:pt x="4668" y="6090"/>
                  <a:pt x="5208" y="5752"/>
                </a:cubicBezTo>
                <a:cubicBezTo>
                  <a:pt x="6640" y="4910"/>
                  <a:pt x="7095" y="2909"/>
                  <a:pt x="6254" y="1499"/>
                </a:cubicBezTo>
                <a:cubicBezTo>
                  <a:pt x="5634" y="510"/>
                  <a:pt x="4622" y="1"/>
                  <a:pt x="3571" y="1"/>
                </a:cubicBezTo>
                <a:close/>
              </a:path>
            </a:pathLst>
          </a:custGeom>
          <a:solidFill>
            <a:srgbClr val="133C2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6" name="Google Shape;1576;p38"/>
          <p:cNvSpPr/>
          <p:nvPr/>
        </p:nvSpPr>
        <p:spPr>
          <a:xfrm>
            <a:off x="4526354" y="4103872"/>
            <a:ext cx="599456" cy="599456"/>
          </a:xfrm>
          <a:custGeom>
            <a:avLst/>
            <a:gdLst/>
            <a:ahLst/>
            <a:cxnLst/>
            <a:rect l="l" t="t" r="r" b="b"/>
            <a:pathLst>
              <a:path w="14873" h="14873" extrusionOk="0">
                <a:moveTo>
                  <a:pt x="7482" y="1410"/>
                </a:moveTo>
                <a:cubicBezTo>
                  <a:pt x="10711" y="1410"/>
                  <a:pt x="13463" y="4071"/>
                  <a:pt x="13463" y="7391"/>
                </a:cubicBezTo>
                <a:cubicBezTo>
                  <a:pt x="13463" y="10711"/>
                  <a:pt x="10711" y="13439"/>
                  <a:pt x="7482" y="13439"/>
                </a:cubicBezTo>
                <a:cubicBezTo>
                  <a:pt x="4162" y="13439"/>
                  <a:pt x="1434" y="10711"/>
                  <a:pt x="1434" y="7391"/>
                </a:cubicBezTo>
                <a:cubicBezTo>
                  <a:pt x="1434" y="4071"/>
                  <a:pt x="4162" y="1410"/>
                  <a:pt x="7482" y="1410"/>
                </a:cubicBezTo>
                <a:close/>
                <a:moveTo>
                  <a:pt x="7482" y="0"/>
                </a:moveTo>
                <a:cubicBezTo>
                  <a:pt x="3321" y="0"/>
                  <a:pt x="1" y="3320"/>
                  <a:pt x="1" y="7391"/>
                </a:cubicBezTo>
                <a:cubicBezTo>
                  <a:pt x="1" y="11552"/>
                  <a:pt x="3321" y="14872"/>
                  <a:pt x="7482" y="14872"/>
                </a:cubicBezTo>
                <a:cubicBezTo>
                  <a:pt x="11553" y="14872"/>
                  <a:pt x="14873" y="11552"/>
                  <a:pt x="14873" y="7391"/>
                </a:cubicBezTo>
                <a:cubicBezTo>
                  <a:pt x="14873" y="3320"/>
                  <a:pt x="11553" y="0"/>
                  <a:pt x="7482" y="0"/>
                </a:cubicBezTo>
                <a:close/>
              </a:path>
            </a:pathLst>
          </a:custGeom>
          <a:solidFill>
            <a:srgbClr val="2F84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7" name="Google Shape;1577;p38"/>
          <p:cNvSpPr txBox="1"/>
          <p:nvPr/>
        </p:nvSpPr>
        <p:spPr>
          <a:xfrm>
            <a:off x="4521975" y="3191275"/>
            <a:ext cx="1770300" cy="13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7150" rIns="144000" bIns="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Mercury is the closest planet to the Sun and the smallest 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78" name="Google Shape;1578;p38"/>
          <p:cNvSpPr txBox="1"/>
          <p:nvPr/>
        </p:nvSpPr>
        <p:spPr>
          <a:xfrm>
            <a:off x="510649" y="3185175"/>
            <a:ext cx="1770300" cy="13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7150" rIns="144000" bIns="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Despite being red,  Mars is a cold place, not hot. It’s full of iron 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79" name="Google Shape;1579;p38"/>
          <p:cNvSpPr txBox="1"/>
          <p:nvPr/>
        </p:nvSpPr>
        <p:spPr>
          <a:xfrm>
            <a:off x="865399" y="2753625"/>
            <a:ext cx="10608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Mars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580" name="Google Shape;1580;p38"/>
          <p:cNvSpPr txBox="1"/>
          <p:nvPr/>
        </p:nvSpPr>
        <p:spPr>
          <a:xfrm>
            <a:off x="4897125" y="2753625"/>
            <a:ext cx="10200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Mercury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581" name="Google Shape;1581;p38"/>
          <p:cNvSpPr txBox="1"/>
          <p:nvPr/>
        </p:nvSpPr>
        <p:spPr>
          <a:xfrm>
            <a:off x="2517280" y="3204500"/>
            <a:ext cx="1770300" cy="13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7150" rIns="144000" bIns="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Venus has a beautiful name and is the second planet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82" name="Google Shape;1582;p38"/>
          <p:cNvSpPr txBox="1"/>
          <p:nvPr/>
        </p:nvSpPr>
        <p:spPr>
          <a:xfrm>
            <a:off x="2871280" y="2753625"/>
            <a:ext cx="10623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Venus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583" name="Google Shape;1583;p38"/>
          <p:cNvSpPr/>
          <p:nvPr/>
        </p:nvSpPr>
        <p:spPr>
          <a:xfrm>
            <a:off x="6840210" y="1002957"/>
            <a:ext cx="791670" cy="791558"/>
          </a:xfrm>
          <a:custGeom>
            <a:avLst/>
            <a:gdLst/>
            <a:ahLst/>
            <a:cxnLst/>
            <a:rect l="l" t="t" r="r" b="b"/>
            <a:pathLst>
              <a:path w="7482" h="7482" extrusionOk="0">
                <a:moveTo>
                  <a:pt x="3798" y="0"/>
                </a:moveTo>
                <a:cubicBezTo>
                  <a:pt x="1706" y="0"/>
                  <a:pt x="0" y="1706"/>
                  <a:pt x="0" y="3775"/>
                </a:cubicBezTo>
                <a:cubicBezTo>
                  <a:pt x="0" y="5776"/>
                  <a:pt x="1706" y="7482"/>
                  <a:pt x="3798" y="7482"/>
                </a:cubicBezTo>
                <a:cubicBezTo>
                  <a:pt x="5776" y="7482"/>
                  <a:pt x="7482" y="5776"/>
                  <a:pt x="7482" y="3775"/>
                </a:cubicBezTo>
                <a:cubicBezTo>
                  <a:pt x="7482" y="1706"/>
                  <a:pt x="5776" y="0"/>
                  <a:pt x="3798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4" name="Google Shape;1584;p38"/>
          <p:cNvSpPr/>
          <p:nvPr/>
        </p:nvSpPr>
        <p:spPr>
          <a:xfrm>
            <a:off x="7268925" y="873215"/>
            <a:ext cx="561244" cy="561187"/>
          </a:xfrm>
          <a:custGeom>
            <a:avLst/>
            <a:gdLst/>
            <a:ahLst/>
            <a:cxnLst/>
            <a:rect l="l" t="t" r="r" b="b"/>
            <a:pathLst>
              <a:path w="7482" h="7482" extrusionOk="0">
                <a:moveTo>
                  <a:pt x="3798" y="0"/>
                </a:moveTo>
                <a:cubicBezTo>
                  <a:pt x="1706" y="0"/>
                  <a:pt x="0" y="1706"/>
                  <a:pt x="0" y="3775"/>
                </a:cubicBezTo>
                <a:cubicBezTo>
                  <a:pt x="0" y="5776"/>
                  <a:pt x="1706" y="7482"/>
                  <a:pt x="3798" y="7482"/>
                </a:cubicBezTo>
                <a:cubicBezTo>
                  <a:pt x="5776" y="7482"/>
                  <a:pt x="7482" y="5776"/>
                  <a:pt x="7482" y="3775"/>
                </a:cubicBezTo>
                <a:cubicBezTo>
                  <a:pt x="7482" y="1706"/>
                  <a:pt x="5776" y="0"/>
                  <a:pt x="3798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5" name="Google Shape;1585;p38"/>
          <p:cNvSpPr/>
          <p:nvPr/>
        </p:nvSpPr>
        <p:spPr>
          <a:xfrm>
            <a:off x="7331936" y="587561"/>
            <a:ext cx="435228" cy="435191"/>
          </a:xfrm>
          <a:custGeom>
            <a:avLst/>
            <a:gdLst/>
            <a:ahLst/>
            <a:cxnLst/>
            <a:rect l="l" t="t" r="r" b="b"/>
            <a:pathLst>
              <a:path w="7482" h="7482" extrusionOk="0">
                <a:moveTo>
                  <a:pt x="3798" y="0"/>
                </a:moveTo>
                <a:cubicBezTo>
                  <a:pt x="1706" y="0"/>
                  <a:pt x="0" y="1706"/>
                  <a:pt x="0" y="3775"/>
                </a:cubicBezTo>
                <a:cubicBezTo>
                  <a:pt x="0" y="5776"/>
                  <a:pt x="1706" y="7482"/>
                  <a:pt x="3798" y="7482"/>
                </a:cubicBezTo>
                <a:cubicBezTo>
                  <a:pt x="5776" y="7482"/>
                  <a:pt x="7482" y="5776"/>
                  <a:pt x="7482" y="3775"/>
                </a:cubicBezTo>
                <a:cubicBezTo>
                  <a:pt x="7482" y="1706"/>
                  <a:pt x="5776" y="0"/>
                  <a:pt x="3798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0" name="Google Shape;1590;p39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Christmas Infographics</a:t>
            </a:r>
            <a:endParaRPr sz="2400"/>
          </a:p>
        </p:txBody>
      </p:sp>
      <p:cxnSp>
        <p:nvCxnSpPr>
          <p:cNvPr id="1591" name="Google Shape;1591;p39"/>
          <p:cNvCxnSpPr/>
          <p:nvPr/>
        </p:nvCxnSpPr>
        <p:spPr>
          <a:xfrm>
            <a:off x="2444625" y="4031350"/>
            <a:ext cx="2197800" cy="0"/>
          </a:xfrm>
          <a:prstGeom prst="straightConnector1">
            <a:avLst/>
          </a:prstGeom>
          <a:noFill/>
          <a:ln w="19050" cap="flat" cmpd="sng">
            <a:solidFill>
              <a:srgbClr val="040000"/>
            </a:solidFill>
            <a:prstDash val="solid"/>
            <a:round/>
            <a:headEnd type="oval" w="med" len="med"/>
            <a:tailEnd type="none" w="med" len="med"/>
          </a:ln>
        </p:spPr>
      </p:cxnSp>
      <p:sp>
        <p:nvSpPr>
          <p:cNvPr id="1592" name="Google Shape;1592;p39"/>
          <p:cNvSpPr/>
          <p:nvPr/>
        </p:nvSpPr>
        <p:spPr>
          <a:xfrm>
            <a:off x="2910156" y="3816356"/>
            <a:ext cx="3420523" cy="894531"/>
          </a:xfrm>
          <a:custGeom>
            <a:avLst/>
            <a:gdLst/>
            <a:ahLst/>
            <a:cxnLst/>
            <a:rect l="l" t="t" r="r" b="b"/>
            <a:pathLst>
              <a:path w="133172" h="34827" extrusionOk="0">
                <a:moveTo>
                  <a:pt x="16681" y="1"/>
                </a:moveTo>
                <a:lnTo>
                  <a:pt x="0" y="34826"/>
                </a:lnTo>
                <a:lnTo>
                  <a:pt x="133172" y="34826"/>
                </a:lnTo>
                <a:lnTo>
                  <a:pt x="116491" y="1"/>
                </a:ln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287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04</a:t>
            </a:r>
            <a:endParaRPr sz="250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1593" name="Google Shape;1593;p39"/>
          <p:cNvSpPr txBox="1"/>
          <p:nvPr/>
        </p:nvSpPr>
        <p:spPr>
          <a:xfrm>
            <a:off x="508425" y="3734467"/>
            <a:ext cx="19362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Saturn</a:t>
            </a:r>
            <a:endParaRPr sz="1800" b="1">
              <a:solidFill>
                <a:schemeClr val="dk1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594" name="Google Shape;1594;p39"/>
          <p:cNvSpPr txBox="1"/>
          <p:nvPr/>
        </p:nvSpPr>
        <p:spPr>
          <a:xfrm>
            <a:off x="508425" y="4090810"/>
            <a:ext cx="1936200" cy="5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Saturn is composed mostly of hydrogen and also helium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595" name="Google Shape;1595;p39"/>
          <p:cNvCxnSpPr/>
          <p:nvPr/>
        </p:nvCxnSpPr>
        <p:spPr>
          <a:xfrm rot="10800000">
            <a:off x="4629252" y="3146525"/>
            <a:ext cx="2121300" cy="0"/>
          </a:xfrm>
          <a:prstGeom prst="straightConnector1">
            <a:avLst/>
          </a:prstGeom>
          <a:noFill/>
          <a:ln w="19050" cap="flat" cmpd="sng">
            <a:solidFill>
              <a:srgbClr val="040000"/>
            </a:solidFill>
            <a:prstDash val="solid"/>
            <a:round/>
            <a:headEnd type="oval" w="med" len="med"/>
            <a:tailEnd type="none" w="med" len="med"/>
          </a:ln>
        </p:spPr>
      </p:cxnSp>
      <p:sp>
        <p:nvSpPr>
          <p:cNvPr id="1596" name="Google Shape;1596;p39"/>
          <p:cNvSpPr/>
          <p:nvPr/>
        </p:nvSpPr>
        <p:spPr>
          <a:xfrm>
            <a:off x="3336747" y="2925858"/>
            <a:ext cx="2567318" cy="1060585"/>
          </a:xfrm>
          <a:custGeom>
            <a:avLst/>
            <a:gdLst/>
            <a:ahLst/>
            <a:cxnLst/>
            <a:rect l="l" t="t" r="r" b="b"/>
            <a:pathLst>
              <a:path w="99954" h="41292" extrusionOk="0">
                <a:moveTo>
                  <a:pt x="16681" y="1"/>
                </a:moveTo>
                <a:lnTo>
                  <a:pt x="0" y="34826"/>
                </a:lnTo>
                <a:lnTo>
                  <a:pt x="43506" y="34826"/>
                </a:lnTo>
                <a:lnTo>
                  <a:pt x="49983" y="41292"/>
                </a:lnTo>
                <a:lnTo>
                  <a:pt x="56448" y="34826"/>
                </a:lnTo>
                <a:lnTo>
                  <a:pt x="99953" y="34826"/>
                </a:lnTo>
                <a:lnTo>
                  <a:pt x="83273" y="1"/>
                </a:ln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287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03</a:t>
            </a:r>
            <a:endParaRPr sz="260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1597" name="Google Shape;1597;p39"/>
          <p:cNvSpPr txBox="1"/>
          <p:nvPr/>
        </p:nvSpPr>
        <p:spPr>
          <a:xfrm>
            <a:off x="6750541" y="2849658"/>
            <a:ext cx="19362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Mars</a:t>
            </a:r>
            <a:endParaRPr sz="1800" b="1">
              <a:solidFill>
                <a:schemeClr val="dk1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598" name="Google Shape;1598;p39"/>
          <p:cNvSpPr txBox="1"/>
          <p:nvPr/>
        </p:nvSpPr>
        <p:spPr>
          <a:xfrm>
            <a:off x="6750541" y="3206001"/>
            <a:ext cx="1936200" cy="5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Despite being red, Mars is a cold place. It’s full of iron oxide dust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599" name="Google Shape;1599;p39"/>
          <p:cNvCxnSpPr/>
          <p:nvPr/>
        </p:nvCxnSpPr>
        <p:spPr>
          <a:xfrm>
            <a:off x="2444625" y="2255725"/>
            <a:ext cx="19785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oval" w="med" len="med"/>
            <a:tailEnd type="none" w="med" len="med"/>
          </a:ln>
        </p:spPr>
      </p:cxnSp>
      <p:sp>
        <p:nvSpPr>
          <p:cNvPr id="1600" name="Google Shape;1600;p39"/>
          <p:cNvSpPr/>
          <p:nvPr/>
        </p:nvSpPr>
        <p:spPr>
          <a:xfrm>
            <a:off x="3764262" y="2035051"/>
            <a:ext cx="1712265" cy="1060893"/>
          </a:xfrm>
          <a:custGeom>
            <a:avLst/>
            <a:gdLst/>
            <a:ahLst/>
            <a:cxnLst/>
            <a:rect l="l" t="t" r="r" b="b"/>
            <a:pathLst>
              <a:path w="66664" h="41304" extrusionOk="0">
                <a:moveTo>
                  <a:pt x="16681" y="1"/>
                </a:moveTo>
                <a:lnTo>
                  <a:pt x="0" y="34827"/>
                </a:lnTo>
                <a:lnTo>
                  <a:pt x="26861" y="34827"/>
                </a:lnTo>
                <a:lnTo>
                  <a:pt x="33338" y="41304"/>
                </a:lnTo>
                <a:lnTo>
                  <a:pt x="39803" y="34827"/>
                </a:lnTo>
                <a:lnTo>
                  <a:pt x="66664" y="34827"/>
                </a:lnTo>
                <a:lnTo>
                  <a:pt x="49983" y="1"/>
                </a:lnTo>
                <a:close/>
              </a:path>
            </a:pathLst>
          </a:custGeom>
          <a:solidFill>
            <a:schemeClr val="dk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287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02</a:t>
            </a:r>
            <a:endParaRPr sz="250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1601" name="Google Shape;1601;p39"/>
          <p:cNvSpPr txBox="1"/>
          <p:nvPr/>
        </p:nvSpPr>
        <p:spPr>
          <a:xfrm>
            <a:off x="508425" y="1958851"/>
            <a:ext cx="19362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Neptune</a:t>
            </a:r>
            <a:endParaRPr sz="1800" b="1">
              <a:solidFill>
                <a:schemeClr val="dk1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602" name="Google Shape;1602;p39"/>
          <p:cNvSpPr txBox="1"/>
          <p:nvPr/>
        </p:nvSpPr>
        <p:spPr>
          <a:xfrm>
            <a:off x="508425" y="2315194"/>
            <a:ext cx="1936200" cy="5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Neptune is the farthest planet from the Sun and the fourth-largest 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603" name="Google Shape;1603;p39"/>
          <p:cNvCxnSpPr/>
          <p:nvPr/>
        </p:nvCxnSpPr>
        <p:spPr>
          <a:xfrm rot="10800000">
            <a:off x="4612752" y="1421950"/>
            <a:ext cx="2137800" cy="171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oval" w="med" len="med"/>
            <a:tailEnd type="none" w="med" len="med"/>
          </a:ln>
        </p:spPr>
      </p:cxnSp>
      <p:sp>
        <p:nvSpPr>
          <p:cNvPr id="1604" name="Google Shape;1604;p39"/>
          <p:cNvSpPr/>
          <p:nvPr/>
        </p:nvSpPr>
        <p:spPr>
          <a:xfrm>
            <a:off x="4192086" y="1141214"/>
            <a:ext cx="856903" cy="1060251"/>
          </a:xfrm>
          <a:custGeom>
            <a:avLst/>
            <a:gdLst/>
            <a:ahLst/>
            <a:cxnLst/>
            <a:rect l="l" t="t" r="r" b="b"/>
            <a:pathLst>
              <a:path w="33362" h="41279" extrusionOk="0">
                <a:moveTo>
                  <a:pt x="16681" y="0"/>
                </a:moveTo>
                <a:lnTo>
                  <a:pt x="0" y="34802"/>
                </a:lnTo>
                <a:lnTo>
                  <a:pt x="10204" y="34802"/>
                </a:lnTo>
                <a:lnTo>
                  <a:pt x="16681" y="41279"/>
                </a:lnTo>
                <a:lnTo>
                  <a:pt x="23146" y="34802"/>
                </a:lnTo>
                <a:lnTo>
                  <a:pt x="33362" y="34802"/>
                </a:lnTo>
                <a:lnTo>
                  <a:pt x="16681" y="0"/>
                </a:ln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18287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01</a:t>
            </a:r>
            <a:endParaRPr sz="250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1605" name="Google Shape;1605;p39"/>
          <p:cNvSpPr txBox="1"/>
          <p:nvPr/>
        </p:nvSpPr>
        <p:spPr>
          <a:xfrm>
            <a:off x="6750541" y="1498525"/>
            <a:ext cx="1936200" cy="5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Mercury is the closest planet to the Sun and the smallest of them all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06" name="Google Shape;1606;p39"/>
          <p:cNvSpPr txBox="1"/>
          <p:nvPr/>
        </p:nvSpPr>
        <p:spPr>
          <a:xfrm>
            <a:off x="6750541" y="1142182"/>
            <a:ext cx="19362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Mercury</a:t>
            </a:r>
            <a:endParaRPr sz="1800" b="1">
              <a:solidFill>
                <a:schemeClr val="dk1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607" name="Google Shape;1607;p39"/>
          <p:cNvSpPr/>
          <p:nvPr/>
        </p:nvSpPr>
        <p:spPr>
          <a:xfrm rot="2280068">
            <a:off x="4305673" y="894699"/>
            <a:ext cx="586325" cy="570934"/>
          </a:xfrm>
          <a:custGeom>
            <a:avLst/>
            <a:gdLst/>
            <a:ahLst/>
            <a:cxnLst/>
            <a:rect l="l" t="t" r="r" b="b"/>
            <a:pathLst>
              <a:path w="18172" h="17695" extrusionOk="0">
                <a:moveTo>
                  <a:pt x="13885" y="0"/>
                </a:moveTo>
                <a:lnTo>
                  <a:pt x="8497" y="3384"/>
                </a:lnTo>
                <a:lnTo>
                  <a:pt x="2657" y="853"/>
                </a:lnTo>
                <a:lnTo>
                  <a:pt x="4211" y="7018"/>
                </a:lnTo>
                <a:lnTo>
                  <a:pt x="1" y="11780"/>
                </a:lnTo>
                <a:lnTo>
                  <a:pt x="6342" y="12231"/>
                </a:lnTo>
                <a:lnTo>
                  <a:pt x="9575" y="17695"/>
                </a:lnTo>
                <a:lnTo>
                  <a:pt x="11956" y="11805"/>
                </a:lnTo>
                <a:lnTo>
                  <a:pt x="18171" y="10427"/>
                </a:lnTo>
                <a:lnTo>
                  <a:pt x="13284" y="6341"/>
                </a:lnTo>
                <a:lnTo>
                  <a:pt x="13885" y="0"/>
                </a:ln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2" name="Google Shape;1612;p40"/>
          <p:cNvSpPr/>
          <p:nvPr/>
        </p:nvSpPr>
        <p:spPr>
          <a:xfrm>
            <a:off x="2073931" y="1147250"/>
            <a:ext cx="1568700" cy="2669700"/>
          </a:xfrm>
          <a:prstGeom prst="triangle">
            <a:avLst>
              <a:gd name="adj" fmla="val 50241"/>
            </a:avLst>
          </a:prstGeom>
          <a:gradFill>
            <a:gsLst>
              <a:gs pos="0">
                <a:srgbClr val="9AE5CF"/>
              </a:gs>
              <a:gs pos="100000">
                <a:schemeClr val="lt1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3" name="Google Shape;1613;p40"/>
          <p:cNvSpPr/>
          <p:nvPr/>
        </p:nvSpPr>
        <p:spPr>
          <a:xfrm>
            <a:off x="3772291" y="1147250"/>
            <a:ext cx="1568700" cy="2669700"/>
          </a:xfrm>
          <a:prstGeom prst="triangle">
            <a:avLst>
              <a:gd name="adj" fmla="val 50241"/>
            </a:avLst>
          </a:prstGeom>
          <a:gradFill>
            <a:gsLst>
              <a:gs pos="0">
                <a:srgbClr val="FF9F99"/>
              </a:gs>
              <a:gs pos="100000">
                <a:schemeClr val="lt1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4" name="Google Shape;1614;p40"/>
          <p:cNvSpPr/>
          <p:nvPr/>
        </p:nvSpPr>
        <p:spPr>
          <a:xfrm>
            <a:off x="5470652" y="1147250"/>
            <a:ext cx="1568700" cy="2669700"/>
          </a:xfrm>
          <a:prstGeom prst="triangle">
            <a:avLst>
              <a:gd name="adj" fmla="val 50241"/>
            </a:avLst>
          </a:prstGeom>
          <a:gradFill>
            <a:gsLst>
              <a:gs pos="0">
                <a:srgbClr val="FE323D"/>
              </a:gs>
              <a:gs pos="100000">
                <a:schemeClr val="lt1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5" name="Google Shape;1615;p40"/>
          <p:cNvSpPr/>
          <p:nvPr/>
        </p:nvSpPr>
        <p:spPr>
          <a:xfrm>
            <a:off x="7169012" y="1147250"/>
            <a:ext cx="1568700" cy="2669700"/>
          </a:xfrm>
          <a:prstGeom prst="triangle">
            <a:avLst>
              <a:gd name="adj" fmla="val 50241"/>
            </a:avLst>
          </a:prstGeom>
          <a:gradFill>
            <a:gsLst>
              <a:gs pos="0">
                <a:srgbClr val="2F845C"/>
              </a:gs>
              <a:gs pos="100000">
                <a:schemeClr val="lt1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6" name="Google Shape;1616;p40"/>
          <p:cNvSpPr/>
          <p:nvPr/>
        </p:nvSpPr>
        <p:spPr>
          <a:xfrm>
            <a:off x="374975" y="1147250"/>
            <a:ext cx="1464600" cy="2670000"/>
          </a:xfrm>
          <a:prstGeom prst="triangle">
            <a:avLst>
              <a:gd name="adj" fmla="val 50241"/>
            </a:avLst>
          </a:prstGeom>
          <a:gradFill>
            <a:gsLst>
              <a:gs pos="0">
                <a:schemeClr val="accent6"/>
              </a:gs>
              <a:gs pos="100000">
                <a:schemeClr val="lt1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7" name="Google Shape;1617;p40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Christmas Infographics</a:t>
            </a:r>
            <a:endParaRPr sz="2400"/>
          </a:p>
        </p:txBody>
      </p:sp>
      <p:sp>
        <p:nvSpPr>
          <p:cNvPr id="1618" name="Google Shape;1618;p40"/>
          <p:cNvSpPr/>
          <p:nvPr/>
        </p:nvSpPr>
        <p:spPr>
          <a:xfrm>
            <a:off x="-146950" y="1030550"/>
            <a:ext cx="9324871" cy="384525"/>
          </a:xfrm>
          <a:custGeom>
            <a:avLst/>
            <a:gdLst/>
            <a:ahLst/>
            <a:cxnLst/>
            <a:rect l="l" t="t" r="r" b="b"/>
            <a:pathLst>
              <a:path w="351484" h="15381" extrusionOk="0">
                <a:moveTo>
                  <a:pt x="0" y="5974"/>
                </a:moveTo>
                <a:cubicBezTo>
                  <a:pt x="8092" y="579"/>
                  <a:pt x="19836" y="-1883"/>
                  <a:pt x="28866" y="1729"/>
                </a:cubicBezTo>
                <a:cubicBezTo>
                  <a:pt x="32073" y="3012"/>
                  <a:pt x="36882" y="7455"/>
                  <a:pt x="34809" y="10219"/>
                </a:cubicBezTo>
                <a:cubicBezTo>
                  <a:pt x="33451" y="12030"/>
                  <a:pt x="29182" y="12160"/>
                  <a:pt x="28017" y="10219"/>
                </a:cubicBezTo>
                <a:cubicBezTo>
                  <a:pt x="25682" y="6328"/>
                  <a:pt x="36237" y="4956"/>
                  <a:pt x="40752" y="5408"/>
                </a:cubicBezTo>
                <a:cubicBezTo>
                  <a:pt x="52455" y="6578"/>
                  <a:pt x="64154" y="10386"/>
                  <a:pt x="75844" y="9087"/>
                </a:cubicBezTo>
                <a:cubicBezTo>
                  <a:pt x="87250" y="7820"/>
                  <a:pt x="98361" y="2547"/>
                  <a:pt x="109803" y="3427"/>
                </a:cubicBezTo>
                <a:cubicBezTo>
                  <a:pt x="126302" y="4696"/>
                  <a:pt x="142482" y="14594"/>
                  <a:pt x="158762" y="11634"/>
                </a:cubicBezTo>
                <a:cubicBezTo>
                  <a:pt x="166618" y="10206"/>
                  <a:pt x="174554" y="8657"/>
                  <a:pt x="181968" y="5691"/>
                </a:cubicBezTo>
                <a:cubicBezTo>
                  <a:pt x="187337" y="3544"/>
                  <a:pt x="194177" y="1185"/>
                  <a:pt x="199231" y="3993"/>
                </a:cubicBezTo>
                <a:cubicBezTo>
                  <a:pt x="203007" y="6091"/>
                  <a:pt x="209887" y="13098"/>
                  <a:pt x="206023" y="15030"/>
                </a:cubicBezTo>
                <a:cubicBezTo>
                  <a:pt x="202134" y="16975"/>
                  <a:pt x="193881" y="10269"/>
                  <a:pt x="196118" y="6540"/>
                </a:cubicBezTo>
                <a:cubicBezTo>
                  <a:pt x="197108" y="4890"/>
                  <a:pt x="199854" y="5408"/>
                  <a:pt x="201778" y="5408"/>
                </a:cubicBezTo>
                <a:cubicBezTo>
                  <a:pt x="209827" y="5408"/>
                  <a:pt x="217528" y="8985"/>
                  <a:pt x="225550" y="9653"/>
                </a:cubicBezTo>
                <a:cubicBezTo>
                  <a:pt x="233554" y="10320"/>
                  <a:pt x="241985" y="10778"/>
                  <a:pt x="249605" y="8238"/>
                </a:cubicBezTo>
                <a:cubicBezTo>
                  <a:pt x="254328" y="6664"/>
                  <a:pt x="257958" y="1996"/>
                  <a:pt x="262906" y="1446"/>
                </a:cubicBezTo>
                <a:cubicBezTo>
                  <a:pt x="268919" y="778"/>
                  <a:pt x="274866" y="3375"/>
                  <a:pt x="280735" y="4842"/>
                </a:cubicBezTo>
                <a:cubicBezTo>
                  <a:pt x="294232" y="8216"/>
                  <a:pt x="308422" y="8238"/>
                  <a:pt x="322335" y="8238"/>
                </a:cubicBezTo>
                <a:cubicBezTo>
                  <a:pt x="332074" y="8238"/>
                  <a:pt x="342245" y="9337"/>
                  <a:pt x="351484" y="6257"/>
                </a:cubicBezTo>
              </a:path>
            </a:pathLst>
          </a:custGeom>
          <a:noFill/>
          <a:ln w="28575" cap="flat" cmpd="sng">
            <a:solidFill>
              <a:srgbClr val="1B5137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1619" name="Google Shape;1619;p40"/>
          <p:cNvGrpSpPr/>
          <p:nvPr/>
        </p:nvGrpSpPr>
        <p:grpSpPr>
          <a:xfrm>
            <a:off x="5771475" y="1081574"/>
            <a:ext cx="870919" cy="984189"/>
            <a:chOff x="5771475" y="1081574"/>
            <a:chExt cx="870919" cy="984189"/>
          </a:xfrm>
        </p:grpSpPr>
        <p:sp>
          <p:nvSpPr>
            <p:cNvPr id="1620" name="Google Shape;1620;p40"/>
            <p:cNvSpPr/>
            <p:nvPr/>
          </p:nvSpPr>
          <p:spPr>
            <a:xfrm rot="1279996">
              <a:off x="5877585" y="1262765"/>
              <a:ext cx="658699" cy="707419"/>
            </a:xfrm>
            <a:custGeom>
              <a:avLst/>
              <a:gdLst/>
              <a:ahLst/>
              <a:cxnLst/>
              <a:rect l="l" t="t" r="r" b="b"/>
              <a:pathLst>
                <a:path w="6395" h="6868" extrusionOk="0">
                  <a:moveTo>
                    <a:pt x="3461" y="1"/>
                  </a:moveTo>
                  <a:cubicBezTo>
                    <a:pt x="3196" y="1"/>
                    <a:pt x="2911" y="56"/>
                    <a:pt x="2604" y="177"/>
                  </a:cubicBezTo>
                  <a:cubicBezTo>
                    <a:pt x="1" y="1178"/>
                    <a:pt x="1843" y="5184"/>
                    <a:pt x="3345" y="6366"/>
                  </a:cubicBezTo>
                  <a:cubicBezTo>
                    <a:pt x="3728" y="6611"/>
                    <a:pt x="4205" y="6867"/>
                    <a:pt x="4676" y="6867"/>
                  </a:cubicBezTo>
                  <a:cubicBezTo>
                    <a:pt x="4821" y="6867"/>
                    <a:pt x="4966" y="6843"/>
                    <a:pt x="5108" y="6786"/>
                  </a:cubicBezTo>
                  <a:cubicBezTo>
                    <a:pt x="5689" y="6526"/>
                    <a:pt x="5929" y="5785"/>
                    <a:pt x="6109" y="5184"/>
                  </a:cubicBezTo>
                  <a:cubicBezTo>
                    <a:pt x="6394" y="3494"/>
                    <a:pt x="5572" y="1"/>
                    <a:pt x="346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40"/>
            <p:cNvSpPr/>
            <p:nvPr/>
          </p:nvSpPr>
          <p:spPr>
            <a:xfrm rot="1279996">
              <a:off x="6179552" y="1120450"/>
              <a:ext cx="266261" cy="278930"/>
            </a:xfrm>
            <a:custGeom>
              <a:avLst/>
              <a:gdLst/>
              <a:ahLst/>
              <a:cxnLst/>
              <a:rect l="l" t="t" r="r" b="b"/>
              <a:pathLst>
                <a:path w="2585" h="2708" extrusionOk="0">
                  <a:moveTo>
                    <a:pt x="1227" y="1"/>
                  </a:moveTo>
                  <a:cubicBezTo>
                    <a:pt x="1175" y="1"/>
                    <a:pt x="1125" y="11"/>
                    <a:pt x="1082" y="32"/>
                  </a:cubicBezTo>
                  <a:lnTo>
                    <a:pt x="401" y="193"/>
                  </a:lnTo>
                  <a:cubicBezTo>
                    <a:pt x="241" y="293"/>
                    <a:pt x="81" y="453"/>
                    <a:pt x="81" y="613"/>
                  </a:cubicBezTo>
                  <a:lnTo>
                    <a:pt x="1" y="2536"/>
                  </a:lnTo>
                  <a:cubicBezTo>
                    <a:pt x="1" y="2536"/>
                    <a:pt x="317" y="2708"/>
                    <a:pt x="776" y="2708"/>
                  </a:cubicBezTo>
                  <a:cubicBezTo>
                    <a:pt x="1283" y="2708"/>
                    <a:pt x="1964" y="2498"/>
                    <a:pt x="2585" y="1615"/>
                  </a:cubicBezTo>
                  <a:lnTo>
                    <a:pt x="1583" y="193"/>
                  </a:lnTo>
                  <a:cubicBezTo>
                    <a:pt x="1525" y="75"/>
                    <a:pt x="1369" y="1"/>
                    <a:pt x="1227" y="1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40"/>
            <p:cNvSpPr/>
            <p:nvPr/>
          </p:nvSpPr>
          <p:spPr>
            <a:xfrm rot="1279996">
              <a:off x="6054654" y="1396903"/>
              <a:ext cx="154915" cy="344645"/>
            </a:xfrm>
            <a:custGeom>
              <a:avLst/>
              <a:gdLst/>
              <a:ahLst/>
              <a:cxnLst/>
              <a:rect l="l" t="t" r="r" b="b"/>
              <a:pathLst>
                <a:path w="1504" h="3346" extrusionOk="0">
                  <a:moveTo>
                    <a:pt x="241" y="1"/>
                  </a:moveTo>
                  <a:cubicBezTo>
                    <a:pt x="1" y="81"/>
                    <a:pt x="81" y="502"/>
                    <a:pt x="81" y="682"/>
                  </a:cubicBezTo>
                  <a:cubicBezTo>
                    <a:pt x="81" y="1182"/>
                    <a:pt x="161" y="1763"/>
                    <a:pt x="401" y="2264"/>
                  </a:cubicBezTo>
                  <a:cubicBezTo>
                    <a:pt x="582" y="2585"/>
                    <a:pt x="742" y="2845"/>
                    <a:pt x="902" y="3085"/>
                  </a:cubicBezTo>
                  <a:cubicBezTo>
                    <a:pt x="1002" y="3185"/>
                    <a:pt x="1082" y="3346"/>
                    <a:pt x="1243" y="3346"/>
                  </a:cubicBezTo>
                  <a:cubicBezTo>
                    <a:pt x="1323" y="3265"/>
                    <a:pt x="1403" y="3185"/>
                    <a:pt x="1403" y="3085"/>
                  </a:cubicBezTo>
                  <a:cubicBezTo>
                    <a:pt x="1503" y="2925"/>
                    <a:pt x="1403" y="2845"/>
                    <a:pt x="1403" y="2765"/>
                  </a:cubicBezTo>
                  <a:cubicBezTo>
                    <a:pt x="1243" y="2424"/>
                    <a:pt x="1002" y="2264"/>
                    <a:pt x="902" y="1924"/>
                  </a:cubicBezTo>
                  <a:cubicBezTo>
                    <a:pt x="822" y="1683"/>
                    <a:pt x="902" y="1423"/>
                    <a:pt x="902" y="1182"/>
                  </a:cubicBezTo>
                  <a:cubicBezTo>
                    <a:pt x="902" y="842"/>
                    <a:pt x="902" y="582"/>
                    <a:pt x="742" y="341"/>
                  </a:cubicBezTo>
                  <a:cubicBezTo>
                    <a:pt x="662" y="181"/>
                    <a:pt x="401" y="1"/>
                    <a:pt x="2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40"/>
            <p:cNvSpPr/>
            <p:nvPr/>
          </p:nvSpPr>
          <p:spPr>
            <a:xfrm rot="1279996">
              <a:off x="6116732" y="1765938"/>
              <a:ext cx="51707" cy="63140"/>
            </a:xfrm>
            <a:custGeom>
              <a:avLst/>
              <a:gdLst/>
              <a:ahLst/>
              <a:cxnLst/>
              <a:rect l="l" t="t" r="r" b="b"/>
              <a:pathLst>
                <a:path w="502" h="613" extrusionOk="0">
                  <a:moveTo>
                    <a:pt x="299" y="0"/>
                  </a:moveTo>
                  <a:cubicBezTo>
                    <a:pt x="198" y="0"/>
                    <a:pt x="101" y="60"/>
                    <a:pt x="101" y="192"/>
                  </a:cubicBezTo>
                  <a:cubicBezTo>
                    <a:pt x="1" y="372"/>
                    <a:pt x="181" y="613"/>
                    <a:pt x="341" y="613"/>
                  </a:cubicBezTo>
                  <a:cubicBezTo>
                    <a:pt x="421" y="532"/>
                    <a:pt x="502" y="452"/>
                    <a:pt x="502" y="372"/>
                  </a:cubicBezTo>
                  <a:lnTo>
                    <a:pt x="502" y="112"/>
                  </a:lnTo>
                  <a:cubicBezTo>
                    <a:pt x="466" y="40"/>
                    <a:pt x="381" y="0"/>
                    <a:pt x="2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4" name="Google Shape;1624;p40"/>
          <p:cNvGrpSpPr/>
          <p:nvPr/>
        </p:nvGrpSpPr>
        <p:grpSpPr>
          <a:xfrm>
            <a:off x="7497440" y="1082225"/>
            <a:ext cx="852418" cy="973333"/>
            <a:chOff x="7497440" y="1082225"/>
            <a:chExt cx="852418" cy="973333"/>
          </a:xfrm>
        </p:grpSpPr>
        <p:sp>
          <p:nvSpPr>
            <p:cNvPr id="1625" name="Google Shape;1625;p40"/>
            <p:cNvSpPr/>
            <p:nvPr/>
          </p:nvSpPr>
          <p:spPr>
            <a:xfrm rot="1084246">
              <a:off x="7590435" y="1264030"/>
              <a:ext cx="666428" cy="705569"/>
            </a:xfrm>
            <a:custGeom>
              <a:avLst/>
              <a:gdLst/>
              <a:ahLst/>
              <a:cxnLst/>
              <a:rect l="l" t="t" r="r" b="b"/>
              <a:pathLst>
                <a:path w="6470" h="6850" extrusionOk="0">
                  <a:moveTo>
                    <a:pt x="3491" y="1"/>
                  </a:moveTo>
                  <a:cubicBezTo>
                    <a:pt x="3211" y="1"/>
                    <a:pt x="2909" y="63"/>
                    <a:pt x="2584" y="199"/>
                  </a:cubicBezTo>
                  <a:cubicBezTo>
                    <a:pt x="0" y="1280"/>
                    <a:pt x="1923" y="5286"/>
                    <a:pt x="3506" y="6368"/>
                  </a:cubicBezTo>
                  <a:cubicBezTo>
                    <a:pt x="3860" y="6609"/>
                    <a:pt x="4294" y="6849"/>
                    <a:pt x="4723" y="6849"/>
                  </a:cubicBezTo>
                  <a:cubicBezTo>
                    <a:pt x="4901" y="6849"/>
                    <a:pt x="5078" y="6808"/>
                    <a:pt x="5248" y="6708"/>
                  </a:cubicBezTo>
                  <a:cubicBezTo>
                    <a:pt x="5849" y="6468"/>
                    <a:pt x="6089" y="5787"/>
                    <a:pt x="6169" y="5126"/>
                  </a:cubicBezTo>
                  <a:cubicBezTo>
                    <a:pt x="6470" y="3500"/>
                    <a:pt x="5600" y="1"/>
                    <a:pt x="349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6" name="Google Shape;1626;p40"/>
            <p:cNvSpPr/>
            <p:nvPr/>
          </p:nvSpPr>
          <p:spPr>
            <a:xfrm rot="1084246">
              <a:off x="7868814" y="1116589"/>
              <a:ext cx="266262" cy="281095"/>
            </a:xfrm>
            <a:custGeom>
              <a:avLst/>
              <a:gdLst/>
              <a:ahLst/>
              <a:cxnLst/>
              <a:rect l="l" t="t" r="r" b="b"/>
              <a:pathLst>
                <a:path w="2585" h="2729" extrusionOk="0">
                  <a:moveTo>
                    <a:pt x="1192" y="0"/>
                  </a:moveTo>
                  <a:cubicBezTo>
                    <a:pt x="1135" y="0"/>
                    <a:pt x="1072" y="10"/>
                    <a:pt x="1002" y="32"/>
                  </a:cubicBezTo>
                  <a:lnTo>
                    <a:pt x="341" y="272"/>
                  </a:lnTo>
                  <a:cubicBezTo>
                    <a:pt x="161" y="352"/>
                    <a:pt x="81" y="532"/>
                    <a:pt x="81" y="692"/>
                  </a:cubicBezTo>
                  <a:lnTo>
                    <a:pt x="1" y="2535"/>
                  </a:lnTo>
                  <a:cubicBezTo>
                    <a:pt x="1" y="2535"/>
                    <a:pt x="336" y="2728"/>
                    <a:pt x="813" y="2728"/>
                  </a:cubicBezTo>
                  <a:cubicBezTo>
                    <a:pt x="1319" y="2728"/>
                    <a:pt x="1986" y="2511"/>
                    <a:pt x="2584" y="1614"/>
                  </a:cubicBezTo>
                  <a:lnTo>
                    <a:pt x="1583" y="192"/>
                  </a:lnTo>
                  <a:cubicBezTo>
                    <a:pt x="1466" y="74"/>
                    <a:pt x="1348" y="0"/>
                    <a:pt x="1192" y="0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40"/>
            <p:cNvSpPr/>
            <p:nvPr/>
          </p:nvSpPr>
          <p:spPr>
            <a:xfrm rot="1084246">
              <a:off x="7760940" y="1410566"/>
              <a:ext cx="163053" cy="337952"/>
            </a:xfrm>
            <a:custGeom>
              <a:avLst/>
              <a:gdLst/>
              <a:ahLst/>
              <a:cxnLst/>
              <a:rect l="l" t="t" r="r" b="b"/>
              <a:pathLst>
                <a:path w="1583" h="3281" extrusionOk="0">
                  <a:moveTo>
                    <a:pt x="360" y="0"/>
                  </a:moveTo>
                  <a:cubicBezTo>
                    <a:pt x="327" y="0"/>
                    <a:pt x="294" y="5"/>
                    <a:pt x="261" y="16"/>
                  </a:cubicBezTo>
                  <a:cubicBezTo>
                    <a:pt x="1" y="96"/>
                    <a:pt x="81" y="437"/>
                    <a:pt x="81" y="677"/>
                  </a:cubicBezTo>
                  <a:cubicBezTo>
                    <a:pt x="161" y="1178"/>
                    <a:pt x="261" y="1779"/>
                    <a:pt x="501" y="2279"/>
                  </a:cubicBezTo>
                  <a:cubicBezTo>
                    <a:pt x="662" y="2520"/>
                    <a:pt x="842" y="2860"/>
                    <a:pt x="1002" y="3101"/>
                  </a:cubicBezTo>
                  <a:cubicBezTo>
                    <a:pt x="1082" y="3181"/>
                    <a:pt x="1263" y="3281"/>
                    <a:pt x="1343" y="3281"/>
                  </a:cubicBezTo>
                  <a:cubicBezTo>
                    <a:pt x="1503" y="3281"/>
                    <a:pt x="1583" y="3101"/>
                    <a:pt x="1583" y="3020"/>
                  </a:cubicBezTo>
                  <a:cubicBezTo>
                    <a:pt x="1583" y="2940"/>
                    <a:pt x="1503" y="2860"/>
                    <a:pt x="1503" y="2680"/>
                  </a:cubicBezTo>
                  <a:cubicBezTo>
                    <a:pt x="1343" y="2440"/>
                    <a:pt x="1082" y="2179"/>
                    <a:pt x="1002" y="1859"/>
                  </a:cubicBezTo>
                  <a:cubicBezTo>
                    <a:pt x="922" y="1598"/>
                    <a:pt x="922" y="1358"/>
                    <a:pt x="922" y="1098"/>
                  </a:cubicBezTo>
                  <a:cubicBezTo>
                    <a:pt x="922" y="857"/>
                    <a:pt x="922" y="597"/>
                    <a:pt x="842" y="357"/>
                  </a:cubicBezTo>
                  <a:cubicBezTo>
                    <a:pt x="773" y="201"/>
                    <a:pt x="569" y="0"/>
                    <a:pt x="3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40"/>
            <p:cNvSpPr/>
            <p:nvPr/>
          </p:nvSpPr>
          <p:spPr>
            <a:xfrm rot="1084246">
              <a:off x="7845686" y="1782452"/>
              <a:ext cx="59948" cy="55828"/>
            </a:xfrm>
            <a:custGeom>
              <a:avLst/>
              <a:gdLst/>
              <a:ahLst/>
              <a:cxnLst/>
              <a:rect l="l" t="t" r="r" b="b"/>
              <a:pathLst>
                <a:path w="582" h="542" extrusionOk="0">
                  <a:moveTo>
                    <a:pt x="291" y="1"/>
                  </a:moveTo>
                  <a:cubicBezTo>
                    <a:pt x="206" y="1"/>
                    <a:pt x="121" y="41"/>
                    <a:pt x="81" y="121"/>
                  </a:cubicBezTo>
                  <a:cubicBezTo>
                    <a:pt x="1" y="281"/>
                    <a:pt x="161" y="542"/>
                    <a:pt x="422" y="542"/>
                  </a:cubicBezTo>
                  <a:cubicBezTo>
                    <a:pt x="502" y="542"/>
                    <a:pt x="502" y="462"/>
                    <a:pt x="582" y="381"/>
                  </a:cubicBezTo>
                  <a:cubicBezTo>
                    <a:pt x="582" y="281"/>
                    <a:pt x="582" y="201"/>
                    <a:pt x="502" y="121"/>
                  </a:cubicBezTo>
                  <a:cubicBezTo>
                    <a:pt x="462" y="41"/>
                    <a:pt x="376" y="1"/>
                    <a:pt x="29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9" name="Google Shape;1629;p40"/>
          <p:cNvGrpSpPr/>
          <p:nvPr/>
        </p:nvGrpSpPr>
        <p:grpSpPr>
          <a:xfrm>
            <a:off x="737272" y="1080816"/>
            <a:ext cx="771488" cy="960266"/>
            <a:chOff x="737272" y="1080816"/>
            <a:chExt cx="771488" cy="960266"/>
          </a:xfrm>
        </p:grpSpPr>
        <p:sp>
          <p:nvSpPr>
            <p:cNvPr id="1630" name="Google Shape;1630;p40"/>
            <p:cNvSpPr/>
            <p:nvPr/>
          </p:nvSpPr>
          <p:spPr>
            <a:xfrm rot="-731520">
              <a:off x="806788" y="1256602"/>
              <a:ext cx="632455" cy="725882"/>
            </a:xfrm>
            <a:custGeom>
              <a:avLst/>
              <a:gdLst/>
              <a:ahLst/>
              <a:cxnLst/>
              <a:rect l="l" t="t" r="r" b="b"/>
              <a:pathLst>
                <a:path w="6140" h="7047" extrusionOk="0">
                  <a:moveTo>
                    <a:pt x="2858" y="0"/>
                  </a:moveTo>
                  <a:cubicBezTo>
                    <a:pt x="428" y="0"/>
                    <a:pt x="0" y="4109"/>
                    <a:pt x="631" y="5697"/>
                  </a:cubicBezTo>
                  <a:cubicBezTo>
                    <a:pt x="872" y="6277"/>
                    <a:pt x="1292" y="6878"/>
                    <a:pt x="1973" y="7038"/>
                  </a:cubicBezTo>
                  <a:cubicBezTo>
                    <a:pt x="2021" y="7044"/>
                    <a:pt x="2067" y="7047"/>
                    <a:pt x="2113" y="7047"/>
                  </a:cubicBezTo>
                  <a:cubicBezTo>
                    <a:pt x="2706" y="7047"/>
                    <a:pt x="3171" y="6582"/>
                    <a:pt x="3636" y="6117"/>
                  </a:cubicBezTo>
                  <a:cubicBezTo>
                    <a:pt x="4877" y="4695"/>
                    <a:pt x="6139" y="529"/>
                    <a:pt x="3215" y="28"/>
                  </a:cubicBezTo>
                  <a:cubicBezTo>
                    <a:pt x="3092" y="9"/>
                    <a:pt x="2973" y="0"/>
                    <a:pt x="285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40"/>
            <p:cNvSpPr/>
            <p:nvPr/>
          </p:nvSpPr>
          <p:spPr>
            <a:xfrm rot="-731520">
              <a:off x="918238" y="1106990"/>
              <a:ext cx="276467" cy="267712"/>
            </a:xfrm>
            <a:custGeom>
              <a:avLst/>
              <a:gdLst/>
              <a:ahLst/>
              <a:cxnLst/>
              <a:rect l="l" t="t" r="r" b="b"/>
              <a:pathLst>
                <a:path w="2684" h="2599" extrusionOk="0">
                  <a:moveTo>
                    <a:pt x="1373" y="1"/>
                  </a:moveTo>
                  <a:cubicBezTo>
                    <a:pt x="1255" y="1"/>
                    <a:pt x="1134" y="75"/>
                    <a:pt x="1002" y="192"/>
                  </a:cubicBezTo>
                  <a:lnTo>
                    <a:pt x="0" y="1775"/>
                  </a:lnTo>
                  <a:cubicBezTo>
                    <a:pt x="0" y="1775"/>
                    <a:pt x="517" y="2599"/>
                    <a:pt x="1627" y="2599"/>
                  </a:cubicBezTo>
                  <a:cubicBezTo>
                    <a:pt x="1933" y="2599"/>
                    <a:pt x="2285" y="2536"/>
                    <a:pt x="2684" y="2376"/>
                  </a:cubicBezTo>
                  <a:lnTo>
                    <a:pt x="2604" y="613"/>
                  </a:lnTo>
                  <a:cubicBezTo>
                    <a:pt x="2604" y="373"/>
                    <a:pt x="2424" y="192"/>
                    <a:pt x="2263" y="192"/>
                  </a:cubicBezTo>
                  <a:lnTo>
                    <a:pt x="1502" y="32"/>
                  </a:lnTo>
                  <a:cubicBezTo>
                    <a:pt x="1459" y="11"/>
                    <a:pt x="1416" y="1"/>
                    <a:pt x="1373" y="1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40"/>
            <p:cNvSpPr/>
            <p:nvPr/>
          </p:nvSpPr>
          <p:spPr>
            <a:xfrm rot="-731520">
              <a:off x="863986" y="1391958"/>
              <a:ext cx="138337" cy="343833"/>
            </a:xfrm>
            <a:custGeom>
              <a:avLst/>
              <a:gdLst/>
              <a:ahLst/>
              <a:cxnLst/>
              <a:rect l="l" t="t" r="r" b="b"/>
              <a:pathLst>
                <a:path w="1343" h="3338" extrusionOk="0">
                  <a:moveTo>
                    <a:pt x="1006" y="0"/>
                  </a:moveTo>
                  <a:cubicBezTo>
                    <a:pt x="804" y="0"/>
                    <a:pt x="653" y="273"/>
                    <a:pt x="581" y="433"/>
                  </a:cubicBezTo>
                  <a:cubicBezTo>
                    <a:pt x="341" y="934"/>
                    <a:pt x="161" y="1435"/>
                    <a:pt x="81" y="2016"/>
                  </a:cubicBezTo>
                  <a:cubicBezTo>
                    <a:pt x="0" y="2336"/>
                    <a:pt x="0" y="2677"/>
                    <a:pt x="81" y="3017"/>
                  </a:cubicBezTo>
                  <a:cubicBezTo>
                    <a:pt x="81" y="3097"/>
                    <a:pt x="161" y="3257"/>
                    <a:pt x="261" y="3338"/>
                  </a:cubicBezTo>
                  <a:cubicBezTo>
                    <a:pt x="341" y="3338"/>
                    <a:pt x="501" y="3338"/>
                    <a:pt x="581" y="3257"/>
                  </a:cubicBezTo>
                  <a:cubicBezTo>
                    <a:pt x="581" y="3177"/>
                    <a:pt x="661" y="3017"/>
                    <a:pt x="661" y="2937"/>
                  </a:cubicBezTo>
                  <a:cubicBezTo>
                    <a:pt x="661" y="2596"/>
                    <a:pt x="581" y="2256"/>
                    <a:pt x="661" y="1935"/>
                  </a:cubicBezTo>
                  <a:cubicBezTo>
                    <a:pt x="762" y="1675"/>
                    <a:pt x="922" y="1515"/>
                    <a:pt x="1082" y="1255"/>
                  </a:cubicBezTo>
                  <a:cubicBezTo>
                    <a:pt x="1162" y="1014"/>
                    <a:pt x="1342" y="834"/>
                    <a:pt x="1342" y="594"/>
                  </a:cubicBezTo>
                  <a:cubicBezTo>
                    <a:pt x="1342" y="333"/>
                    <a:pt x="1262" y="93"/>
                    <a:pt x="1082" y="13"/>
                  </a:cubicBezTo>
                  <a:cubicBezTo>
                    <a:pt x="1056" y="4"/>
                    <a:pt x="1031" y="0"/>
                    <a:pt x="100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40"/>
            <p:cNvSpPr/>
            <p:nvPr/>
          </p:nvSpPr>
          <p:spPr>
            <a:xfrm rot="-731520">
              <a:off x="929494" y="1764401"/>
              <a:ext cx="51709" cy="58507"/>
            </a:xfrm>
            <a:custGeom>
              <a:avLst/>
              <a:gdLst/>
              <a:ahLst/>
              <a:cxnLst/>
              <a:rect l="l" t="t" r="r" b="b"/>
              <a:pathLst>
                <a:path w="502" h="568" extrusionOk="0">
                  <a:moveTo>
                    <a:pt x="318" y="1"/>
                  </a:moveTo>
                  <a:cubicBezTo>
                    <a:pt x="275" y="1"/>
                    <a:pt x="228" y="20"/>
                    <a:pt x="181" y="67"/>
                  </a:cubicBezTo>
                  <a:cubicBezTo>
                    <a:pt x="1" y="147"/>
                    <a:pt x="1" y="488"/>
                    <a:pt x="181" y="568"/>
                  </a:cubicBezTo>
                  <a:cubicBezTo>
                    <a:pt x="261" y="568"/>
                    <a:pt x="341" y="568"/>
                    <a:pt x="421" y="488"/>
                  </a:cubicBezTo>
                  <a:cubicBezTo>
                    <a:pt x="501" y="407"/>
                    <a:pt x="501" y="327"/>
                    <a:pt x="501" y="227"/>
                  </a:cubicBezTo>
                  <a:cubicBezTo>
                    <a:pt x="501" y="114"/>
                    <a:pt x="421" y="1"/>
                    <a:pt x="31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34" name="Google Shape;1634;p40"/>
          <p:cNvGrpSpPr/>
          <p:nvPr/>
        </p:nvGrpSpPr>
        <p:grpSpPr>
          <a:xfrm>
            <a:off x="2538679" y="1096961"/>
            <a:ext cx="590911" cy="893316"/>
            <a:chOff x="2538679" y="1096961"/>
            <a:chExt cx="590911" cy="893316"/>
          </a:xfrm>
        </p:grpSpPr>
        <p:sp>
          <p:nvSpPr>
            <p:cNvPr id="1635" name="Google Shape;1635;p40"/>
            <p:cNvSpPr/>
            <p:nvPr/>
          </p:nvSpPr>
          <p:spPr>
            <a:xfrm>
              <a:off x="2538679" y="1259389"/>
              <a:ext cx="590911" cy="730888"/>
            </a:xfrm>
            <a:custGeom>
              <a:avLst/>
              <a:gdLst/>
              <a:ahLst/>
              <a:cxnLst/>
              <a:rect l="l" t="t" r="r" b="b"/>
              <a:pathLst>
                <a:path w="5737" h="7096" extrusionOk="0">
                  <a:moveTo>
                    <a:pt x="2904" y="1"/>
                  </a:moveTo>
                  <a:cubicBezTo>
                    <a:pt x="2852" y="1"/>
                    <a:pt x="2799" y="2"/>
                    <a:pt x="2744" y="5"/>
                  </a:cubicBezTo>
                  <a:cubicBezTo>
                    <a:pt x="0" y="166"/>
                    <a:pt x="501" y="4592"/>
                    <a:pt x="1583" y="6174"/>
                  </a:cubicBezTo>
                  <a:cubicBezTo>
                    <a:pt x="1903" y="6675"/>
                    <a:pt x="2504" y="7095"/>
                    <a:pt x="3085" y="7095"/>
                  </a:cubicBezTo>
                  <a:cubicBezTo>
                    <a:pt x="3746" y="7015"/>
                    <a:pt x="4246" y="6435"/>
                    <a:pt x="4507" y="5854"/>
                  </a:cubicBezTo>
                  <a:cubicBezTo>
                    <a:pt x="5392" y="4202"/>
                    <a:pt x="5736" y="1"/>
                    <a:pt x="290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6" name="Google Shape;1636;p40"/>
            <p:cNvSpPr/>
            <p:nvPr/>
          </p:nvSpPr>
          <p:spPr>
            <a:xfrm>
              <a:off x="2693384" y="1096961"/>
              <a:ext cx="290975" cy="267800"/>
            </a:xfrm>
            <a:custGeom>
              <a:avLst/>
              <a:gdLst/>
              <a:ahLst/>
              <a:cxnLst/>
              <a:rect l="l" t="t" r="r" b="b"/>
              <a:pathLst>
                <a:path w="2825" h="2600" extrusionOk="0">
                  <a:moveTo>
                    <a:pt x="1162" y="0"/>
                  </a:moveTo>
                  <a:cubicBezTo>
                    <a:pt x="902" y="0"/>
                    <a:pt x="742" y="160"/>
                    <a:pt x="661" y="320"/>
                  </a:cubicBezTo>
                  <a:lnTo>
                    <a:pt x="1" y="2083"/>
                  </a:lnTo>
                  <a:cubicBezTo>
                    <a:pt x="1" y="2083"/>
                    <a:pt x="517" y="2599"/>
                    <a:pt x="1354" y="2599"/>
                  </a:cubicBezTo>
                  <a:cubicBezTo>
                    <a:pt x="1772" y="2599"/>
                    <a:pt x="2270" y="2470"/>
                    <a:pt x="2825" y="2083"/>
                  </a:cubicBezTo>
                  <a:lnTo>
                    <a:pt x="2324" y="421"/>
                  </a:lnTo>
                  <a:cubicBezTo>
                    <a:pt x="2244" y="160"/>
                    <a:pt x="2084" y="0"/>
                    <a:pt x="1823" y="0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40"/>
            <p:cNvSpPr/>
            <p:nvPr/>
          </p:nvSpPr>
          <p:spPr>
            <a:xfrm>
              <a:off x="2641781" y="1379485"/>
              <a:ext cx="103309" cy="356174"/>
            </a:xfrm>
            <a:custGeom>
              <a:avLst/>
              <a:gdLst/>
              <a:ahLst/>
              <a:cxnLst/>
              <a:rect l="l" t="t" r="r" b="b"/>
              <a:pathLst>
                <a:path w="1003" h="3458" extrusionOk="0">
                  <a:moveTo>
                    <a:pt x="582" y="1"/>
                  </a:moveTo>
                  <a:cubicBezTo>
                    <a:pt x="321" y="1"/>
                    <a:pt x="241" y="422"/>
                    <a:pt x="241" y="582"/>
                  </a:cubicBezTo>
                  <a:cubicBezTo>
                    <a:pt x="81" y="1083"/>
                    <a:pt x="1" y="1683"/>
                    <a:pt x="81" y="2264"/>
                  </a:cubicBezTo>
                  <a:cubicBezTo>
                    <a:pt x="81" y="2505"/>
                    <a:pt x="161" y="2845"/>
                    <a:pt x="321" y="3186"/>
                  </a:cubicBezTo>
                  <a:cubicBezTo>
                    <a:pt x="321" y="3266"/>
                    <a:pt x="401" y="3426"/>
                    <a:pt x="582" y="3426"/>
                  </a:cubicBezTo>
                  <a:cubicBezTo>
                    <a:pt x="603" y="3447"/>
                    <a:pt x="625" y="3457"/>
                    <a:pt x="646" y="3457"/>
                  </a:cubicBezTo>
                  <a:cubicBezTo>
                    <a:pt x="705" y="3457"/>
                    <a:pt x="763" y="3383"/>
                    <a:pt x="822" y="3266"/>
                  </a:cubicBezTo>
                  <a:lnTo>
                    <a:pt x="822" y="3005"/>
                  </a:lnTo>
                  <a:cubicBezTo>
                    <a:pt x="822" y="2685"/>
                    <a:pt x="662" y="2344"/>
                    <a:pt x="662" y="2004"/>
                  </a:cubicBezTo>
                  <a:cubicBezTo>
                    <a:pt x="662" y="1763"/>
                    <a:pt x="742" y="1503"/>
                    <a:pt x="822" y="1263"/>
                  </a:cubicBezTo>
                  <a:cubicBezTo>
                    <a:pt x="1002" y="1002"/>
                    <a:pt x="1002" y="762"/>
                    <a:pt x="1002" y="502"/>
                  </a:cubicBezTo>
                  <a:cubicBezTo>
                    <a:pt x="902" y="341"/>
                    <a:pt x="822" y="81"/>
                    <a:pt x="58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40"/>
            <p:cNvSpPr/>
            <p:nvPr/>
          </p:nvSpPr>
          <p:spPr>
            <a:xfrm>
              <a:off x="2701623" y="1757489"/>
              <a:ext cx="51706" cy="61594"/>
            </a:xfrm>
            <a:custGeom>
              <a:avLst/>
              <a:gdLst/>
              <a:ahLst/>
              <a:cxnLst/>
              <a:rect l="l" t="t" r="r" b="b"/>
              <a:pathLst>
                <a:path w="502" h="598" extrusionOk="0">
                  <a:moveTo>
                    <a:pt x="286" y="0"/>
                  </a:moveTo>
                  <a:cubicBezTo>
                    <a:pt x="216" y="0"/>
                    <a:pt x="141" y="28"/>
                    <a:pt x="81" y="96"/>
                  </a:cubicBezTo>
                  <a:cubicBezTo>
                    <a:pt x="1" y="257"/>
                    <a:pt x="81" y="597"/>
                    <a:pt x="241" y="597"/>
                  </a:cubicBezTo>
                  <a:cubicBezTo>
                    <a:pt x="321" y="597"/>
                    <a:pt x="421" y="517"/>
                    <a:pt x="421" y="417"/>
                  </a:cubicBezTo>
                  <a:cubicBezTo>
                    <a:pt x="501" y="337"/>
                    <a:pt x="501" y="257"/>
                    <a:pt x="501" y="176"/>
                  </a:cubicBezTo>
                  <a:cubicBezTo>
                    <a:pt x="501" y="77"/>
                    <a:pt x="400" y="0"/>
                    <a:pt x="2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39" name="Google Shape;1639;p40"/>
          <p:cNvGrpSpPr/>
          <p:nvPr/>
        </p:nvGrpSpPr>
        <p:grpSpPr>
          <a:xfrm>
            <a:off x="4211074" y="1086959"/>
            <a:ext cx="682119" cy="930028"/>
            <a:chOff x="4211074" y="1086959"/>
            <a:chExt cx="682119" cy="930028"/>
          </a:xfrm>
        </p:grpSpPr>
        <p:sp>
          <p:nvSpPr>
            <p:cNvPr id="1640" name="Google Shape;1640;p40"/>
            <p:cNvSpPr/>
            <p:nvPr/>
          </p:nvSpPr>
          <p:spPr>
            <a:xfrm rot="371984">
              <a:off x="4248577" y="1258910"/>
              <a:ext cx="607112" cy="727422"/>
            </a:xfrm>
            <a:custGeom>
              <a:avLst/>
              <a:gdLst/>
              <a:ahLst/>
              <a:cxnLst/>
              <a:rect l="l" t="t" r="r" b="b"/>
              <a:pathLst>
                <a:path w="5894" h="7062" extrusionOk="0">
                  <a:moveTo>
                    <a:pt x="3148" y="0"/>
                  </a:moveTo>
                  <a:cubicBezTo>
                    <a:pt x="3002" y="0"/>
                    <a:pt x="2847" y="13"/>
                    <a:pt x="2684" y="40"/>
                  </a:cubicBezTo>
                  <a:cubicBezTo>
                    <a:pt x="1" y="621"/>
                    <a:pt x="1002" y="4967"/>
                    <a:pt x="2344" y="6289"/>
                  </a:cubicBezTo>
                  <a:cubicBezTo>
                    <a:pt x="2723" y="6741"/>
                    <a:pt x="3233" y="7062"/>
                    <a:pt x="3814" y="7062"/>
                  </a:cubicBezTo>
                  <a:cubicBezTo>
                    <a:pt x="3877" y="7062"/>
                    <a:pt x="3941" y="7058"/>
                    <a:pt x="4006" y="7050"/>
                  </a:cubicBezTo>
                  <a:cubicBezTo>
                    <a:pt x="4607" y="6870"/>
                    <a:pt x="5008" y="6209"/>
                    <a:pt x="5268" y="5628"/>
                  </a:cubicBezTo>
                  <a:cubicBezTo>
                    <a:pt x="5893" y="3961"/>
                    <a:pt x="5712" y="0"/>
                    <a:pt x="314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40"/>
            <p:cNvSpPr/>
            <p:nvPr/>
          </p:nvSpPr>
          <p:spPr>
            <a:xfrm rot="371984">
              <a:off x="4445097" y="1101543"/>
              <a:ext cx="284809" cy="271727"/>
            </a:xfrm>
            <a:custGeom>
              <a:avLst/>
              <a:gdLst/>
              <a:ahLst/>
              <a:cxnLst/>
              <a:rect l="l" t="t" r="r" b="b"/>
              <a:pathLst>
                <a:path w="2765" h="2638" extrusionOk="0">
                  <a:moveTo>
                    <a:pt x="1603" y="1"/>
                  </a:moveTo>
                  <a:lnTo>
                    <a:pt x="842" y="81"/>
                  </a:lnTo>
                  <a:cubicBezTo>
                    <a:pt x="682" y="81"/>
                    <a:pt x="501" y="241"/>
                    <a:pt x="501" y="401"/>
                  </a:cubicBezTo>
                  <a:lnTo>
                    <a:pt x="1" y="2244"/>
                  </a:lnTo>
                  <a:cubicBezTo>
                    <a:pt x="1" y="2244"/>
                    <a:pt x="460" y="2638"/>
                    <a:pt x="1154" y="2638"/>
                  </a:cubicBezTo>
                  <a:cubicBezTo>
                    <a:pt x="1611" y="2638"/>
                    <a:pt x="2169" y="2468"/>
                    <a:pt x="2765" y="1904"/>
                  </a:cubicBezTo>
                  <a:lnTo>
                    <a:pt x="2104" y="241"/>
                  </a:lnTo>
                  <a:cubicBezTo>
                    <a:pt x="2004" y="81"/>
                    <a:pt x="1763" y="1"/>
                    <a:pt x="1603" y="1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40"/>
            <p:cNvSpPr/>
            <p:nvPr/>
          </p:nvSpPr>
          <p:spPr>
            <a:xfrm rot="371984">
              <a:off x="4392552" y="1387195"/>
              <a:ext cx="103211" cy="352792"/>
            </a:xfrm>
            <a:custGeom>
              <a:avLst/>
              <a:gdLst/>
              <a:ahLst/>
              <a:cxnLst/>
              <a:rect l="l" t="t" r="r" b="b"/>
              <a:pathLst>
                <a:path w="1002" h="3425" extrusionOk="0">
                  <a:moveTo>
                    <a:pt x="341" y="0"/>
                  </a:moveTo>
                  <a:cubicBezTo>
                    <a:pt x="81" y="0"/>
                    <a:pt x="81" y="421"/>
                    <a:pt x="81" y="601"/>
                  </a:cubicBezTo>
                  <a:cubicBezTo>
                    <a:pt x="1" y="1182"/>
                    <a:pt x="1" y="1763"/>
                    <a:pt x="161" y="2263"/>
                  </a:cubicBezTo>
                  <a:cubicBezTo>
                    <a:pt x="161" y="2604"/>
                    <a:pt x="341" y="2924"/>
                    <a:pt x="501" y="3185"/>
                  </a:cubicBezTo>
                  <a:cubicBezTo>
                    <a:pt x="501" y="3265"/>
                    <a:pt x="581" y="3425"/>
                    <a:pt x="762" y="3425"/>
                  </a:cubicBezTo>
                  <a:cubicBezTo>
                    <a:pt x="842" y="3425"/>
                    <a:pt x="1002" y="3345"/>
                    <a:pt x="1002" y="3265"/>
                  </a:cubicBezTo>
                  <a:lnTo>
                    <a:pt x="1002" y="2924"/>
                  </a:lnTo>
                  <a:cubicBezTo>
                    <a:pt x="922" y="2604"/>
                    <a:pt x="762" y="2343"/>
                    <a:pt x="661" y="2003"/>
                  </a:cubicBezTo>
                  <a:cubicBezTo>
                    <a:pt x="661" y="1763"/>
                    <a:pt x="762" y="1502"/>
                    <a:pt x="762" y="1262"/>
                  </a:cubicBezTo>
                  <a:cubicBezTo>
                    <a:pt x="842" y="1002"/>
                    <a:pt x="922" y="681"/>
                    <a:pt x="842" y="421"/>
                  </a:cubicBezTo>
                  <a:cubicBezTo>
                    <a:pt x="762" y="260"/>
                    <a:pt x="581" y="0"/>
                    <a:pt x="3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40"/>
            <p:cNvSpPr/>
            <p:nvPr/>
          </p:nvSpPr>
          <p:spPr>
            <a:xfrm rot="371984">
              <a:off x="4454287" y="1768333"/>
              <a:ext cx="59949" cy="55829"/>
            </a:xfrm>
            <a:custGeom>
              <a:avLst/>
              <a:gdLst/>
              <a:ahLst/>
              <a:cxnLst/>
              <a:rect l="l" t="t" r="r" b="b"/>
              <a:pathLst>
                <a:path w="582" h="542" extrusionOk="0">
                  <a:moveTo>
                    <a:pt x="291" y="0"/>
                  </a:moveTo>
                  <a:cubicBezTo>
                    <a:pt x="206" y="0"/>
                    <a:pt x="121" y="40"/>
                    <a:pt x="81" y="120"/>
                  </a:cubicBezTo>
                  <a:cubicBezTo>
                    <a:pt x="1" y="201"/>
                    <a:pt x="81" y="541"/>
                    <a:pt x="321" y="541"/>
                  </a:cubicBezTo>
                  <a:cubicBezTo>
                    <a:pt x="421" y="541"/>
                    <a:pt x="421" y="461"/>
                    <a:pt x="501" y="361"/>
                  </a:cubicBezTo>
                  <a:cubicBezTo>
                    <a:pt x="501" y="281"/>
                    <a:pt x="582" y="201"/>
                    <a:pt x="501" y="120"/>
                  </a:cubicBezTo>
                  <a:cubicBezTo>
                    <a:pt x="461" y="40"/>
                    <a:pt x="376" y="0"/>
                    <a:pt x="29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44" name="Google Shape;1644;p40"/>
          <p:cNvSpPr txBox="1"/>
          <p:nvPr/>
        </p:nvSpPr>
        <p:spPr>
          <a:xfrm>
            <a:off x="5626596" y="3961850"/>
            <a:ext cx="1320900" cy="7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Mercury is the closest planet to the Sun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45" name="Google Shape;1645;p40"/>
          <p:cNvSpPr txBox="1"/>
          <p:nvPr/>
        </p:nvSpPr>
        <p:spPr>
          <a:xfrm>
            <a:off x="448117" y="3961850"/>
            <a:ext cx="13167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Venus has a beautiful name and is the second one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46" name="Google Shape;1646;p40"/>
          <p:cNvSpPr txBox="1"/>
          <p:nvPr/>
        </p:nvSpPr>
        <p:spPr>
          <a:xfrm>
            <a:off x="2173685" y="3961850"/>
            <a:ext cx="1320900" cy="7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Despite being red, Mars is actually a cold place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47" name="Google Shape;1647;p40"/>
          <p:cNvSpPr txBox="1"/>
          <p:nvPr/>
        </p:nvSpPr>
        <p:spPr>
          <a:xfrm>
            <a:off x="3900140" y="3961850"/>
            <a:ext cx="1320900" cy="7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It’s a gas giant and the biggest planet in the Solar System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48" name="Google Shape;1648;p40"/>
          <p:cNvSpPr txBox="1"/>
          <p:nvPr/>
        </p:nvSpPr>
        <p:spPr>
          <a:xfrm>
            <a:off x="649267" y="3746700"/>
            <a:ext cx="9144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Venus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649" name="Google Shape;1649;p40"/>
          <p:cNvSpPr txBox="1"/>
          <p:nvPr/>
        </p:nvSpPr>
        <p:spPr>
          <a:xfrm>
            <a:off x="2376935" y="3746700"/>
            <a:ext cx="9144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Mars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650" name="Google Shape;1650;p40"/>
          <p:cNvSpPr txBox="1"/>
          <p:nvPr/>
        </p:nvSpPr>
        <p:spPr>
          <a:xfrm>
            <a:off x="4103390" y="3746700"/>
            <a:ext cx="9144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Jupiter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651" name="Google Shape;1651;p40"/>
          <p:cNvSpPr txBox="1"/>
          <p:nvPr/>
        </p:nvSpPr>
        <p:spPr>
          <a:xfrm>
            <a:off x="5829846" y="3746700"/>
            <a:ext cx="9144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Mercury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652" name="Google Shape;1652;p40"/>
          <p:cNvSpPr txBox="1"/>
          <p:nvPr/>
        </p:nvSpPr>
        <p:spPr>
          <a:xfrm>
            <a:off x="7341569" y="3961850"/>
            <a:ext cx="1320900" cy="7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It’s composed mostly of hydrogen and helium 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53" name="Google Shape;1653;p40"/>
          <p:cNvSpPr txBox="1"/>
          <p:nvPr/>
        </p:nvSpPr>
        <p:spPr>
          <a:xfrm>
            <a:off x="7544819" y="3746700"/>
            <a:ext cx="9144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Saturn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1654" name="Google Shape;1654;p40"/>
          <p:cNvGrpSpPr/>
          <p:nvPr/>
        </p:nvGrpSpPr>
        <p:grpSpPr>
          <a:xfrm>
            <a:off x="6033241" y="2770240"/>
            <a:ext cx="443530" cy="485792"/>
            <a:chOff x="7735741" y="2590416"/>
            <a:chExt cx="324883" cy="355839"/>
          </a:xfrm>
        </p:grpSpPr>
        <p:sp>
          <p:nvSpPr>
            <p:cNvPr id="1655" name="Google Shape;1655;p40"/>
            <p:cNvSpPr/>
            <p:nvPr/>
          </p:nvSpPr>
          <p:spPr>
            <a:xfrm>
              <a:off x="7899809" y="2736796"/>
              <a:ext cx="160815" cy="209459"/>
            </a:xfrm>
            <a:custGeom>
              <a:avLst/>
              <a:gdLst/>
              <a:ahLst/>
              <a:cxnLst/>
              <a:rect l="l" t="t" r="r" b="b"/>
              <a:pathLst>
                <a:path w="7574" h="9865" extrusionOk="0">
                  <a:moveTo>
                    <a:pt x="6002" y="1"/>
                  </a:moveTo>
                  <a:lnTo>
                    <a:pt x="1" y="1608"/>
                  </a:lnTo>
                  <a:lnTo>
                    <a:pt x="287" y="4013"/>
                  </a:lnTo>
                  <a:cubicBezTo>
                    <a:pt x="703" y="5549"/>
                    <a:pt x="2096" y="6561"/>
                    <a:pt x="3609" y="6561"/>
                  </a:cubicBezTo>
                  <a:cubicBezTo>
                    <a:pt x="3740" y="6561"/>
                    <a:pt x="3882" y="6549"/>
                    <a:pt x="4013" y="6537"/>
                  </a:cubicBezTo>
                  <a:lnTo>
                    <a:pt x="4537" y="8513"/>
                  </a:lnTo>
                  <a:lnTo>
                    <a:pt x="3109" y="8894"/>
                  </a:lnTo>
                  <a:cubicBezTo>
                    <a:pt x="2847" y="8966"/>
                    <a:pt x="2692" y="9240"/>
                    <a:pt x="2763" y="9502"/>
                  </a:cubicBezTo>
                  <a:cubicBezTo>
                    <a:pt x="2823" y="9720"/>
                    <a:pt x="3024" y="9864"/>
                    <a:pt x="3241" y="9864"/>
                  </a:cubicBezTo>
                  <a:cubicBezTo>
                    <a:pt x="3284" y="9864"/>
                    <a:pt x="3327" y="9859"/>
                    <a:pt x="3370" y="9847"/>
                  </a:cubicBezTo>
                  <a:lnTo>
                    <a:pt x="7157" y="8823"/>
                  </a:lnTo>
                  <a:cubicBezTo>
                    <a:pt x="7419" y="8763"/>
                    <a:pt x="7573" y="8490"/>
                    <a:pt x="7502" y="8228"/>
                  </a:cubicBezTo>
                  <a:cubicBezTo>
                    <a:pt x="7452" y="8009"/>
                    <a:pt x="7253" y="7865"/>
                    <a:pt x="7036" y="7865"/>
                  </a:cubicBezTo>
                  <a:cubicBezTo>
                    <a:pt x="6993" y="7865"/>
                    <a:pt x="6950" y="7871"/>
                    <a:pt x="6907" y="7882"/>
                  </a:cubicBezTo>
                  <a:lnTo>
                    <a:pt x="5478" y="8263"/>
                  </a:lnTo>
                  <a:lnTo>
                    <a:pt x="4966" y="6263"/>
                  </a:lnTo>
                  <a:cubicBezTo>
                    <a:pt x="6502" y="5608"/>
                    <a:pt x="7371" y="3858"/>
                    <a:pt x="6907" y="2132"/>
                  </a:cubicBezTo>
                  <a:lnTo>
                    <a:pt x="600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87101B"/>
                </a:solidFill>
              </a:endParaRPr>
            </a:p>
          </p:txBody>
        </p:sp>
        <p:sp>
          <p:nvSpPr>
            <p:cNvPr id="1656" name="Google Shape;1656;p40"/>
            <p:cNvSpPr/>
            <p:nvPr/>
          </p:nvSpPr>
          <p:spPr>
            <a:xfrm>
              <a:off x="7887685" y="2590416"/>
              <a:ext cx="20999" cy="41743"/>
            </a:xfrm>
            <a:custGeom>
              <a:avLst/>
              <a:gdLst/>
              <a:ahLst/>
              <a:cxnLst/>
              <a:rect l="l" t="t" r="r" b="b"/>
              <a:pathLst>
                <a:path w="989" h="1966" extrusionOk="0">
                  <a:moveTo>
                    <a:pt x="489" y="1"/>
                  </a:moveTo>
                  <a:cubicBezTo>
                    <a:pt x="227" y="1"/>
                    <a:pt x="0" y="215"/>
                    <a:pt x="0" y="489"/>
                  </a:cubicBezTo>
                  <a:lnTo>
                    <a:pt x="0" y="1465"/>
                  </a:lnTo>
                  <a:cubicBezTo>
                    <a:pt x="0" y="1739"/>
                    <a:pt x="227" y="1965"/>
                    <a:pt x="489" y="1965"/>
                  </a:cubicBezTo>
                  <a:cubicBezTo>
                    <a:pt x="762" y="1965"/>
                    <a:pt x="989" y="1739"/>
                    <a:pt x="989" y="1465"/>
                  </a:cubicBezTo>
                  <a:lnTo>
                    <a:pt x="989" y="489"/>
                  </a:lnTo>
                  <a:cubicBezTo>
                    <a:pt x="989" y="215"/>
                    <a:pt x="762" y="1"/>
                    <a:pt x="48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87101B"/>
                </a:solidFill>
              </a:endParaRPr>
            </a:p>
          </p:txBody>
        </p:sp>
        <p:sp>
          <p:nvSpPr>
            <p:cNvPr id="1657" name="Google Shape;1657;p40"/>
            <p:cNvSpPr/>
            <p:nvPr/>
          </p:nvSpPr>
          <p:spPr>
            <a:xfrm>
              <a:off x="7824240" y="2590416"/>
              <a:ext cx="43739" cy="41743"/>
            </a:xfrm>
            <a:custGeom>
              <a:avLst/>
              <a:gdLst/>
              <a:ahLst/>
              <a:cxnLst/>
              <a:rect l="l" t="t" r="r" b="b"/>
              <a:pathLst>
                <a:path w="2060" h="1966" extrusionOk="0">
                  <a:moveTo>
                    <a:pt x="536" y="1"/>
                  </a:moveTo>
                  <a:cubicBezTo>
                    <a:pt x="411" y="1"/>
                    <a:pt x="286" y="48"/>
                    <a:pt x="191" y="144"/>
                  </a:cubicBezTo>
                  <a:cubicBezTo>
                    <a:pt x="0" y="334"/>
                    <a:pt x="0" y="644"/>
                    <a:pt x="191" y="834"/>
                  </a:cubicBezTo>
                  <a:lnTo>
                    <a:pt x="1167" y="1822"/>
                  </a:lnTo>
                  <a:cubicBezTo>
                    <a:pt x="1262" y="1918"/>
                    <a:pt x="1390" y="1965"/>
                    <a:pt x="1518" y="1965"/>
                  </a:cubicBezTo>
                  <a:cubicBezTo>
                    <a:pt x="1646" y="1965"/>
                    <a:pt x="1774" y="1918"/>
                    <a:pt x="1869" y="1822"/>
                  </a:cubicBezTo>
                  <a:cubicBezTo>
                    <a:pt x="2060" y="1620"/>
                    <a:pt x="2060" y="1311"/>
                    <a:pt x="1869" y="1120"/>
                  </a:cubicBezTo>
                  <a:lnTo>
                    <a:pt x="881" y="144"/>
                  </a:lnTo>
                  <a:cubicBezTo>
                    <a:pt x="786" y="48"/>
                    <a:pt x="661" y="1"/>
                    <a:pt x="53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87101B"/>
                </a:solidFill>
              </a:endParaRPr>
            </a:p>
          </p:txBody>
        </p:sp>
        <p:sp>
          <p:nvSpPr>
            <p:cNvPr id="1658" name="Google Shape;1658;p40"/>
            <p:cNvSpPr/>
            <p:nvPr/>
          </p:nvSpPr>
          <p:spPr>
            <a:xfrm>
              <a:off x="7928389" y="2590416"/>
              <a:ext cx="43760" cy="41743"/>
            </a:xfrm>
            <a:custGeom>
              <a:avLst/>
              <a:gdLst/>
              <a:ahLst/>
              <a:cxnLst/>
              <a:rect l="l" t="t" r="r" b="b"/>
              <a:pathLst>
                <a:path w="2061" h="1966" extrusionOk="0">
                  <a:moveTo>
                    <a:pt x="1524" y="1"/>
                  </a:moveTo>
                  <a:cubicBezTo>
                    <a:pt x="1399" y="1"/>
                    <a:pt x="1274" y="48"/>
                    <a:pt x="1179" y="144"/>
                  </a:cubicBezTo>
                  <a:lnTo>
                    <a:pt x="191" y="1120"/>
                  </a:lnTo>
                  <a:cubicBezTo>
                    <a:pt x="0" y="1311"/>
                    <a:pt x="0" y="1632"/>
                    <a:pt x="191" y="1822"/>
                  </a:cubicBezTo>
                  <a:cubicBezTo>
                    <a:pt x="286" y="1918"/>
                    <a:pt x="411" y="1965"/>
                    <a:pt x="538" y="1965"/>
                  </a:cubicBezTo>
                  <a:cubicBezTo>
                    <a:pt x="664" y="1965"/>
                    <a:pt x="792" y="1918"/>
                    <a:pt x="893" y="1822"/>
                  </a:cubicBezTo>
                  <a:lnTo>
                    <a:pt x="1870" y="834"/>
                  </a:lnTo>
                  <a:cubicBezTo>
                    <a:pt x="2060" y="644"/>
                    <a:pt x="2060" y="334"/>
                    <a:pt x="1870" y="144"/>
                  </a:cubicBezTo>
                  <a:cubicBezTo>
                    <a:pt x="1774" y="48"/>
                    <a:pt x="1649" y="1"/>
                    <a:pt x="15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87101B"/>
                </a:solidFill>
              </a:endParaRPr>
            </a:p>
          </p:txBody>
        </p:sp>
        <p:sp>
          <p:nvSpPr>
            <p:cNvPr id="1659" name="Google Shape;1659;p40"/>
            <p:cNvSpPr/>
            <p:nvPr/>
          </p:nvSpPr>
          <p:spPr>
            <a:xfrm>
              <a:off x="7887430" y="2640165"/>
              <a:ext cx="131472" cy="109793"/>
            </a:xfrm>
            <a:custGeom>
              <a:avLst/>
              <a:gdLst/>
              <a:ahLst/>
              <a:cxnLst/>
              <a:rect l="l" t="t" r="r" b="b"/>
              <a:pathLst>
                <a:path w="6192" h="5171" extrusionOk="0">
                  <a:moveTo>
                    <a:pt x="4303" y="0"/>
                  </a:moveTo>
                  <a:cubicBezTo>
                    <a:pt x="4262" y="0"/>
                    <a:pt x="4221" y="5"/>
                    <a:pt x="4180" y="15"/>
                  </a:cubicBezTo>
                  <a:lnTo>
                    <a:pt x="393" y="1039"/>
                  </a:lnTo>
                  <a:cubicBezTo>
                    <a:pt x="155" y="1099"/>
                    <a:pt x="1" y="1325"/>
                    <a:pt x="24" y="1563"/>
                  </a:cubicBezTo>
                  <a:lnTo>
                    <a:pt x="465" y="5171"/>
                  </a:lnTo>
                  <a:lnTo>
                    <a:pt x="6192" y="3647"/>
                  </a:lnTo>
                  <a:lnTo>
                    <a:pt x="4763" y="301"/>
                  </a:lnTo>
                  <a:cubicBezTo>
                    <a:pt x="4684" y="114"/>
                    <a:pt x="4499" y="0"/>
                    <a:pt x="43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87101B"/>
                </a:solidFill>
              </a:endParaRPr>
            </a:p>
          </p:txBody>
        </p:sp>
        <p:sp>
          <p:nvSpPr>
            <p:cNvPr id="1660" name="Google Shape;1660;p40"/>
            <p:cNvSpPr/>
            <p:nvPr/>
          </p:nvSpPr>
          <p:spPr>
            <a:xfrm>
              <a:off x="7777464" y="2640165"/>
              <a:ext cx="98094" cy="103721"/>
            </a:xfrm>
            <a:custGeom>
              <a:avLst/>
              <a:gdLst/>
              <a:ahLst/>
              <a:cxnLst/>
              <a:rect l="l" t="t" r="r" b="b"/>
              <a:pathLst>
                <a:path w="4620" h="4885" extrusionOk="0">
                  <a:moveTo>
                    <a:pt x="1882" y="0"/>
                  </a:moveTo>
                  <a:cubicBezTo>
                    <a:pt x="1693" y="0"/>
                    <a:pt x="1508" y="114"/>
                    <a:pt x="1429" y="301"/>
                  </a:cubicBezTo>
                  <a:lnTo>
                    <a:pt x="0" y="3647"/>
                  </a:lnTo>
                  <a:lnTo>
                    <a:pt x="4620" y="4885"/>
                  </a:lnTo>
                  <a:lnTo>
                    <a:pt x="4096" y="575"/>
                  </a:lnTo>
                  <a:lnTo>
                    <a:pt x="2001" y="15"/>
                  </a:lnTo>
                  <a:cubicBezTo>
                    <a:pt x="1962" y="5"/>
                    <a:pt x="1922" y="0"/>
                    <a:pt x="18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87101B"/>
                </a:solidFill>
              </a:endParaRPr>
            </a:p>
          </p:txBody>
        </p:sp>
        <p:sp>
          <p:nvSpPr>
            <p:cNvPr id="1661" name="Google Shape;1661;p40"/>
            <p:cNvSpPr/>
            <p:nvPr/>
          </p:nvSpPr>
          <p:spPr>
            <a:xfrm>
              <a:off x="7735741" y="2736796"/>
              <a:ext cx="150453" cy="209459"/>
            </a:xfrm>
            <a:custGeom>
              <a:avLst/>
              <a:gdLst/>
              <a:ahLst/>
              <a:cxnLst/>
              <a:rect l="l" t="t" r="r" b="b"/>
              <a:pathLst>
                <a:path w="7086" h="9865" extrusionOk="0">
                  <a:moveTo>
                    <a:pt x="1584" y="1"/>
                  </a:moveTo>
                  <a:lnTo>
                    <a:pt x="644" y="2227"/>
                  </a:lnTo>
                  <a:cubicBezTo>
                    <a:pt x="191" y="3906"/>
                    <a:pt x="1072" y="5608"/>
                    <a:pt x="2608" y="6263"/>
                  </a:cubicBezTo>
                  <a:lnTo>
                    <a:pt x="2096" y="8263"/>
                  </a:lnTo>
                  <a:lnTo>
                    <a:pt x="668" y="7882"/>
                  </a:lnTo>
                  <a:cubicBezTo>
                    <a:pt x="624" y="7871"/>
                    <a:pt x="581" y="7865"/>
                    <a:pt x="538" y="7865"/>
                  </a:cubicBezTo>
                  <a:cubicBezTo>
                    <a:pt x="321" y="7865"/>
                    <a:pt x="122" y="8009"/>
                    <a:pt x="72" y="8228"/>
                  </a:cubicBezTo>
                  <a:cubicBezTo>
                    <a:pt x="1" y="8490"/>
                    <a:pt x="156" y="8763"/>
                    <a:pt x="418" y="8835"/>
                  </a:cubicBezTo>
                  <a:lnTo>
                    <a:pt x="4204" y="9847"/>
                  </a:lnTo>
                  <a:cubicBezTo>
                    <a:pt x="4247" y="9859"/>
                    <a:pt x="4291" y="9864"/>
                    <a:pt x="4333" y="9864"/>
                  </a:cubicBezTo>
                  <a:cubicBezTo>
                    <a:pt x="4551" y="9864"/>
                    <a:pt x="4751" y="9720"/>
                    <a:pt x="4811" y="9502"/>
                  </a:cubicBezTo>
                  <a:cubicBezTo>
                    <a:pt x="4882" y="9240"/>
                    <a:pt x="4728" y="8966"/>
                    <a:pt x="4466" y="8894"/>
                  </a:cubicBezTo>
                  <a:lnTo>
                    <a:pt x="3037" y="8513"/>
                  </a:lnTo>
                  <a:lnTo>
                    <a:pt x="3561" y="6537"/>
                  </a:lnTo>
                  <a:cubicBezTo>
                    <a:pt x="3692" y="6549"/>
                    <a:pt x="3823" y="6561"/>
                    <a:pt x="3954" y="6561"/>
                  </a:cubicBezTo>
                  <a:cubicBezTo>
                    <a:pt x="5287" y="6561"/>
                    <a:pt x="6514" y="5775"/>
                    <a:pt x="7085" y="4513"/>
                  </a:cubicBezTo>
                  <a:lnTo>
                    <a:pt x="6716" y="1382"/>
                  </a:lnTo>
                  <a:lnTo>
                    <a:pt x="158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87101B"/>
                </a:solidFill>
              </a:endParaRPr>
            </a:p>
          </p:txBody>
        </p:sp>
      </p:grpSp>
      <p:grpSp>
        <p:nvGrpSpPr>
          <p:cNvPr id="1662" name="Google Shape;1662;p40"/>
          <p:cNvGrpSpPr/>
          <p:nvPr/>
        </p:nvGrpSpPr>
        <p:grpSpPr>
          <a:xfrm>
            <a:off x="7764377" y="2776096"/>
            <a:ext cx="475297" cy="474080"/>
            <a:chOff x="2988527" y="3699563"/>
            <a:chExt cx="392807" cy="391802"/>
          </a:xfrm>
        </p:grpSpPr>
        <p:sp>
          <p:nvSpPr>
            <p:cNvPr id="1663" name="Google Shape;1663;p40"/>
            <p:cNvSpPr/>
            <p:nvPr/>
          </p:nvSpPr>
          <p:spPr>
            <a:xfrm>
              <a:off x="3105730" y="3722406"/>
              <a:ext cx="23123" cy="23123"/>
            </a:xfrm>
            <a:custGeom>
              <a:avLst/>
              <a:gdLst/>
              <a:ahLst/>
              <a:cxnLst/>
              <a:rect l="l" t="t" r="r" b="b"/>
              <a:pathLst>
                <a:path w="989" h="989" extrusionOk="0">
                  <a:moveTo>
                    <a:pt x="500" y="0"/>
                  </a:moveTo>
                  <a:cubicBezTo>
                    <a:pt x="226" y="0"/>
                    <a:pt x="0" y="226"/>
                    <a:pt x="0" y="488"/>
                  </a:cubicBezTo>
                  <a:cubicBezTo>
                    <a:pt x="0" y="762"/>
                    <a:pt x="226" y="988"/>
                    <a:pt x="500" y="988"/>
                  </a:cubicBezTo>
                  <a:cubicBezTo>
                    <a:pt x="762" y="988"/>
                    <a:pt x="988" y="762"/>
                    <a:pt x="988" y="488"/>
                  </a:cubicBezTo>
                  <a:cubicBezTo>
                    <a:pt x="988" y="226"/>
                    <a:pt x="774" y="0"/>
                    <a:pt x="50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40"/>
            <p:cNvSpPr/>
            <p:nvPr/>
          </p:nvSpPr>
          <p:spPr>
            <a:xfrm>
              <a:off x="3174748" y="3699563"/>
              <a:ext cx="22866" cy="22866"/>
            </a:xfrm>
            <a:custGeom>
              <a:avLst/>
              <a:gdLst/>
              <a:ahLst/>
              <a:cxnLst/>
              <a:rect l="l" t="t" r="r" b="b"/>
              <a:pathLst>
                <a:path w="978" h="978" extrusionOk="0">
                  <a:moveTo>
                    <a:pt x="489" y="1"/>
                  </a:moveTo>
                  <a:cubicBezTo>
                    <a:pt x="215" y="1"/>
                    <a:pt x="1" y="215"/>
                    <a:pt x="1" y="489"/>
                  </a:cubicBezTo>
                  <a:cubicBezTo>
                    <a:pt x="1" y="763"/>
                    <a:pt x="215" y="977"/>
                    <a:pt x="489" y="977"/>
                  </a:cubicBezTo>
                  <a:cubicBezTo>
                    <a:pt x="763" y="977"/>
                    <a:pt x="977" y="763"/>
                    <a:pt x="977" y="489"/>
                  </a:cubicBezTo>
                  <a:cubicBezTo>
                    <a:pt x="977" y="215"/>
                    <a:pt x="763" y="1"/>
                    <a:pt x="4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40"/>
            <p:cNvSpPr/>
            <p:nvPr/>
          </p:nvSpPr>
          <p:spPr>
            <a:xfrm>
              <a:off x="3335369" y="3952044"/>
              <a:ext cx="23146" cy="22866"/>
            </a:xfrm>
            <a:custGeom>
              <a:avLst/>
              <a:gdLst/>
              <a:ahLst/>
              <a:cxnLst/>
              <a:rect l="l" t="t" r="r" b="b"/>
              <a:pathLst>
                <a:path w="990" h="978" extrusionOk="0">
                  <a:moveTo>
                    <a:pt x="501" y="1"/>
                  </a:moveTo>
                  <a:cubicBezTo>
                    <a:pt x="227" y="1"/>
                    <a:pt x="1" y="215"/>
                    <a:pt x="1" y="489"/>
                  </a:cubicBezTo>
                  <a:cubicBezTo>
                    <a:pt x="1" y="763"/>
                    <a:pt x="227" y="977"/>
                    <a:pt x="501" y="977"/>
                  </a:cubicBezTo>
                  <a:cubicBezTo>
                    <a:pt x="763" y="977"/>
                    <a:pt x="989" y="763"/>
                    <a:pt x="989" y="489"/>
                  </a:cubicBezTo>
                  <a:cubicBezTo>
                    <a:pt x="989" y="215"/>
                    <a:pt x="763" y="1"/>
                    <a:pt x="5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40"/>
            <p:cNvSpPr/>
            <p:nvPr/>
          </p:nvSpPr>
          <p:spPr>
            <a:xfrm>
              <a:off x="3358492" y="3883283"/>
              <a:ext cx="22842" cy="22866"/>
            </a:xfrm>
            <a:custGeom>
              <a:avLst/>
              <a:gdLst/>
              <a:ahLst/>
              <a:cxnLst/>
              <a:rect l="l" t="t" r="r" b="b"/>
              <a:pathLst>
                <a:path w="977" h="978" extrusionOk="0">
                  <a:moveTo>
                    <a:pt x="488" y="1"/>
                  </a:moveTo>
                  <a:cubicBezTo>
                    <a:pt x="214" y="1"/>
                    <a:pt x="0" y="215"/>
                    <a:pt x="0" y="489"/>
                  </a:cubicBezTo>
                  <a:cubicBezTo>
                    <a:pt x="0" y="751"/>
                    <a:pt x="214" y="977"/>
                    <a:pt x="488" y="977"/>
                  </a:cubicBezTo>
                  <a:cubicBezTo>
                    <a:pt x="762" y="977"/>
                    <a:pt x="976" y="763"/>
                    <a:pt x="976" y="489"/>
                  </a:cubicBezTo>
                  <a:cubicBezTo>
                    <a:pt x="976" y="215"/>
                    <a:pt x="762" y="1"/>
                    <a:pt x="4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40"/>
            <p:cNvSpPr/>
            <p:nvPr/>
          </p:nvSpPr>
          <p:spPr>
            <a:xfrm>
              <a:off x="3071759" y="3822612"/>
              <a:ext cx="187648" cy="185333"/>
            </a:xfrm>
            <a:custGeom>
              <a:avLst/>
              <a:gdLst/>
              <a:ahLst/>
              <a:cxnLst/>
              <a:rect l="l" t="t" r="r" b="b"/>
              <a:pathLst>
                <a:path w="8026" h="7927" extrusionOk="0">
                  <a:moveTo>
                    <a:pt x="547" y="0"/>
                  </a:moveTo>
                  <a:cubicBezTo>
                    <a:pt x="420" y="0"/>
                    <a:pt x="292" y="48"/>
                    <a:pt x="191" y="143"/>
                  </a:cubicBezTo>
                  <a:cubicBezTo>
                    <a:pt x="1" y="334"/>
                    <a:pt x="1" y="643"/>
                    <a:pt x="191" y="834"/>
                  </a:cubicBezTo>
                  <a:lnTo>
                    <a:pt x="7144" y="7775"/>
                  </a:lnTo>
                  <a:cubicBezTo>
                    <a:pt x="7240" y="7876"/>
                    <a:pt x="7365" y="7927"/>
                    <a:pt x="7490" y="7927"/>
                  </a:cubicBezTo>
                  <a:cubicBezTo>
                    <a:pt x="7615" y="7927"/>
                    <a:pt x="7740" y="7876"/>
                    <a:pt x="7835" y="7775"/>
                  </a:cubicBezTo>
                  <a:cubicBezTo>
                    <a:pt x="8025" y="7585"/>
                    <a:pt x="8025" y="7275"/>
                    <a:pt x="7835" y="7085"/>
                  </a:cubicBezTo>
                  <a:lnTo>
                    <a:pt x="894" y="143"/>
                  </a:lnTo>
                  <a:cubicBezTo>
                    <a:pt x="798" y="48"/>
                    <a:pt x="673" y="0"/>
                    <a:pt x="5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40"/>
            <p:cNvSpPr/>
            <p:nvPr/>
          </p:nvSpPr>
          <p:spPr>
            <a:xfrm>
              <a:off x="3185339" y="3765261"/>
              <a:ext cx="131419" cy="128917"/>
            </a:xfrm>
            <a:custGeom>
              <a:avLst/>
              <a:gdLst/>
              <a:ahLst/>
              <a:cxnLst/>
              <a:rect l="l" t="t" r="r" b="b"/>
              <a:pathLst>
                <a:path w="5621" h="5514" extrusionOk="0">
                  <a:moveTo>
                    <a:pt x="5084" y="1"/>
                  </a:moveTo>
                  <a:cubicBezTo>
                    <a:pt x="4959" y="1"/>
                    <a:pt x="4834" y="48"/>
                    <a:pt x="4739" y="144"/>
                  </a:cubicBezTo>
                  <a:lnTo>
                    <a:pt x="203" y="4680"/>
                  </a:lnTo>
                  <a:cubicBezTo>
                    <a:pt x="0" y="4870"/>
                    <a:pt x="0" y="5180"/>
                    <a:pt x="203" y="5370"/>
                  </a:cubicBezTo>
                  <a:cubicBezTo>
                    <a:pt x="298" y="5466"/>
                    <a:pt x="423" y="5513"/>
                    <a:pt x="548" y="5513"/>
                  </a:cubicBezTo>
                  <a:cubicBezTo>
                    <a:pt x="673" y="5513"/>
                    <a:pt x="798" y="5466"/>
                    <a:pt x="893" y="5370"/>
                  </a:cubicBezTo>
                  <a:lnTo>
                    <a:pt x="5430" y="834"/>
                  </a:lnTo>
                  <a:cubicBezTo>
                    <a:pt x="5620" y="644"/>
                    <a:pt x="5620" y="334"/>
                    <a:pt x="5430" y="144"/>
                  </a:cubicBezTo>
                  <a:cubicBezTo>
                    <a:pt x="5334" y="48"/>
                    <a:pt x="5209" y="1"/>
                    <a:pt x="50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40"/>
            <p:cNvSpPr/>
            <p:nvPr/>
          </p:nvSpPr>
          <p:spPr>
            <a:xfrm>
              <a:off x="3312550" y="3699563"/>
              <a:ext cx="68784" cy="68784"/>
            </a:xfrm>
            <a:custGeom>
              <a:avLst/>
              <a:gdLst/>
              <a:ahLst/>
              <a:cxnLst/>
              <a:rect l="l" t="t" r="r" b="b"/>
              <a:pathLst>
                <a:path w="2942" h="2942" extrusionOk="0">
                  <a:moveTo>
                    <a:pt x="1477" y="1"/>
                  </a:moveTo>
                  <a:cubicBezTo>
                    <a:pt x="655" y="1"/>
                    <a:pt x="1" y="656"/>
                    <a:pt x="1" y="1465"/>
                  </a:cubicBezTo>
                  <a:cubicBezTo>
                    <a:pt x="1" y="2287"/>
                    <a:pt x="655" y="2942"/>
                    <a:pt x="1477" y="2942"/>
                  </a:cubicBezTo>
                  <a:cubicBezTo>
                    <a:pt x="2287" y="2942"/>
                    <a:pt x="2941" y="2287"/>
                    <a:pt x="2941" y="1465"/>
                  </a:cubicBezTo>
                  <a:cubicBezTo>
                    <a:pt x="2941" y="656"/>
                    <a:pt x="2287" y="1"/>
                    <a:pt x="14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40"/>
            <p:cNvSpPr/>
            <p:nvPr/>
          </p:nvSpPr>
          <p:spPr>
            <a:xfrm>
              <a:off x="3227096" y="3909375"/>
              <a:ext cx="92445" cy="38250"/>
            </a:xfrm>
            <a:custGeom>
              <a:avLst/>
              <a:gdLst/>
              <a:ahLst/>
              <a:cxnLst/>
              <a:rect l="l" t="t" r="r" b="b"/>
              <a:pathLst>
                <a:path w="3954" h="1636" extrusionOk="0">
                  <a:moveTo>
                    <a:pt x="1623" y="0"/>
                  </a:moveTo>
                  <a:cubicBezTo>
                    <a:pt x="1237" y="0"/>
                    <a:pt x="831" y="56"/>
                    <a:pt x="417" y="171"/>
                  </a:cubicBezTo>
                  <a:cubicBezTo>
                    <a:pt x="155" y="242"/>
                    <a:pt x="0" y="516"/>
                    <a:pt x="72" y="778"/>
                  </a:cubicBezTo>
                  <a:cubicBezTo>
                    <a:pt x="131" y="995"/>
                    <a:pt x="320" y="1130"/>
                    <a:pt x="539" y="1130"/>
                  </a:cubicBezTo>
                  <a:cubicBezTo>
                    <a:pt x="584" y="1130"/>
                    <a:pt x="632" y="1124"/>
                    <a:pt x="679" y="1111"/>
                  </a:cubicBezTo>
                  <a:cubicBezTo>
                    <a:pt x="1001" y="1025"/>
                    <a:pt x="1317" y="983"/>
                    <a:pt x="1613" y="983"/>
                  </a:cubicBezTo>
                  <a:cubicBezTo>
                    <a:pt x="2215" y="983"/>
                    <a:pt x="2737" y="1157"/>
                    <a:pt x="3072" y="1492"/>
                  </a:cubicBezTo>
                  <a:cubicBezTo>
                    <a:pt x="3167" y="1588"/>
                    <a:pt x="3292" y="1635"/>
                    <a:pt x="3417" y="1635"/>
                  </a:cubicBezTo>
                  <a:cubicBezTo>
                    <a:pt x="3542" y="1635"/>
                    <a:pt x="3667" y="1588"/>
                    <a:pt x="3763" y="1492"/>
                  </a:cubicBezTo>
                  <a:cubicBezTo>
                    <a:pt x="3953" y="1302"/>
                    <a:pt x="3953" y="992"/>
                    <a:pt x="3763" y="802"/>
                  </a:cubicBezTo>
                  <a:cubicBezTo>
                    <a:pt x="3237" y="276"/>
                    <a:pt x="2480" y="0"/>
                    <a:pt x="16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40"/>
            <p:cNvSpPr/>
            <p:nvPr/>
          </p:nvSpPr>
          <p:spPr>
            <a:xfrm>
              <a:off x="3132173" y="3762479"/>
              <a:ext cx="44001" cy="90060"/>
            </a:xfrm>
            <a:custGeom>
              <a:avLst/>
              <a:gdLst/>
              <a:ahLst/>
              <a:cxnLst/>
              <a:rect l="l" t="t" r="r" b="b"/>
              <a:pathLst>
                <a:path w="1882" h="3852" extrusionOk="0">
                  <a:moveTo>
                    <a:pt x="536" y="1"/>
                  </a:moveTo>
                  <a:cubicBezTo>
                    <a:pt x="411" y="1"/>
                    <a:pt x="286" y="48"/>
                    <a:pt x="191" y="144"/>
                  </a:cubicBezTo>
                  <a:cubicBezTo>
                    <a:pt x="0" y="334"/>
                    <a:pt x="0" y="644"/>
                    <a:pt x="191" y="834"/>
                  </a:cubicBezTo>
                  <a:cubicBezTo>
                    <a:pt x="691" y="1334"/>
                    <a:pt x="834" y="2251"/>
                    <a:pt x="560" y="3227"/>
                  </a:cubicBezTo>
                  <a:cubicBezTo>
                    <a:pt x="488" y="3489"/>
                    <a:pt x="643" y="3763"/>
                    <a:pt x="905" y="3834"/>
                  </a:cubicBezTo>
                  <a:cubicBezTo>
                    <a:pt x="948" y="3846"/>
                    <a:pt x="992" y="3852"/>
                    <a:pt x="1035" y="3852"/>
                  </a:cubicBezTo>
                  <a:cubicBezTo>
                    <a:pt x="1252" y="3852"/>
                    <a:pt x="1453" y="3708"/>
                    <a:pt x="1512" y="3489"/>
                  </a:cubicBezTo>
                  <a:cubicBezTo>
                    <a:pt x="1881" y="2156"/>
                    <a:pt x="1643" y="906"/>
                    <a:pt x="881" y="144"/>
                  </a:cubicBezTo>
                  <a:cubicBezTo>
                    <a:pt x="786" y="48"/>
                    <a:pt x="661" y="1"/>
                    <a:pt x="5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40"/>
            <p:cNvSpPr/>
            <p:nvPr/>
          </p:nvSpPr>
          <p:spPr>
            <a:xfrm>
              <a:off x="3185620" y="3729911"/>
              <a:ext cx="55691" cy="99412"/>
            </a:xfrm>
            <a:custGeom>
              <a:avLst/>
              <a:gdLst/>
              <a:ahLst/>
              <a:cxnLst/>
              <a:rect l="l" t="t" r="r" b="b"/>
              <a:pathLst>
                <a:path w="2382" h="4252" extrusionOk="0">
                  <a:moveTo>
                    <a:pt x="1024" y="1"/>
                  </a:moveTo>
                  <a:cubicBezTo>
                    <a:pt x="899" y="1"/>
                    <a:pt x="774" y="48"/>
                    <a:pt x="679" y="143"/>
                  </a:cubicBezTo>
                  <a:cubicBezTo>
                    <a:pt x="488" y="334"/>
                    <a:pt x="488" y="644"/>
                    <a:pt x="679" y="834"/>
                  </a:cubicBezTo>
                  <a:cubicBezTo>
                    <a:pt x="1191" y="1358"/>
                    <a:pt x="834" y="2775"/>
                    <a:pt x="191" y="3418"/>
                  </a:cubicBezTo>
                  <a:cubicBezTo>
                    <a:pt x="0" y="3608"/>
                    <a:pt x="0" y="3918"/>
                    <a:pt x="191" y="4108"/>
                  </a:cubicBezTo>
                  <a:cubicBezTo>
                    <a:pt x="286" y="4203"/>
                    <a:pt x="411" y="4251"/>
                    <a:pt x="536" y="4251"/>
                  </a:cubicBezTo>
                  <a:cubicBezTo>
                    <a:pt x="661" y="4251"/>
                    <a:pt x="786" y="4203"/>
                    <a:pt x="881" y="4108"/>
                  </a:cubicBezTo>
                  <a:cubicBezTo>
                    <a:pt x="1774" y="3215"/>
                    <a:pt x="2382" y="1156"/>
                    <a:pt x="1370" y="143"/>
                  </a:cubicBezTo>
                  <a:cubicBezTo>
                    <a:pt x="1274" y="48"/>
                    <a:pt x="1149" y="1"/>
                    <a:pt x="10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40"/>
            <p:cNvSpPr/>
            <p:nvPr/>
          </p:nvSpPr>
          <p:spPr>
            <a:xfrm>
              <a:off x="3250476" y="3850949"/>
              <a:ext cx="101633" cy="43230"/>
            </a:xfrm>
            <a:custGeom>
              <a:avLst/>
              <a:gdLst/>
              <a:ahLst/>
              <a:cxnLst/>
              <a:rect l="l" t="t" r="r" b="b"/>
              <a:pathLst>
                <a:path w="4347" h="1849" extrusionOk="0">
                  <a:moveTo>
                    <a:pt x="2721" y="1"/>
                  </a:moveTo>
                  <a:cubicBezTo>
                    <a:pt x="1784" y="1"/>
                    <a:pt x="755" y="451"/>
                    <a:pt x="191" y="1015"/>
                  </a:cubicBezTo>
                  <a:cubicBezTo>
                    <a:pt x="0" y="1205"/>
                    <a:pt x="0" y="1515"/>
                    <a:pt x="191" y="1705"/>
                  </a:cubicBezTo>
                  <a:cubicBezTo>
                    <a:pt x="286" y="1801"/>
                    <a:pt x="411" y="1848"/>
                    <a:pt x="536" y="1848"/>
                  </a:cubicBezTo>
                  <a:cubicBezTo>
                    <a:pt x="661" y="1848"/>
                    <a:pt x="786" y="1801"/>
                    <a:pt x="882" y="1705"/>
                  </a:cubicBezTo>
                  <a:cubicBezTo>
                    <a:pt x="1313" y="1282"/>
                    <a:pt x="2094" y="976"/>
                    <a:pt x="2719" y="976"/>
                  </a:cubicBezTo>
                  <a:cubicBezTo>
                    <a:pt x="3025" y="976"/>
                    <a:pt x="3293" y="1049"/>
                    <a:pt x="3465" y="1217"/>
                  </a:cubicBezTo>
                  <a:cubicBezTo>
                    <a:pt x="3560" y="1312"/>
                    <a:pt x="3685" y="1360"/>
                    <a:pt x="3810" y="1360"/>
                  </a:cubicBezTo>
                  <a:cubicBezTo>
                    <a:pt x="3935" y="1360"/>
                    <a:pt x="4060" y="1312"/>
                    <a:pt x="4156" y="1217"/>
                  </a:cubicBezTo>
                  <a:cubicBezTo>
                    <a:pt x="4346" y="1027"/>
                    <a:pt x="4346" y="717"/>
                    <a:pt x="4156" y="527"/>
                  </a:cubicBezTo>
                  <a:cubicBezTo>
                    <a:pt x="3783" y="154"/>
                    <a:pt x="3268" y="1"/>
                    <a:pt x="27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40"/>
            <p:cNvSpPr/>
            <p:nvPr/>
          </p:nvSpPr>
          <p:spPr>
            <a:xfrm>
              <a:off x="3148025" y="3946199"/>
              <a:ext cx="57094" cy="70725"/>
            </a:xfrm>
            <a:custGeom>
              <a:avLst/>
              <a:gdLst/>
              <a:ahLst/>
              <a:cxnLst/>
              <a:rect l="l" t="t" r="r" b="b"/>
              <a:pathLst>
                <a:path w="2442" h="3025" extrusionOk="0">
                  <a:moveTo>
                    <a:pt x="1" y="1"/>
                  </a:moveTo>
                  <a:lnTo>
                    <a:pt x="1108" y="3025"/>
                  </a:lnTo>
                  <a:lnTo>
                    <a:pt x="2442" y="245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40"/>
            <p:cNvSpPr/>
            <p:nvPr/>
          </p:nvSpPr>
          <p:spPr>
            <a:xfrm>
              <a:off x="3053663" y="3875498"/>
              <a:ext cx="99131" cy="174275"/>
            </a:xfrm>
            <a:custGeom>
              <a:avLst/>
              <a:gdLst/>
              <a:ahLst/>
              <a:cxnLst/>
              <a:rect l="l" t="t" r="r" b="b"/>
              <a:pathLst>
                <a:path w="4240" h="7454" extrusionOk="0">
                  <a:moveTo>
                    <a:pt x="1013" y="1"/>
                  </a:moveTo>
                  <a:lnTo>
                    <a:pt x="1" y="2370"/>
                  </a:lnTo>
                  <a:lnTo>
                    <a:pt x="1858" y="7454"/>
                  </a:lnTo>
                  <a:lnTo>
                    <a:pt x="4239" y="6442"/>
                  </a:lnTo>
                  <a:lnTo>
                    <a:pt x="2394" y="1382"/>
                  </a:lnTo>
                  <a:lnTo>
                    <a:pt x="101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40"/>
            <p:cNvSpPr/>
            <p:nvPr/>
          </p:nvSpPr>
          <p:spPr>
            <a:xfrm>
              <a:off x="2988527" y="3961513"/>
              <a:ext cx="87441" cy="129853"/>
            </a:xfrm>
            <a:custGeom>
              <a:avLst/>
              <a:gdLst/>
              <a:ahLst/>
              <a:cxnLst/>
              <a:rect l="l" t="t" r="r" b="b"/>
              <a:pathLst>
                <a:path w="3740" h="5554" extrusionOk="0">
                  <a:moveTo>
                    <a:pt x="2227" y="1"/>
                  </a:moveTo>
                  <a:lnTo>
                    <a:pt x="84" y="4870"/>
                  </a:lnTo>
                  <a:cubicBezTo>
                    <a:pt x="1" y="5073"/>
                    <a:pt x="48" y="5287"/>
                    <a:pt x="239" y="5442"/>
                  </a:cubicBezTo>
                  <a:cubicBezTo>
                    <a:pt x="336" y="5516"/>
                    <a:pt x="437" y="5553"/>
                    <a:pt x="540" y="5553"/>
                  </a:cubicBezTo>
                  <a:cubicBezTo>
                    <a:pt x="602" y="5553"/>
                    <a:pt x="664" y="5540"/>
                    <a:pt x="727" y="5513"/>
                  </a:cubicBezTo>
                  <a:lnTo>
                    <a:pt x="3739" y="4168"/>
                  </a:lnTo>
                  <a:lnTo>
                    <a:pt x="222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77" name="Google Shape;1677;p40"/>
          <p:cNvGrpSpPr/>
          <p:nvPr/>
        </p:nvGrpSpPr>
        <p:grpSpPr>
          <a:xfrm>
            <a:off x="909228" y="2791542"/>
            <a:ext cx="394477" cy="443188"/>
            <a:chOff x="-8191825" y="3174500"/>
            <a:chExt cx="313500" cy="352100"/>
          </a:xfrm>
        </p:grpSpPr>
        <p:sp>
          <p:nvSpPr>
            <p:cNvPr id="1678" name="Google Shape;1678;p40"/>
            <p:cNvSpPr/>
            <p:nvPr/>
          </p:nvSpPr>
          <p:spPr>
            <a:xfrm>
              <a:off x="-8191825" y="3486400"/>
              <a:ext cx="310350" cy="40200"/>
            </a:xfrm>
            <a:custGeom>
              <a:avLst/>
              <a:gdLst/>
              <a:ahLst/>
              <a:cxnLst/>
              <a:rect l="l" t="t" r="r" b="b"/>
              <a:pathLst>
                <a:path w="12414" h="1608" extrusionOk="0">
                  <a:moveTo>
                    <a:pt x="0" y="1"/>
                  </a:moveTo>
                  <a:lnTo>
                    <a:pt x="0" y="1229"/>
                  </a:lnTo>
                  <a:lnTo>
                    <a:pt x="63" y="1229"/>
                  </a:lnTo>
                  <a:cubicBezTo>
                    <a:pt x="63" y="1450"/>
                    <a:pt x="252" y="1607"/>
                    <a:pt x="441" y="1607"/>
                  </a:cubicBezTo>
                  <a:lnTo>
                    <a:pt x="12035" y="1607"/>
                  </a:lnTo>
                  <a:cubicBezTo>
                    <a:pt x="12256" y="1607"/>
                    <a:pt x="12413" y="1418"/>
                    <a:pt x="12413" y="1229"/>
                  </a:cubicBezTo>
                  <a:lnTo>
                    <a:pt x="1241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40"/>
            <p:cNvSpPr/>
            <p:nvPr/>
          </p:nvSpPr>
          <p:spPr>
            <a:xfrm>
              <a:off x="-8188675" y="3318650"/>
              <a:ext cx="310350" cy="146500"/>
            </a:xfrm>
            <a:custGeom>
              <a:avLst/>
              <a:gdLst/>
              <a:ahLst/>
              <a:cxnLst/>
              <a:rect l="l" t="t" r="r" b="b"/>
              <a:pathLst>
                <a:path w="12414" h="5860" extrusionOk="0">
                  <a:moveTo>
                    <a:pt x="5199" y="0"/>
                  </a:moveTo>
                  <a:lnTo>
                    <a:pt x="4096" y="2237"/>
                  </a:lnTo>
                  <a:cubicBezTo>
                    <a:pt x="4024" y="2404"/>
                    <a:pt x="3863" y="2481"/>
                    <a:pt x="3706" y="2481"/>
                  </a:cubicBezTo>
                  <a:cubicBezTo>
                    <a:pt x="3656" y="2481"/>
                    <a:pt x="3606" y="2473"/>
                    <a:pt x="3560" y="2457"/>
                  </a:cubicBezTo>
                  <a:cubicBezTo>
                    <a:pt x="3371" y="2331"/>
                    <a:pt x="3277" y="2111"/>
                    <a:pt x="3371" y="1890"/>
                  </a:cubicBezTo>
                  <a:lnTo>
                    <a:pt x="4222" y="126"/>
                  </a:lnTo>
                  <a:lnTo>
                    <a:pt x="4222" y="126"/>
                  </a:lnTo>
                  <a:cubicBezTo>
                    <a:pt x="1828" y="630"/>
                    <a:pt x="0" y="2836"/>
                    <a:pt x="0" y="5450"/>
                  </a:cubicBezTo>
                  <a:lnTo>
                    <a:pt x="0" y="5860"/>
                  </a:lnTo>
                  <a:lnTo>
                    <a:pt x="12413" y="5860"/>
                  </a:lnTo>
                  <a:lnTo>
                    <a:pt x="12413" y="5450"/>
                  </a:lnTo>
                  <a:cubicBezTo>
                    <a:pt x="12319" y="2836"/>
                    <a:pt x="10523" y="630"/>
                    <a:pt x="8129" y="126"/>
                  </a:cubicBezTo>
                  <a:lnTo>
                    <a:pt x="8129" y="126"/>
                  </a:lnTo>
                  <a:lnTo>
                    <a:pt x="8979" y="1890"/>
                  </a:lnTo>
                  <a:cubicBezTo>
                    <a:pt x="9105" y="2111"/>
                    <a:pt x="8979" y="2331"/>
                    <a:pt x="8790" y="2457"/>
                  </a:cubicBezTo>
                  <a:cubicBezTo>
                    <a:pt x="8741" y="2482"/>
                    <a:pt x="8685" y="2494"/>
                    <a:pt x="8628" y="2494"/>
                  </a:cubicBezTo>
                  <a:cubicBezTo>
                    <a:pt x="8468" y="2494"/>
                    <a:pt x="8301" y="2400"/>
                    <a:pt x="8255" y="2237"/>
                  </a:cubicBezTo>
                  <a:lnTo>
                    <a:pt x="7152" y="0"/>
                  </a:lnTo>
                  <a:lnTo>
                    <a:pt x="6585" y="0"/>
                  </a:lnTo>
                  <a:lnTo>
                    <a:pt x="6585" y="2899"/>
                  </a:lnTo>
                  <a:cubicBezTo>
                    <a:pt x="6585" y="3119"/>
                    <a:pt x="6396" y="3308"/>
                    <a:pt x="6207" y="3308"/>
                  </a:cubicBezTo>
                  <a:cubicBezTo>
                    <a:pt x="5955" y="3308"/>
                    <a:pt x="5797" y="3119"/>
                    <a:pt x="5797" y="2899"/>
                  </a:cubicBezTo>
                  <a:lnTo>
                    <a:pt x="57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40"/>
            <p:cNvSpPr/>
            <p:nvPr/>
          </p:nvSpPr>
          <p:spPr>
            <a:xfrm>
              <a:off x="-8169775" y="3174500"/>
              <a:ext cx="267825" cy="129975"/>
            </a:xfrm>
            <a:custGeom>
              <a:avLst/>
              <a:gdLst/>
              <a:ahLst/>
              <a:cxnLst/>
              <a:rect l="l" t="t" r="r" b="b"/>
              <a:pathLst>
                <a:path w="10713" h="5199" extrusionOk="0">
                  <a:moveTo>
                    <a:pt x="1639" y="1"/>
                  </a:moveTo>
                  <a:cubicBezTo>
                    <a:pt x="757" y="1"/>
                    <a:pt x="1" y="725"/>
                    <a:pt x="1" y="1639"/>
                  </a:cubicBezTo>
                  <a:lnTo>
                    <a:pt x="1" y="2080"/>
                  </a:lnTo>
                  <a:cubicBezTo>
                    <a:pt x="1" y="2301"/>
                    <a:pt x="190" y="2521"/>
                    <a:pt x="379" y="2521"/>
                  </a:cubicBezTo>
                  <a:lnTo>
                    <a:pt x="2521" y="2521"/>
                  </a:lnTo>
                  <a:lnTo>
                    <a:pt x="3057" y="5199"/>
                  </a:lnTo>
                  <a:cubicBezTo>
                    <a:pt x="3529" y="5073"/>
                    <a:pt x="4002" y="4978"/>
                    <a:pt x="4537" y="4978"/>
                  </a:cubicBezTo>
                  <a:lnTo>
                    <a:pt x="6176" y="4978"/>
                  </a:lnTo>
                  <a:cubicBezTo>
                    <a:pt x="6680" y="4978"/>
                    <a:pt x="7152" y="5073"/>
                    <a:pt x="7625" y="5199"/>
                  </a:cubicBezTo>
                  <a:lnTo>
                    <a:pt x="8192" y="2521"/>
                  </a:lnTo>
                  <a:lnTo>
                    <a:pt x="10303" y="2521"/>
                  </a:lnTo>
                  <a:cubicBezTo>
                    <a:pt x="10555" y="2521"/>
                    <a:pt x="10712" y="2301"/>
                    <a:pt x="10712" y="2080"/>
                  </a:cubicBezTo>
                  <a:lnTo>
                    <a:pt x="10712" y="1639"/>
                  </a:lnTo>
                  <a:cubicBezTo>
                    <a:pt x="10712" y="725"/>
                    <a:pt x="9956" y="1"/>
                    <a:pt x="9042" y="1"/>
                  </a:cubicBezTo>
                  <a:cubicBezTo>
                    <a:pt x="8160" y="1"/>
                    <a:pt x="7404" y="725"/>
                    <a:pt x="7404" y="1639"/>
                  </a:cubicBezTo>
                  <a:lnTo>
                    <a:pt x="7310" y="1639"/>
                  </a:lnTo>
                  <a:cubicBezTo>
                    <a:pt x="6617" y="1639"/>
                    <a:pt x="5892" y="1891"/>
                    <a:pt x="5325" y="2364"/>
                  </a:cubicBezTo>
                  <a:cubicBezTo>
                    <a:pt x="4852" y="1891"/>
                    <a:pt x="4128" y="1639"/>
                    <a:pt x="3372" y="1639"/>
                  </a:cubicBezTo>
                  <a:lnTo>
                    <a:pt x="3309" y="1639"/>
                  </a:lnTo>
                  <a:cubicBezTo>
                    <a:pt x="3309" y="725"/>
                    <a:pt x="2552" y="1"/>
                    <a:pt x="163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81" name="Google Shape;1681;p40"/>
          <p:cNvGrpSpPr/>
          <p:nvPr/>
        </p:nvGrpSpPr>
        <p:grpSpPr>
          <a:xfrm>
            <a:off x="4310454" y="2766948"/>
            <a:ext cx="492377" cy="492377"/>
            <a:chOff x="3271200" y="1435075"/>
            <a:chExt cx="481825" cy="481825"/>
          </a:xfrm>
        </p:grpSpPr>
        <p:sp>
          <p:nvSpPr>
            <p:cNvPr id="1682" name="Google Shape;1682;p40"/>
            <p:cNvSpPr/>
            <p:nvPr/>
          </p:nvSpPr>
          <p:spPr>
            <a:xfrm>
              <a:off x="3271200" y="1435075"/>
              <a:ext cx="481825" cy="481825"/>
            </a:xfrm>
            <a:custGeom>
              <a:avLst/>
              <a:gdLst/>
              <a:ahLst/>
              <a:cxnLst/>
              <a:rect l="l" t="t" r="r" b="b"/>
              <a:pathLst>
                <a:path w="19273" h="19273" extrusionOk="0">
                  <a:moveTo>
                    <a:pt x="9597" y="2259"/>
                  </a:moveTo>
                  <a:cubicBezTo>
                    <a:pt x="13635" y="2259"/>
                    <a:pt x="17014" y="5545"/>
                    <a:pt x="17014" y="9601"/>
                  </a:cubicBezTo>
                  <a:cubicBezTo>
                    <a:pt x="17014" y="13636"/>
                    <a:pt x="13654" y="17014"/>
                    <a:pt x="9597" y="17014"/>
                  </a:cubicBezTo>
                  <a:cubicBezTo>
                    <a:pt x="5562" y="17014"/>
                    <a:pt x="2259" y="13654"/>
                    <a:pt x="2259" y="9601"/>
                  </a:cubicBezTo>
                  <a:cubicBezTo>
                    <a:pt x="2259" y="5563"/>
                    <a:pt x="5541" y="2259"/>
                    <a:pt x="9597" y="2259"/>
                  </a:cubicBezTo>
                  <a:close/>
                  <a:moveTo>
                    <a:pt x="9597" y="1"/>
                  </a:moveTo>
                  <a:cubicBezTo>
                    <a:pt x="4304" y="1"/>
                    <a:pt x="0" y="4307"/>
                    <a:pt x="0" y="9601"/>
                  </a:cubicBezTo>
                  <a:cubicBezTo>
                    <a:pt x="0" y="14892"/>
                    <a:pt x="4304" y="19273"/>
                    <a:pt x="9597" y="19273"/>
                  </a:cubicBezTo>
                  <a:cubicBezTo>
                    <a:pt x="14891" y="19273"/>
                    <a:pt x="19272" y="14892"/>
                    <a:pt x="19272" y="9601"/>
                  </a:cubicBezTo>
                  <a:cubicBezTo>
                    <a:pt x="19272" y="4307"/>
                    <a:pt x="14891" y="1"/>
                    <a:pt x="959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683" name="Google Shape;1683;p40"/>
            <p:cNvSpPr/>
            <p:nvPr/>
          </p:nvSpPr>
          <p:spPr>
            <a:xfrm>
              <a:off x="3356575" y="1520525"/>
              <a:ext cx="311000" cy="311025"/>
            </a:xfrm>
            <a:custGeom>
              <a:avLst/>
              <a:gdLst/>
              <a:ahLst/>
              <a:cxnLst/>
              <a:rect l="l" t="t" r="r" b="b"/>
              <a:pathLst>
                <a:path w="12440" h="12441" extrusionOk="0">
                  <a:moveTo>
                    <a:pt x="8516" y="3359"/>
                  </a:moveTo>
                  <a:cubicBezTo>
                    <a:pt x="8661" y="3359"/>
                    <a:pt x="8805" y="3414"/>
                    <a:pt x="8917" y="3524"/>
                  </a:cubicBezTo>
                  <a:cubicBezTo>
                    <a:pt x="9136" y="3744"/>
                    <a:pt x="9136" y="4102"/>
                    <a:pt x="8917" y="4322"/>
                  </a:cubicBezTo>
                  <a:lnTo>
                    <a:pt x="7056" y="6183"/>
                  </a:lnTo>
                  <a:lnTo>
                    <a:pt x="8917" y="8041"/>
                  </a:lnTo>
                  <a:cubicBezTo>
                    <a:pt x="9326" y="8453"/>
                    <a:pt x="8939" y="9009"/>
                    <a:pt x="8502" y="9009"/>
                  </a:cubicBezTo>
                  <a:cubicBezTo>
                    <a:pt x="8371" y="9009"/>
                    <a:pt x="8235" y="8959"/>
                    <a:pt x="8116" y="8839"/>
                  </a:cubicBezTo>
                  <a:lnTo>
                    <a:pt x="5857" y="6580"/>
                  </a:lnTo>
                  <a:cubicBezTo>
                    <a:pt x="5637" y="6360"/>
                    <a:pt x="5637" y="6002"/>
                    <a:pt x="5857" y="5782"/>
                  </a:cubicBezTo>
                  <a:lnTo>
                    <a:pt x="8116" y="3524"/>
                  </a:lnTo>
                  <a:cubicBezTo>
                    <a:pt x="8227" y="3414"/>
                    <a:pt x="8372" y="3359"/>
                    <a:pt x="8516" y="3359"/>
                  </a:cubicBezTo>
                  <a:close/>
                  <a:moveTo>
                    <a:pt x="5619" y="1"/>
                  </a:moveTo>
                  <a:cubicBezTo>
                    <a:pt x="4367" y="112"/>
                    <a:pt x="3177" y="606"/>
                    <a:pt x="2214" y="1413"/>
                  </a:cubicBezTo>
                  <a:lnTo>
                    <a:pt x="2590" y="1789"/>
                  </a:lnTo>
                  <a:cubicBezTo>
                    <a:pt x="3002" y="2199"/>
                    <a:pt x="2615" y="2757"/>
                    <a:pt x="2178" y="2757"/>
                  </a:cubicBezTo>
                  <a:cubicBezTo>
                    <a:pt x="2047" y="2757"/>
                    <a:pt x="1912" y="2707"/>
                    <a:pt x="1792" y="2587"/>
                  </a:cubicBezTo>
                  <a:lnTo>
                    <a:pt x="1416" y="2211"/>
                  </a:lnTo>
                  <a:cubicBezTo>
                    <a:pt x="609" y="3175"/>
                    <a:pt x="118" y="4364"/>
                    <a:pt x="3" y="5617"/>
                  </a:cubicBezTo>
                  <a:lnTo>
                    <a:pt x="536" y="5617"/>
                  </a:lnTo>
                  <a:cubicBezTo>
                    <a:pt x="1280" y="5617"/>
                    <a:pt x="1283" y="6746"/>
                    <a:pt x="536" y="6746"/>
                  </a:cubicBezTo>
                  <a:lnTo>
                    <a:pt x="0" y="6746"/>
                  </a:lnTo>
                  <a:cubicBezTo>
                    <a:pt x="118" y="8035"/>
                    <a:pt x="627" y="9287"/>
                    <a:pt x="1413" y="10227"/>
                  </a:cubicBezTo>
                  <a:lnTo>
                    <a:pt x="1789" y="9850"/>
                  </a:lnTo>
                  <a:cubicBezTo>
                    <a:pt x="1910" y="9730"/>
                    <a:pt x="2045" y="9679"/>
                    <a:pt x="2176" y="9679"/>
                  </a:cubicBezTo>
                  <a:cubicBezTo>
                    <a:pt x="2613" y="9679"/>
                    <a:pt x="2995" y="10244"/>
                    <a:pt x="2587" y="10651"/>
                  </a:cubicBezTo>
                  <a:lnTo>
                    <a:pt x="2211" y="11028"/>
                  </a:lnTo>
                  <a:cubicBezTo>
                    <a:pt x="3174" y="11832"/>
                    <a:pt x="4364" y="12326"/>
                    <a:pt x="5616" y="12440"/>
                  </a:cubicBezTo>
                  <a:lnTo>
                    <a:pt x="5616" y="11904"/>
                  </a:lnTo>
                  <a:cubicBezTo>
                    <a:pt x="5616" y="11530"/>
                    <a:pt x="5899" y="11343"/>
                    <a:pt x="6182" y="11343"/>
                  </a:cubicBezTo>
                  <a:cubicBezTo>
                    <a:pt x="6464" y="11343"/>
                    <a:pt x="6745" y="11530"/>
                    <a:pt x="6745" y="11904"/>
                  </a:cubicBezTo>
                  <a:lnTo>
                    <a:pt x="6745" y="12440"/>
                  </a:lnTo>
                  <a:cubicBezTo>
                    <a:pt x="8034" y="12323"/>
                    <a:pt x="9287" y="11811"/>
                    <a:pt x="10226" y="11028"/>
                  </a:cubicBezTo>
                  <a:lnTo>
                    <a:pt x="9850" y="10651"/>
                  </a:lnTo>
                  <a:cubicBezTo>
                    <a:pt x="9445" y="10246"/>
                    <a:pt x="9822" y="9678"/>
                    <a:pt x="10259" y="9678"/>
                  </a:cubicBezTo>
                  <a:cubicBezTo>
                    <a:pt x="10390" y="9678"/>
                    <a:pt x="10526" y="9729"/>
                    <a:pt x="10648" y="9850"/>
                  </a:cubicBezTo>
                  <a:lnTo>
                    <a:pt x="11024" y="10227"/>
                  </a:lnTo>
                  <a:cubicBezTo>
                    <a:pt x="11810" y="9287"/>
                    <a:pt x="12319" y="8035"/>
                    <a:pt x="12437" y="6746"/>
                  </a:cubicBezTo>
                  <a:lnTo>
                    <a:pt x="11904" y="6746"/>
                  </a:lnTo>
                  <a:cubicBezTo>
                    <a:pt x="11160" y="6746"/>
                    <a:pt x="11157" y="5617"/>
                    <a:pt x="11904" y="5617"/>
                  </a:cubicBezTo>
                  <a:lnTo>
                    <a:pt x="12440" y="5617"/>
                  </a:lnTo>
                  <a:cubicBezTo>
                    <a:pt x="12325" y="4364"/>
                    <a:pt x="11834" y="3175"/>
                    <a:pt x="11027" y="2211"/>
                  </a:cubicBezTo>
                  <a:lnTo>
                    <a:pt x="10651" y="2587"/>
                  </a:lnTo>
                  <a:cubicBezTo>
                    <a:pt x="10529" y="2709"/>
                    <a:pt x="10392" y="2760"/>
                    <a:pt x="10261" y="2760"/>
                  </a:cubicBezTo>
                  <a:cubicBezTo>
                    <a:pt x="9823" y="2760"/>
                    <a:pt x="9443" y="2197"/>
                    <a:pt x="9853" y="1789"/>
                  </a:cubicBezTo>
                  <a:lnTo>
                    <a:pt x="10232" y="1413"/>
                  </a:lnTo>
                  <a:cubicBezTo>
                    <a:pt x="9290" y="627"/>
                    <a:pt x="8037" y="115"/>
                    <a:pt x="6748" y="1"/>
                  </a:cubicBezTo>
                  <a:lnTo>
                    <a:pt x="6748" y="537"/>
                  </a:lnTo>
                  <a:cubicBezTo>
                    <a:pt x="6748" y="909"/>
                    <a:pt x="6466" y="1096"/>
                    <a:pt x="6183" y="1096"/>
                  </a:cubicBezTo>
                  <a:cubicBezTo>
                    <a:pt x="5901" y="1096"/>
                    <a:pt x="5619" y="910"/>
                    <a:pt x="5619" y="537"/>
                  </a:cubicBezTo>
                  <a:lnTo>
                    <a:pt x="561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1684" name="Google Shape;1684;p40"/>
          <p:cNvGrpSpPr/>
          <p:nvPr/>
        </p:nvGrpSpPr>
        <p:grpSpPr>
          <a:xfrm>
            <a:off x="2613580" y="2792581"/>
            <a:ext cx="441111" cy="441111"/>
            <a:chOff x="2678350" y="4992125"/>
            <a:chExt cx="481825" cy="481825"/>
          </a:xfrm>
        </p:grpSpPr>
        <p:sp>
          <p:nvSpPr>
            <p:cNvPr id="1685" name="Google Shape;1685;p40"/>
            <p:cNvSpPr/>
            <p:nvPr/>
          </p:nvSpPr>
          <p:spPr>
            <a:xfrm>
              <a:off x="2975725" y="5079150"/>
              <a:ext cx="56475" cy="309125"/>
            </a:xfrm>
            <a:custGeom>
              <a:avLst/>
              <a:gdLst/>
              <a:ahLst/>
              <a:cxnLst/>
              <a:rect l="l" t="t" r="r" b="b"/>
              <a:pathLst>
                <a:path w="2259" h="12365" extrusionOk="0">
                  <a:moveTo>
                    <a:pt x="2259" y="1"/>
                  </a:moveTo>
                  <a:cubicBezTo>
                    <a:pt x="943" y="272"/>
                    <a:pt x="0" y="1428"/>
                    <a:pt x="0" y="2768"/>
                  </a:cubicBezTo>
                  <a:lnTo>
                    <a:pt x="0" y="6722"/>
                  </a:lnTo>
                  <a:lnTo>
                    <a:pt x="563" y="6722"/>
                  </a:lnTo>
                  <a:cubicBezTo>
                    <a:pt x="877" y="6722"/>
                    <a:pt x="1130" y="6972"/>
                    <a:pt x="1130" y="7285"/>
                  </a:cubicBezTo>
                  <a:lnTo>
                    <a:pt x="1130" y="11802"/>
                  </a:lnTo>
                  <a:cubicBezTo>
                    <a:pt x="1130" y="12115"/>
                    <a:pt x="1379" y="12365"/>
                    <a:pt x="1693" y="12365"/>
                  </a:cubicBezTo>
                  <a:cubicBezTo>
                    <a:pt x="2006" y="12365"/>
                    <a:pt x="2259" y="12115"/>
                    <a:pt x="2259" y="11802"/>
                  </a:cubicBezTo>
                  <a:lnTo>
                    <a:pt x="225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686" name="Google Shape;1686;p40"/>
            <p:cNvSpPr/>
            <p:nvPr/>
          </p:nvSpPr>
          <p:spPr>
            <a:xfrm>
              <a:off x="2806350" y="5162500"/>
              <a:ext cx="84700" cy="225775"/>
            </a:xfrm>
            <a:custGeom>
              <a:avLst/>
              <a:gdLst/>
              <a:ahLst/>
              <a:cxnLst/>
              <a:rect l="l" t="t" r="r" b="b"/>
              <a:pathLst>
                <a:path w="3388" h="9031" extrusionOk="0">
                  <a:moveTo>
                    <a:pt x="0" y="0"/>
                  </a:moveTo>
                  <a:lnTo>
                    <a:pt x="0" y="563"/>
                  </a:lnTo>
                  <a:cubicBezTo>
                    <a:pt x="0" y="876"/>
                    <a:pt x="250" y="1129"/>
                    <a:pt x="563" y="1129"/>
                  </a:cubicBezTo>
                  <a:cubicBezTo>
                    <a:pt x="876" y="1129"/>
                    <a:pt x="1129" y="1379"/>
                    <a:pt x="1129" y="1692"/>
                  </a:cubicBezTo>
                  <a:lnTo>
                    <a:pt x="1129" y="8468"/>
                  </a:lnTo>
                  <a:cubicBezTo>
                    <a:pt x="1129" y="8781"/>
                    <a:pt x="1379" y="9031"/>
                    <a:pt x="1692" y="9031"/>
                  </a:cubicBezTo>
                  <a:cubicBezTo>
                    <a:pt x="2006" y="9031"/>
                    <a:pt x="2258" y="8781"/>
                    <a:pt x="2258" y="8468"/>
                  </a:cubicBezTo>
                  <a:lnTo>
                    <a:pt x="2258" y="1692"/>
                  </a:lnTo>
                  <a:cubicBezTo>
                    <a:pt x="2258" y="1379"/>
                    <a:pt x="2508" y="1129"/>
                    <a:pt x="2822" y="1129"/>
                  </a:cubicBezTo>
                  <a:cubicBezTo>
                    <a:pt x="3135" y="1129"/>
                    <a:pt x="3388" y="876"/>
                    <a:pt x="3388" y="563"/>
                  </a:cubicBezTo>
                  <a:lnTo>
                    <a:pt x="338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1687" name="Google Shape;1687;p40"/>
            <p:cNvSpPr/>
            <p:nvPr/>
          </p:nvSpPr>
          <p:spPr>
            <a:xfrm>
              <a:off x="2678350" y="4992125"/>
              <a:ext cx="481825" cy="481825"/>
            </a:xfrm>
            <a:custGeom>
              <a:avLst/>
              <a:gdLst/>
              <a:ahLst/>
              <a:cxnLst/>
              <a:rect l="l" t="t" r="r" b="b"/>
              <a:pathLst>
                <a:path w="19273" h="19273" extrusionOk="0">
                  <a:moveTo>
                    <a:pt x="9071" y="2298"/>
                  </a:moveTo>
                  <a:cubicBezTo>
                    <a:pt x="9384" y="2298"/>
                    <a:pt x="9637" y="2548"/>
                    <a:pt x="9637" y="2861"/>
                  </a:cubicBezTo>
                  <a:lnTo>
                    <a:pt x="9637" y="6249"/>
                  </a:lnTo>
                  <a:lnTo>
                    <a:pt x="9637" y="7378"/>
                  </a:lnTo>
                  <a:cubicBezTo>
                    <a:pt x="9634" y="8095"/>
                    <a:pt x="9182" y="8736"/>
                    <a:pt x="8508" y="8977"/>
                  </a:cubicBezTo>
                  <a:lnTo>
                    <a:pt x="8508" y="15283"/>
                  </a:lnTo>
                  <a:cubicBezTo>
                    <a:pt x="8508" y="16219"/>
                    <a:pt x="7749" y="16975"/>
                    <a:pt x="6812" y="16975"/>
                  </a:cubicBezTo>
                  <a:cubicBezTo>
                    <a:pt x="5876" y="16975"/>
                    <a:pt x="5120" y="16219"/>
                    <a:pt x="5120" y="15283"/>
                  </a:cubicBezTo>
                  <a:lnTo>
                    <a:pt x="5120" y="8977"/>
                  </a:lnTo>
                  <a:cubicBezTo>
                    <a:pt x="4443" y="8736"/>
                    <a:pt x="3991" y="8095"/>
                    <a:pt x="3991" y="7378"/>
                  </a:cubicBezTo>
                  <a:lnTo>
                    <a:pt x="3991" y="2861"/>
                  </a:lnTo>
                  <a:cubicBezTo>
                    <a:pt x="3991" y="2548"/>
                    <a:pt x="4241" y="2298"/>
                    <a:pt x="4554" y="2298"/>
                  </a:cubicBezTo>
                  <a:cubicBezTo>
                    <a:pt x="4867" y="2298"/>
                    <a:pt x="5120" y="2548"/>
                    <a:pt x="5120" y="2861"/>
                  </a:cubicBezTo>
                  <a:lnTo>
                    <a:pt x="5120" y="5686"/>
                  </a:lnTo>
                  <a:lnTo>
                    <a:pt x="6249" y="5686"/>
                  </a:lnTo>
                  <a:lnTo>
                    <a:pt x="6249" y="2861"/>
                  </a:lnTo>
                  <a:cubicBezTo>
                    <a:pt x="6249" y="2548"/>
                    <a:pt x="6499" y="2298"/>
                    <a:pt x="6812" y="2298"/>
                  </a:cubicBezTo>
                  <a:cubicBezTo>
                    <a:pt x="7126" y="2298"/>
                    <a:pt x="7378" y="2548"/>
                    <a:pt x="7378" y="2861"/>
                  </a:cubicBezTo>
                  <a:lnTo>
                    <a:pt x="7378" y="5686"/>
                  </a:lnTo>
                  <a:lnTo>
                    <a:pt x="8508" y="5686"/>
                  </a:lnTo>
                  <a:lnTo>
                    <a:pt x="8508" y="2861"/>
                  </a:lnTo>
                  <a:cubicBezTo>
                    <a:pt x="8508" y="2548"/>
                    <a:pt x="8758" y="2298"/>
                    <a:pt x="9071" y="2298"/>
                  </a:cubicBezTo>
                  <a:close/>
                  <a:moveTo>
                    <a:pt x="14717" y="2298"/>
                  </a:moveTo>
                  <a:cubicBezTo>
                    <a:pt x="15030" y="2298"/>
                    <a:pt x="15283" y="2548"/>
                    <a:pt x="15283" y="2861"/>
                  </a:cubicBezTo>
                  <a:lnTo>
                    <a:pt x="15283" y="15283"/>
                  </a:lnTo>
                  <a:cubicBezTo>
                    <a:pt x="15283" y="16219"/>
                    <a:pt x="14524" y="16975"/>
                    <a:pt x="13588" y="16975"/>
                  </a:cubicBezTo>
                  <a:cubicBezTo>
                    <a:pt x="12651" y="16975"/>
                    <a:pt x="11895" y="16219"/>
                    <a:pt x="11895" y="15283"/>
                  </a:cubicBezTo>
                  <a:lnTo>
                    <a:pt x="11895" y="11332"/>
                  </a:lnTo>
                  <a:lnTo>
                    <a:pt x="11329" y="11332"/>
                  </a:lnTo>
                  <a:cubicBezTo>
                    <a:pt x="11016" y="11332"/>
                    <a:pt x="10766" y="11079"/>
                    <a:pt x="10766" y="10766"/>
                  </a:cubicBezTo>
                  <a:lnTo>
                    <a:pt x="10766" y="6249"/>
                  </a:lnTo>
                  <a:cubicBezTo>
                    <a:pt x="10766" y="4066"/>
                    <a:pt x="12534" y="2298"/>
                    <a:pt x="14717" y="2298"/>
                  </a:cubicBezTo>
                  <a:close/>
                  <a:moveTo>
                    <a:pt x="1693" y="1"/>
                  </a:moveTo>
                  <a:cubicBezTo>
                    <a:pt x="757" y="1"/>
                    <a:pt x="1" y="759"/>
                    <a:pt x="1" y="1696"/>
                  </a:cubicBezTo>
                  <a:lnTo>
                    <a:pt x="1" y="17580"/>
                  </a:lnTo>
                  <a:cubicBezTo>
                    <a:pt x="1" y="18514"/>
                    <a:pt x="757" y="19273"/>
                    <a:pt x="1693" y="19273"/>
                  </a:cubicBezTo>
                  <a:lnTo>
                    <a:pt x="17578" y="19273"/>
                  </a:lnTo>
                  <a:cubicBezTo>
                    <a:pt x="18514" y="19273"/>
                    <a:pt x="19270" y="18514"/>
                    <a:pt x="19273" y="17580"/>
                  </a:cubicBezTo>
                  <a:lnTo>
                    <a:pt x="19273" y="1696"/>
                  </a:lnTo>
                  <a:cubicBezTo>
                    <a:pt x="19270" y="759"/>
                    <a:pt x="18514" y="1"/>
                    <a:pt x="175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2" name="Google Shape;1692;p41"/>
          <p:cNvGrpSpPr/>
          <p:nvPr/>
        </p:nvGrpSpPr>
        <p:grpSpPr>
          <a:xfrm>
            <a:off x="2895750" y="805150"/>
            <a:ext cx="3521400" cy="3911458"/>
            <a:chOff x="2895750" y="805150"/>
            <a:chExt cx="3521400" cy="3911458"/>
          </a:xfrm>
        </p:grpSpPr>
        <p:sp>
          <p:nvSpPr>
            <p:cNvPr id="1693" name="Google Shape;1693;p41"/>
            <p:cNvSpPr/>
            <p:nvPr/>
          </p:nvSpPr>
          <p:spPr>
            <a:xfrm>
              <a:off x="3122125" y="3972075"/>
              <a:ext cx="341200" cy="209525"/>
            </a:xfrm>
            <a:custGeom>
              <a:avLst/>
              <a:gdLst/>
              <a:ahLst/>
              <a:cxnLst/>
              <a:rect l="l" t="t" r="r" b="b"/>
              <a:pathLst>
                <a:path w="13648" h="8381" extrusionOk="0">
                  <a:moveTo>
                    <a:pt x="8293" y="2097"/>
                  </a:moveTo>
                  <a:cubicBezTo>
                    <a:pt x="8876" y="2097"/>
                    <a:pt x="7751" y="5649"/>
                    <a:pt x="6170" y="6852"/>
                  </a:cubicBezTo>
                  <a:cubicBezTo>
                    <a:pt x="6352" y="5345"/>
                    <a:pt x="7585" y="2401"/>
                    <a:pt x="8247" y="2104"/>
                  </a:cubicBezTo>
                  <a:cubicBezTo>
                    <a:pt x="8263" y="2100"/>
                    <a:pt x="8279" y="2097"/>
                    <a:pt x="8293" y="2097"/>
                  </a:cubicBezTo>
                  <a:close/>
                  <a:moveTo>
                    <a:pt x="4971" y="1691"/>
                  </a:moveTo>
                  <a:cubicBezTo>
                    <a:pt x="4987" y="1691"/>
                    <a:pt x="5007" y="1699"/>
                    <a:pt x="5028" y="1716"/>
                  </a:cubicBezTo>
                  <a:cubicBezTo>
                    <a:pt x="5508" y="2104"/>
                    <a:pt x="5782" y="7057"/>
                    <a:pt x="5782" y="7057"/>
                  </a:cubicBezTo>
                  <a:cubicBezTo>
                    <a:pt x="5324" y="5227"/>
                    <a:pt x="4617" y="1691"/>
                    <a:pt x="4971" y="1691"/>
                  </a:cubicBezTo>
                  <a:close/>
                  <a:moveTo>
                    <a:pt x="10604" y="3996"/>
                  </a:moveTo>
                  <a:cubicBezTo>
                    <a:pt x="10618" y="3996"/>
                    <a:pt x="10631" y="3997"/>
                    <a:pt x="10643" y="3998"/>
                  </a:cubicBezTo>
                  <a:cubicBezTo>
                    <a:pt x="11214" y="4204"/>
                    <a:pt x="8155" y="6669"/>
                    <a:pt x="6832" y="7057"/>
                  </a:cubicBezTo>
                  <a:cubicBezTo>
                    <a:pt x="7390" y="6029"/>
                    <a:pt x="9961" y="3996"/>
                    <a:pt x="10604" y="3996"/>
                  </a:cubicBezTo>
                  <a:close/>
                  <a:moveTo>
                    <a:pt x="2358" y="3428"/>
                  </a:moveTo>
                  <a:cubicBezTo>
                    <a:pt x="2540" y="3428"/>
                    <a:pt x="4823" y="5825"/>
                    <a:pt x="5302" y="7422"/>
                  </a:cubicBezTo>
                  <a:cubicBezTo>
                    <a:pt x="2449" y="5048"/>
                    <a:pt x="2175" y="3428"/>
                    <a:pt x="2358" y="3428"/>
                  </a:cubicBezTo>
                  <a:close/>
                  <a:moveTo>
                    <a:pt x="4960" y="1"/>
                  </a:moveTo>
                  <a:cubicBezTo>
                    <a:pt x="4348" y="1"/>
                    <a:pt x="3934" y="1167"/>
                    <a:pt x="4640" y="4204"/>
                  </a:cubicBezTo>
                  <a:cubicBezTo>
                    <a:pt x="3228" y="2581"/>
                    <a:pt x="2197" y="1949"/>
                    <a:pt x="1582" y="1949"/>
                  </a:cubicBezTo>
                  <a:cubicBezTo>
                    <a:pt x="0" y="1949"/>
                    <a:pt x="1171" y="6129"/>
                    <a:pt x="5690" y="8381"/>
                  </a:cubicBezTo>
                  <a:cubicBezTo>
                    <a:pt x="10994" y="6590"/>
                    <a:pt x="13648" y="2799"/>
                    <a:pt x="11691" y="2799"/>
                  </a:cubicBezTo>
                  <a:cubicBezTo>
                    <a:pt x="11054" y="2799"/>
                    <a:pt x="9928" y="3200"/>
                    <a:pt x="8247" y="4204"/>
                  </a:cubicBezTo>
                  <a:cubicBezTo>
                    <a:pt x="9653" y="2615"/>
                    <a:pt x="9907" y="454"/>
                    <a:pt x="9116" y="454"/>
                  </a:cubicBezTo>
                  <a:cubicBezTo>
                    <a:pt x="8622" y="454"/>
                    <a:pt x="7723" y="1293"/>
                    <a:pt x="6444" y="3633"/>
                  </a:cubicBezTo>
                  <a:cubicBezTo>
                    <a:pt x="6652" y="1582"/>
                    <a:pt x="5672" y="1"/>
                    <a:pt x="4960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41"/>
            <p:cNvSpPr/>
            <p:nvPr/>
          </p:nvSpPr>
          <p:spPr>
            <a:xfrm>
              <a:off x="3254675" y="4157625"/>
              <a:ext cx="102175" cy="518725"/>
            </a:xfrm>
            <a:custGeom>
              <a:avLst/>
              <a:gdLst/>
              <a:ahLst/>
              <a:cxnLst/>
              <a:rect l="l" t="t" r="r" b="b"/>
              <a:pathLst>
                <a:path w="4087" h="20749" extrusionOk="0">
                  <a:moveTo>
                    <a:pt x="0" y="0"/>
                  </a:moveTo>
                  <a:lnTo>
                    <a:pt x="206" y="20748"/>
                  </a:lnTo>
                  <a:lnTo>
                    <a:pt x="4086" y="20748"/>
                  </a:lnTo>
                  <a:lnTo>
                    <a:pt x="1233" y="0"/>
                  </a:ln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41"/>
            <p:cNvSpPr/>
            <p:nvPr/>
          </p:nvSpPr>
          <p:spPr>
            <a:xfrm>
              <a:off x="2895750" y="4486948"/>
              <a:ext cx="3521400" cy="229660"/>
            </a:xfrm>
            <a:custGeom>
              <a:avLst/>
              <a:gdLst/>
              <a:ahLst/>
              <a:cxnLst/>
              <a:rect l="l" t="t" r="r" b="b"/>
              <a:pathLst>
                <a:path w="140856" h="9314" extrusionOk="0">
                  <a:moveTo>
                    <a:pt x="70485" y="1"/>
                  </a:moveTo>
                  <a:cubicBezTo>
                    <a:pt x="31568" y="1"/>
                    <a:pt x="0" y="2101"/>
                    <a:pt x="0" y="4657"/>
                  </a:cubicBezTo>
                  <a:cubicBezTo>
                    <a:pt x="0" y="7236"/>
                    <a:pt x="31568" y="9313"/>
                    <a:pt x="70485" y="9313"/>
                  </a:cubicBezTo>
                  <a:cubicBezTo>
                    <a:pt x="109379" y="9313"/>
                    <a:pt x="140855" y="7236"/>
                    <a:pt x="140855" y="4657"/>
                  </a:cubicBezTo>
                  <a:cubicBezTo>
                    <a:pt x="140855" y="2101"/>
                    <a:pt x="109379" y="1"/>
                    <a:pt x="70485" y="1"/>
                  </a:cubicBezTo>
                  <a:close/>
                </a:path>
              </a:pathLst>
            </a:custGeom>
            <a:solidFill>
              <a:srgbClr val="E1EA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41"/>
            <p:cNvSpPr/>
            <p:nvPr/>
          </p:nvSpPr>
          <p:spPr>
            <a:xfrm>
              <a:off x="4291500" y="3302840"/>
              <a:ext cx="399475" cy="765246"/>
            </a:xfrm>
            <a:custGeom>
              <a:avLst/>
              <a:gdLst/>
              <a:ahLst/>
              <a:cxnLst/>
              <a:rect l="l" t="t" r="r" b="b"/>
              <a:pathLst>
                <a:path w="15979" h="31035" extrusionOk="0">
                  <a:moveTo>
                    <a:pt x="1" y="0"/>
                  </a:moveTo>
                  <a:cubicBezTo>
                    <a:pt x="92" y="3242"/>
                    <a:pt x="663" y="22164"/>
                    <a:pt x="1416" y="30723"/>
                  </a:cubicBezTo>
                  <a:cubicBezTo>
                    <a:pt x="1447" y="30951"/>
                    <a:pt x="2523" y="31035"/>
                    <a:pt x="4078" y="31035"/>
                  </a:cubicBezTo>
                  <a:cubicBezTo>
                    <a:pt x="8281" y="31035"/>
                    <a:pt x="15979" y="30426"/>
                    <a:pt x="15979" y="30426"/>
                  </a:cubicBezTo>
                  <a:lnTo>
                    <a:pt x="15979" y="114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41"/>
            <p:cNvSpPr/>
            <p:nvPr/>
          </p:nvSpPr>
          <p:spPr>
            <a:xfrm>
              <a:off x="4344000" y="3326485"/>
              <a:ext cx="289925" cy="742363"/>
            </a:xfrm>
            <a:custGeom>
              <a:avLst/>
              <a:gdLst/>
              <a:ahLst/>
              <a:cxnLst/>
              <a:rect l="l" t="t" r="r" b="b"/>
              <a:pathLst>
                <a:path w="11597" h="30107" extrusionOk="0">
                  <a:moveTo>
                    <a:pt x="1507" y="0"/>
                  </a:moveTo>
                  <a:lnTo>
                    <a:pt x="1" y="1598"/>
                  </a:lnTo>
                  <a:lnTo>
                    <a:pt x="937" y="30038"/>
                  </a:lnTo>
                  <a:cubicBezTo>
                    <a:pt x="1176" y="30084"/>
                    <a:pt x="1439" y="30107"/>
                    <a:pt x="1724" y="30107"/>
                  </a:cubicBezTo>
                  <a:cubicBezTo>
                    <a:pt x="2009" y="30107"/>
                    <a:pt x="2318" y="30084"/>
                    <a:pt x="2649" y="30038"/>
                  </a:cubicBezTo>
                  <a:lnTo>
                    <a:pt x="2169" y="1712"/>
                  </a:lnTo>
                  <a:lnTo>
                    <a:pt x="3995" y="1986"/>
                  </a:lnTo>
                  <a:lnTo>
                    <a:pt x="4360" y="30038"/>
                  </a:lnTo>
                  <a:cubicBezTo>
                    <a:pt x="5228" y="30038"/>
                    <a:pt x="6164" y="29947"/>
                    <a:pt x="7122" y="29947"/>
                  </a:cubicBezTo>
                  <a:lnTo>
                    <a:pt x="7031" y="2374"/>
                  </a:lnTo>
                  <a:lnTo>
                    <a:pt x="9222" y="2465"/>
                  </a:lnTo>
                  <a:lnTo>
                    <a:pt x="9222" y="29764"/>
                  </a:lnTo>
                  <a:cubicBezTo>
                    <a:pt x="10067" y="29764"/>
                    <a:pt x="10934" y="29673"/>
                    <a:pt x="11596" y="29673"/>
                  </a:cubicBezTo>
                  <a:lnTo>
                    <a:pt x="11596" y="2077"/>
                  </a:lnTo>
                  <a:cubicBezTo>
                    <a:pt x="11596" y="2077"/>
                    <a:pt x="2078" y="0"/>
                    <a:pt x="1507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41"/>
            <p:cNvSpPr/>
            <p:nvPr/>
          </p:nvSpPr>
          <p:spPr>
            <a:xfrm>
              <a:off x="4262975" y="3262353"/>
              <a:ext cx="456525" cy="139882"/>
            </a:xfrm>
            <a:custGeom>
              <a:avLst/>
              <a:gdLst/>
              <a:ahLst/>
              <a:cxnLst/>
              <a:rect l="l" t="t" r="r" b="b"/>
              <a:pathLst>
                <a:path w="18261" h="5673" extrusionOk="0">
                  <a:moveTo>
                    <a:pt x="523" y="0"/>
                  </a:moveTo>
                  <a:cubicBezTo>
                    <a:pt x="310" y="0"/>
                    <a:pt x="191" y="7"/>
                    <a:pt x="183" y="22"/>
                  </a:cubicBezTo>
                  <a:cubicBezTo>
                    <a:pt x="1" y="980"/>
                    <a:pt x="389" y="5066"/>
                    <a:pt x="480" y="5157"/>
                  </a:cubicBezTo>
                  <a:cubicBezTo>
                    <a:pt x="638" y="5236"/>
                    <a:pt x="13425" y="5673"/>
                    <a:pt x="17030" y="5673"/>
                  </a:cubicBezTo>
                  <a:cubicBezTo>
                    <a:pt x="17599" y="5673"/>
                    <a:pt x="17939" y="5662"/>
                    <a:pt x="17964" y="5637"/>
                  </a:cubicBezTo>
                  <a:cubicBezTo>
                    <a:pt x="18170" y="5545"/>
                    <a:pt x="18261" y="980"/>
                    <a:pt x="18078" y="889"/>
                  </a:cubicBezTo>
                  <a:cubicBezTo>
                    <a:pt x="17889" y="889"/>
                    <a:pt x="2979" y="0"/>
                    <a:pt x="52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41"/>
            <p:cNvSpPr/>
            <p:nvPr/>
          </p:nvSpPr>
          <p:spPr>
            <a:xfrm>
              <a:off x="4393650" y="2819965"/>
              <a:ext cx="837150" cy="562832"/>
            </a:xfrm>
            <a:custGeom>
              <a:avLst/>
              <a:gdLst/>
              <a:ahLst/>
              <a:cxnLst/>
              <a:rect l="l" t="t" r="r" b="b"/>
              <a:pathLst>
                <a:path w="33486" h="22826" extrusionOk="0">
                  <a:moveTo>
                    <a:pt x="3036" y="0"/>
                  </a:moveTo>
                  <a:lnTo>
                    <a:pt x="1" y="15407"/>
                  </a:lnTo>
                  <a:cubicBezTo>
                    <a:pt x="1051" y="15499"/>
                    <a:pt x="30244" y="22826"/>
                    <a:pt x="30427" y="22826"/>
                  </a:cubicBezTo>
                  <a:cubicBezTo>
                    <a:pt x="30632" y="22826"/>
                    <a:pt x="33485" y="6551"/>
                    <a:pt x="33485" y="6551"/>
                  </a:cubicBezTo>
                  <a:lnTo>
                    <a:pt x="3036" y="0"/>
                  </a:ln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41"/>
            <p:cNvSpPr/>
            <p:nvPr/>
          </p:nvSpPr>
          <p:spPr>
            <a:xfrm>
              <a:off x="4491225" y="2817154"/>
              <a:ext cx="209450" cy="260605"/>
            </a:xfrm>
            <a:custGeom>
              <a:avLst/>
              <a:gdLst/>
              <a:ahLst/>
              <a:cxnLst/>
              <a:rect l="l" t="t" r="r" b="b"/>
              <a:pathLst>
                <a:path w="8378" h="10569" extrusionOk="0">
                  <a:moveTo>
                    <a:pt x="5798" y="0"/>
                  </a:moveTo>
                  <a:lnTo>
                    <a:pt x="5798" y="0"/>
                  </a:lnTo>
                  <a:cubicBezTo>
                    <a:pt x="5616" y="206"/>
                    <a:pt x="3698" y="4771"/>
                    <a:pt x="3698" y="4771"/>
                  </a:cubicBezTo>
                  <a:lnTo>
                    <a:pt x="1" y="3538"/>
                  </a:lnTo>
                  <a:lnTo>
                    <a:pt x="3128" y="5821"/>
                  </a:lnTo>
                  <a:lnTo>
                    <a:pt x="663" y="9610"/>
                  </a:lnTo>
                  <a:lnTo>
                    <a:pt x="3813" y="7053"/>
                  </a:lnTo>
                  <a:lnTo>
                    <a:pt x="5707" y="10568"/>
                  </a:lnTo>
                  <a:lnTo>
                    <a:pt x="5707" y="10568"/>
                  </a:lnTo>
                  <a:lnTo>
                    <a:pt x="4840" y="6483"/>
                  </a:lnTo>
                  <a:lnTo>
                    <a:pt x="8378" y="6186"/>
                  </a:lnTo>
                  <a:lnTo>
                    <a:pt x="5045" y="5045"/>
                  </a:lnTo>
                  <a:lnTo>
                    <a:pt x="5798" y="0"/>
                  </a:lnTo>
                  <a:close/>
                </a:path>
              </a:pathLst>
            </a:custGeom>
            <a:solidFill>
              <a:srgbClr val="FFF8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41"/>
            <p:cNvSpPr/>
            <p:nvPr/>
          </p:nvSpPr>
          <p:spPr>
            <a:xfrm>
              <a:off x="4705225" y="3007379"/>
              <a:ext cx="209450" cy="260038"/>
            </a:xfrm>
            <a:custGeom>
              <a:avLst/>
              <a:gdLst/>
              <a:ahLst/>
              <a:cxnLst/>
              <a:rect l="l" t="t" r="r" b="b"/>
              <a:pathLst>
                <a:path w="8378" h="10546" extrusionOk="0">
                  <a:moveTo>
                    <a:pt x="5798" y="0"/>
                  </a:moveTo>
                  <a:cubicBezTo>
                    <a:pt x="5707" y="183"/>
                    <a:pt x="3812" y="4748"/>
                    <a:pt x="3812" y="4748"/>
                  </a:cubicBezTo>
                  <a:lnTo>
                    <a:pt x="0" y="3424"/>
                  </a:lnTo>
                  <a:lnTo>
                    <a:pt x="0" y="3424"/>
                  </a:lnTo>
                  <a:lnTo>
                    <a:pt x="3127" y="5798"/>
                  </a:lnTo>
                  <a:lnTo>
                    <a:pt x="753" y="9610"/>
                  </a:lnTo>
                  <a:lnTo>
                    <a:pt x="3903" y="6939"/>
                  </a:lnTo>
                  <a:lnTo>
                    <a:pt x="5798" y="10545"/>
                  </a:lnTo>
                  <a:lnTo>
                    <a:pt x="4953" y="6368"/>
                  </a:lnTo>
                  <a:lnTo>
                    <a:pt x="8377" y="6186"/>
                  </a:lnTo>
                  <a:lnTo>
                    <a:pt x="5045" y="5044"/>
                  </a:lnTo>
                  <a:lnTo>
                    <a:pt x="5798" y="0"/>
                  </a:lnTo>
                  <a:close/>
                </a:path>
              </a:pathLst>
            </a:custGeom>
            <a:solidFill>
              <a:srgbClr val="FFF8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41"/>
            <p:cNvSpPr/>
            <p:nvPr/>
          </p:nvSpPr>
          <p:spPr>
            <a:xfrm>
              <a:off x="4962000" y="2920711"/>
              <a:ext cx="209450" cy="260038"/>
            </a:xfrm>
            <a:custGeom>
              <a:avLst/>
              <a:gdLst/>
              <a:ahLst/>
              <a:cxnLst/>
              <a:rect l="l" t="t" r="r" b="b"/>
              <a:pathLst>
                <a:path w="8378" h="10546" extrusionOk="0">
                  <a:moveTo>
                    <a:pt x="5798" y="0"/>
                  </a:moveTo>
                  <a:lnTo>
                    <a:pt x="5798" y="0"/>
                  </a:lnTo>
                  <a:cubicBezTo>
                    <a:pt x="5616" y="91"/>
                    <a:pt x="3698" y="4748"/>
                    <a:pt x="3698" y="4748"/>
                  </a:cubicBezTo>
                  <a:lnTo>
                    <a:pt x="1" y="3424"/>
                  </a:lnTo>
                  <a:lnTo>
                    <a:pt x="3128" y="5798"/>
                  </a:lnTo>
                  <a:lnTo>
                    <a:pt x="663" y="9609"/>
                  </a:lnTo>
                  <a:lnTo>
                    <a:pt x="3904" y="6939"/>
                  </a:lnTo>
                  <a:lnTo>
                    <a:pt x="5707" y="10545"/>
                  </a:lnTo>
                  <a:lnTo>
                    <a:pt x="4840" y="6368"/>
                  </a:lnTo>
                  <a:lnTo>
                    <a:pt x="8378" y="6186"/>
                  </a:lnTo>
                  <a:lnTo>
                    <a:pt x="5045" y="5044"/>
                  </a:lnTo>
                  <a:lnTo>
                    <a:pt x="5798" y="0"/>
                  </a:lnTo>
                  <a:close/>
                </a:path>
              </a:pathLst>
            </a:custGeom>
            <a:solidFill>
              <a:srgbClr val="FFF8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41"/>
            <p:cNvSpPr/>
            <p:nvPr/>
          </p:nvSpPr>
          <p:spPr>
            <a:xfrm>
              <a:off x="4985975" y="3230226"/>
              <a:ext cx="39975" cy="39994"/>
            </a:xfrm>
            <a:custGeom>
              <a:avLst/>
              <a:gdLst/>
              <a:ahLst/>
              <a:cxnLst/>
              <a:rect l="l" t="t" r="r" b="b"/>
              <a:pathLst>
                <a:path w="1599" h="1622" extrusionOk="0">
                  <a:moveTo>
                    <a:pt x="754" y="1"/>
                  </a:moveTo>
                  <a:cubicBezTo>
                    <a:pt x="274" y="1"/>
                    <a:pt x="0" y="366"/>
                    <a:pt x="0" y="845"/>
                  </a:cubicBezTo>
                  <a:cubicBezTo>
                    <a:pt x="0" y="1325"/>
                    <a:pt x="274" y="1622"/>
                    <a:pt x="754" y="1622"/>
                  </a:cubicBezTo>
                  <a:cubicBezTo>
                    <a:pt x="1233" y="1622"/>
                    <a:pt x="1598" y="1325"/>
                    <a:pt x="1598" y="845"/>
                  </a:cubicBezTo>
                  <a:cubicBezTo>
                    <a:pt x="1598" y="366"/>
                    <a:pt x="1233" y="1"/>
                    <a:pt x="754" y="1"/>
                  </a:cubicBezTo>
                  <a:close/>
                </a:path>
              </a:pathLst>
            </a:custGeom>
            <a:solidFill>
              <a:srgbClr val="FFF8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41"/>
            <p:cNvSpPr/>
            <p:nvPr/>
          </p:nvSpPr>
          <p:spPr>
            <a:xfrm>
              <a:off x="4909500" y="3054079"/>
              <a:ext cx="28550" cy="30427"/>
            </a:xfrm>
            <a:custGeom>
              <a:avLst/>
              <a:gdLst/>
              <a:ahLst/>
              <a:cxnLst/>
              <a:rect l="l" t="t" r="r" b="b"/>
              <a:pathLst>
                <a:path w="1142" h="1234" extrusionOk="0">
                  <a:moveTo>
                    <a:pt x="571" y="1"/>
                  </a:moveTo>
                  <a:cubicBezTo>
                    <a:pt x="297" y="1"/>
                    <a:pt x="1" y="297"/>
                    <a:pt x="1" y="663"/>
                  </a:cubicBezTo>
                  <a:cubicBezTo>
                    <a:pt x="1" y="959"/>
                    <a:pt x="297" y="1233"/>
                    <a:pt x="571" y="1233"/>
                  </a:cubicBezTo>
                  <a:cubicBezTo>
                    <a:pt x="868" y="1233"/>
                    <a:pt x="1142" y="959"/>
                    <a:pt x="1142" y="663"/>
                  </a:cubicBezTo>
                  <a:cubicBezTo>
                    <a:pt x="1142" y="297"/>
                    <a:pt x="868" y="1"/>
                    <a:pt x="571" y="1"/>
                  </a:cubicBezTo>
                  <a:close/>
                </a:path>
              </a:pathLst>
            </a:custGeom>
            <a:solidFill>
              <a:srgbClr val="FFF8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41"/>
            <p:cNvSpPr/>
            <p:nvPr/>
          </p:nvSpPr>
          <p:spPr>
            <a:xfrm>
              <a:off x="4752575" y="2955601"/>
              <a:ext cx="33700" cy="33214"/>
            </a:xfrm>
            <a:custGeom>
              <a:avLst/>
              <a:gdLst/>
              <a:ahLst/>
              <a:cxnLst/>
              <a:rect l="l" t="t" r="r" b="b"/>
              <a:pathLst>
                <a:path w="1348" h="1347" extrusionOk="0">
                  <a:moveTo>
                    <a:pt x="663" y="0"/>
                  </a:moveTo>
                  <a:cubicBezTo>
                    <a:pt x="297" y="0"/>
                    <a:pt x="1" y="388"/>
                    <a:pt x="1" y="662"/>
                  </a:cubicBezTo>
                  <a:cubicBezTo>
                    <a:pt x="1" y="1050"/>
                    <a:pt x="297" y="1347"/>
                    <a:pt x="663" y="1347"/>
                  </a:cubicBezTo>
                  <a:cubicBezTo>
                    <a:pt x="1051" y="1347"/>
                    <a:pt x="1347" y="1050"/>
                    <a:pt x="1347" y="662"/>
                  </a:cubicBezTo>
                  <a:cubicBezTo>
                    <a:pt x="1347" y="388"/>
                    <a:pt x="1051" y="0"/>
                    <a:pt x="663" y="0"/>
                  </a:cubicBezTo>
                  <a:close/>
                </a:path>
              </a:pathLst>
            </a:custGeom>
            <a:solidFill>
              <a:srgbClr val="FFF8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41"/>
            <p:cNvSpPr/>
            <p:nvPr/>
          </p:nvSpPr>
          <p:spPr>
            <a:xfrm>
              <a:off x="4636175" y="3131747"/>
              <a:ext cx="50250" cy="48994"/>
            </a:xfrm>
            <a:custGeom>
              <a:avLst/>
              <a:gdLst/>
              <a:ahLst/>
              <a:cxnLst/>
              <a:rect l="l" t="t" r="r" b="b"/>
              <a:pathLst>
                <a:path w="2010" h="1987" extrusionOk="0">
                  <a:moveTo>
                    <a:pt x="959" y="0"/>
                  </a:moveTo>
                  <a:cubicBezTo>
                    <a:pt x="388" y="0"/>
                    <a:pt x="0" y="480"/>
                    <a:pt x="0" y="936"/>
                  </a:cubicBezTo>
                  <a:cubicBezTo>
                    <a:pt x="0" y="1507"/>
                    <a:pt x="388" y="1986"/>
                    <a:pt x="959" y="1986"/>
                  </a:cubicBezTo>
                  <a:cubicBezTo>
                    <a:pt x="1530" y="1986"/>
                    <a:pt x="2009" y="1507"/>
                    <a:pt x="2009" y="936"/>
                  </a:cubicBezTo>
                  <a:cubicBezTo>
                    <a:pt x="2009" y="480"/>
                    <a:pt x="1530" y="0"/>
                    <a:pt x="959" y="0"/>
                  </a:cubicBezTo>
                  <a:close/>
                </a:path>
              </a:pathLst>
            </a:custGeom>
            <a:solidFill>
              <a:srgbClr val="FFF8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41"/>
            <p:cNvSpPr/>
            <p:nvPr/>
          </p:nvSpPr>
          <p:spPr>
            <a:xfrm>
              <a:off x="4464975" y="3091779"/>
              <a:ext cx="28575" cy="28184"/>
            </a:xfrm>
            <a:custGeom>
              <a:avLst/>
              <a:gdLst/>
              <a:ahLst/>
              <a:cxnLst/>
              <a:rect l="l" t="t" r="r" b="b"/>
              <a:pathLst>
                <a:path w="1143" h="1143" extrusionOk="0">
                  <a:moveTo>
                    <a:pt x="571" y="1"/>
                  </a:moveTo>
                  <a:cubicBezTo>
                    <a:pt x="183" y="1"/>
                    <a:pt x="1" y="275"/>
                    <a:pt x="1" y="572"/>
                  </a:cubicBezTo>
                  <a:cubicBezTo>
                    <a:pt x="1" y="960"/>
                    <a:pt x="183" y="1142"/>
                    <a:pt x="571" y="1142"/>
                  </a:cubicBezTo>
                  <a:cubicBezTo>
                    <a:pt x="868" y="1142"/>
                    <a:pt x="1142" y="960"/>
                    <a:pt x="1142" y="572"/>
                  </a:cubicBezTo>
                  <a:cubicBezTo>
                    <a:pt x="1142" y="275"/>
                    <a:pt x="868" y="1"/>
                    <a:pt x="571" y="1"/>
                  </a:cubicBezTo>
                  <a:close/>
                </a:path>
              </a:pathLst>
            </a:custGeom>
            <a:solidFill>
              <a:srgbClr val="FFF8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41"/>
            <p:cNvSpPr/>
            <p:nvPr/>
          </p:nvSpPr>
          <p:spPr>
            <a:xfrm>
              <a:off x="5147450" y="3126693"/>
              <a:ext cx="42825" cy="39970"/>
            </a:xfrm>
            <a:custGeom>
              <a:avLst/>
              <a:gdLst/>
              <a:ahLst/>
              <a:cxnLst/>
              <a:rect l="l" t="t" r="r" b="b"/>
              <a:pathLst>
                <a:path w="1713" h="1621" extrusionOk="0">
                  <a:moveTo>
                    <a:pt x="845" y="0"/>
                  </a:moveTo>
                  <a:cubicBezTo>
                    <a:pt x="389" y="0"/>
                    <a:pt x="1" y="388"/>
                    <a:pt x="1" y="776"/>
                  </a:cubicBezTo>
                  <a:cubicBezTo>
                    <a:pt x="1" y="1255"/>
                    <a:pt x="389" y="1621"/>
                    <a:pt x="845" y="1621"/>
                  </a:cubicBezTo>
                  <a:cubicBezTo>
                    <a:pt x="1325" y="1621"/>
                    <a:pt x="1713" y="1255"/>
                    <a:pt x="1713" y="776"/>
                  </a:cubicBezTo>
                  <a:cubicBezTo>
                    <a:pt x="1713" y="388"/>
                    <a:pt x="1325" y="0"/>
                    <a:pt x="845" y="0"/>
                  </a:cubicBezTo>
                  <a:close/>
                </a:path>
              </a:pathLst>
            </a:custGeom>
            <a:solidFill>
              <a:srgbClr val="FFF8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41"/>
            <p:cNvSpPr/>
            <p:nvPr/>
          </p:nvSpPr>
          <p:spPr>
            <a:xfrm>
              <a:off x="5090400" y="3293273"/>
              <a:ext cx="23975" cy="23647"/>
            </a:xfrm>
            <a:custGeom>
              <a:avLst/>
              <a:gdLst/>
              <a:ahLst/>
              <a:cxnLst/>
              <a:rect l="l" t="t" r="r" b="b"/>
              <a:pathLst>
                <a:path w="959" h="959" extrusionOk="0">
                  <a:moveTo>
                    <a:pt x="480" y="0"/>
                  </a:moveTo>
                  <a:cubicBezTo>
                    <a:pt x="183" y="0"/>
                    <a:pt x="0" y="206"/>
                    <a:pt x="0" y="480"/>
                  </a:cubicBezTo>
                  <a:cubicBezTo>
                    <a:pt x="0" y="776"/>
                    <a:pt x="183" y="959"/>
                    <a:pt x="480" y="959"/>
                  </a:cubicBezTo>
                  <a:cubicBezTo>
                    <a:pt x="754" y="959"/>
                    <a:pt x="959" y="776"/>
                    <a:pt x="959" y="480"/>
                  </a:cubicBezTo>
                  <a:cubicBezTo>
                    <a:pt x="959" y="206"/>
                    <a:pt x="754" y="0"/>
                    <a:pt x="480" y="0"/>
                  </a:cubicBezTo>
                  <a:close/>
                </a:path>
              </a:pathLst>
            </a:custGeom>
            <a:solidFill>
              <a:srgbClr val="FFF8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41"/>
            <p:cNvSpPr/>
            <p:nvPr/>
          </p:nvSpPr>
          <p:spPr>
            <a:xfrm>
              <a:off x="4505500" y="2826720"/>
              <a:ext cx="52525" cy="51805"/>
            </a:xfrm>
            <a:custGeom>
              <a:avLst/>
              <a:gdLst/>
              <a:ahLst/>
              <a:cxnLst/>
              <a:rect l="l" t="t" r="r" b="b"/>
              <a:pathLst>
                <a:path w="2101" h="2101" extrusionOk="0">
                  <a:moveTo>
                    <a:pt x="1050" y="0"/>
                  </a:moveTo>
                  <a:cubicBezTo>
                    <a:pt x="480" y="0"/>
                    <a:pt x="0" y="480"/>
                    <a:pt x="0" y="1050"/>
                  </a:cubicBezTo>
                  <a:cubicBezTo>
                    <a:pt x="0" y="1621"/>
                    <a:pt x="480" y="2100"/>
                    <a:pt x="1050" y="2100"/>
                  </a:cubicBezTo>
                  <a:cubicBezTo>
                    <a:pt x="1621" y="2100"/>
                    <a:pt x="2100" y="1621"/>
                    <a:pt x="2100" y="1050"/>
                  </a:cubicBezTo>
                  <a:cubicBezTo>
                    <a:pt x="2100" y="480"/>
                    <a:pt x="1621" y="0"/>
                    <a:pt x="1050" y="0"/>
                  </a:cubicBezTo>
                  <a:close/>
                </a:path>
              </a:pathLst>
            </a:custGeom>
            <a:solidFill>
              <a:srgbClr val="FFF8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41"/>
            <p:cNvSpPr/>
            <p:nvPr/>
          </p:nvSpPr>
          <p:spPr>
            <a:xfrm>
              <a:off x="4450725" y="2725974"/>
              <a:ext cx="822875" cy="302252"/>
            </a:xfrm>
            <a:custGeom>
              <a:avLst/>
              <a:gdLst/>
              <a:ahLst/>
              <a:cxnLst/>
              <a:rect l="l" t="t" r="r" b="b"/>
              <a:pathLst>
                <a:path w="32915" h="12258" extrusionOk="0">
                  <a:moveTo>
                    <a:pt x="479" y="0"/>
                  </a:moveTo>
                  <a:cubicBezTo>
                    <a:pt x="183" y="662"/>
                    <a:pt x="0" y="4566"/>
                    <a:pt x="0" y="4566"/>
                  </a:cubicBezTo>
                  <a:cubicBezTo>
                    <a:pt x="0" y="4566"/>
                    <a:pt x="31111" y="12258"/>
                    <a:pt x="31294" y="12258"/>
                  </a:cubicBezTo>
                  <a:cubicBezTo>
                    <a:pt x="31476" y="12258"/>
                    <a:pt x="32914" y="7693"/>
                    <a:pt x="32914" y="7693"/>
                  </a:cubicBezTo>
                  <a:lnTo>
                    <a:pt x="479" y="0"/>
                  </a:lnTo>
                  <a:close/>
                </a:path>
              </a:pathLst>
            </a:custGeom>
            <a:solidFill>
              <a:srgbClr val="2C32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41"/>
            <p:cNvSpPr/>
            <p:nvPr/>
          </p:nvSpPr>
          <p:spPr>
            <a:xfrm>
              <a:off x="3775650" y="2338766"/>
              <a:ext cx="865100" cy="602827"/>
            </a:xfrm>
            <a:custGeom>
              <a:avLst/>
              <a:gdLst/>
              <a:ahLst/>
              <a:cxnLst/>
              <a:rect l="l" t="t" r="r" b="b"/>
              <a:pathLst>
                <a:path w="34604" h="24448" extrusionOk="0">
                  <a:moveTo>
                    <a:pt x="29377" y="1"/>
                  </a:moveTo>
                  <a:lnTo>
                    <a:pt x="1" y="11322"/>
                  </a:lnTo>
                  <a:cubicBezTo>
                    <a:pt x="365" y="12754"/>
                    <a:pt x="4534" y="24447"/>
                    <a:pt x="4927" y="24447"/>
                  </a:cubicBezTo>
                  <a:cubicBezTo>
                    <a:pt x="4928" y="24447"/>
                    <a:pt x="4930" y="24447"/>
                    <a:pt x="4931" y="24447"/>
                  </a:cubicBezTo>
                  <a:cubicBezTo>
                    <a:pt x="5410" y="24355"/>
                    <a:pt x="34604" y="12760"/>
                    <a:pt x="34604" y="12760"/>
                  </a:cubicBezTo>
                  <a:lnTo>
                    <a:pt x="29377" y="1"/>
                  </a:lnTo>
                  <a:close/>
                </a:path>
              </a:pathLst>
            </a:custGeom>
            <a:solidFill>
              <a:srgbClr val="FFF8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41"/>
            <p:cNvSpPr/>
            <p:nvPr/>
          </p:nvSpPr>
          <p:spPr>
            <a:xfrm>
              <a:off x="4469550" y="2355656"/>
              <a:ext cx="59950" cy="356276"/>
            </a:xfrm>
            <a:custGeom>
              <a:avLst/>
              <a:gdLst/>
              <a:ahLst/>
              <a:cxnLst/>
              <a:rect l="l" t="t" r="r" b="b"/>
              <a:pathLst>
                <a:path w="2398" h="14449" extrusionOk="0">
                  <a:moveTo>
                    <a:pt x="1530" y="0"/>
                  </a:moveTo>
                  <a:lnTo>
                    <a:pt x="0" y="1324"/>
                  </a:lnTo>
                  <a:lnTo>
                    <a:pt x="776" y="14449"/>
                  </a:lnTo>
                  <a:cubicBezTo>
                    <a:pt x="1347" y="14266"/>
                    <a:pt x="1826" y="14061"/>
                    <a:pt x="2397" y="13878"/>
                  </a:cubicBezTo>
                  <a:lnTo>
                    <a:pt x="1530" y="0"/>
                  </a:ln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41"/>
            <p:cNvSpPr/>
            <p:nvPr/>
          </p:nvSpPr>
          <p:spPr>
            <a:xfrm>
              <a:off x="4224750" y="2454134"/>
              <a:ext cx="111875" cy="344465"/>
            </a:xfrm>
            <a:custGeom>
              <a:avLst/>
              <a:gdLst/>
              <a:ahLst/>
              <a:cxnLst/>
              <a:rect l="l" t="t" r="r" b="b"/>
              <a:pathLst>
                <a:path w="4475" h="13970" extrusionOk="0">
                  <a:moveTo>
                    <a:pt x="2283" y="1"/>
                  </a:moveTo>
                  <a:lnTo>
                    <a:pt x="0" y="572"/>
                  </a:lnTo>
                  <a:lnTo>
                    <a:pt x="1712" y="13970"/>
                  </a:lnTo>
                  <a:cubicBezTo>
                    <a:pt x="2671" y="13582"/>
                    <a:pt x="3515" y="13308"/>
                    <a:pt x="4474" y="12920"/>
                  </a:cubicBezTo>
                  <a:lnTo>
                    <a:pt x="2283" y="1"/>
                  </a:ln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41"/>
            <p:cNvSpPr/>
            <p:nvPr/>
          </p:nvSpPr>
          <p:spPr>
            <a:xfrm>
              <a:off x="4112900" y="2486780"/>
              <a:ext cx="102750" cy="361356"/>
            </a:xfrm>
            <a:custGeom>
              <a:avLst/>
              <a:gdLst/>
              <a:ahLst/>
              <a:cxnLst/>
              <a:rect l="l" t="t" r="r" b="b"/>
              <a:pathLst>
                <a:path w="4110" h="14655" extrusionOk="0">
                  <a:moveTo>
                    <a:pt x="2397" y="1"/>
                  </a:moveTo>
                  <a:lnTo>
                    <a:pt x="1" y="1621"/>
                  </a:lnTo>
                  <a:lnTo>
                    <a:pt x="1142" y="14655"/>
                  </a:lnTo>
                  <a:cubicBezTo>
                    <a:pt x="2101" y="14267"/>
                    <a:pt x="3059" y="13879"/>
                    <a:pt x="4109" y="13513"/>
                  </a:cubicBezTo>
                  <a:lnTo>
                    <a:pt x="2397" y="1"/>
                  </a:ln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41"/>
            <p:cNvSpPr/>
            <p:nvPr/>
          </p:nvSpPr>
          <p:spPr>
            <a:xfrm>
              <a:off x="4360550" y="2414191"/>
              <a:ext cx="71350" cy="335465"/>
            </a:xfrm>
            <a:custGeom>
              <a:avLst/>
              <a:gdLst/>
              <a:ahLst/>
              <a:cxnLst/>
              <a:rect l="l" t="t" r="r" b="b"/>
              <a:pathLst>
                <a:path w="2854" h="13605" extrusionOk="0">
                  <a:moveTo>
                    <a:pt x="1713" y="0"/>
                  </a:moveTo>
                  <a:lnTo>
                    <a:pt x="1" y="480"/>
                  </a:lnTo>
                  <a:lnTo>
                    <a:pt x="1416" y="13604"/>
                  </a:lnTo>
                  <a:cubicBezTo>
                    <a:pt x="1895" y="13399"/>
                    <a:pt x="2375" y="13216"/>
                    <a:pt x="2854" y="13034"/>
                  </a:cubicBezTo>
                  <a:lnTo>
                    <a:pt x="1713" y="0"/>
                  </a:ln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41"/>
            <p:cNvSpPr/>
            <p:nvPr/>
          </p:nvSpPr>
          <p:spPr>
            <a:xfrm>
              <a:off x="3775650" y="2617928"/>
              <a:ext cx="71350" cy="154775"/>
            </a:xfrm>
            <a:custGeom>
              <a:avLst/>
              <a:gdLst/>
              <a:ahLst/>
              <a:cxnLst/>
              <a:rect l="l" t="t" r="r" b="b"/>
              <a:pathLst>
                <a:path w="2854" h="6277" extrusionOk="0">
                  <a:moveTo>
                    <a:pt x="1" y="0"/>
                  </a:moveTo>
                  <a:cubicBezTo>
                    <a:pt x="183" y="662"/>
                    <a:pt x="1142" y="3424"/>
                    <a:pt x="2192" y="6277"/>
                  </a:cubicBezTo>
                  <a:lnTo>
                    <a:pt x="2854" y="38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41"/>
            <p:cNvSpPr/>
            <p:nvPr/>
          </p:nvSpPr>
          <p:spPr>
            <a:xfrm>
              <a:off x="4579100" y="2503103"/>
              <a:ext cx="50250" cy="173367"/>
            </a:xfrm>
            <a:custGeom>
              <a:avLst/>
              <a:gdLst/>
              <a:ahLst/>
              <a:cxnLst/>
              <a:rect l="l" t="t" r="r" b="b"/>
              <a:pathLst>
                <a:path w="2010" h="7031" extrusionOk="0">
                  <a:moveTo>
                    <a:pt x="1" y="1"/>
                  </a:moveTo>
                  <a:lnTo>
                    <a:pt x="92" y="7031"/>
                  </a:lnTo>
                  <a:cubicBezTo>
                    <a:pt x="960" y="6666"/>
                    <a:pt x="1621" y="6460"/>
                    <a:pt x="2009" y="6278"/>
                  </a:cubicBezTo>
                  <a:lnTo>
                    <a:pt x="2009" y="50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41"/>
            <p:cNvSpPr/>
            <p:nvPr/>
          </p:nvSpPr>
          <p:spPr>
            <a:xfrm>
              <a:off x="3870375" y="2594850"/>
              <a:ext cx="71350" cy="346709"/>
            </a:xfrm>
            <a:custGeom>
              <a:avLst/>
              <a:gdLst/>
              <a:ahLst/>
              <a:cxnLst/>
              <a:rect l="l" t="t" r="r" b="b"/>
              <a:pathLst>
                <a:path w="2854" h="14061" extrusionOk="0">
                  <a:moveTo>
                    <a:pt x="2854" y="0"/>
                  </a:moveTo>
                  <a:lnTo>
                    <a:pt x="959" y="365"/>
                  </a:lnTo>
                  <a:lnTo>
                    <a:pt x="1" y="11504"/>
                  </a:lnTo>
                  <a:cubicBezTo>
                    <a:pt x="571" y="13011"/>
                    <a:pt x="1051" y="14061"/>
                    <a:pt x="1142" y="14061"/>
                  </a:cubicBezTo>
                  <a:cubicBezTo>
                    <a:pt x="1256" y="14061"/>
                    <a:pt x="1827" y="13787"/>
                    <a:pt x="2763" y="13490"/>
                  </a:cubicBezTo>
                  <a:lnTo>
                    <a:pt x="2854" y="0"/>
                  </a:ln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41"/>
            <p:cNvSpPr/>
            <p:nvPr/>
          </p:nvSpPr>
          <p:spPr>
            <a:xfrm>
              <a:off x="4003900" y="2545315"/>
              <a:ext cx="73650" cy="351789"/>
            </a:xfrm>
            <a:custGeom>
              <a:avLst/>
              <a:gdLst/>
              <a:ahLst/>
              <a:cxnLst/>
              <a:rect l="l" t="t" r="r" b="b"/>
              <a:pathLst>
                <a:path w="2946" h="14267" extrusionOk="0">
                  <a:moveTo>
                    <a:pt x="2192" y="1"/>
                  </a:moveTo>
                  <a:lnTo>
                    <a:pt x="1" y="1051"/>
                  </a:lnTo>
                  <a:lnTo>
                    <a:pt x="366" y="14266"/>
                  </a:lnTo>
                  <a:cubicBezTo>
                    <a:pt x="1142" y="13992"/>
                    <a:pt x="1987" y="13696"/>
                    <a:pt x="2945" y="13308"/>
                  </a:cubicBezTo>
                  <a:lnTo>
                    <a:pt x="2192" y="1"/>
                  </a:ln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41"/>
            <p:cNvSpPr/>
            <p:nvPr/>
          </p:nvSpPr>
          <p:spPr>
            <a:xfrm>
              <a:off x="3747425" y="2319485"/>
              <a:ext cx="301100" cy="183649"/>
            </a:xfrm>
            <a:custGeom>
              <a:avLst/>
              <a:gdLst/>
              <a:ahLst/>
              <a:cxnLst/>
              <a:rect l="l" t="t" r="r" b="b"/>
              <a:pathLst>
                <a:path w="12044" h="7448" extrusionOk="0">
                  <a:moveTo>
                    <a:pt x="7589" y="1604"/>
                  </a:moveTo>
                  <a:cubicBezTo>
                    <a:pt x="8020" y="1604"/>
                    <a:pt x="8288" y="4687"/>
                    <a:pt x="7498" y="6033"/>
                  </a:cubicBezTo>
                  <a:cubicBezTo>
                    <a:pt x="7110" y="4777"/>
                    <a:pt x="7019" y="2038"/>
                    <a:pt x="7498" y="1650"/>
                  </a:cubicBezTo>
                  <a:cubicBezTo>
                    <a:pt x="7529" y="1619"/>
                    <a:pt x="7559" y="1604"/>
                    <a:pt x="7589" y="1604"/>
                  </a:cubicBezTo>
                  <a:close/>
                  <a:moveTo>
                    <a:pt x="10193" y="2310"/>
                  </a:moveTo>
                  <a:cubicBezTo>
                    <a:pt x="10691" y="2310"/>
                    <a:pt x="9103" y="5268"/>
                    <a:pt x="8069" y="6033"/>
                  </a:cubicBezTo>
                  <a:cubicBezTo>
                    <a:pt x="8160" y="4983"/>
                    <a:pt x="9598" y="2403"/>
                    <a:pt x="10169" y="2312"/>
                  </a:cubicBezTo>
                  <a:cubicBezTo>
                    <a:pt x="10177" y="2311"/>
                    <a:pt x="10185" y="2310"/>
                    <a:pt x="10193" y="2310"/>
                  </a:cubicBezTo>
                  <a:close/>
                  <a:moveTo>
                    <a:pt x="4623" y="2310"/>
                  </a:moveTo>
                  <a:cubicBezTo>
                    <a:pt x="4630" y="2310"/>
                    <a:pt x="4637" y="2311"/>
                    <a:pt x="4645" y="2312"/>
                  </a:cubicBezTo>
                  <a:cubicBezTo>
                    <a:pt x="5216" y="2495"/>
                    <a:pt x="7201" y="6306"/>
                    <a:pt x="7201" y="6306"/>
                  </a:cubicBezTo>
                  <a:cubicBezTo>
                    <a:pt x="6079" y="5004"/>
                    <a:pt x="4227" y="2310"/>
                    <a:pt x="4623" y="2310"/>
                  </a:cubicBezTo>
                  <a:close/>
                  <a:moveTo>
                    <a:pt x="3116" y="4595"/>
                  </a:moveTo>
                  <a:cubicBezTo>
                    <a:pt x="3207" y="4595"/>
                    <a:pt x="5969" y="5644"/>
                    <a:pt x="6927" y="6877"/>
                  </a:cubicBezTo>
                  <a:cubicBezTo>
                    <a:pt x="3686" y="5827"/>
                    <a:pt x="2933" y="4686"/>
                    <a:pt x="3116" y="4595"/>
                  </a:cubicBezTo>
                  <a:close/>
                  <a:moveTo>
                    <a:pt x="7724" y="1"/>
                  </a:moveTo>
                  <a:cubicBezTo>
                    <a:pt x="7269" y="1"/>
                    <a:pt x="6729" y="915"/>
                    <a:pt x="6448" y="3453"/>
                  </a:cubicBezTo>
                  <a:cubicBezTo>
                    <a:pt x="5940" y="1884"/>
                    <a:pt x="4763" y="968"/>
                    <a:pt x="4106" y="968"/>
                  </a:cubicBezTo>
                  <a:cubicBezTo>
                    <a:pt x="3406" y="968"/>
                    <a:pt x="3296" y="2009"/>
                    <a:pt x="5216" y="4412"/>
                  </a:cubicBezTo>
                  <a:cubicBezTo>
                    <a:pt x="3898" y="3803"/>
                    <a:pt x="2954" y="3559"/>
                    <a:pt x="2343" y="3559"/>
                  </a:cubicBezTo>
                  <a:cubicBezTo>
                    <a:pt x="1" y="3559"/>
                    <a:pt x="2539" y="7140"/>
                    <a:pt x="7589" y="7448"/>
                  </a:cubicBezTo>
                  <a:cubicBezTo>
                    <a:pt x="11043" y="4472"/>
                    <a:pt x="12044" y="930"/>
                    <a:pt x="10910" y="930"/>
                  </a:cubicBezTo>
                  <a:cubicBezTo>
                    <a:pt x="10418" y="930"/>
                    <a:pt x="9523" y="1598"/>
                    <a:pt x="8251" y="3271"/>
                  </a:cubicBezTo>
                  <a:cubicBezTo>
                    <a:pt x="8803" y="1681"/>
                    <a:pt x="8342" y="1"/>
                    <a:pt x="7724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41"/>
            <p:cNvSpPr/>
            <p:nvPr/>
          </p:nvSpPr>
          <p:spPr>
            <a:xfrm>
              <a:off x="3739700" y="2263909"/>
              <a:ext cx="810900" cy="431704"/>
            </a:xfrm>
            <a:custGeom>
              <a:avLst/>
              <a:gdLst/>
              <a:ahLst/>
              <a:cxnLst/>
              <a:rect l="l" t="t" r="r" b="b"/>
              <a:pathLst>
                <a:path w="32436" h="17508" extrusionOk="0">
                  <a:moveTo>
                    <a:pt x="31203" y="1"/>
                  </a:moveTo>
                  <a:lnTo>
                    <a:pt x="1" y="12464"/>
                  </a:lnTo>
                  <a:cubicBezTo>
                    <a:pt x="206" y="13125"/>
                    <a:pt x="1804" y="17508"/>
                    <a:pt x="1804" y="17508"/>
                  </a:cubicBezTo>
                  <a:lnTo>
                    <a:pt x="32436" y="4292"/>
                  </a:lnTo>
                  <a:lnTo>
                    <a:pt x="3120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41"/>
            <p:cNvSpPr/>
            <p:nvPr/>
          </p:nvSpPr>
          <p:spPr>
            <a:xfrm>
              <a:off x="4296075" y="1578998"/>
              <a:ext cx="537550" cy="312386"/>
            </a:xfrm>
            <a:custGeom>
              <a:avLst/>
              <a:gdLst/>
              <a:ahLst/>
              <a:cxnLst/>
              <a:rect l="l" t="t" r="r" b="b"/>
              <a:pathLst>
                <a:path w="21502" h="12669" extrusionOk="0">
                  <a:moveTo>
                    <a:pt x="21502" y="1"/>
                  </a:moveTo>
                  <a:lnTo>
                    <a:pt x="1" y="1347"/>
                  </a:lnTo>
                  <a:cubicBezTo>
                    <a:pt x="206" y="2580"/>
                    <a:pt x="1" y="12669"/>
                    <a:pt x="571" y="12669"/>
                  </a:cubicBezTo>
                  <a:cubicBezTo>
                    <a:pt x="1233" y="12669"/>
                    <a:pt x="21411" y="11893"/>
                    <a:pt x="21411" y="11893"/>
                  </a:cubicBezTo>
                  <a:lnTo>
                    <a:pt x="21502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41"/>
            <p:cNvSpPr/>
            <p:nvPr/>
          </p:nvSpPr>
          <p:spPr>
            <a:xfrm>
              <a:off x="4248725" y="1522731"/>
              <a:ext cx="623150" cy="140893"/>
            </a:xfrm>
            <a:custGeom>
              <a:avLst/>
              <a:gdLst/>
              <a:ahLst/>
              <a:cxnLst/>
              <a:rect l="l" t="t" r="r" b="b"/>
              <a:pathLst>
                <a:path w="24926" h="5714" extrusionOk="0">
                  <a:moveTo>
                    <a:pt x="24537" y="0"/>
                  </a:moveTo>
                  <a:lnTo>
                    <a:pt x="274" y="776"/>
                  </a:lnTo>
                  <a:cubicBezTo>
                    <a:pt x="388" y="1917"/>
                    <a:pt x="0" y="5615"/>
                    <a:pt x="274" y="5706"/>
                  </a:cubicBezTo>
                  <a:cubicBezTo>
                    <a:pt x="286" y="5711"/>
                    <a:pt x="338" y="5713"/>
                    <a:pt x="426" y="5713"/>
                  </a:cubicBezTo>
                  <a:cubicBezTo>
                    <a:pt x="2510" y="5713"/>
                    <a:pt x="24925" y="4474"/>
                    <a:pt x="24925" y="4474"/>
                  </a:cubicBezTo>
                  <a:lnTo>
                    <a:pt x="2453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41"/>
            <p:cNvSpPr/>
            <p:nvPr/>
          </p:nvSpPr>
          <p:spPr>
            <a:xfrm>
              <a:off x="4464975" y="1232326"/>
              <a:ext cx="192900" cy="283685"/>
            </a:xfrm>
            <a:custGeom>
              <a:avLst/>
              <a:gdLst/>
              <a:ahLst/>
              <a:cxnLst/>
              <a:rect l="l" t="t" r="r" b="b"/>
              <a:pathLst>
                <a:path w="7716" h="11505" extrusionOk="0">
                  <a:moveTo>
                    <a:pt x="2763" y="0"/>
                  </a:moveTo>
                  <a:cubicBezTo>
                    <a:pt x="2466" y="936"/>
                    <a:pt x="1" y="11504"/>
                    <a:pt x="1" y="11504"/>
                  </a:cubicBezTo>
                  <a:lnTo>
                    <a:pt x="7716" y="11025"/>
                  </a:lnTo>
                  <a:lnTo>
                    <a:pt x="276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41"/>
            <p:cNvSpPr/>
            <p:nvPr/>
          </p:nvSpPr>
          <p:spPr>
            <a:xfrm>
              <a:off x="4381675" y="939109"/>
              <a:ext cx="319000" cy="305063"/>
            </a:xfrm>
            <a:custGeom>
              <a:avLst/>
              <a:gdLst/>
              <a:ahLst/>
              <a:cxnLst/>
              <a:rect l="l" t="t" r="r" b="b"/>
              <a:pathLst>
                <a:path w="12760" h="12372" extrusionOk="0">
                  <a:moveTo>
                    <a:pt x="10363" y="0"/>
                  </a:moveTo>
                  <a:lnTo>
                    <a:pt x="5707" y="5615"/>
                  </a:lnTo>
                  <a:lnTo>
                    <a:pt x="1233" y="388"/>
                  </a:lnTo>
                  <a:lnTo>
                    <a:pt x="3424" y="6460"/>
                  </a:lnTo>
                  <a:lnTo>
                    <a:pt x="3333" y="6939"/>
                  </a:lnTo>
                  <a:lnTo>
                    <a:pt x="0" y="12372"/>
                  </a:lnTo>
                  <a:lnTo>
                    <a:pt x="6483" y="8560"/>
                  </a:lnTo>
                  <a:lnTo>
                    <a:pt x="12760" y="9884"/>
                  </a:lnTo>
                  <a:lnTo>
                    <a:pt x="7327" y="5889"/>
                  </a:lnTo>
                  <a:lnTo>
                    <a:pt x="10363" y="0"/>
                  </a:lnTo>
                  <a:close/>
                </a:path>
              </a:pathLst>
            </a:custGeom>
            <a:solidFill>
              <a:srgbClr val="FFB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41"/>
            <p:cNvSpPr/>
            <p:nvPr/>
          </p:nvSpPr>
          <p:spPr>
            <a:xfrm>
              <a:off x="4279525" y="805150"/>
              <a:ext cx="461100" cy="551588"/>
            </a:xfrm>
            <a:custGeom>
              <a:avLst/>
              <a:gdLst/>
              <a:ahLst/>
              <a:cxnLst/>
              <a:rect l="l" t="t" r="r" b="b"/>
              <a:pathLst>
                <a:path w="18444" h="22370" extrusionOk="0">
                  <a:moveTo>
                    <a:pt x="15978" y="21023"/>
                  </a:moveTo>
                  <a:lnTo>
                    <a:pt x="15978" y="21023"/>
                  </a:lnTo>
                  <a:lnTo>
                    <a:pt x="15978" y="21023"/>
                  </a:lnTo>
                  <a:close/>
                  <a:moveTo>
                    <a:pt x="9222" y="1"/>
                  </a:moveTo>
                  <a:cubicBezTo>
                    <a:pt x="9131" y="389"/>
                    <a:pt x="8286" y="10752"/>
                    <a:pt x="8286" y="10752"/>
                  </a:cubicBezTo>
                  <a:lnTo>
                    <a:pt x="1" y="10660"/>
                  </a:lnTo>
                  <a:lnTo>
                    <a:pt x="1" y="10660"/>
                  </a:lnTo>
                  <a:lnTo>
                    <a:pt x="7716" y="13240"/>
                  </a:lnTo>
                  <a:lnTo>
                    <a:pt x="5319" y="22370"/>
                  </a:lnTo>
                  <a:lnTo>
                    <a:pt x="9884" y="15134"/>
                  </a:lnTo>
                  <a:lnTo>
                    <a:pt x="15978" y="21023"/>
                  </a:lnTo>
                  <a:lnTo>
                    <a:pt x="11596" y="13331"/>
                  </a:lnTo>
                  <a:lnTo>
                    <a:pt x="18443" y="10660"/>
                  </a:lnTo>
                  <a:lnTo>
                    <a:pt x="10934" y="10569"/>
                  </a:lnTo>
                  <a:lnTo>
                    <a:pt x="9222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41"/>
            <p:cNvSpPr/>
            <p:nvPr/>
          </p:nvSpPr>
          <p:spPr>
            <a:xfrm>
              <a:off x="4030150" y="1930749"/>
              <a:ext cx="677375" cy="419893"/>
            </a:xfrm>
            <a:custGeom>
              <a:avLst/>
              <a:gdLst/>
              <a:ahLst/>
              <a:cxnLst/>
              <a:rect l="l" t="t" r="r" b="b"/>
              <a:pathLst>
                <a:path w="27095" h="17029" extrusionOk="0">
                  <a:moveTo>
                    <a:pt x="24812" y="0"/>
                  </a:moveTo>
                  <a:lnTo>
                    <a:pt x="1" y="4862"/>
                  </a:lnTo>
                  <a:cubicBezTo>
                    <a:pt x="365" y="6748"/>
                    <a:pt x="1701" y="17029"/>
                    <a:pt x="2276" y="17029"/>
                  </a:cubicBezTo>
                  <a:cubicBezTo>
                    <a:pt x="2278" y="17029"/>
                    <a:pt x="2281" y="17028"/>
                    <a:pt x="2283" y="17028"/>
                  </a:cubicBezTo>
                  <a:cubicBezTo>
                    <a:pt x="2740" y="16845"/>
                    <a:pt x="26524" y="12098"/>
                    <a:pt x="26821" y="11801"/>
                  </a:cubicBezTo>
                  <a:cubicBezTo>
                    <a:pt x="27095" y="11413"/>
                    <a:pt x="24812" y="0"/>
                    <a:pt x="248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41"/>
            <p:cNvSpPr/>
            <p:nvPr/>
          </p:nvSpPr>
          <p:spPr>
            <a:xfrm>
              <a:off x="4006200" y="1895860"/>
              <a:ext cx="665950" cy="211068"/>
            </a:xfrm>
            <a:custGeom>
              <a:avLst/>
              <a:gdLst/>
              <a:ahLst/>
              <a:cxnLst/>
              <a:rect l="l" t="t" r="r" b="b"/>
              <a:pathLst>
                <a:path w="26638" h="8560" extrusionOk="0">
                  <a:moveTo>
                    <a:pt x="26158" y="0"/>
                  </a:moveTo>
                  <a:lnTo>
                    <a:pt x="0" y="3995"/>
                  </a:lnTo>
                  <a:cubicBezTo>
                    <a:pt x="0" y="4474"/>
                    <a:pt x="571" y="8560"/>
                    <a:pt x="571" y="8560"/>
                  </a:cubicBezTo>
                  <a:lnTo>
                    <a:pt x="26637" y="3241"/>
                  </a:lnTo>
                  <a:lnTo>
                    <a:pt x="2615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41"/>
            <p:cNvSpPr/>
            <p:nvPr/>
          </p:nvSpPr>
          <p:spPr>
            <a:xfrm>
              <a:off x="4293800" y="1911763"/>
              <a:ext cx="61650" cy="40389"/>
            </a:xfrm>
            <a:custGeom>
              <a:avLst/>
              <a:gdLst/>
              <a:ahLst/>
              <a:cxnLst/>
              <a:rect l="l" t="t" r="r" b="b"/>
              <a:pathLst>
                <a:path w="2466" h="1638" extrusionOk="0">
                  <a:moveTo>
                    <a:pt x="991" y="1"/>
                  </a:moveTo>
                  <a:cubicBezTo>
                    <a:pt x="949" y="1"/>
                    <a:pt x="908" y="6"/>
                    <a:pt x="868" y="17"/>
                  </a:cubicBezTo>
                  <a:cubicBezTo>
                    <a:pt x="183" y="108"/>
                    <a:pt x="0" y="1341"/>
                    <a:pt x="92" y="1638"/>
                  </a:cubicBezTo>
                  <a:lnTo>
                    <a:pt x="2465" y="1250"/>
                  </a:lnTo>
                  <a:cubicBezTo>
                    <a:pt x="2465" y="1250"/>
                    <a:pt x="1639" y="1"/>
                    <a:pt x="991" y="1"/>
                  </a:cubicBezTo>
                  <a:close/>
                </a:path>
              </a:pathLst>
            </a:custGeom>
            <a:solidFill>
              <a:srgbClr val="9AE5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41"/>
            <p:cNvSpPr/>
            <p:nvPr/>
          </p:nvSpPr>
          <p:spPr>
            <a:xfrm>
              <a:off x="4305775" y="1940315"/>
              <a:ext cx="140400" cy="359087"/>
            </a:xfrm>
            <a:custGeom>
              <a:avLst/>
              <a:gdLst/>
              <a:ahLst/>
              <a:cxnLst/>
              <a:rect l="l" t="t" r="r" b="b"/>
              <a:pathLst>
                <a:path w="5616" h="14563" extrusionOk="0">
                  <a:moveTo>
                    <a:pt x="1051" y="0"/>
                  </a:moveTo>
                  <a:lnTo>
                    <a:pt x="1" y="183"/>
                  </a:lnTo>
                  <a:lnTo>
                    <a:pt x="1895" y="14563"/>
                  </a:lnTo>
                  <a:lnTo>
                    <a:pt x="5616" y="13696"/>
                  </a:lnTo>
                  <a:lnTo>
                    <a:pt x="1051" y="0"/>
                  </a:ln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41"/>
            <p:cNvSpPr/>
            <p:nvPr/>
          </p:nvSpPr>
          <p:spPr>
            <a:xfrm>
              <a:off x="4079925" y="1771368"/>
              <a:ext cx="232725" cy="173786"/>
            </a:xfrm>
            <a:custGeom>
              <a:avLst/>
              <a:gdLst/>
              <a:ahLst/>
              <a:cxnLst/>
              <a:rect l="l" t="t" r="r" b="b"/>
              <a:pathLst>
                <a:path w="9309" h="7048" extrusionOk="0">
                  <a:moveTo>
                    <a:pt x="355" y="1"/>
                  </a:moveTo>
                  <a:cubicBezTo>
                    <a:pt x="296" y="1"/>
                    <a:pt x="237" y="2"/>
                    <a:pt x="178" y="5"/>
                  </a:cubicBezTo>
                  <a:cubicBezTo>
                    <a:pt x="1" y="2223"/>
                    <a:pt x="4047" y="7048"/>
                    <a:pt x="8883" y="7048"/>
                  </a:cubicBezTo>
                  <a:cubicBezTo>
                    <a:pt x="9024" y="7048"/>
                    <a:pt x="9166" y="7043"/>
                    <a:pt x="9308" y="7035"/>
                  </a:cubicBezTo>
                  <a:cubicBezTo>
                    <a:pt x="4743" y="6190"/>
                    <a:pt x="2004" y="1899"/>
                    <a:pt x="2004" y="1808"/>
                  </a:cubicBezTo>
                  <a:cubicBezTo>
                    <a:pt x="2004" y="1806"/>
                    <a:pt x="2007" y="1805"/>
                    <a:pt x="2012" y="1805"/>
                  </a:cubicBezTo>
                  <a:cubicBezTo>
                    <a:pt x="2196" y="1805"/>
                    <a:pt x="5880" y="3511"/>
                    <a:pt x="9217" y="6670"/>
                  </a:cubicBezTo>
                  <a:cubicBezTo>
                    <a:pt x="8858" y="5546"/>
                    <a:pt x="4053" y="1"/>
                    <a:pt x="355" y="1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41"/>
            <p:cNvSpPr/>
            <p:nvPr/>
          </p:nvSpPr>
          <p:spPr>
            <a:xfrm>
              <a:off x="4317750" y="1729255"/>
              <a:ext cx="175800" cy="218416"/>
            </a:xfrm>
            <a:custGeom>
              <a:avLst/>
              <a:gdLst/>
              <a:ahLst/>
              <a:cxnLst/>
              <a:rect l="l" t="t" r="r" b="b"/>
              <a:pathLst>
                <a:path w="7032" h="8858" extrusionOk="0">
                  <a:moveTo>
                    <a:pt x="5410" y="1234"/>
                  </a:moveTo>
                  <a:cubicBezTo>
                    <a:pt x="5410" y="1234"/>
                    <a:pt x="4840" y="4863"/>
                    <a:pt x="1051" y="7419"/>
                  </a:cubicBezTo>
                  <a:cubicBezTo>
                    <a:pt x="1713" y="5319"/>
                    <a:pt x="4087" y="1895"/>
                    <a:pt x="5410" y="1234"/>
                  </a:cubicBezTo>
                  <a:close/>
                  <a:moveTo>
                    <a:pt x="6187" y="1"/>
                  </a:moveTo>
                  <a:cubicBezTo>
                    <a:pt x="2649" y="1051"/>
                    <a:pt x="1" y="6757"/>
                    <a:pt x="1" y="8857"/>
                  </a:cubicBezTo>
                  <a:cubicBezTo>
                    <a:pt x="4475" y="7031"/>
                    <a:pt x="7031" y="2763"/>
                    <a:pt x="6187" y="1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41"/>
            <p:cNvSpPr/>
            <p:nvPr/>
          </p:nvSpPr>
          <p:spPr>
            <a:xfrm>
              <a:off x="4717200" y="1923993"/>
              <a:ext cx="320725" cy="494950"/>
            </a:xfrm>
            <a:custGeom>
              <a:avLst/>
              <a:gdLst/>
              <a:ahLst/>
              <a:cxnLst/>
              <a:rect l="l" t="t" r="r" b="b"/>
              <a:pathLst>
                <a:path w="12829" h="20073" extrusionOk="0">
                  <a:moveTo>
                    <a:pt x="663" y="0"/>
                  </a:moveTo>
                  <a:lnTo>
                    <a:pt x="1" y="19493"/>
                  </a:lnTo>
                  <a:cubicBezTo>
                    <a:pt x="1" y="19493"/>
                    <a:pt x="9728" y="20073"/>
                    <a:pt x="11376" y="20073"/>
                  </a:cubicBezTo>
                  <a:cubicBezTo>
                    <a:pt x="11490" y="20073"/>
                    <a:pt x="11565" y="20070"/>
                    <a:pt x="11596" y="20064"/>
                  </a:cubicBezTo>
                  <a:cubicBezTo>
                    <a:pt x="11984" y="19973"/>
                    <a:pt x="12828" y="959"/>
                    <a:pt x="12828" y="959"/>
                  </a:cubicBezTo>
                  <a:lnTo>
                    <a:pt x="66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41"/>
            <p:cNvSpPr/>
            <p:nvPr/>
          </p:nvSpPr>
          <p:spPr>
            <a:xfrm>
              <a:off x="4868900" y="1885109"/>
              <a:ext cx="56975" cy="29490"/>
            </a:xfrm>
            <a:custGeom>
              <a:avLst/>
              <a:gdLst/>
              <a:ahLst/>
              <a:cxnLst/>
              <a:rect l="l" t="t" r="r" b="b"/>
              <a:pathLst>
                <a:path w="2279" h="1196" extrusionOk="0">
                  <a:moveTo>
                    <a:pt x="1008" y="0"/>
                  </a:moveTo>
                  <a:cubicBezTo>
                    <a:pt x="483" y="0"/>
                    <a:pt x="0" y="291"/>
                    <a:pt x="392" y="916"/>
                  </a:cubicBezTo>
                  <a:cubicBezTo>
                    <a:pt x="392" y="916"/>
                    <a:pt x="499" y="1195"/>
                    <a:pt x="1057" y="1195"/>
                  </a:cubicBezTo>
                  <a:cubicBezTo>
                    <a:pt x="1230" y="1195"/>
                    <a:pt x="1446" y="1168"/>
                    <a:pt x="1716" y="1098"/>
                  </a:cubicBezTo>
                  <a:cubicBezTo>
                    <a:pt x="2279" y="388"/>
                    <a:pt x="1615" y="0"/>
                    <a:pt x="1008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41"/>
            <p:cNvSpPr/>
            <p:nvPr/>
          </p:nvSpPr>
          <p:spPr>
            <a:xfrm>
              <a:off x="4702925" y="1881781"/>
              <a:ext cx="370950" cy="131153"/>
            </a:xfrm>
            <a:custGeom>
              <a:avLst/>
              <a:gdLst/>
              <a:ahLst/>
              <a:cxnLst/>
              <a:rect l="l" t="t" r="r" b="b"/>
              <a:pathLst>
                <a:path w="14838" h="5319" extrusionOk="0">
                  <a:moveTo>
                    <a:pt x="275" y="1"/>
                  </a:moveTo>
                  <a:lnTo>
                    <a:pt x="1" y="3904"/>
                  </a:lnTo>
                  <a:lnTo>
                    <a:pt x="14746" y="5319"/>
                  </a:lnTo>
                  <a:lnTo>
                    <a:pt x="14837" y="1804"/>
                  </a:lnTo>
                  <a:lnTo>
                    <a:pt x="275" y="1"/>
                  </a:ln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41"/>
            <p:cNvSpPr/>
            <p:nvPr/>
          </p:nvSpPr>
          <p:spPr>
            <a:xfrm>
              <a:off x="4850150" y="1900347"/>
              <a:ext cx="47400" cy="516131"/>
            </a:xfrm>
            <a:custGeom>
              <a:avLst/>
              <a:gdLst/>
              <a:ahLst/>
              <a:cxnLst/>
              <a:rect l="l" t="t" r="r" b="b"/>
              <a:pathLst>
                <a:path w="1896" h="20932" extrusionOk="0">
                  <a:moveTo>
                    <a:pt x="1439" y="1"/>
                  </a:moveTo>
                  <a:lnTo>
                    <a:pt x="1" y="20840"/>
                  </a:lnTo>
                  <a:lnTo>
                    <a:pt x="1713" y="20932"/>
                  </a:lnTo>
                  <a:lnTo>
                    <a:pt x="1895" y="92"/>
                  </a:lnTo>
                  <a:lnTo>
                    <a:pt x="1439" y="1"/>
                  </a:ln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41"/>
            <p:cNvSpPr/>
            <p:nvPr/>
          </p:nvSpPr>
          <p:spPr>
            <a:xfrm>
              <a:off x="4902650" y="1745578"/>
              <a:ext cx="142500" cy="148044"/>
            </a:xfrm>
            <a:custGeom>
              <a:avLst/>
              <a:gdLst/>
              <a:ahLst/>
              <a:cxnLst/>
              <a:rect l="l" t="t" r="r" b="b"/>
              <a:pathLst>
                <a:path w="5700" h="6004" extrusionOk="0">
                  <a:moveTo>
                    <a:pt x="5502" y="1"/>
                  </a:moveTo>
                  <a:lnTo>
                    <a:pt x="5502" y="1"/>
                  </a:lnTo>
                  <a:cubicBezTo>
                    <a:pt x="2192" y="389"/>
                    <a:pt x="183" y="3425"/>
                    <a:pt x="1" y="5913"/>
                  </a:cubicBezTo>
                  <a:cubicBezTo>
                    <a:pt x="14" y="5909"/>
                    <a:pt x="26" y="5904"/>
                    <a:pt x="39" y="5900"/>
                  </a:cubicBezTo>
                  <a:lnTo>
                    <a:pt x="39" y="5900"/>
                  </a:lnTo>
                  <a:cubicBezTo>
                    <a:pt x="25" y="5936"/>
                    <a:pt x="13" y="5970"/>
                    <a:pt x="1" y="6004"/>
                  </a:cubicBezTo>
                  <a:cubicBezTo>
                    <a:pt x="1" y="6004"/>
                    <a:pt x="154" y="5925"/>
                    <a:pt x="404" y="5777"/>
                  </a:cubicBezTo>
                  <a:lnTo>
                    <a:pt x="404" y="5777"/>
                  </a:lnTo>
                  <a:cubicBezTo>
                    <a:pt x="284" y="5819"/>
                    <a:pt x="163" y="5860"/>
                    <a:pt x="39" y="5900"/>
                  </a:cubicBezTo>
                  <a:lnTo>
                    <a:pt x="39" y="5900"/>
                  </a:lnTo>
                  <a:cubicBezTo>
                    <a:pt x="570" y="4508"/>
                    <a:pt x="2335" y="1605"/>
                    <a:pt x="4360" y="960"/>
                  </a:cubicBezTo>
                  <a:lnTo>
                    <a:pt x="4360" y="960"/>
                  </a:lnTo>
                  <a:cubicBezTo>
                    <a:pt x="4140" y="3333"/>
                    <a:pt x="1441" y="5158"/>
                    <a:pt x="404" y="5777"/>
                  </a:cubicBezTo>
                  <a:lnTo>
                    <a:pt x="404" y="5777"/>
                  </a:lnTo>
                  <a:cubicBezTo>
                    <a:pt x="4028" y="4491"/>
                    <a:pt x="5700" y="2203"/>
                    <a:pt x="5502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41"/>
            <p:cNvSpPr/>
            <p:nvPr/>
          </p:nvSpPr>
          <p:spPr>
            <a:xfrm>
              <a:off x="4771975" y="1722524"/>
              <a:ext cx="121000" cy="166044"/>
            </a:xfrm>
            <a:custGeom>
              <a:avLst/>
              <a:gdLst/>
              <a:ahLst/>
              <a:cxnLst/>
              <a:rect l="l" t="t" r="r" b="b"/>
              <a:pathLst>
                <a:path w="4840" h="6734" extrusionOk="0">
                  <a:moveTo>
                    <a:pt x="1416" y="1712"/>
                  </a:moveTo>
                  <a:lnTo>
                    <a:pt x="1416" y="1712"/>
                  </a:lnTo>
                  <a:cubicBezTo>
                    <a:pt x="4087" y="2739"/>
                    <a:pt x="4566" y="6368"/>
                    <a:pt x="4566" y="6368"/>
                  </a:cubicBezTo>
                  <a:cubicBezTo>
                    <a:pt x="3425" y="5592"/>
                    <a:pt x="1507" y="3789"/>
                    <a:pt x="1416" y="1712"/>
                  </a:cubicBezTo>
                  <a:close/>
                  <a:moveTo>
                    <a:pt x="457" y="0"/>
                  </a:moveTo>
                  <a:lnTo>
                    <a:pt x="457" y="0"/>
                  </a:lnTo>
                  <a:cubicBezTo>
                    <a:pt x="1" y="3218"/>
                    <a:pt x="2466" y="5980"/>
                    <a:pt x="4840" y="6733"/>
                  </a:cubicBezTo>
                  <a:cubicBezTo>
                    <a:pt x="4566" y="2648"/>
                    <a:pt x="2740" y="365"/>
                    <a:pt x="457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41"/>
            <p:cNvSpPr/>
            <p:nvPr/>
          </p:nvSpPr>
          <p:spPr>
            <a:xfrm>
              <a:off x="4766850" y="3453097"/>
              <a:ext cx="829725" cy="337389"/>
            </a:xfrm>
            <a:custGeom>
              <a:avLst/>
              <a:gdLst/>
              <a:ahLst/>
              <a:cxnLst/>
              <a:rect l="l" t="t" r="r" b="b"/>
              <a:pathLst>
                <a:path w="33189" h="13683" extrusionOk="0">
                  <a:moveTo>
                    <a:pt x="33188" y="1"/>
                  </a:moveTo>
                  <a:lnTo>
                    <a:pt x="92" y="2283"/>
                  </a:lnTo>
                  <a:cubicBezTo>
                    <a:pt x="0" y="3790"/>
                    <a:pt x="297" y="13399"/>
                    <a:pt x="776" y="13399"/>
                  </a:cubicBezTo>
                  <a:cubicBezTo>
                    <a:pt x="1034" y="13399"/>
                    <a:pt x="15588" y="13682"/>
                    <a:pt x="24940" y="13682"/>
                  </a:cubicBezTo>
                  <a:cubicBezTo>
                    <a:pt x="28868" y="13682"/>
                    <a:pt x="31878" y="13632"/>
                    <a:pt x="32526" y="13490"/>
                  </a:cubicBezTo>
                  <a:cubicBezTo>
                    <a:pt x="33006" y="13217"/>
                    <a:pt x="33188" y="1"/>
                    <a:pt x="331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41"/>
            <p:cNvSpPr/>
            <p:nvPr/>
          </p:nvSpPr>
          <p:spPr>
            <a:xfrm>
              <a:off x="4743450" y="3396485"/>
              <a:ext cx="895925" cy="159633"/>
            </a:xfrm>
            <a:custGeom>
              <a:avLst/>
              <a:gdLst/>
              <a:ahLst/>
              <a:cxnLst/>
              <a:rect l="l" t="t" r="r" b="b"/>
              <a:pathLst>
                <a:path w="35837" h="6474" extrusionOk="0">
                  <a:moveTo>
                    <a:pt x="33453" y="1"/>
                  </a:moveTo>
                  <a:cubicBezTo>
                    <a:pt x="25561" y="1"/>
                    <a:pt x="1" y="950"/>
                    <a:pt x="1" y="950"/>
                  </a:cubicBezTo>
                  <a:cubicBezTo>
                    <a:pt x="1" y="2091"/>
                    <a:pt x="92" y="6474"/>
                    <a:pt x="457" y="6474"/>
                  </a:cubicBezTo>
                  <a:cubicBezTo>
                    <a:pt x="754" y="6474"/>
                    <a:pt x="35654" y="4579"/>
                    <a:pt x="35745" y="4191"/>
                  </a:cubicBezTo>
                  <a:cubicBezTo>
                    <a:pt x="35836" y="3894"/>
                    <a:pt x="35836" y="676"/>
                    <a:pt x="35745" y="105"/>
                  </a:cubicBezTo>
                  <a:cubicBezTo>
                    <a:pt x="35731" y="32"/>
                    <a:pt x="34881" y="1"/>
                    <a:pt x="3345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41"/>
            <p:cNvSpPr/>
            <p:nvPr/>
          </p:nvSpPr>
          <p:spPr>
            <a:xfrm>
              <a:off x="4886100" y="3586489"/>
              <a:ext cx="37700" cy="37726"/>
            </a:xfrm>
            <a:custGeom>
              <a:avLst/>
              <a:gdLst/>
              <a:ahLst/>
              <a:cxnLst/>
              <a:rect l="l" t="t" r="r" b="b"/>
              <a:pathLst>
                <a:path w="1508" h="1530" extrusionOk="0">
                  <a:moveTo>
                    <a:pt x="754" y="0"/>
                  </a:moveTo>
                  <a:cubicBezTo>
                    <a:pt x="275" y="0"/>
                    <a:pt x="1" y="388"/>
                    <a:pt x="1" y="754"/>
                  </a:cubicBezTo>
                  <a:cubicBezTo>
                    <a:pt x="1" y="1233"/>
                    <a:pt x="275" y="1530"/>
                    <a:pt x="754" y="1530"/>
                  </a:cubicBezTo>
                  <a:cubicBezTo>
                    <a:pt x="1142" y="1530"/>
                    <a:pt x="1507" y="1233"/>
                    <a:pt x="1507" y="754"/>
                  </a:cubicBezTo>
                  <a:cubicBezTo>
                    <a:pt x="1507" y="388"/>
                    <a:pt x="1142" y="0"/>
                    <a:pt x="754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41"/>
            <p:cNvSpPr/>
            <p:nvPr/>
          </p:nvSpPr>
          <p:spPr>
            <a:xfrm>
              <a:off x="5214225" y="3666401"/>
              <a:ext cx="57075" cy="56318"/>
            </a:xfrm>
            <a:custGeom>
              <a:avLst/>
              <a:gdLst/>
              <a:ahLst/>
              <a:cxnLst/>
              <a:rect l="l" t="t" r="r" b="b"/>
              <a:pathLst>
                <a:path w="2283" h="2284" extrusionOk="0">
                  <a:moveTo>
                    <a:pt x="1142" y="0"/>
                  </a:moveTo>
                  <a:cubicBezTo>
                    <a:pt x="571" y="0"/>
                    <a:pt x="0" y="571"/>
                    <a:pt x="0" y="1142"/>
                  </a:cubicBezTo>
                  <a:cubicBezTo>
                    <a:pt x="0" y="1804"/>
                    <a:pt x="571" y="2283"/>
                    <a:pt x="1142" y="2283"/>
                  </a:cubicBezTo>
                  <a:cubicBezTo>
                    <a:pt x="1804" y="2283"/>
                    <a:pt x="2283" y="1804"/>
                    <a:pt x="2283" y="1142"/>
                  </a:cubicBezTo>
                  <a:cubicBezTo>
                    <a:pt x="2283" y="571"/>
                    <a:pt x="1804" y="0"/>
                    <a:pt x="1142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41"/>
            <p:cNvSpPr/>
            <p:nvPr/>
          </p:nvSpPr>
          <p:spPr>
            <a:xfrm>
              <a:off x="5088125" y="3706370"/>
              <a:ext cx="37675" cy="37159"/>
            </a:xfrm>
            <a:custGeom>
              <a:avLst/>
              <a:gdLst/>
              <a:ahLst/>
              <a:cxnLst/>
              <a:rect l="l" t="t" r="r" b="b"/>
              <a:pathLst>
                <a:path w="1507" h="1507" extrusionOk="0">
                  <a:moveTo>
                    <a:pt x="753" y="0"/>
                  </a:moveTo>
                  <a:cubicBezTo>
                    <a:pt x="274" y="0"/>
                    <a:pt x="0" y="274"/>
                    <a:pt x="0" y="753"/>
                  </a:cubicBezTo>
                  <a:cubicBezTo>
                    <a:pt x="0" y="1141"/>
                    <a:pt x="274" y="1507"/>
                    <a:pt x="753" y="1507"/>
                  </a:cubicBezTo>
                  <a:cubicBezTo>
                    <a:pt x="1141" y="1507"/>
                    <a:pt x="1507" y="1141"/>
                    <a:pt x="1507" y="753"/>
                  </a:cubicBezTo>
                  <a:cubicBezTo>
                    <a:pt x="1507" y="274"/>
                    <a:pt x="1141" y="0"/>
                    <a:pt x="753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41"/>
            <p:cNvSpPr/>
            <p:nvPr/>
          </p:nvSpPr>
          <p:spPr>
            <a:xfrm>
              <a:off x="5214225" y="3572410"/>
              <a:ext cx="39975" cy="37726"/>
            </a:xfrm>
            <a:custGeom>
              <a:avLst/>
              <a:gdLst/>
              <a:ahLst/>
              <a:cxnLst/>
              <a:rect l="l" t="t" r="r" b="b"/>
              <a:pathLst>
                <a:path w="1599" h="1530" extrusionOk="0">
                  <a:moveTo>
                    <a:pt x="845" y="1"/>
                  </a:moveTo>
                  <a:cubicBezTo>
                    <a:pt x="366" y="1"/>
                    <a:pt x="0" y="297"/>
                    <a:pt x="0" y="754"/>
                  </a:cubicBezTo>
                  <a:cubicBezTo>
                    <a:pt x="0" y="1142"/>
                    <a:pt x="366" y="1530"/>
                    <a:pt x="845" y="1530"/>
                  </a:cubicBezTo>
                  <a:cubicBezTo>
                    <a:pt x="1233" y="1530"/>
                    <a:pt x="1598" y="1142"/>
                    <a:pt x="1598" y="754"/>
                  </a:cubicBezTo>
                  <a:cubicBezTo>
                    <a:pt x="1598" y="297"/>
                    <a:pt x="1233" y="1"/>
                    <a:pt x="845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6" name="Google Shape;1746;p41"/>
            <p:cNvSpPr/>
            <p:nvPr/>
          </p:nvSpPr>
          <p:spPr>
            <a:xfrm>
              <a:off x="4819350" y="3656834"/>
              <a:ext cx="38250" cy="37726"/>
            </a:xfrm>
            <a:custGeom>
              <a:avLst/>
              <a:gdLst/>
              <a:ahLst/>
              <a:cxnLst/>
              <a:rect l="l" t="t" r="r" b="b"/>
              <a:pathLst>
                <a:path w="1530" h="1530" extrusionOk="0">
                  <a:moveTo>
                    <a:pt x="754" y="0"/>
                  </a:moveTo>
                  <a:cubicBezTo>
                    <a:pt x="388" y="0"/>
                    <a:pt x="0" y="297"/>
                    <a:pt x="0" y="754"/>
                  </a:cubicBezTo>
                  <a:cubicBezTo>
                    <a:pt x="0" y="1142"/>
                    <a:pt x="388" y="1530"/>
                    <a:pt x="754" y="1530"/>
                  </a:cubicBezTo>
                  <a:cubicBezTo>
                    <a:pt x="1233" y="1530"/>
                    <a:pt x="1530" y="1142"/>
                    <a:pt x="1530" y="754"/>
                  </a:cubicBezTo>
                  <a:cubicBezTo>
                    <a:pt x="1530" y="297"/>
                    <a:pt x="1233" y="0"/>
                    <a:pt x="754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7" name="Google Shape;1747;p41"/>
            <p:cNvSpPr/>
            <p:nvPr/>
          </p:nvSpPr>
          <p:spPr>
            <a:xfrm>
              <a:off x="5501825" y="3630945"/>
              <a:ext cx="37675" cy="37726"/>
            </a:xfrm>
            <a:custGeom>
              <a:avLst/>
              <a:gdLst/>
              <a:ahLst/>
              <a:cxnLst/>
              <a:rect l="l" t="t" r="r" b="b"/>
              <a:pathLst>
                <a:path w="1507" h="1530" extrusionOk="0">
                  <a:moveTo>
                    <a:pt x="754" y="1"/>
                  </a:moveTo>
                  <a:cubicBezTo>
                    <a:pt x="274" y="1"/>
                    <a:pt x="0" y="297"/>
                    <a:pt x="0" y="777"/>
                  </a:cubicBezTo>
                  <a:cubicBezTo>
                    <a:pt x="0" y="1142"/>
                    <a:pt x="274" y="1530"/>
                    <a:pt x="754" y="1530"/>
                  </a:cubicBezTo>
                  <a:cubicBezTo>
                    <a:pt x="1142" y="1530"/>
                    <a:pt x="1507" y="1142"/>
                    <a:pt x="1507" y="777"/>
                  </a:cubicBezTo>
                  <a:cubicBezTo>
                    <a:pt x="1507" y="297"/>
                    <a:pt x="1142" y="1"/>
                    <a:pt x="754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41"/>
            <p:cNvSpPr/>
            <p:nvPr/>
          </p:nvSpPr>
          <p:spPr>
            <a:xfrm>
              <a:off x="4935750" y="3689480"/>
              <a:ext cx="52525" cy="51805"/>
            </a:xfrm>
            <a:custGeom>
              <a:avLst/>
              <a:gdLst/>
              <a:ahLst/>
              <a:cxnLst/>
              <a:rect l="l" t="t" r="r" b="b"/>
              <a:pathLst>
                <a:path w="2101" h="2101" extrusionOk="0">
                  <a:moveTo>
                    <a:pt x="1051" y="0"/>
                  </a:moveTo>
                  <a:cubicBezTo>
                    <a:pt x="480" y="0"/>
                    <a:pt x="1" y="480"/>
                    <a:pt x="1" y="1050"/>
                  </a:cubicBezTo>
                  <a:cubicBezTo>
                    <a:pt x="1" y="1621"/>
                    <a:pt x="480" y="2100"/>
                    <a:pt x="1051" y="2100"/>
                  </a:cubicBezTo>
                  <a:cubicBezTo>
                    <a:pt x="1621" y="2100"/>
                    <a:pt x="2101" y="1621"/>
                    <a:pt x="2101" y="1050"/>
                  </a:cubicBezTo>
                  <a:cubicBezTo>
                    <a:pt x="2101" y="480"/>
                    <a:pt x="1621" y="0"/>
                    <a:pt x="1051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41"/>
            <p:cNvSpPr/>
            <p:nvPr/>
          </p:nvSpPr>
          <p:spPr>
            <a:xfrm>
              <a:off x="5014500" y="3565654"/>
              <a:ext cx="68500" cy="67562"/>
            </a:xfrm>
            <a:custGeom>
              <a:avLst/>
              <a:gdLst/>
              <a:ahLst/>
              <a:cxnLst/>
              <a:rect l="l" t="t" r="r" b="b"/>
              <a:pathLst>
                <a:path w="2740" h="2740" extrusionOk="0">
                  <a:moveTo>
                    <a:pt x="1416" y="1"/>
                  </a:moveTo>
                  <a:cubicBezTo>
                    <a:pt x="571" y="1"/>
                    <a:pt x="1" y="571"/>
                    <a:pt x="1" y="1325"/>
                  </a:cubicBezTo>
                  <a:cubicBezTo>
                    <a:pt x="1" y="2078"/>
                    <a:pt x="571" y="2740"/>
                    <a:pt x="1416" y="2740"/>
                  </a:cubicBezTo>
                  <a:cubicBezTo>
                    <a:pt x="2169" y="2740"/>
                    <a:pt x="2740" y="2078"/>
                    <a:pt x="2740" y="1325"/>
                  </a:cubicBezTo>
                  <a:cubicBezTo>
                    <a:pt x="2740" y="571"/>
                    <a:pt x="2169" y="1"/>
                    <a:pt x="1416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41"/>
            <p:cNvSpPr/>
            <p:nvPr/>
          </p:nvSpPr>
          <p:spPr>
            <a:xfrm>
              <a:off x="5380275" y="3670913"/>
              <a:ext cx="62225" cy="58537"/>
            </a:xfrm>
            <a:custGeom>
              <a:avLst/>
              <a:gdLst/>
              <a:ahLst/>
              <a:cxnLst/>
              <a:rect l="l" t="t" r="r" b="b"/>
              <a:pathLst>
                <a:path w="2489" h="2374" extrusionOk="0">
                  <a:moveTo>
                    <a:pt x="1233" y="0"/>
                  </a:moveTo>
                  <a:cubicBezTo>
                    <a:pt x="571" y="0"/>
                    <a:pt x="1" y="479"/>
                    <a:pt x="1" y="1141"/>
                  </a:cubicBezTo>
                  <a:cubicBezTo>
                    <a:pt x="1" y="1895"/>
                    <a:pt x="571" y="2374"/>
                    <a:pt x="1233" y="2374"/>
                  </a:cubicBezTo>
                  <a:cubicBezTo>
                    <a:pt x="2009" y="2374"/>
                    <a:pt x="2489" y="1895"/>
                    <a:pt x="2489" y="1141"/>
                  </a:cubicBezTo>
                  <a:cubicBezTo>
                    <a:pt x="2489" y="479"/>
                    <a:pt x="2009" y="0"/>
                    <a:pt x="1233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1" name="Google Shape;1751;p41"/>
            <p:cNvSpPr/>
            <p:nvPr/>
          </p:nvSpPr>
          <p:spPr>
            <a:xfrm>
              <a:off x="5382550" y="3542033"/>
              <a:ext cx="69075" cy="68104"/>
            </a:xfrm>
            <a:custGeom>
              <a:avLst/>
              <a:gdLst/>
              <a:ahLst/>
              <a:cxnLst/>
              <a:rect l="l" t="t" r="r" b="b"/>
              <a:pathLst>
                <a:path w="2763" h="2762" extrusionOk="0">
                  <a:moveTo>
                    <a:pt x="1439" y="0"/>
                  </a:moveTo>
                  <a:cubicBezTo>
                    <a:pt x="686" y="0"/>
                    <a:pt x="1" y="662"/>
                    <a:pt x="1" y="1415"/>
                  </a:cubicBezTo>
                  <a:cubicBezTo>
                    <a:pt x="1" y="2191"/>
                    <a:pt x="686" y="2762"/>
                    <a:pt x="1439" y="2762"/>
                  </a:cubicBezTo>
                  <a:cubicBezTo>
                    <a:pt x="2192" y="2762"/>
                    <a:pt x="2763" y="2191"/>
                    <a:pt x="2763" y="1415"/>
                  </a:cubicBezTo>
                  <a:cubicBezTo>
                    <a:pt x="2763" y="662"/>
                    <a:pt x="2192" y="0"/>
                    <a:pt x="1439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41"/>
            <p:cNvSpPr/>
            <p:nvPr/>
          </p:nvSpPr>
          <p:spPr>
            <a:xfrm>
              <a:off x="5268425" y="2871176"/>
              <a:ext cx="292775" cy="506909"/>
            </a:xfrm>
            <a:custGeom>
              <a:avLst/>
              <a:gdLst/>
              <a:ahLst/>
              <a:cxnLst/>
              <a:rect l="l" t="t" r="r" b="b"/>
              <a:pathLst>
                <a:path w="11711" h="20558" extrusionOk="0">
                  <a:moveTo>
                    <a:pt x="10843" y="0"/>
                  </a:moveTo>
                  <a:lnTo>
                    <a:pt x="959" y="1050"/>
                  </a:lnTo>
                  <a:cubicBezTo>
                    <a:pt x="868" y="3630"/>
                    <a:pt x="1" y="20543"/>
                    <a:pt x="389" y="20543"/>
                  </a:cubicBezTo>
                  <a:cubicBezTo>
                    <a:pt x="581" y="20543"/>
                    <a:pt x="2401" y="20558"/>
                    <a:pt x="4523" y="20558"/>
                  </a:cubicBezTo>
                  <a:cubicBezTo>
                    <a:pt x="7705" y="20558"/>
                    <a:pt x="11564" y="20525"/>
                    <a:pt x="11619" y="20361"/>
                  </a:cubicBezTo>
                  <a:cubicBezTo>
                    <a:pt x="11710" y="19973"/>
                    <a:pt x="10843" y="0"/>
                    <a:pt x="108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41"/>
            <p:cNvSpPr/>
            <p:nvPr/>
          </p:nvSpPr>
          <p:spPr>
            <a:xfrm>
              <a:off x="5268425" y="2840775"/>
              <a:ext cx="290475" cy="110342"/>
            </a:xfrm>
            <a:custGeom>
              <a:avLst/>
              <a:gdLst/>
              <a:ahLst/>
              <a:cxnLst/>
              <a:rect l="l" t="t" r="r" b="b"/>
              <a:pathLst>
                <a:path w="11619" h="4475" extrusionOk="0">
                  <a:moveTo>
                    <a:pt x="206" y="1"/>
                  </a:moveTo>
                  <a:cubicBezTo>
                    <a:pt x="206" y="868"/>
                    <a:pt x="1" y="4292"/>
                    <a:pt x="206" y="4292"/>
                  </a:cubicBezTo>
                  <a:cubicBezTo>
                    <a:pt x="389" y="4292"/>
                    <a:pt x="11528" y="4475"/>
                    <a:pt x="11528" y="4475"/>
                  </a:cubicBezTo>
                  <a:lnTo>
                    <a:pt x="11619" y="480"/>
                  </a:lnTo>
                  <a:lnTo>
                    <a:pt x="20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4" name="Google Shape;1754;p41"/>
            <p:cNvSpPr/>
            <p:nvPr/>
          </p:nvSpPr>
          <p:spPr>
            <a:xfrm>
              <a:off x="5380275" y="2850341"/>
              <a:ext cx="73650" cy="529643"/>
            </a:xfrm>
            <a:custGeom>
              <a:avLst/>
              <a:gdLst/>
              <a:ahLst/>
              <a:cxnLst/>
              <a:rect l="l" t="t" r="r" b="b"/>
              <a:pathLst>
                <a:path w="2946" h="21480" extrusionOk="0">
                  <a:moveTo>
                    <a:pt x="1712" y="1"/>
                  </a:moveTo>
                  <a:lnTo>
                    <a:pt x="959" y="183"/>
                  </a:lnTo>
                  <a:lnTo>
                    <a:pt x="1" y="21479"/>
                  </a:lnTo>
                  <a:lnTo>
                    <a:pt x="2945" y="21388"/>
                  </a:lnTo>
                  <a:lnTo>
                    <a:pt x="1712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41"/>
            <p:cNvSpPr/>
            <p:nvPr/>
          </p:nvSpPr>
          <p:spPr>
            <a:xfrm>
              <a:off x="5295925" y="2697175"/>
              <a:ext cx="259075" cy="157709"/>
            </a:xfrm>
            <a:custGeom>
              <a:avLst/>
              <a:gdLst/>
              <a:ahLst/>
              <a:cxnLst/>
              <a:rect l="l" t="t" r="r" b="b"/>
              <a:pathLst>
                <a:path w="10363" h="6396" extrusionOk="0">
                  <a:moveTo>
                    <a:pt x="6364" y="1637"/>
                  </a:moveTo>
                  <a:cubicBezTo>
                    <a:pt x="6740" y="1637"/>
                    <a:pt x="5911" y="4326"/>
                    <a:pt x="4721" y="5163"/>
                  </a:cubicBezTo>
                  <a:cubicBezTo>
                    <a:pt x="4813" y="4113"/>
                    <a:pt x="5748" y="1830"/>
                    <a:pt x="6319" y="1648"/>
                  </a:cubicBezTo>
                  <a:cubicBezTo>
                    <a:pt x="6336" y="1641"/>
                    <a:pt x="6351" y="1637"/>
                    <a:pt x="6364" y="1637"/>
                  </a:cubicBezTo>
                  <a:close/>
                  <a:moveTo>
                    <a:pt x="3795" y="1320"/>
                  </a:moveTo>
                  <a:cubicBezTo>
                    <a:pt x="3812" y="1320"/>
                    <a:pt x="3832" y="1330"/>
                    <a:pt x="3854" y="1351"/>
                  </a:cubicBezTo>
                  <a:cubicBezTo>
                    <a:pt x="4242" y="1648"/>
                    <a:pt x="4425" y="5346"/>
                    <a:pt x="4425" y="5346"/>
                  </a:cubicBezTo>
                  <a:cubicBezTo>
                    <a:pt x="3973" y="4012"/>
                    <a:pt x="3521" y="1320"/>
                    <a:pt x="3795" y="1320"/>
                  </a:cubicBezTo>
                  <a:close/>
                  <a:moveTo>
                    <a:pt x="7995" y="3059"/>
                  </a:moveTo>
                  <a:cubicBezTo>
                    <a:pt x="8009" y="3059"/>
                    <a:pt x="8020" y="3060"/>
                    <a:pt x="8031" y="3063"/>
                  </a:cubicBezTo>
                  <a:cubicBezTo>
                    <a:pt x="8510" y="3154"/>
                    <a:pt x="6228" y="5072"/>
                    <a:pt x="5178" y="5346"/>
                  </a:cubicBezTo>
                  <a:cubicBezTo>
                    <a:pt x="5643" y="4525"/>
                    <a:pt x="7551" y="3059"/>
                    <a:pt x="7995" y="3059"/>
                  </a:cubicBezTo>
                  <a:close/>
                  <a:moveTo>
                    <a:pt x="1754" y="2698"/>
                  </a:moveTo>
                  <a:cubicBezTo>
                    <a:pt x="1959" y="2698"/>
                    <a:pt x="3671" y="4410"/>
                    <a:pt x="3945" y="5642"/>
                  </a:cubicBezTo>
                  <a:cubicBezTo>
                    <a:pt x="1868" y="3839"/>
                    <a:pt x="1663" y="2698"/>
                    <a:pt x="1754" y="2698"/>
                  </a:cubicBezTo>
                  <a:close/>
                  <a:moveTo>
                    <a:pt x="3737" y="0"/>
                  </a:moveTo>
                  <a:cubicBezTo>
                    <a:pt x="3263" y="0"/>
                    <a:pt x="2940" y="881"/>
                    <a:pt x="3466" y="3154"/>
                  </a:cubicBezTo>
                  <a:cubicBezTo>
                    <a:pt x="2412" y="1916"/>
                    <a:pt x="1644" y="1434"/>
                    <a:pt x="1187" y="1434"/>
                  </a:cubicBezTo>
                  <a:cubicBezTo>
                    <a:pt x="0" y="1434"/>
                    <a:pt x="906" y="4682"/>
                    <a:pt x="4333" y="6395"/>
                  </a:cubicBezTo>
                  <a:cubicBezTo>
                    <a:pt x="8351" y="4964"/>
                    <a:pt x="10363" y="2113"/>
                    <a:pt x="8892" y="2113"/>
                  </a:cubicBezTo>
                  <a:cubicBezTo>
                    <a:pt x="8416" y="2113"/>
                    <a:pt x="7575" y="2412"/>
                    <a:pt x="6319" y="3154"/>
                  </a:cubicBezTo>
                  <a:cubicBezTo>
                    <a:pt x="7372" y="1989"/>
                    <a:pt x="7561" y="358"/>
                    <a:pt x="6956" y="358"/>
                  </a:cubicBezTo>
                  <a:cubicBezTo>
                    <a:pt x="6578" y="358"/>
                    <a:pt x="5888" y="997"/>
                    <a:pt x="4904" y="2789"/>
                  </a:cubicBezTo>
                  <a:cubicBezTo>
                    <a:pt x="5051" y="1202"/>
                    <a:pt x="4291" y="0"/>
                    <a:pt x="37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41"/>
            <p:cNvSpPr/>
            <p:nvPr/>
          </p:nvSpPr>
          <p:spPr>
            <a:xfrm>
              <a:off x="3142825" y="4229188"/>
              <a:ext cx="568375" cy="394002"/>
            </a:xfrm>
            <a:custGeom>
              <a:avLst/>
              <a:gdLst/>
              <a:ahLst/>
              <a:cxnLst/>
              <a:rect l="l" t="t" r="r" b="b"/>
              <a:pathLst>
                <a:path w="22735" h="15979" extrusionOk="0">
                  <a:moveTo>
                    <a:pt x="21685" y="1"/>
                  </a:moveTo>
                  <a:lnTo>
                    <a:pt x="1" y="480"/>
                  </a:lnTo>
                  <a:cubicBezTo>
                    <a:pt x="1" y="2277"/>
                    <a:pt x="1134" y="15979"/>
                    <a:pt x="1526" y="15979"/>
                  </a:cubicBezTo>
                  <a:cubicBezTo>
                    <a:pt x="1527" y="15979"/>
                    <a:pt x="1529" y="15979"/>
                    <a:pt x="1530" y="15978"/>
                  </a:cubicBezTo>
                  <a:cubicBezTo>
                    <a:pt x="1827" y="15887"/>
                    <a:pt x="22735" y="15590"/>
                    <a:pt x="22735" y="15590"/>
                  </a:cubicBezTo>
                  <a:lnTo>
                    <a:pt x="2168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7" name="Google Shape;1757;p41"/>
            <p:cNvSpPr/>
            <p:nvPr/>
          </p:nvSpPr>
          <p:spPr>
            <a:xfrm>
              <a:off x="3071000" y="4122918"/>
              <a:ext cx="631075" cy="137145"/>
            </a:xfrm>
            <a:custGeom>
              <a:avLst/>
              <a:gdLst/>
              <a:ahLst/>
              <a:cxnLst/>
              <a:rect l="l" t="t" r="r" b="b"/>
              <a:pathLst>
                <a:path w="25243" h="5562" extrusionOk="0">
                  <a:moveTo>
                    <a:pt x="2998" y="1"/>
                  </a:moveTo>
                  <a:cubicBezTo>
                    <a:pt x="1163" y="1"/>
                    <a:pt x="1" y="32"/>
                    <a:pt x="20" y="111"/>
                  </a:cubicBezTo>
                  <a:cubicBezTo>
                    <a:pt x="135" y="796"/>
                    <a:pt x="226" y="5452"/>
                    <a:pt x="408" y="5543"/>
                  </a:cubicBezTo>
                  <a:cubicBezTo>
                    <a:pt x="451" y="5556"/>
                    <a:pt x="988" y="5562"/>
                    <a:pt x="1878" y="5562"/>
                  </a:cubicBezTo>
                  <a:cubicBezTo>
                    <a:pt x="7215" y="5562"/>
                    <a:pt x="25242" y="5361"/>
                    <a:pt x="25242" y="5361"/>
                  </a:cubicBezTo>
                  <a:lnTo>
                    <a:pt x="25128" y="408"/>
                  </a:lnTo>
                  <a:cubicBezTo>
                    <a:pt x="25128" y="408"/>
                    <a:pt x="9648" y="1"/>
                    <a:pt x="29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8" name="Google Shape;1758;p41"/>
            <p:cNvSpPr/>
            <p:nvPr/>
          </p:nvSpPr>
          <p:spPr>
            <a:xfrm>
              <a:off x="4729175" y="1127313"/>
              <a:ext cx="97050" cy="14770"/>
            </a:xfrm>
            <a:custGeom>
              <a:avLst/>
              <a:gdLst/>
              <a:ahLst/>
              <a:cxnLst/>
              <a:rect l="l" t="t" r="r" b="b"/>
              <a:pathLst>
                <a:path w="3882" h="599" extrusionOk="0">
                  <a:moveTo>
                    <a:pt x="860" y="1"/>
                  </a:moveTo>
                  <a:cubicBezTo>
                    <a:pt x="382" y="1"/>
                    <a:pt x="56" y="50"/>
                    <a:pt x="1" y="174"/>
                  </a:cubicBezTo>
                  <a:cubicBezTo>
                    <a:pt x="1" y="265"/>
                    <a:pt x="845" y="447"/>
                    <a:pt x="1987" y="539"/>
                  </a:cubicBezTo>
                  <a:cubicBezTo>
                    <a:pt x="2422" y="577"/>
                    <a:pt x="2821" y="599"/>
                    <a:pt x="3140" y="599"/>
                  </a:cubicBezTo>
                  <a:cubicBezTo>
                    <a:pt x="3591" y="599"/>
                    <a:pt x="3881" y="554"/>
                    <a:pt x="3881" y="447"/>
                  </a:cubicBezTo>
                  <a:cubicBezTo>
                    <a:pt x="3881" y="356"/>
                    <a:pt x="3037" y="174"/>
                    <a:pt x="1987" y="59"/>
                  </a:cubicBezTo>
                  <a:cubicBezTo>
                    <a:pt x="1567" y="23"/>
                    <a:pt x="1180" y="1"/>
                    <a:pt x="860" y="1"/>
                  </a:cubicBezTo>
                  <a:close/>
                </a:path>
              </a:pathLst>
            </a:custGeom>
            <a:solidFill>
              <a:srgbClr val="FFB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41"/>
            <p:cNvSpPr/>
            <p:nvPr/>
          </p:nvSpPr>
          <p:spPr>
            <a:xfrm>
              <a:off x="4695525" y="1248032"/>
              <a:ext cx="76475" cy="69337"/>
            </a:xfrm>
            <a:custGeom>
              <a:avLst/>
              <a:gdLst/>
              <a:ahLst/>
              <a:cxnLst/>
              <a:rect l="l" t="t" r="r" b="b"/>
              <a:pathLst>
                <a:path w="3059" h="2812" extrusionOk="0">
                  <a:moveTo>
                    <a:pt x="161" y="1"/>
                  </a:moveTo>
                  <a:cubicBezTo>
                    <a:pt x="136" y="1"/>
                    <a:pt x="112" y="8"/>
                    <a:pt x="92" y="25"/>
                  </a:cubicBezTo>
                  <a:cubicBezTo>
                    <a:pt x="0" y="25"/>
                    <a:pt x="92" y="208"/>
                    <a:pt x="297" y="596"/>
                  </a:cubicBezTo>
                  <a:cubicBezTo>
                    <a:pt x="571" y="870"/>
                    <a:pt x="868" y="1258"/>
                    <a:pt x="1347" y="1646"/>
                  </a:cubicBezTo>
                  <a:cubicBezTo>
                    <a:pt x="1712" y="2011"/>
                    <a:pt x="2100" y="2308"/>
                    <a:pt x="2488" y="2490"/>
                  </a:cubicBezTo>
                  <a:cubicBezTo>
                    <a:pt x="2712" y="2658"/>
                    <a:pt x="2875" y="2811"/>
                    <a:pt x="2927" y="2811"/>
                  </a:cubicBezTo>
                  <a:cubicBezTo>
                    <a:pt x="2939" y="2811"/>
                    <a:pt x="2945" y="2804"/>
                    <a:pt x="2945" y="2787"/>
                  </a:cubicBezTo>
                  <a:cubicBezTo>
                    <a:pt x="3059" y="2787"/>
                    <a:pt x="2945" y="2582"/>
                    <a:pt x="2671" y="2216"/>
                  </a:cubicBezTo>
                  <a:cubicBezTo>
                    <a:pt x="2488" y="1920"/>
                    <a:pt x="2100" y="1646"/>
                    <a:pt x="1621" y="1258"/>
                  </a:cubicBezTo>
                  <a:cubicBezTo>
                    <a:pt x="1233" y="870"/>
                    <a:pt x="868" y="596"/>
                    <a:pt x="571" y="299"/>
                  </a:cubicBezTo>
                  <a:cubicBezTo>
                    <a:pt x="422" y="150"/>
                    <a:pt x="273" y="1"/>
                    <a:pt x="161" y="1"/>
                  </a:cubicBezTo>
                  <a:close/>
                </a:path>
              </a:pathLst>
            </a:custGeom>
            <a:solidFill>
              <a:srgbClr val="FFB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0" name="Google Shape;1760;p41"/>
            <p:cNvSpPr/>
            <p:nvPr/>
          </p:nvSpPr>
          <p:spPr>
            <a:xfrm>
              <a:off x="4317750" y="1278803"/>
              <a:ext cx="61650" cy="73060"/>
            </a:xfrm>
            <a:custGeom>
              <a:avLst/>
              <a:gdLst/>
              <a:ahLst/>
              <a:cxnLst/>
              <a:rect l="l" t="t" r="r" b="b"/>
              <a:pathLst>
                <a:path w="2466" h="2963" extrusionOk="0">
                  <a:moveTo>
                    <a:pt x="2364" y="0"/>
                  </a:moveTo>
                  <a:cubicBezTo>
                    <a:pt x="2269" y="0"/>
                    <a:pt x="1581" y="542"/>
                    <a:pt x="1051" y="1242"/>
                  </a:cubicBezTo>
                  <a:cubicBezTo>
                    <a:pt x="366" y="2110"/>
                    <a:pt x="1" y="2863"/>
                    <a:pt x="92" y="2954"/>
                  </a:cubicBezTo>
                  <a:cubicBezTo>
                    <a:pt x="98" y="2960"/>
                    <a:pt x="105" y="2963"/>
                    <a:pt x="115" y="2963"/>
                  </a:cubicBezTo>
                  <a:cubicBezTo>
                    <a:pt x="255" y="2963"/>
                    <a:pt x="795" y="2337"/>
                    <a:pt x="1416" y="1630"/>
                  </a:cubicBezTo>
                  <a:cubicBezTo>
                    <a:pt x="1987" y="763"/>
                    <a:pt x="2466" y="101"/>
                    <a:pt x="2375" y="10"/>
                  </a:cubicBezTo>
                  <a:cubicBezTo>
                    <a:pt x="2375" y="3"/>
                    <a:pt x="2371" y="0"/>
                    <a:pt x="2364" y="0"/>
                  </a:cubicBezTo>
                  <a:close/>
                </a:path>
              </a:pathLst>
            </a:custGeom>
            <a:solidFill>
              <a:srgbClr val="FFB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1" name="Google Shape;1761;p41"/>
            <p:cNvSpPr/>
            <p:nvPr/>
          </p:nvSpPr>
          <p:spPr>
            <a:xfrm>
              <a:off x="4267550" y="1149258"/>
              <a:ext cx="76475" cy="22192"/>
            </a:xfrm>
            <a:custGeom>
              <a:avLst/>
              <a:gdLst/>
              <a:ahLst/>
              <a:cxnLst/>
              <a:rect l="l" t="t" r="r" b="b"/>
              <a:pathLst>
                <a:path w="3059" h="900" extrusionOk="0">
                  <a:moveTo>
                    <a:pt x="2858" y="1"/>
                  </a:moveTo>
                  <a:cubicBezTo>
                    <a:pt x="2583" y="1"/>
                    <a:pt x="2081" y="86"/>
                    <a:pt x="1530" y="219"/>
                  </a:cubicBezTo>
                  <a:cubicBezTo>
                    <a:pt x="662" y="425"/>
                    <a:pt x="0" y="699"/>
                    <a:pt x="92" y="790"/>
                  </a:cubicBezTo>
                  <a:cubicBezTo>
                    <a:pt x="92" y="868"/>
                    <a:pt x="189" y="900"/>
                    <a:pt x="356" y="900"/>
                  </a:cubicBezTo>
                  <a:cubicBezTo>
                    <a:pt x="631" y="900"/>
                    <a:pt x="1095" y="812"/>
                    <a:pt x="1621" y="699"/>
                  </a:cubicBezTo>
                  <a:cubicBezTo>
                    <a:pt x="2488" y="516"/>
                    <a:pt x="3059" y="219"/>
                    <a:pt x="3059" y="37"/>
                  </a:cubicBezTo>
                  <a:cubicBezTo>
                    <a:pt x="3028" y="12"/>
                    <a:pt x="2958" y="1"/>
                    <a:pt x="2858" y="1"/>
                  </a:cubicBezTo>
                  <a:close/>
                </a:path>
              </a:pathLst>
            </a:custGeom>
            <a:solidFill>
              <a:srgbClr val="FFB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2" name="Google Shape;1762;p41"/>
            <p:cNvSpPr/>
            <p:nvPr/>
          </p:nvSpPr>
          <p:spPr>
            <a:xfrm>
              <a:off x="3556525" y="3628701"/>
              <a:ext cx="670525" cy="440703"/>
            </a:xfrm>
            <a:custGeom>
              <a:avLst/>
              <a:gdLst/>
              <a:ahLst/>
              <a:cxnLst/>
              <a:rect l="l" t="t" r="r" b="b"/>
              <a:pathLst>
                <a:path w="26821" h="17873" extrusionOk="0">
                  <a:moveTo>
                    <a:pt x="1" y="0"/>
                  </a:moveTo>
                  <a:lnTo>
                    <a:pt x="1" y="0"/>
                  </a:lnTo>
                  <a:cubicBezTo>
                    <a:pt x="206" y="4086"/>
                    <a:pt x="1918" y="17872"/>
                    <a:pt x="1918" y="17872"/>
                  </a:cubicBezTo>
                  <a:cubicBezTo>
                    <a:pt x="1918" y="17872"/>
                    <a:pt x="26364" y="17302"/>
                    <a:pt x="26547" y="17302"/>
                  </a:cubicBezTo>
                  <a:cubicBezTo>
                    <a:pt x="26821" y="17302"/>
                    <a:pt x="26821" y="388"/>
                    <a:pt x="26821" y="388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9AB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3" name="Google Shape;1763;p41"/>
            <p:cNvSpPr/>
            <p:nvPr/>
          </p:nvSpPr>
          <p:spPr>
            <a:xfrm>
              <a:off x="3587925" y="3630945"/>
              <a:ext cx="622575" cy="438460"/>
            </a:xfrm>
            <a:custGeom>
              <a:avLst/>
              <a:gdLst/>
              <a:ahLst/>
              <a:cxnLst/>
              <a:rect l="l" t="t" r="r" b="b"/>
              <a:pathLst>
                <a:path w="24903" h="17782" extrusionOk="0">
                  <a:moveTo>
                    <a:pt x="3515" y="1"/>
                  </a:moveTo>
                  <a:lnTo>
                    <a:pt x="6163" y="2009"/>
                  </a:lnTo>
                  <a:lnTo>
                    <a:pt x="3698" y="5798"/>
                  </a:lnTo>
                  <a:lnTo>
                    <a:pt x="3698" y="5798"/>
                  </a:lnTo>
                  <a:lnTo>
                    <a:pt x="6939" y="3150"/>
                  </a:lnTo>
                  <a:lnTo>
                    <a:pt x="8834" y="6757"/>
                  </a:lnTo>
                  <a:lnTo>
                    <a:pt x="8834" y="6757"/>
                  </a:lnTo>
                  <a:lnTo>
                    <a:pt x="7875" y="2580"/>
                  </a:lnTo>
                  <a:lnTo>
                    <a:pt x="11413" y="2374"/>
                  </a:lnTo>
                  <a:lnTo>
                    <a:pt x="8080" y="1233"/>
                  </a:lnTo>
                  <a:lnTo>
                    <a:pt x="8263" y="1"/>
                  </a:lnTo>
                  <a:lnTo>
                    <a:pt x="7213" y="1"/>
                  </a:lnTo>
                  <a:cubicBezTo>
                    <a:pt x="6939" y="571"/>
                    <a:pt x="6848" y="959"/>
                    <a:pt x="6848" y="959"/>
                  </a:cubicBezTo>
                  <a:lnTo>
                    <a:pt x="3995" y="1"/>
                  </a:lnTo>
                  <a:close/>
                  <a:moveTo>
                    <a:pt x="21114" y="297"/>
                  </a:moveTo>
                  <a:cubicBezTo>
                    <a:pt x="20634" y="1233"/>
                    <a:pt x="20338" y="2100"/>
                    <a:pt x="20338" y="2100"/>
                  </a:cubicBezTo>
                  <a:lnTo>
                    <a:pt x="16549" y="777"/>
                  </a:lnTo>
                  <a:lnTo>
                    <a:pt x="19676" y="3150"/>
                  </a:lnTo>
                  <a:lnTo>
                    <a:pt x="17302" y="6939"/>
                  </a:lnTo>
                  <a:lnTo>
                    <a:pt x="20429" y="4292"/>
                  </a:lnTo>
                  <a:lnTo>
                    <a:pt x="22346" y="7898"/>
                  </a:lnTo>
                  <a:lnTo>
                    <a:pt x="21479" y="3721"/>
                  </a:lnTo>
                  <a:lnTo>
                    <a:pt x="24903" y="3516"/>
                  </a:lnTo>
                  <a:lnTo>
                    <a:pt x="21570" y="2374"/>
                  </a:lnTo>
                  <a:lnTo>
                    <a:pt x="21867" y="297"/>
                  </a:lnTo>
                  <a:close/>
                  <a:moveTo>
                    <a:pt x="15111" y="4954"/>
                  </a:moveTo>
                  <a:cubicBezTo>
                    <a:pt x="15019" y="5136"/>
                    <a:pt x="13125" y="9701"/>
                    <a:pt x="13125" y="9701"/>
                  </a:cubicBezTo>
                  <a:lnTo>
                    <a:pt x="9404" y="8469"/>
                  </a:lnTo>
                  <a:lnTo>
                    <a:pt x="9404" y="8469"/>
                  </a:lnTo>
                  <a:lnTo>
                    <a:pt x="12440" y="10751"/>
                  </a:lnTo>
                  <a:lnTo>
                    <a:pt x="10066" y="14563"/>
                  </a:lnTo>
                  <a:lnTo>
                    <a:pt x="10066" y="14563"/>
                  </a:lnTo>
                  <a:lnTo>
                    <a:pt x="13216" y="11892"/>
                  </a:lnTo>
                  <a:lnTo>
                    <a:pt x="15111" y="15499"/>
                  </a:lnTo>
                  <a:lnTo>
                    <a:pt x="14266" y="11322"/>
                  </a:lnTo>
                  <a:lnTo>
                    <a:pt x="17781" y="11139"/>
                  </a:lnTo>
                  <a:lnTo>
                    <a:pt x="14357" y="9998"/>
                  </a:lnTo>
                  <a:lnTo>
                    <a:pt x="15111" y="4954"/>
                  </a:lnTo>
                  <a:close/>
                  <a:moveTo>
                    <a:pt x="22346" y="10181"/>
                  </a:moveTo>
                  <a:cubicBezTo>
                    <a:pt x="22255" y="10363"/>
                    <a:pt x="20338" y="15042"/>
                    <a:pt x="20338" y="15042"/>
                  </a:cubicBezTo>
                  <a:lnTo>
                    <a:pt x="16549" y="13696"/>
                  </a:lnTo>
                  <a:lnTo>
                    <a:pt x="16549" y="13696"/>
                  </a:lnTo>
                  <a:lnTo>
                    <a:pt x="19676" y="15978"/>
                  </a:lnTo>
                  <a:lnTo>
                    <a:pt x="18831" y="17416"/>
                  </a:lnTo>
                  <a:cubicBezTo>
                    <a:pt x="19288" y="17416"/>
                    <a:pt x="19767" y="17325"/>
                    <a:pt x="20246" y="17325"/>
                  </a:cubicBezTo>
                  <a:lnTo>
                    <a:pt x="20429" y="17211"/>
                  </a:lnTo>
                  <a:lnTo>
                    <a:pt x="20543" y="17325"/>
                  </a:lnTo>
                  <a:lnTo>
                    <a:pt x="21570" y="17325"/>
                  </a:lnTo>
                  <a:lnTo>
                    <a:pt x="21479" y="16640"/>
                  </a:lnTo>
                  <a:lnTo>
                    <a:pt x="24903" y="16458"/>
                  </a:lnTo>
                  <a:lnTo>
                    <a:pt x="21570" y="15316"/>
                  </a:lnTo>
                  <a:lnTo>
                    <a:pt x="22346" y="10181"/>
                  </a:lnTo>
                  <a:close/>
                  <a:moveTo>
                    <a:pt x="2465" y="7807"/>
                  </a:moveTo>
                  <a:cubicBezTo>
                    <a:pt x="2374" y="7898"/>
                    <a:pt x="457" y="12554"/>
                    <a:pt x="457" y="12554"/>
                  </a:cubicBezTo>
                  <a:lnTo>
                    <a:pt x="0" y="12372"/>
                  </a:lnTo>
                  <a:lnTo>
                    <a:pt x="0" y="12372"/>
                  </a:lnTo>
                  <a:cubicBezTo>
                    <a:pt x="92" y="13330"/>
                    <a:pt x="183" y="14175"/>
                    <a:pt x="274" y="14928"/>
                  </a:cubicBezTo>
                  <a:lnTo>
                    <a:pt x="571" y="14746"/>
                  </a:lnTo>
                  <a:lnTo>
                    <a:pt x="2169" y="17781"/>
                  </a:lnTo>
                  <a:lnTo>
                    <a:pt x="2374" y="17781"/>
                  </a:lnTo>
                  <a:lnTo>
                    <a:pt x="1598" y="14175"/>
                  </a:lnTo>
                  <a:lnTo>
                    <a:pt x="5022" y="13992"/>
                  </a:lnTo>
                  <a:lnTo>
                    <a:pt x="1712" y="12851"/>
                  </a:lnTo>
                  <a:lnTo>
                    <a:pt x="2465" y="78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41"/>
            <p:cNvSpPr/>
            <p:nvPr/>
          </p:nvSpPr>
          <p:spPr>
            <a:xfrm>
              <a:off x="3523450" y="3532466"/>
              <a:ext cx="727575" cy="162098"/>
            </a:xfrm>
            <a:custGeom>
              <a:avLst/>
              <a:gdLst/>
              <a:ahLst/>
              <a:cxnLst/>
              <a:rect l="l" t="t" r="r" b="b"/>
              <a:pathLst>
                <a:path w="29103" h="6574" extrusionOk="0">
                  <a:moveTo>
                    <a:pt x="91" y="0"/>
                  </a:moveTo>
                  <a:lnTo>
                    <a:pt x="91" y="0"/>
                  </a:lnTo>
                  <a:cubicBezTo>
                    <a:pt x="0" y="1233"/>
                    <a:pt x="571" y="6574"/>
                    <a:pt x="571" y="6574"/>
                  </a:cubicBezTo>
                  <a:lnTo>
                    <a:pt x="29102" y="6482"/>
                  </a:lnTo>
                  <a:lnTo>
                    <a:pt x="29102" y="1141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41"/>
            <p:cNvSpPr/>
            <p:nvPr/>
          </p:nvSpPr>
          <p:spPr>
            <a:xfrm>
              <a:off x="3680375" y="3530198"/>
              <a:ext cx="81050" cy="546533"/>
            </a:xfrm>
            <a:custGeom>
              <a:avLst/>
              <a:gdLst/>
              <a:ahLst/>
              <a:cxnLst/>
              <a:rect l="l" t="t" r="r" b="b"/>
              <a:pathLst>
                <a:path w="3242" h="22165" extrusionOk="0">
                  <a:moveTo>
                    <a:pt x="0" y="1"/>
                  </a:moveTo>
                  <a:lnTo>
                    <a:pt x="1529" y="22164"/>
                  </a:lnTo>
                  <a:lnTo>
                    <a:pt x="3036" y="21982"/>
                  </a:lnTo>
                  <a:lnTo>
                    <a:pt x="3241" y="29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C72C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6" name="Google Shape;1766;p41"/>
            <p:cNvSpPr/>
            <p:nvPr/>
          </p:nvSpPr>
          <p:spPr>
            <a:xfrm>
              <a:off x="3756250" y="4189245"/>
              <a:ext cx="951275" cy="420016"/>
            </a:xfrm>
            <a:custGeom>
              <a:avLst/>
              <a:gdLst/>
              <a:ahLst/>
              <a:cxnLst/>
              <a:rect l="l" t="t" r="r" b="b"/>
              <a:pathLst>
                <a:path w="38051" h="17034" extrusionOk="0">
                  <a:moveTo>
                    <a:pt x="38051" y="0"/>
                  </a:moveTo>
                  <a:lnTo>
                    <a:pt x="1" y="1324"/>
                  </a:lnTo>
                  <a:cubicBezTo>
                    <a:pt x="206" y="3515"/>
                    <a:pt x="1827" y="16937"/>
                    <a:pt x="2283" y="17028"/>
                  </a:cubicBezTo>
                  <a:cubicBezTo>
                    <a:pt x="2299" y="17032"/>
                    <a:pt x="2373" y="17033"/>
                    <a:pt x="2500" y="17033"/>
                  </a:cubicBezTo>
                  <a:cubicBezTo>
                    <a:pt x="5434" y="17033"/>
                    <a:pt x="36654" y="16062"/>
                    <a:pt x="37092" y="15887"/>
                  </a:cubicBezTo>
                  <a:cubicBezTo>
                    <a:pt x="37480" y="15681"/>
                    <a:pt x="38051" y="0"/>
                    <a:pt x="380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41"/>
            <p:cNvSpPr/>
            <p:nvPr/>
          </p:nvSpPr>
          <p:spPr>
            <a:xfrm>
              <a:off x="3712250" y="4084602"/>
              <a:ext cx="1011825" cy="186830"/>
            </a:xfrm>
            <a:custGeom>
              <a:avLst/>
              <a:gdLst/>
              <a:ahLst/>
              <a:cxnLst/>
              <a:rect l="l" t="t" r="r" b="b"/>
              <a:pathLst>
                <a:path w="40473" h="7577" extrusionOk="0">
                  <a:moveTo>
                    <a:pt x="21880" y="1"/>
                  </a:moveTo>
                  <a:cubicBezTo>
                    <a:pt x="11242" y="1"/>
                    <a:pt x="1" y="83"/>
                    <a:pt x="49" y="432"/>
                  </a:cubicBezTo>
                  <a:cubicBezTo>
                    <a:pt x="49" y="1482"/>
                    <a:pt x="1099" y="7577"/>
                    <a:pt x="1099" y="7577"/>
                  </a:cubicBezTo>
                  <a:cubicBezTo>
                    <a:pt x="1099" y="7577"/>
                    <a:pt x="38852" y="6344"/>
                    <a:pt x="40472" y="5659"/>
                  </a:cubicBezTo>
                  <a:cubicBezTo>
                    <a:pt x="40381" y="3582"/>
                    <a:pt x="40472" y="67"/>
                    <a:pt x="40472" y="67"/>
                  </a:cubicBezTo>
                  <a:cubicBezTo>
                    <a:pt x="40472" y="67"/>
                    <a:pt x="31419" y="1"/>
                    <a:pt x="218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8" name="Google Shape;1768;p41"/>
            <p:cNvSpPr/>
            <p:nvPr/>
          </p:nvSpPr>
          <p:spPr>
            <a:xfrm>
              <a:off x="4144275" y="4081175"/>
              <a:ext cx="133000" cy="520643"/>
            </a:xfrm>
            <a:custGeom>
              <a:avLst/>
              <a:gdLst/>
              <a:ahLst/>
              <a:cxnLst/>
              <a:rect l="l" t="t" r="r" b="b"/>
              <a:pathLst>
                <a:path w="5320" h="21115" extrusionOk="0">
                  <a:moveTo>
                    <a:pt x="1" y="1"/>
                  </a:moveTo>
                  <a:lnTo>
                    <a:pt x="2375" y="21114"/>
                  </a:lnTo>
                  <a:lnTo>
                    <a:pt x="4657" y="21023"/>
                  </a:lnTo>
                  <a:lnTo>
                    <a:pt x="5319" y="9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9" name="Google Shape;1769;p41"/>
            <p:cNvSpPr/>
            <p:nvPr/>
          </p:nvSpPr>
          <p:spPr>
            <a:xfrm>
              <a:off x="4750300" y="3851572"/>
              <a:ext cx="603750" cy="732895"/>
            </a:xfrm>
            <a:custGeom>
              <a:avLst/>
              <a:gdLst/>
              <a:ahLst/>
              <a:cxnLst/>
              <a:rect l="l" t="t" r="r" b="b"/>
              <a:pathLst>
                <a:path w="24150" h="29723" extrusionOk="0">
                  <a:moveTo>
                    <a:pt x="480" y="0"/>
                  </a:moveTo>
                  <a:cubicBezTo>
                    <a:pt x="571" y="2762"/>
                    <a:pt x="571" y="3424"/>
                    <a:pt x="571" y="3424"/>
                  </a:cubicBezTo>
                  <a:cubicBezTo>
                    <a:pt x="571" y="3424"/>
                    <a:pt x="0" y="29490"/>
                    <a:pt x="480" y="29673"/>
                  </a:cubicBezTo>
                  <a:cubicBezTo>
                    <a:pt x="571" y="29708"/>
                    <a:pt x="1472" y="29722"/>
                    <a:pt x="2873" y="29722"/>
                  </a:cubicBezTo>
                  <a:cubicBezTo>
                    <a:pt x="8846" y="29722"/>
                    <a:pt x="23910" y="29451"/>
                    <a:pt x="24058" y="29285"/>
                  </a:cubicBezTo>
                  <a:cubicBezTo>
                    <a:pt x="24150" y="29102"/>
                    <a:pt x="23876" y="662"/>
                    <a:pt x="23876" y="662"/>
                  </a:cubicBezTo>
                  <a:lnTo>
                    <a:pt x="480" y="0"/>
                  </a:ln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41"/>
            <p:cNvSpPr/>
            <p:nvPr/>
          </p:nvSpPr>
          <p:spPr>
            <a:xfrm>
              <a:off x="4717200" y="3802037"/>
              <a:ext cx="677375" cy="150287"/>
            </a:xfrm>
            <a:custGeom>
              <a:avLst/>
              <a:gdLst/>
              <a:ahLst/>
              <a:cxnLst/>
              <a:rect l="l" t="t" r="r" b="b"/>
              <a:pathLst>
                <a:path w="27095" h="6095" extrusionOk="0">
                  <a:moveTo>
                    <a:pt x="1" y="0"/>
                  </a:moveTo>
                  <a:cubicBezTo>
                    <a:pt x="1" y="959"/>
                    <a:pt x="480" y="5821"/>
                    <a:pt x="754" y="5821"/>
                  </a:cubicBezTo>
                  <a:cubicBezTo>
                    <a:pt x="1051" y="5821"/>
                    <a:pt x="26432" y="6095"/>
                    <a:pt x="26432" y="6095"/>
                  </a:cubicBezTo>
                  <a:cubicBezTo>
                    <a:pt x="26432" y="6095"/>
                    <a:pt x="27094" y="1438"/>
                    <a:pt x="26729" y="1142"/>
                  </a:cubicBezTo>
                  <a:cubicBezTo>
                    <a:pt x="26250" y="959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41"/>
            <p:cNvSpPr/>
            <p:nvPr/>
          </p:nvSpPr>
          <p:spPr>
            <a:xfrm>
              <a:off x="4793100" y="3980428"/>
              <a:ext cx="59375" cy="60830"/>
            </a:xfrm>
            <a:custGeom>
              <a:avLst/>
              <a:gdLst/>
              <a:ahLst/>
              <a:cxnLst/>
              <a:rect l="l" t="t" r="r" b="b"/>
              <a:pathLst>
                <a:path w="2375" h="2467" extrusionOk="0">
                  <a:moveTo>
                    <a:pt x="1233" y="1"/>
                  </a:moveTo>
                  <a:cubicBezTo>
                    <a:pt x="571" y="1"/>
                    <a:pt x="0" y="572"/>
                    <a:pt x="0" y="1234"/>
                  </a:cubicBezTo>
                  <a:cubicBezTo>
                    <a:pt x="0" y="1895"/>
                    <a:pt x="571" y="2466"/>
                    <a:pt x="1233" y="2466"/>
                  </a:cubicBezTo>
                  <a:cubicBezTo>
                    <a:pt x="1895" y="2466"/>
                    <a:pt x="2374" y="1895"/>
                    <a:pt x="2374" y="1234"/>
                  </a:cubicBezTo>
                  <a:cubicBezTo>
                    <a:pt x="2374" y="572"/>
                    <a:pt x="1895" y="1"/>
                    <a:pt x="1233" y="1"/>
                  </a:cubicBezTo>
                  <a:close/>
                </a:path>
              </a:pathLst>
            </a:custGeom>
            <a:solidFill>
              <a:srgbClr val="FFF8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41"/>
            <p:cNvSpPr/>
            <p:nvPr/>
          </p:nvSpPr>
          <p:spPr>
            <a:xfrm>
              <a:off x="4911800" y="3980428"/>
              <a:ext cx="62200" cy="60830"/>
            </a:xfrm>
            <a:custGeom>
              <a:avLst/>
              <a:gdLst/>
              <a:ahLst/>
              <a:cxnLst/>
              <a:rect l="l" t="t" r="r" b="b"/>
              <a:pathLst>
                <a:path w="2488" h="2467" extrusionOk="0">
                  <a:moveTo>
                    <a:pt x="1255" y="1"/>
                  </a:moveTo>
                  <a:cubicBezTo>
                    <a:pt x="571" y="1"/>
                    <a:pt x="0" y="572"/>
                    <a:pt x="0" y="1234"/>
                  </a:cubicBezTo>
                  <a:cubicBezTo>
                    <a:pt x="0" y="1895"/>
                    <a:pt x="571" y="2466"/>
                    <a:pt x="1255" y="2466"/>
                  </a:cubicBezTo>
                  <a:cubicBezTo>
                    <a:pt x="1917" y="2466"/>
                    <a:pt x="2488" y="1895"/>
                    <a:pt x="2488" y="1234"/>
                  </a:cubicBezTo>
                  <a:cubicBezTo>
                    <a:pt x="2488" y="572"/>
                    <a:pt x="1917" y="1"/>
                    <a:pt x="1255" y="1"/>
                  </a:cubicBezTo>
                  <a:close/>
                </a:path>
              </a:pathLst>
            </a:custGeom>
            <a:solidFill>
              <a:srgbClr val="FFF8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3" name="Google Shape;1773;p41"/>
            <p:cNvSpPr/>
            <p:nvPr/>
          </p:nvSpPr>
          <p:spPr>
            <a:xfrm>
              <a:off x="5031050" y="3980428"/>
              <a:ext cx="61650" cy="60830"/>
            </a:xfrm>
            <a:custGeom>
              <a:avLst/>
              <a:gdLst/>
              <a:ahLst/>
              <a:cxnLst/>
              <a:rect l="l" t="t" r="r" b="b"/>
              <a:pathLst>
                <a:path w="2466" h="2467" extrusionOk="0">
                  <a:moveTo>
                    <a:pt x="1233" y="1"/>
                  </a:moveTo>
                  <a:cubicBezTo>
                    <a:pt x="571" y="1"/>
                    <a:pt x="1" y="572"/>
                    <a:pt x="1" y="1234"/>
                  </a:cubicBezTo>
                  <a:cubicBezTo>
                    <a:pt x="1" y="1895"/>
                    <a:pt x="571" y="2466"/>
                    <a:pt x="1233" y="2466"/>
                  </a:cubicBezTo>
                  <a:cubicBezTo>
                    <a:pt x="1895" y="2466"/>
                    <a:pt x="2466" y="1895"/>
                    <a:pt x="2466" y="1234"/>
                  </a:cubicBezTo>
                  <a:cubicBezTo>
                    <a:pt x="2466" y="572"/>
                    <a:pt x="1895" y="1"/>
                    <a:pt x="1233" y="1"/>
                  </a:cubicBezTo>
                  <a:close/>
                </a:path>
              </a:pathLst>
            </a:custGeom>
            <a:solidFill>
              <a:srgbClr val="FFF8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41"/>
            <p:cNvSpPr/>
            <p:nvPr/>
          </p:nvSpPr>
          <p:spPr>
            <a:xfrm>
              <a:off x="5152025" y="3980428"/>
              <a:ext cx="59375" cy="60830"/>
            </a:xfrm>
            <a:custGeom>
              <a:avLst/>
              <a:gdLst/>
              <a:ahLst/>
              <a:cxnLst/>
              <a:rect l="l" t="t" r="r" b="b"/>
              <a:pathLst>
                <a:path w="2375" h="2467" extrusionOk="0">
                  <a:moveTo>
                    <a:pt x="1142" y="1"/>
                  </a:moveTo>
                  <a:cubicBezTo>
                    <a:pt x="480" y="1"/>
                    <a:pt x="0" y="572"/>
                    <a:pt x="0" y="1234"/>
                  </a:cubicBezTo>
                  <a:cubicBezTo>
                    <a:pt x="0" y="1895"/>
                    <a:pt x="480" y="2466"/>
                    <a:pt x="1142" y="2466"/>
                  </a:cubicBezTo>
                  <a:cubicBezTo>
                    <a:pt x="1918" y="2466"/>
                    <a:pt x="2374" y="1895"/>
                    <a:pt x="2374" y="1234"/>
                  </a:cubicBezTo>
                  <a:cubicBezTo>
                    <a:pt x="2374" y="572"/>
                    <a:pt x="1918" y="1"/>
                    <a:pt x="1142" y="1"/>
                  </a:cubicBezTo>
                  <a:close/>
                </a:path>
              </a:pathLst>
            </a:custGeom>
            <a:solidFill>
              <a:srgbClr val="FFF8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41"/>
            <p:cNvSpPr/>
            <p:nvPr/>
          </p:nvSpPr>
          <p:spPr>
            <a:xfrm>
              <a:off x="5271275" y="3980428"/>
              <a:ext cx="61675" cy="60830"/>
            </a:xfrm>
            <a:custGeom>
              <a:avLst/>
              <a:gdLst/>
              <a:ahLst/>
              <a:cxnLst/>
              <a:rect l="l" t="t" r="r" b="b"/>
              <a:pathLst>
                <a:path w="2467" h="2467" extrusionOk="0">
                  <a:moveTo>
                    <a:pt x="1234" y="1"/>
                  </a:moveTo>
                  <a:cubicBezTo>
                    <a:pt x="572" y="1"/>
                    <a:pt x="1" y="572"/>
                    <a:pt x="1" y="1234"/>
                  </a:cubicBezTo>
                  <a:cubicBezTo>
                    <a:pt x="1" y="1895"/>
                    <a:pt x="572" y="2466"/>
                    <a:pt x="1234" y="2466"/>
                  </a:cubicBezTo>
                  <a:cubicBezTo>
                    <a:pt x="1895" y="2466"/>
                    <a:pt x="2466" y="1895"/>
                    <a:pt x="2466" y="1234"/>
                  </a:cubicBezTo>
                  <a:cubicBezTo>
                    <a:pt x="2466" y="572"/>
                    <a:pt x="1895" y="1"/>
                    <a:pt x="1234" y="1"/>
                  </a:cubicBezTo>
                  <a:close/>
                </a:path>
              </a:pathLst>
            </a:custGeom>
            <a:solidFill>
              <a:srgbClr val="FFF8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6" name="Google Shape;1776;p41"/>
            <p:cNvSpPr/>
            <p:nvPr/>
          </p:nvSpPr>
          <p:spPr>
            <a:xfrm>
              <a:off x="4786250" y="4322612"/>
              <a:ext cx="61650" cy="59129"/>
            </a:xfrm>
            <a:custGeom>
              <a:avLst/>
              <a:gdLst/>
              <a:ahLst/>
              <a:cxnLst/>
              <a:rect l="l" t="t" r="r" b="b"/>
              <a:pathLst>
                <a:path w="2466" h="2398" extrusionOk="0">
                  <a:moveTo>
                    <a:pt x="1233" y="1"/>
                  </a:moveTo>
                  <a:cubicBezTo>
                    <a:pt x="571" y="1"/>
                    <a:pt x="0" y="480"/>
                    <a:pt x="0" y="1256"/>
                  </a:cubicBezTo>
                  <a:cubicBezTo>
                    <a:pt x="0" y="1918"/>
                    <a:pt x="571" y="2397"/>
                    <a:pt x="1233" y="2397"/>
                  </a:cubicBezTo>
                  <a:cubicBezTo>
                    <a:pt x="1895" y="2397"/>
                    <a:pt x="2466" y="1918"/>
                    <a:pt x="2466" y="1256"/>
                  </a:cubicBezTo>
                  <a:cubicBezTo>
                    <a:pt x="2466" y="480"/>
                    <a:pt x="1895" y="1"/>
                    <a:pt x="1233" y="1"/>
                  </a:cubicBezTo>
                  <a:close/>
                </a:path>
              </a:pathLst>
            </a:custGeom>
            <a:solidFill>
              <a:srgbClr val="FFF8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41"/>
            <p:cNvSpPr/>
            <p:nvPr/>
          </p:nvSpPr>
          <p:spPr>
            <a:xfrm>
              <a:off x="4904950" y="4325423"/>
              <a:ext cx="61650" cy="60805"/>
            </a:xfrm>
            <a:custGeom>
              <a:avLst/>
              <a:gdLst/>
              <a:ahLst/>
              <a:cxnLst/>
              <a:rect l="l" t="t" r="r" b="b"/>
              <a:pathLst>
                <a:path w="2466" h="2466" extrusionOk="0">
                  <a:moveTo>
                    <a:pt x="1233" y="1"/>
                  </a:moveTo>
                  <a:cubicBezTo>
                    <a:pt x="571" y="1"/>
                    <a:pt x="0" y="572"/>
                    <a:pt x="0" y="1233"/>
                  </a:cubicBezTo>
                  <a:cubicBezTo>
                    <a:pt x="0" y="1895"/>
                    <a:pt x="571" y="2466"/>
                    <a:pt x="1233" y="2466"/>
                  </a:cubicBezTo>
                  <a:cubicBezTo>
                    <a:pt x="1895" y="2466"/>
                    <a:pt x="2465" y="1895"/>
                    <a:pt x="2465" y="1233"/>
                  </a:cubicBezTo>
                  <a:cubicBezTo>
                    <a:pt x="2465" y="572"/>
                    <a:pt x="1895" y="1"/>
                    <a:pt x="1233" y="1"/>
                  </a:cubicBezTo>
                  <a:close/>
                </a:path>
              </a:pathLst>
            </a:custGeom>
            <a:solidFill>
              <a:srgbClr val="FFF8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41"/>
            <p:cNvSpPr/>
            <p:nvPr/>
          </p:nvSpPr>
          <p:spPr>
            <a:xfrm>
              <a:off x="5023625" y="4334447"/>
              <a:ext cx="62225" cy="61373"/>
            </a:xfrm>
            <a:custGeom>
              <a:avLst/>
              <a:gdLst/>
              <a:ahLst/>
              <a:cxnLst/>
              <a:rect l="l" t="t" r="r" b="b"/>
              <a:pathLst>
                <a:path w="2489" h="2489" extrusionOk="0">
                  <a:moveTo>
                    <a:pt x="1233" y="0"/>
                  </a:moveTo>
                  <a:cubicBezTo>
                    <a:pt x="571" y="0"/>
                    <a:pt x="1" y="571"/>
                    <a:pt x="1" y="1233"/>
                  </a:cubicBezTo>
                  <a:cubicBezTo>
                    <a:pt x="1" y="1917"/>
                    <a:pt x="571" y="2488"/>
                    <a:pt x="1233" y="2488"/>
                  </a:cubicBezTo>
                  <a:cubicBezTo>
                    <a:pt x="1918" y="2488"/>
                    <a:pt x="2489" y="1917"/>
                    <a:pt x="2489" y="1233"/>
                  </a:cubicBezTo>
                  <a:cubicBezTo>
                    <a:pt x="2489" y="571"/>
                    <a:pt x="1918" y="0"/>
                    <a:pt x="1233" y="0"/>
                  </a:cubicBezTo>
                  <a:close/>
                </a:path>
              </a:pathLst>
            </a:custGeom>
            <a:solidFill>
              <a:srgbClr val="FFF8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41"/>
            <p:cNvSpPr/>
            <p:nvPr/>
          </p:nvSpPr>
          <p:spPr>
            <a:xfrm>
              <a:off x="5145175" y="4339502"/>
              <a:ext cx="59375" cy="60805"/>
            </a:xfrm>
            <a:custGeom>
              <a:avLst/>
              <a:gdLst/>
              <a:ahLst/>
              <a:cxnLst/>
              <a:rect l="l" t="t" r="r" b="b"/>
              <a:pathLst>
                <a:path w="2375" h="2466" extrusionOk="0">
                  <a:moveTo>
                    <a:pt x="1233" y="1"/>
                  </a:moveTo>
                  <a:cubicBezTo>
                    <a:pt x="480" y="1"/>
                    <a:pt x="1" y="571"/>
                    <a:pt x="1" y="1233"/>
                  </a:cubicBezTo>
                  <a:cubicBezTo>
                    <a:pt x="1" y="1895"/>
                    <a:pt x="480" y="2466"/>
                    <a:pt x="1233" y="2466"/>
                  </a:cubicBezTo>
                  <a:cubicBezTo>
                    <a:pt x="1895" y="2466"/>
                    <a:pt x="2374" y="1895"/>
                    <a:pt x="2374" y="1233"/>
                  </a:cubicBezTo>
                  <a:cubicBezTo>
                    <a:pt x="2374" y="571"/>
                    <a:pt x="1895" y="1"/>
                    <a:pt x="1233" y="1"/>
                  </a:cubicBezTo>
                  <a:close/>
                </a:path>
              </a:pathLst>
            </a:custGeom>
            <a:solidFill>
              <a:srgbClr val="FFF8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0" name="Google Shape;1780;p41"/>
            <p:cNvSpPr/>
            <p:nvPr/>
          </p:nvSpPr>
          <p:spPr>
            <a:xfrm>
              <a:off x="5263875" y="4346258"/>
              <a:ext cx="61650" cy="58562"/>
            </a:xfrm>
            <a:custGeom>
              <a:avLst/>
              <a:gdLst/>
              <a:ahLst/>
              <a:cxnLst/>
              <a:rect l="l" t="t" r="r" b="b"/>
              <a:pathLst>
                <a:path w="2466" h="2375" extrusionOk="0">
                  <a:moveTo>
                    <a:pt x="1233" y="0"/>
                  </a:moveTo>
                  <a:cubicBezTo>
                    <a:pt x="571" y="0"/>
                    <a:pt x="0" y="571"/>
                    <a:pt x="0" y="1233"/>
                  </a:cubicBezTo>
                  <a:cubicBezTo>
                    <a:pt x="0" y="1895"/>
                    <a:pt x="571" y="2374"/>
                    <a:pt x="1233" y="2374"/>
                  </a:cubicBezTo>
                  <a:cubicBezTo>
                    <a:pt x="1895" y="2374"/>
                    <a:pt x="2465" y="1895"/>
                    <a:pt x="2465" y="1233"/>
                  </a:cubicBezTo>
                  <a:cubicBezTo>
                    <a:pt x="2465" y="571"/>
                    <a:pt x="1895" y="0"/>
                    <a:pt x="1233" y="0"/>
                  </a:cubicBezTo>
                  <a:close/>
                </a:path>
              </a:pathLst>
            </a:custGeom>
            <a:solidFill>
              <a:srgbClr val="FFF8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1" name="Google Shape;1781;p41"/>
            <p:cNvSpPr/>
            <p:nvPr/>
          </p:nvSpPr>
          <p:spPr>
            <a:xfrm>
              <a:off x="4760000" y="4062608"/>
              <a:ext cx="589500" cy="88940"/>
            </a:xfrm>
            <a:custGeom>
              <a:avLst/>
              <a:gdLst/>
              <a:ahLst/>
              <a:cxnLst/>
              <a:rect l="l" t="t" r="r" b="b"/>
              <a:pathLst>
                <a:path w="23580" h="3607" extrusionOk="0">
                  <a:moveTo>
                    <a:pt x="23579" y="0"/>
                  </a:moveTo>
                  <a:lnTo>
                    <a:pt x="92" y="1416"/>
                  </a:lnTo>
                  <a:cubicBezTo>
                    <a:pt x="0" y="1986"/>
                    <a:pt x="0" y="2557"/>
                    <a:pt x="0" y="3128"/>
                  </a:cubicBezTo>
                  <a:lnTo>
                    <a:pt x="23579" y="3607"/>
                  </a:lnTo>
                  <a:lnTo>
                    <a:pt x="2357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2" name="Google Shape;1782;p41"/>
            <p:cNvSpPr/>
            <p:nvPr/>
          </p:nvSpPr>
          <p:spPr>
            <a:xfrm>
              <a:off x="4757725" y="4409847"/>
              <a:ext cx="594050" cy="100775"/>
            </a:xfrm>
            <a:custGeom>
              <a:avLst/>
              <a:gdLst/>
              <a:ahLst/>
              <a:cxnLst/>
              <a:rect l="l" t="t" r="r" b="b"/>
              <a:pathLst>
                <a:path w="23762" h="4087" extrusionOk="0">
                  <a:moveTo>
                    <a:pt x="0" y="1"/>
                  </a:moveTo>
                  <a:lnTo>
                    <a:pt x="0" y="4086"/>
                  </a:lnTo>
                  <a:lnTo>
                    <a:pt x="23761" y="3310"/>
                  </a:lnTo>
                  <a:lnTo>
                    <a:pt x="23761" y="66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41"/>
            <p:cNvSpPr/>
            <p:nvPr/>
          </p:nvSpPr>
          <p:spPr>
            <a:xfrm>
              <a:off x="4757725" y="4241023"/>
              <a:ext cx="594050" cy="84427"/>
            </a:xfrm>
            <a:custGeom>
              <a:avLst/>
              <a:gdLst/>
              <a:ahLst/>
              <a:cxnLst/>
              <a:rect l="l" t="t" r="r" b="b"/>
              <a:pathLst>
                <a:path w="23762" h="3424" extrusionOk="0">
                  <a:moveTo>
                    <a:pt x="23670" y="0"/>
                  </a:moveTo>
                  <a:lnTo>
                    <a:pt x="0" y="753"/>
                  </a:lnTo>
                  <a:lnTo>
                    <a:pt x="0" y="1712"/>
                  </a:lnTo>
                  <a:lnTo>
                    <a:pt x="23761" y="3424"/>
                  </a:lnTo>
                  <a:cubicBezTo>
                    <a:pt x="23761" y="2283"/>
                    <a:pt x="23761" y="1233"/>
                    <a:pt x="2367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41"/>
            <p:cNvSpPr/>
            <p:nvPr/>
          </p:nvSpPr>
          <p:spPr>
            <a:xfrm>
              <a:off x="5432775" y="4022640"/>
              <a:ext cx="715600" cy="565890"/>
            </a:xfrm>
            <a:custGeom>
              <a:avLst/>
              <a:gdLst/>
              <a:ahLst/>
              <a:cxnLst/>
              <a:rect l="l" t="t" r="r" b="b"/>
              <a:pathLst>
                <a:path w="28624" h="22950" extrusionOk="0">
                  <a:moveTo>
                    <a:pt x="1" y="1"/>
                  </a:moveTo>
                  <a:cubicBezTo>
                    <a:pt x="480" y="4292"/>
                    <a:pt x="480" y="22552"/>
                    <a:pt x="1416" y="22826"/>
                  </a:cubicBezTo>
                  <a:cubicBezTo>
                    <a:pt x="1672" y="22914"/>
                    <a:pt x="4025" y="22950"/>
                    <a:pt x="7232" y="22950"/>
                  </a:cubicBezTo>
                  <a:cubicBezTo>
                    <a:pt x="14887" y="22950"/>
                    <a:pt x="27404" y="22745"/>
                    <a:pt x="27870" y="22552"/>
                  </a:cubicBezTo>
                  <a:cubicBezTo>
                    <a:pt x="28623" y="22256"/>
                    <a:pt x="27870" y="1"/>
                    <a:pt x="2787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5" name="Google Shape;1785;p41"/>
            <p:cNvSpPr/>
            <p:nvPr/>
          </p:nvSpPr>
          <p:spPr>
            <a:xfrm>
              <a:off x="5608725" y="3729325"/>
              <a:ext cx="244625" cy="183353"/>
            </a:xfrm>
            <a:custGeom>
              <a:avLst/>
              <a:gdLst/>
              <a:ahLst/>
              <a:cxnLst/>
              <a:rect l="l" t="t" r="r" b="b"/>
              <a:pathLst>
                <a:path w="9785" h="7436" extrusionOk="0">
                  <a:moveTo>
                    <a:pt x="461" y="1"/>
                  </a:moveTo>
                  <a:cubicBezTo>
                    <a:pt x="404" y="1"/>
                    <a:pt x="346" y="2"/>
                    <a:pt x="289" y="5"/>
                  </a:cubicBezTo>
                  <a:cubicBezTo>
                    <a:pt x="1" y="2425"/>
                    <a:pt x="4311" y="7435"/>
                    <a:pt x="9356" y="7435"/>
                  </a:cubicBezTo>
                  <a:cubicBezTo>
                    <a:pt x="9499" y="7435"/>
                    <a:pt x="9641" y="7431"/>
                    <a:pt x="9785" y="7423"/>
                  </a:cubicBezTo>
                  <a:cubicBezTo>
                    <a:pt x="5037" y="6579"/>
                    <a:pt x="2093" y="2014"/>
                    <a:pt x="2184" y="1922"/>
                  </a:cubicBezTo>
                  <a:cubicBezTo>
                    <a:pt x="2184" y="1919"/>
                    <a:pt x="2187" y="1917"/>
                    <a:pt x="2194" y="1917"/>
                  </a:cubicBezTo>
                  <a:cubicBezTo>
                    <a:pt x="2419" y="1917"/>
                    <a:pt x="6282" y="3735"/>
                    <a:pt x="9693" y="7058"/>
                  </a:cubicBezTo>
                  <a:cubicBezTo>
                    <a:pt x="9334" y="5821"/>
                    <a:pt x="4235" y="1"/>
                    <a:pt x="46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41"/>
            <p:cNvSpPr/>
            <p:nvPr/>
          </p:nvSpPr>
          <p:spPr>
            <a:xfrm>
              <a:off x="5844200" y="3680480"/>
              <a:ext cx="185475" cy="227391"/>
            </a:xfrm>
            <a:custGeom>
              <a:avLst/>
              <a:gdLst/>
              <a:ahLst/>
              <a:cxnLst/>
              <a:rect l="l" t="t" r="r" b="b"/>
              <a:pathLst>
                <a:path w="7419" h="9222" extrusionOk="0">
                  <a:moveTo>
                    <a:pt x="5707" y="1233"/>
                  </a:moveTo>
                  <a:cubicBezTo>
                    <a:pt x="5707" y="1233"/>
                    <a:pt x="5136" y="5136"/>
                    <a:pt x="1142" y="7692"/>
                  </a:cubicBezTo>
                  <a:cubicBezTo>
                    <a:pt x="1895" y="5615"/>
                    <a:pt x="4360" y="1895"/>
                    <a:pt x="5707" y="1233"/>
                  </a:cubicBezTo>
                  <a:close/>
                  <a:moveTo>
                    <a:pt x="6460" y="0"/>
                  </a:moveTo>
                  <a:lnTo>
                    <a:pt x="6460" y="0"/>
                  </a:lnTo>
                  <a:cubicBezTo>
                    <a:pt x="2854" y="1050"/>
                    <a:pt x="92" y="7030"/>
                    <a:pt x="1" y="9222"/>
                  </a:cubicBezTo>
                  <a:cubicBezTo>
                    <a:pt x="4748" y="7327"/>
                    <a:pt x="7419" y="2853"/>
                    <a:pt x="646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41"/>
            <p:cNvSpPr/>
            <p:nvPr/>
          </p:nvSpPr>
          <p:spPr>
            <a:xfrm>
              <a:off x="5404250" y="3900269"/>
              <a:ext cx="765800" cy="166882"/>
            </a:xfrm>
            <a:custGeom>
              <a:avLst/>
              <a:gdLst/>
              <a:ahLst/>
              <a:cxnLst/>
              <a:rect l="l" t="t" r="r" b="b"/>
              <a:pathLst>
                <a:path w="30632" h="6768" extrusionOk="0">
                  <a:moveTo>
                    <a:pt x="10370" y="0"/>
                  </a:moveTo>
                  <a:cubicBezTo>
                    <a:pt x="5145" y="0"/>
                    <a:pt x="827" y="107"/>
                    <a:pt x="571" y="399"/>
                  </a:cubicBezTo>
                  <a:cubicBezTo>
                    <a:pt x="388" y="1928"/>
                    <a:pt x="0" y="6767"/>
                    <a:pt x="753" y="6767"/>
                  </a:cubicBezTo>
                  <a:cubicBezTo>
                    <a:pt x="1415" y="6676"/>
                    <a:pt x="29856" y="6767"/>
                    <a:pt x="30244" y="6584"/>
                  </a:cubicBezTo>
                  <a:cubicBezTo>
                    <a:pt x="30632" y="6493"/>
                    <a:pt x="29947" y="878"/>
                    <a:pt x="29491" y="490"/>
                  </a:cubicBezTo>
                  <a:cubicBezTo>
                    <a:pt x="29141" y="266"/>
                    <a:pt x="18624" y="0"/>
                    <a:pt x="1037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8" name="Google Shape;1788;p41"/>
            <p:cNvSpPr/>
            <p:nvPr/>
          </p:nvSpPr>
          <p:spPr>
            <a:xfrm>
              <a:off x="5815675" y="3896028"/>
              <a:ext cx="26275" cy="698152"/>
            </a:xfrm>
            <a:custGeom>
              <a:avLst/>
              <a:gdLst/>
              <a:ahLst/>
              <a:cxnLst/>
              <a:rect l="l" t="t" r="r" b="b"/>
              <a:pathLst>
                <a:path w="1051" h="28314" extrusionOk="0">
                  <a:moveTo>
                    <a:pt x="366" y="0"/>
                  </a:moveTo>
                  <a:cubicBezTo>
                    <a:pt x="366" y="0"/>
                    <a:pt x="0" y="27870"/>
                    <a:pt x="92" y="28144"/>
                  </a:cubicBezTo>
                  <a:cubicBezTo>
                    <a:pt x="133" y="28277"/>
                    <a:pt x="329" y="28313"/>
                    <a:pt x="534" y="28313"/>
                  </a:cubicBezTo>
                  <a:cubicBezTo>
                    <a:pt x="786" y="28313"/>
                    <a:pt x="1050" y="28258"/>
                    <a:pt x="1050" y="28258"/>
                  </a:cubicBezTo>
                  <a:lnTo>
                    <a:pt x="845" y="0"/>
                  </a:ln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9" name="Google Shape;1789;p41"/>
            <p:cNvSpPr/>
            <p:nvPr/>
          </p:nvSpPr>
          <p:spPr>
            <a:xfrm>
              <a:off x="5853325" y="3891516"/>
              <a:ext cx="74225" cy="701284"/>
            </a:xfrm>
            <a:custGeom>
              <a:avLst/>
              <a:gdLst/>
              <a:ahLst/>
              <a:cxnLst/>
              <a:rect l="l" t="t" r="r" b="b"/>
              <a:pathLst>
                <a:path w="2969" h="28441" extrusionOk="0">
                  <a:moveTo>
                    <a:pt x="389" y="1"/>
                  </a:moveTo>
                  <a:lnTo>
                    <a:pt x="1" y="183"/>
                  </a:lnTo>
                  <a:lnTo>
                    <a:pt x="1530" y="28441"/>
                  </a:lnTo>
                  <a:lnTo>
                    <a:pt x="2968" y="28327"/>
                  </a:lnTo>
                  <a:lnTo>
                    <a:pt x="389" y="1"/>
                  </a:ln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0" name="Google Shape;1790;p41"/>
            <p:cNvSpPr/>
            <p:nvPr/>
          </p:nvSpPr>
          <p:spPr>
            <a:xfrm>
              <a:off x="5779725" y="3898272"/>
              <a:ext cx="81050" cy="694528"/>
            </a:xfrm>
            <a:custGeom>
              <a:avLst/>
              <a:gdLst/>
              <a:ahLst/>
              <a:cxnLst/>
              <a:rect l="l" t="t" r="r" b="b"/>
              <a:pathLst>
                <a:path w="3242" h="28167" extrusionOk="0">
                  <a:moveTo>
                    <a:pt x="2671" y="1"/>
                  </a:moveTo>
                  <a:lnTo>
                    <a:pt x="0" y="28167"/>
                  </a:lnTo>
                  <a:lnTo>
                    <a:pt x="1142" y="27961"/>
                  </a:lnTo>
                  <a:lnTo>
                    <a:pt x="3241" y="92"/>
                  </a:lnTo>
                  <a:lnTo>
                    <a:pt x="26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1" name="Google Shape;1791;p41"/>
            <p:cNvSpPr/>
            <p:nvPr/>
          </p:nvSpPr>
          <p:spPr>
            <a:xfrm>
              <a:off x="3730575" y="2991057"/>
              <a:ext cx="513600" cy="534698"/>
            </a:xfrm>
            <a:custGeom>
              <a:avLst/>
              <a:gdLst/>
              <a:ahLst/>
              <a:cxnLst/>
              <a:rect l="l" t="t" r="r" b="b"/>
              <a:pathLst>
                <a:path w="20544" h="21685" extrusionOk="0">
                  <a:moveTo>
                    <a:pt x="20543" y="0"/>
                  </a:moveTo>
                  <a:lnTo>
                    <a:pt x="1" y="1507"/>
                  </a:lnTo>
                  <a:cubicBezTo>
                    <a:pt x="1" y="4269"/>
                    <a:pt x="1233" y="20726"/>
                    <a:pt x="1416" y="21114"/>
                  </a:cubicBezTo>
                  <a:cubicBezTo>
                    <a:pt x="1598" y="21387"/>
                    <a:pt x="18923" y="21684"/>
                    <a:pt x="19288" y="21684"/>
                  </a:cubicBezTo>
                  <a:cubicBezTo>
                    <a:pt x="19585" y="21684"/>
                    <a:pt x="20543" y="0"/>
                    <a:pt x="2054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41"/>
            <p:cNvSpPr/>
            <p:nvPr/>
          </p:nvSpPr>
          <p:spPr>
            <a:xfrm>
              <a:off x="3690075" y="2892554"/>
              <a:ext cx="587200" cy="227416"/>
            </a:xfrm>
            <a:custGeom>
              <a:avLst/>
              <a:gdLst/>
              <a:ahLst/>
              <a:cxnLst/>
              <a:rect l="l" t="t" r="r" b="b"/>
              <a:pathLst>
                <a:path w="23488" h="9223" extrusionOk="0">
                  <a:moveTo>
                    <a:pt x="23008" y="1"/>
                  </a:moveTo>
                  <a:lnTo>
                    <a:pt x="0" y="3698"/>
                  </a:lnTo>
                  <a:cubicBezTo>
                    <a:pt x="0" y="4475"/>
                    <a:pt x="365" y="9222"/>
                    <a:pt x="662" y="9222"/>
                  </a:cubicBezTo>
                  <a:cubicBezTo>
                    <a:pt x="1050" y="9222"/>
                    <a:pt x="23487" y="5981"/>
                    <a:pt x="23487" y="5981"/>
                  </a:cubicBezTo>
                  <a:lnTo>
                    <a:pt x="23008" y="1"/>
                  </a:ln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41"/>
            <p:cNvSpPr/>
            <p:nvPr/>
          </p:nvSpPr>
          <p:spPr>
            <a:xfrm>
              <a:off x="3949125" y="2932522"/>
              <a:ext cx="71350" cy="593235"/>
            </a:xfrm>
            <a:custGeom>
              <a:avLst/>
              <a:gdLst/>
              <a:ahLst/>
              <a:cxnLst/>
              <a:rect l="l" t="t" r="r" b="b"/>
              <a:pathLst>
                <a:path w="2854" h="24059" extrusionOk="0">
                  <a:moveTo>
                    <a:pt x="754" y="0"/>
                  </a:moveTo>
                  <a:lnTo>
                    <a:pt x="1" y="183"/>
                  </a:lnTo>
                  <a:lnTo>
                    <a:pt x="2375" y="24058"/>
                  </a:lnTo>
                  <a:cubicBezTo>
                    <a:pt x="2854" y="24058"/>
                    <a:pt x="754" y="0"/>
                    <a:pt x="754" y="0"/>
                  </a:cubicBezTo>
                  <a:close/>
                </a:path>
              </a:pathLst>
            </a:custGeom>
            <a:solidFill>
              <a:srgbClr val="F9AB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41"/>
            <p:cNvSpPr/>
            <p:nvPr/>
          </p:nvSpPr>
          <p:spPr>
            <a:xfrm>
              <a:off x="4015900" y="2925199"/>
              <a:ext cx="21125" cy="598290"/>
            </a:xfrm>
            <a:custGeom>
              <a:avLst/>
              <a:gdLst/>
              <a:ahLst/>
              <a:cxnLst/>
              <a:rect l="l" t="t" r="r" b="b"/>
              <a:pathLst>
                <a:path w="845" h="24264" extrusionOk="0">
                  <a:moveTo>
                    <a:pt x="662" y="1"/>
                  </a:moveTo>
                  <a:lnTo>
                    <a:pt x="0" y="92"/>
                  </a:lnTo>
                  <a:lnTo>
                    <a:pt x="457" y="24264"/>
                  </a:lnTo>
                  <a:lnTo>
                    <a:pt x="845" y="24264"/>
                  </a:lnTo>
                  <a:lnTo>
                    <a:pt x="662" y="1"/>
                  </a:lnTo>
                  <a:close/>
                </a:path>
              </a:pathLst>
            </a:custGeom>
            <a:solidFill>
              <a:srgbClr val="F9AB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41"/>
            <p:cNvSpPr/>
            <p:nvPr/>
          </p:nvSpPr>
          <p:spPr>
            <a:xfrm>
              <a:off x="4629325" y="2442324"/>
              <a:ext cx="648825" cy="431136"/>
            </a:xfrm>
            <a:custGeom>
              <a:avLst/>
              <a:gdLst/>
              <a:ahLst/>
              <a:cxnLst/>
              <a:rect l="l" t="t" r="r" b="b"/>
              <a:pathLst>
                <a:path w="25953" h="17485" extrusionOk="0">
                  <a:moveTo>
                    <a:pt x="2078" y="1"/>
                  </a:moveTo>
                  <a:cubicBezTo>
                    <a:pt x="1804" y="1712"/>
                    <a:pt x="0" y="12166"/>
                    <a:pt x="183" y="12166"/>
                  </a:cubicBezTo>
                  <a:cubicBezTo>
                    <a:pt x="366" y="12258"/>
                    <a:pt x="23579" y="17485"/>
                    <a:pt x="23579" y="17485"/>
                  </a:cubicBezTo>
                  <a:lnTo>
                    <a:pt x="25953" y="6757"/>
                  </a:lnTo>
                  <a:lnTo>
                    <a:pt x="20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41"/>
            <p:cNvSpPr/>
            <p:nvPr/>
          </p:nvSpPr>
          <p:spPr>
            <a:xfrm>
              <a:off x="5040175" y="2483698"/>
              <a:ext cx="42825" cy="35753"/>
            </a:xfrm>
            <a:custGeom>
              <a:avLst/>
              <a:gdLst/>
              <a:ahLst/>
              <a:cxnLst/>
              <a:rect l="l" t="t" r="r" b="b"/>
              <a:pathLst>
                <a:path w="1713" h="1450" extrusionOk="0">
                  <a:moveTo>
                    <a:pt x="882" y="0"/>
                  </a:moveTo>
                  <a:cubicBezTo>
                    <a:pt x="447" y="0"/>
                    <a:pt x="1" y="626"/>
                    <a:pt x="1" y="788"/>
                  </a:cubicBezTo>
                  <a:lnTo>
                    <a:pt x="1713" y="1450"/>
                  </a:lnTo>
                  <a:cubicBezTo>
                    <a:pt x="1713" y="1450"/>
                    <a:pt x="1621" y="217"/>
                    <a:pt x="1051" y="34"/>
                  </a:cubicBezTo>
                  <a:cubicBezTo>
                    <a:pt x="995" y="11"/>
                    <a:pt x="939" y="0"/>
                    <a:pt x="882" y="0"/>
                  </a:cubicBezTo>
                  <a:close/>
                </a:path>
              </a:pathLst>
            </a:custGeom>
            <a:solidFill>
              <a:srgbClr val="FFF8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41"/>
            <p:cNvSpPr/>
            <p:nvPr/>
          </p:nvSpPr>
          <p:spPr>
            <a:xfrm>
              <a:off x="4943175" y="2301633"/>
              <a:ext cx="116425" cy="203745"/>
            </a:xfrm>
            <a:custGeom>
              <a:avLst/>
              <a:gdLst/>
              <a:ahLst/>
              <a:cxnLst/>
              <a:rect l="l" t="t" r="r" b="b"/>
              <a:pathLst>
                <a:path w="4657" h="8263" extrusionOk="0">
                  <a:moveTo>
                    <a:pt x="1028" y="0"/>
                  </a:moveTo>
                  <a:lnTo>
                    <a:pt x="1028" y="0"/>
                  </a:lnTo>
                  <a:cubicBezTo>
                    <a:pt x="0" y="1415"/>
                    <a:pt x="936" y="6551"/>
                    <a:pt x="4360" y="8263"/>
                  </a:cubicBezTo>
                  <a:cubicBezTo>
                    <a:pt x="1712" y="5980"/>
                    <a:pt x="1507" y="1986"/>
                    <a:pt x="1598" y="1895"/>
                  </a:cubicBezTo>
                  <a:lnTo>
                    <a:pt x="1598" y="1895"/>
                  </a:lnTo>
                  <a:cubicBezTo>
                    <a:pt x="1598" y="1895"/>
                    <a:pt x="3516" y="4474"/>
                    <a:pt x="4451" y="7989"/>
                  </a:cubicBezTo>
                  <a:cubicBezTo>
                    <a:pt x="4657" y="7122"/>
                    <a:pt x="3607" y="1324"/>
                    <a:pt x="10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41"/>
            <p:cNvSpPr/>
            <p:nvPr/>
          </p:nvSpPr>
          <p:spPr>
            <a:xfrm>
              <a:off x="5054450" y="2420700"/>
              <a:ext cx="190600" cy="89556"/>
            </a:xfrm>
            <a:custGeom>
              <a:avLst/>
              <a:gdLst/>
              <a:ahLst/>
              <a:cxnLst/>
              <a:rect l="l" t="t" r="r" b="b"/>
              <a:pathLst>
                <a:path w="7624" h="3632" extrusionOk="0">
                  <a:moveTo>
                    <a:pt x="6574" y="581"/>
                  </a:moveTo>
                  <a:cubicBezTo>
                    <a:pt x="6574" y="581"/>
                    <a:pt x="4771" y="2863"/>
                    <a:pt x="1256" y="3069"/>
                  </a:cubicBezTo>
                  <a:cubicBezTo>
                    <a:pt x="2580" y="1928"/>
                    <a:pt x="5524" y="581"/>
                    <a:pt x="6574" y="581"/>
                  </a:cubicBezTo>
                  <a:close/>
                  <a:moveTo>
                    <a:pt x="6724" y="1"/>
                  </a:moveTo>
                  <a:cubicBezTo>
                    <a:pt x="4062" y="1"/>
                    <a:pt x="777" y="2340"/>
                    <a:pt x="0" y="3525"/>
                  </a:cubicBezTo>
                  <a:cubicBezTo>
                    <a:pt x="473" y="3598"/>
                    <a:pt x="940" y="3632"/>
                    <a:pt x="1397" y="3632"/>
                  </a:cubicBezTo>
                  <a:cubicBezTo>
                    <a:pt x="4543" y="3632"/>
                    <a:pt x="7206" y="2015"/>
                    <a:pt x="7624" y="101"/>
                  </a:cubicBezTo>
                  <a:cubicBezTo>
                    <a:pt x="7336" y="32"/>
                    <a:pt x="7034" y="1"/>
                    <a:pt x="672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41"/>
            <p:cNvSpPr/>
            <p:nvPr/>
          </p:nvSpPr>
          <p:spPr>
            <a:xfrm>
              <a:off x="4657850" y="2413599"/>
              <a:ext cx="656250" cy="248843"/>
            </a:xfrm>
            <a:custGeom>
              <a:avLst/>
              <a:gdLst/>
              <a:ahLst/>
              <a:cxnLst/>
              <a:rect l="l" t="t" r="r" b="b"/>
              <a:pathLst>
                <a:path w="26250" h="10092" extrusionOk="0">
                  <a:moveTo>
                    <a:pt x="478" y="1"/>
                  </a:moveTo>
                  <a:cubicBezTo>
                    <a:pt x="414" y="1"/>
                    <a:pt x="376" y="8"/>
                    <a:pt x="366" y="24"/>
                  </a:cubicBezTo>
                  <a:cubicBezTo>
                    <a:pt x="366" y="595"/>
                    <a:pt x="1" y="3357"/>
                    <a:pt x="183" y="3448"/>
                  </a:cubicBezTo>
                  <a:cubicBezTo>
                    <a:pt x="364" y="3629"/>
                    <a:pt x="24303" y="10092"/>
                    <a:pt x="24982" y="10092"/>
                  </a:cubicBezTo>
                  <a:cubicBezTo>
                    <a:pt x="24988" y="10092"/>
                    <a:pt x="24992" y="10091"/>
                    <a:pt x="24994" y="10090"/>
                  </a:cubicBezTo>
                  <a:cubicBezTo>
                    <a:pt x="25291" y="9999"/>
                    <a:pt x="26250" y="6484"/>
                    <a:pt x="26250" y="6484"/>
                  </a:cubicBezTo>
                  <a:cubicBezTo>
                    <a:pt x="26250" y="6484"/>
                    <a:pt x="2343" y="1"/>
                    <a:pt x="478" y="1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41"/>
            <p:cNvSpPr/>
            <p:nvPr/>
          </p:nvSpPr>
          <p:spPr>
            <a:xfrm>
              <a:off x="4940325" y="2498615"/>
              <a:ext cx="126125" cy="332630"/>
            </a:xfrm>
            <a:custGeom>
              <a:avLst/>
              <a:gdLst/>
              <a:ahLst/>
              <a:cxnLst/>
              <a:rect l="l" t="t" r="r" b="b"/>
              <a:pathLst>
                <a:path w="5045" h="13490" extrusionOk="0">
                  <a:moveTo>
                    <a:pt x="4383" y="0"/>
                  </a:moveTo>
                  <a:lnTo>
                    <a:pt x="0" y="12828"/>
                  </a:lnTo>
                  <a:lnTo>
                    <a:pt x="2671" y="13490"/>
                  </a:lnTo>
                  <a:lnTo>
                    <a:pt x="5045" y="91"/>
                  </a:lnTo>
                  <a:lnTo>
                    <a:pt x="438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01" name="Google Shape;1801;p41"/>
          <p:cNvSpPr txBox="1"/>
          <p:nvPr/>
        </p:nvSpPr>
        <p:spPr>
          <a:xfrm>
            <a:off x="6721209" y="2060452"/>
            <a:ext cx="1965600" cy="3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Venus has a beautiful name and is the second 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02" name="Google Shape;1802;p41"/>
          <p:cNvSpPr txBox="1"/>
          <p:nvPr/>
        </p:nvSpPr>
        <p:spPr>
          <a:xfrm>
            <a:off x="6721209" y="1607245"/>
            <a:ext cx="1965600" cy="4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04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Venus</a:t>
            </a:r>
            <a:endParaRPr sz="1800" b="1">
              <a:solidFill>
                <a:srgbClr val="040000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803" name="Google Shape;1803;p41"/>
          <p:cNvSpPr txBox="1"/>
          <p:nvPr/>
        </p:nvSpPr>
        <p:spPr>
          <a:xfrm>
            <a:off x="6721209" y="2615605"/>
            <a:ext cx="1965600" cy="4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04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Mars</a:t>
            </a:r>
            <a:endParaRPr sz="1800" b="1">
              <a:solidFill>
                <a:srgbClr val="040000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804" name="Google Shape;1804;p41"/>
          <p:cNvSpPr txBox="1"/>
          <p:nvPr/>
        </p:nvSpPr>
        <p:spPr>
          <a:xfrm>
            <a:off x="6721209" y="3068812"/>
            <a:ext cx="1965600" cy="3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Despite being red, Mars is a cold place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05" name="Google Shape;1805;p41"/>
          <p:cNvSpPr txBox="1"/>
          <p:nvPr/>
        </p:nvSpPr>
        <p:spPr>
          <a:xfrm>
            <a:off x="457200" y="2615605"/>
            <a:ext cx="1951500" cy="4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04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Jupiter</a:t>
            </a:r>
            <a:endParaRPr sz="1800" b="1">
              <a:solidFill>
                <a:srgbClr val="040000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806" name="Google Shape;1806;p41"/>
          <p:cNvSpPr txBox="1"/>
          <p:nvPr/>
        </p:nvSpPr>
        <p:spPr>
          <a:xfrm>
            <a:off x="457200" y="3068812"/>
            <a:ext cx="1951500" cy="3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Jupiter is a gas giant and the biggest planet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07" name="Google Shape;1807;p41"/>
          <p:cNvSpPr txBox="1"/>
          <p:nvPr/>
        </p:nvSpPr>
        <p:spPr>
          <a:xfrm>
            <a:off x="6721209" y="3623965"/>
            <a:ext cx="1965600" cy="4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04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Saturn</a:t>
            </a:r>
            <a:endParaRPr sz="1800" b="1">
              <a:solidFill>
                <a:srgbClr val="040000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808" name="Google Shape;1808;p41"/>
          <p:cNvSpPr txBox="1"/>
          <p:nvPr/>
        </p:nvSpPr>
        <p:spPr>
          <a:xfrm>
            <a:off x="6721209" y="4077172"/>
            <a:ext cx="1965600" cy="3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Saturn is the ringed planet in the Solar System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09" name="Google Shape;1809;p41"/>
          <p:cNvSpPr txBox="1"/>
          <p:nvPr/>
        </p:nvSpPr>
        <p:spPr>
          <a:xfrm>
            <a:off x="457200" y="1607245"/>
            <a:ext cx="1951500" cy="4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04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Neptune</a:t>
            </a:r>
            <a:endParaRPr sz="1800" b="1">
              <a:solidFill>
                <a:srgbClr val="040000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810" name="Google Shape;1810;p41"/>
          <p:cNvSpPr txBox="1"/>
          <p:nvPr/>
        </p:nvSpPr>
        <p:spPr>
          <a:xfrm>
            <a:off x="457200" y="2060452"/>
            <a:ext cx="1951500" cy="3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Neptune is the farthest planet from the Sun 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11" name="Google Shape;1811;p41"/>
          <p:cNvSpPr txBox="1"/>
          <p:nvPr/>
        </p:nvSpPr>
        <p:spPr>
          <a:xfrm>
            <a:off x="457200" y="3623965"/>
            <a:ext cx="1951500" cy="4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04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Earth</a:t>
            </a:r>
            <a:endParaRPr sz="1800" b="1">
              <a:solidFill>
                <a:srgbClr val="040000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812" name="Google Shape;1812;p41"/>
          <p:cNvSpPr txBox="1"/>
          <p:nvPr/>
        </p:nvSpPr>
        <p:spPr>
          <a:xfrm>
            <a:off x="457200" y="4077172"/>
            <a:ext cx="1951500" cy="3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Earth is the third planet from the Sun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813" name="Google Shape;1813;p41"/>
          <p:cNvCxnSpPr/>
          <p:nvPr/>
        </p:nvCxnSpPr>
        <p:spPr>
          <a:xfrm>
            <a:off x="5229225" y="1840650"/>
            <a:ext cx="14289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diamond" w="med" len="med"/>
            <a:tailEnd type="diamond" w="med" len="med"/>
          </a:ln>
        </p:spPr>
      </p:cxnSp>
      <p:cxnSp>
        <p:nvCxnSpPr>
          <p:cNvPr id="1814" name="Google Shape;1814;p41"/>
          <p:cNvCxnSpPr/>
          <p:nvPr/>
        </p:nvCxnSpPr>
        <p:spPr>
          <a:xfrm>
            <a:off x="5667375" y="2849000"/>
            <a:ext cx="9909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diamond" w="med" len="med"/>
            <a:tailEnd type="diamond" w="med" len="med"/>
          </a:ln>
        </p:spPr>
      </p:cxnSp>
      <p:cxnSp>
        <p:nvCxnSpPr>
          <p:cNvPr id="1815" name="Google Shape;1815;p41"/>
          <p:cNvCxnSpPr/>
          <p:nvPr/>
        </p:nvCxnSpPr>
        <p:spPr>
          <a:xfrm>
            <a:off x="6048375" y="3857375"/>
            <a:ext cx="6099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diamond" w="med" len="med"/>
            <a:tailEnd type="diamond" w="med" len="med"/>
          </a:ln>
        </p:spPr>
      </p:cxnSp>
      <p:cxnSp>
        <p:nvCxnSpPr>
          <p:cNvPr id="1816" name="Google Shape;1816;p41"/>
          <p:cNvCxnSpPr/>
          <p:nvPr/>
        </p:nvCxnSpPr>
        <p:spPr>
          <a:xfrm rot="10800000">
            <a:off x="2486175" y="1840650"/>
            <a:ext cx="14289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diamond" w="med" len="med"/>
            <a:tailEnd type="diamond" w="med" len="med"/>
          </a:ln>
        </p:spPr>
      </p:cxnSp>
      <p:cxnSp>
        <p:nvCxnSpPr>
          <p:cNvPr id="1817" name="Google Shape;1817;p41"/>
          <p:cNvCxnSpPr/>
          <p:nvPr/>
        </p:nvCxnSpPr>
        <p:spPr>
          <a:xfrm rot="10800000">
            <a:off x="2486025" y="2849000"/>
            <a:ext cx="9909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diamond" w="med" len="med"/>
            <a:tailEnd type="diamond" w="med" len="med"/>
          </a:ln>
        </p:spPr>
      </p:cxnSp>
      <p:cxnSp>
        <p:nvCxnSpPr>
          <p:cNvPr id="1818" name="Google Shape;1818;p41"/>
          <p:cNvCxnSpPr/>
          <p:nvPr/>
        </p:nvCxnSpPr>
        <p:spPr>
          <a:xfrm rot="10800000">
            <a:off x="2486025" y="3857375"/>
            <a:ext cx="6099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diamond" w="med" len="med"/>
            <a:tailEnd type="diamond" w="med" len="med"/>
          </a:ln>
        </p:spPr>
      </p:cxnSp>
      <p:sp>
        <p:nvSpPr>
          <p:cNvPr id="1819" name="Google Shape;1819;p41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Christmas Infographics</a:t>
            </a:r>
            <a:endParaRPr sz="24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4" name="Google Shape;1824;p42"/>
          <p:cNvSpPr/>
          <p:nvPr/>
        </p:nvSpPr>
        <p:spPr>
          <a:xfrm>
            <a:off x="2797664" y="1903045"/>
            <a:ext cx="99834" cy="88469"/>
          </a:xfrm>
          <a:custGeom>
            <a:avLst/>
            <a:gdLst/>
            <a:ahLst/>
            <a:cxnLst/>
            <a:rect l="l" t="t" r="r" b="b"/>
            <a:pathLst>
              <a:path w="4287" h="3799" extrusionOk="0">
                <a:moveTo>
                  <a:pt x="2116" y="1"/>
                </a:moveTo>
                <a:cubicBezTo>
                  <a:pt x="1759" y="1"/>
                  <a:pt x="1391" y="90"/>
                  <a:pt x="1054" y="273"/>
                </a:cubicBezTo>
                <a:cubicBezTo>
                  <a:pt x="201" y="899"/>
                  <a:pt x="1" y="2052"/>
                  <a:pt x="527" y="2904"/>
                </a:cubicBezTo>
                <a:cubicBezTo>
                  <a:pt x="931" y="3502"/>
                  <a:pt x="1555" y="3798"/>
                  <a:pt x="2168" y="3798"/>
                </a:cubicBezTo>
                <a:cubicBezTo>
                  <a:pt x="2506" y="3798"/>
                  <a:pt x="2840" y="3709"/>
                  <a:pt x="3134" y="3531"/>
                </a:cubicBezTo>
                <a:cubicBezTo>
                  <a:pt x="4061" y="2904"/>
                  <a:pt x="4287" y="1751"/>
                  <a:pt x="3660" y="799"/>
                </a:cubicBezTo>
                <a:cubicBezTo>
                  <a:pt x="3326" y="273"/>
                  <a:pt x="2738" y="1"/>
                  <a:pt x="2116" y="1"/>
                </a:cubicBezTo>
                <a:close/>
              </a:path>
            </a:pathLst>
          </a:custGeom>
          <a:solidFill>
            <a:srgbClr val="2F84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5" name="Google Shape;1825;p42"/>
          <p:cNvSpPr/>
          <p:nvPr/>
        </p:nvSpPr>
        <p:spPr>
          <a:xfrm>
            <a:off x="2807607" y="1919299"/>
            <a:ext cx="31531" cy="58987"/>
          </a:xfrm>
          <a:custGeom>
            <a:avLst/>
            <a:gdLst/>
            <a:ahLst/>
            <a:cxnLst/>
            <a:rect l="l" t="t" r="r" b="b"/>
            <a:pathLst>
              <a:path w="1354" h="2533" extrusionOk="0">
                <a:moveTo>
                  <a:pt x="927" y="1"/>
                </a:moveTo>
                <a:cubicBezTo>
                  <a:pt x="927" y="1"/>
                  <a:pt x="727" y="1"/>
                  <a:pt x="501" y="326"/>
                </a:cubicBezTo>
                <a:cubicBezTo>
                  <a:pt x="201" y="527"/>
                  <a:pt x="0" y="953"/>
                  <a:pt x="100" y="1454"/>
                </a:cubicBezTo>
                <a:cubicBezTo>
                  <a:pt x="201" y="1981"/>
                  <a:pt x="627" y="2306"/>
                  <a:pt x="827" y="2407"/>
                </a:cubicBezTo>
                <a:cubicBezTo>
                  <a:pt x="977" y="2507"/>
                  <a:pt x="1109" y="2532"/>
                  <a:pt x="1203" y="2532"/>
                </a:cubicBezTo>
                <a:cubicBezTo>
                  <a:pt x="1297" y="2532"/>
                  <a:pt x="1353" y="2507"/>
                  <a:pt x="1353" y="2507"/>
                </a:cubicBezTo>
                <a:cubicBezTo>
                  <a:pt x="1353" y="2507"/>
                  <a:pt x="1128" y="2507"/>
                  <a:pt x="927" y="2306"/>
                </a:cubicBezTo>
                <a:cubicBezTo>
                  <a:pt x="727" y="2206"/>
                  <a:pt x="401" y="1880"/>
                  <a:pt x="301" y="1454"/>
                </a:cubicBezTo>
                <a:cubicBezTo>
                  <a:pt x="201" y="953"/>
                  <a:pt x="401" y="627"/>
                  <a:pt x="627" y="326"/>
                </a:cubicBezTo>
                <a:cubicBezTo>
                  <a:pt x="727" y="101"/>
                  <a:pt x="927" y="1"/>
                  <a:pt x="927" y="1"/>
                </a:cubicBezTo>
                <a:close/>
              </a:path>
            </a:pathLst>
          </a:custGeom>
          <a:solidFill>
            <a:srgbClr val="9AE5C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6" name="Google Shape;1826;p42"/>
          <p:cNvSpPr/>
          <p:nvPr/>
        </p:nvSpPr>
        <p:spPr>
          <a:xfrm>
            <a:off x="2846124" y="1914642"/>
            <a:ext cx="34442" cy="63039"/>
          </a:xfrm>
          <a:custGeom>
            <a:avLst/>
            <a:gdLst/>
            <a:ahLst/>
            <a:cxnLst/>
            <a:rect l="l" t="t" r="r" b="b"/>
            <a:pathLst>
              <a:path w="1479" h="2707" extrusionOk="0">
                <a:moveTo>
                  <a:pt x="0" y="0"/>
                </a:moveTo>
                <a:cubicBezTo>
                  <a:pt x="0" y="100"/>
                  <a:pt x="226" y="100"/>
                  <a:pt x="526" y="201"/>
                </a:cubicBezTo>
                <a:cubicBezTo>
                  <a:pt x="727" y="401"/>
                  <a:pt x="1153" y="727"/>
                  <a:pt x="1253" y="1253"/>
                </a:cubicBezTo>
                <a:cubicBezTo>
                  <a:pt x="1253" y="1780"/>
                  <a:pt x="1053" y="2181"/>
                  <a:pt x="727" y="2406"/>
                </a:cubicBezTo>
                <a:cubicBezTo>
                  <a:pt x="526" y="2607"/>
                  <a:pt x="326" y="2707"/>
                  <a:pt x="326" y="2707"/>
                </a:cubicBezTo>
                <a:cubicBezTo>
                  <a:pt x="326" y="2707"/>
                  <a:pt x="526" y="2707"/>
                  <a:pt x="852" y="2506"/>
                </a:cubicBezTo>
                <a:cubicBezTo>
                  <a:pt x="1053" y="2406"/>
                  <a:pt x="1153" y="2181"/>
                  <a:pt x="1253" y="1980"/>
                </a:cubicBezTo>
                <a:cubicBezTo>
                  <a:pt x="1354" y="1780"/>
                  <a:pt x="1479" y="1454"/>
                  <a:pt x="1479" y="1253"/>
                </a:cubicBezTo>
                <a:cubicBezTo>
                  <a:pt x="1354" y="928"/>
                  <a:pt x="1253" y="627"/>
                  <a:pt x="1053" y="401"/>
                </a:cubicBezTo>
                <a:cubicBezTo>
                  <a:pt x="953" y="301"/>
                  <a:pt x="727" y="201"/>
                  <a:pt x="526" y="100"/>
                </a:cubicBezTo>
                <a:cubicBezTo>
                  <a:pt x="226" y="0"/>
                  <a:pt x="0" y="0"/>
                  <a:pt x="0" y="0"/>
                </a:cubicBezTo>
                <a:close/>
              </a:path>
            </a:pathLst>
          </a:custGeom>
          <a:solidFill>
            <a:srgbClr val="9AE5C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7" name="Google Shape;1827;p42"/>
          <p:cNvSpPr/>
          <p:nvPr/>
        </p:nvSpPr>
        <p:spPr>
          <a:xfrm>
            <a:off x="2841443" y="1950830"/>
            <a:ext cx="7033" cy="16930"/>
          </a:xfrm>
          <a:custGeom>
            <a:avLst/>
            <a:gdLst/>
            <a:ahLst/>
            <a:cxnLst/>
            <a:rect l="l" t="t" r="r" b="b"/>
            <a:pathLst>
              <a:path w="302" h="727" extrusionOk="0">
                <a:moveTo>
                  <a:pt x="201" y="0"/>
                </a:moveTo>
                <a:cubicBezTo>
                  <a:pt x="201" y="0"/>
                  <a:pt x="101" y="226"/>
                  <a:pt x="101" y="326"/>
                </a:cubicBezTo>
                <a:cubicBezTo>
                  <a:pt x="101" y="526"/>
                  <a:pt x="1" y="727"/>
                  <a:pt x="101" y="727"/>
                </a:cubicBezTo>
                <a:cubicBezTo>
                  <a:pt x="201" y="727"/>
                  <a:pt x="301" y="627"/>
                  <a:pt x="301" y="426"/>
                </a:cubicBezTo>
                <a:cubicBezTo>
                  <a:pt x="301" y="226"/>
                  <a:pt x="301" y="0"/>
                  <a:pt x="201" y="0"/>
                </a:cubicBezTo>
                <a:close/>
              </a:path>
            </a:pathLst>
          </a:custGeom>
          <a:solidFill>
            <a:srgbClr val="9AE5C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8" name="Google Shape;1828;p42"/>
          <p:cNvSpPr/>
          <p:nvPr/>
        </p:nvSpPr>
        <p:spPr>
          <a:xfrm>
            <a:off x="2833851" y="1956069"/>
            <a:ext cx="22216" cy="6451"/>
          </a:xfrm>
          <a:custGeom>
            <a:avLst/>
            <a:gdLst/>
            <a:ahLst/>
            <a:cxnLst/>
            <a:rect l="l" t="t" r="r" b="b"/>
            <a:pathLst>
              <a:path w="954" h="277" extrusionOk="0">
                <a:moveTo>
                  <a:pt x="527" y="1"/>
                </a:moveTo>
                <a:cubicBezTo>
                  <a:pt x="226" y="1"/>
                  <a:pt x="1" y="101"/>
                  <a:pt x="1" y="101"/>
                </a:cubicBezTo>
                <a:cubicBezTo>
                  <a:pt x="1" y="201"/>
                  <a:pt x="226" y="201"/>
                  <a:pt x="427" y="201"/>
                </a:cubicBezTo>
                <a:cubicBezTo>
                  <a:pt x="590" y="251"/>
                  <a:pt x="721" y="276"/>
                  <a:pt x="812" y="276"/>
                </a:cubicBezTo>
                <a:cubicBezTo>
                  <a:pt x="903" y="276"/>
                  <a:pt x="953" y="251"/>
                  <a:pt x="953" y="201"/>
                </a:cubicBezTo>
                <a:cubicBezTo>
                  <a:pt x="953" y="201"/>
                  <a:pt x="753" y="101"/>
                  <a:pt x="527" y="1"/>
                </a:cubicBezTo>
                <a:close/>
              </a:path>
            </a:pathLst>
          </a:custGeom>
          <a:solidFill>
            <a:srgbClr val="9AE5C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9" name="Google Shape;1829;p42"/>
          <p:cNvSpPr/>
          <p:nvPr/>
        </p:nvSpPr>
        <p:spPr>
          <a:xfrm>
            <a:off x="2839114" y="1923980"/>
            <a:ext cx="9362" cy="18094"/>
          </a:xfrm>
          <a:custGeom>
            <a:avLst/>
            <a:gdLst/>
            <a:ahLst/>
            <a:cxnLst/>
            <a:rect l="l" t="t" r="r" b="b"/>
            <a:pathLst>
              <a:path w="402" h="777" extrusionOk="0">
                <a:moveTo>
                  <a:pt x="301" y="0"/>
                </a:moveTo>
                <a:cubicBezTo>
                  <a:pt x="301" y="0"/>
                  <a:pt x="201" y="226"/>
                  <a:pt x="101" y="326"/>
                </a:cubicBezTo>
                <a:cubicBezTo>
                  <a:pt x="101" y="527"/>
                  <a:pt x="0" y="752"/>
                  <a:pt x="101" y="752"/>
                </a:cubicBezTo>
                <a:cubicBezTo>
                  <a:pt x="101" y="769"/>
                  <a:pt x="106" y="777"/>
                  <a:pt x="116" y="777"/>
                </a:cubicBezTo>
                <a:cubicBezTo>
                  <a:pt x="163" y="777"/>
                  <a:pt x="301" y="593"/>
                  <a:pt x="301" y="426"/>
                </a:cubicBezTo>
                <a:cubicBezTo>
                  <a:pt x="401" y="226"/>
                  <a:pt x="401" y="0"/>
                  <a:pt x="301" y="0"/>
                </a:cubicBezTo>
                <a:close/>
              </a:path>
            </a:pathLst>
          </a:custGeom>
          <a:solidFill>
            <a:srgbClr val="9AE5C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0" name="Google Shape;1830;p42"/>
          <p:cNvSpPr/>
          <p:nvPr/>
        </p:nvSpPr>
        <p:spPr>
          <a:xfrm>
            <a:off x="2831523" y="1929220"/>
            <a:ext cx="24545" cy="7033"/>
          </a:xfrm>
          <a:custGeom>
            <a:avLst/>
            <a:gdLst/>
            <a:ahLst/>
            <a:cxnLst/>
            <a:rect l="l" t="t" r="r" b="b"/>
            <a:pathLst>
              <a:path w="1054" h="302" extrusionOk="0">
                <a:moveTo>
                  <a:pt x="1" y="1"/>
                </a:moveTo>
                <a:cubicBezTo>
                  <a:pt x="1" y="101"/>
                  <a:pt x="226" y="201"/>
                  <a:pt x="527" y="302"/>
                </a:cubicBezTo>
                <a:lnTo>
                  <a:pt x="953" y="302"/>
                </a:lnTo>
                <a:cubicBezTo>
                  <a:pt x="1053" y="201"/>
                  <a:pt x="853" y="101"/>
                  <a:pt x="527" y="101"/>
                </a:cubicBezTo>
                <a:cubicBezTo>
                  <a:pt x="326" y="1"/>
                  <a:pt x="1" y="1"/>
                  <a:pt x="1" y="1"/>
                </a:cubicBezTo>
                <a:close/>
              </a:path>
            </a:pathLst>
          </a:custGeom>
          <a:solidFill>
            <a:srgbClr val="9AE5C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1" name="Google Shape;1831;p42"/>
          <p:cNvSpPr txBox="1">
            <a:spLocks noGrp="1"/>
          </p:cNvSpPr>
          <p:nvPr>
            <p:ph type="ctrTitle"/>
          </p:nvPr>
        </p:nvSpPr>
        <p:spPr>
          <a:xfrm>
            <a:off x="2876550" y="411550"/>
            <a:ext cx="58101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Christmas Infographics</a:t>
            </a:r>
            <a:endParaRPr/>
          </a:p>
        </p:txBody>
      </p:sp>
      <p:sp>
        <p:nvSpPr>
          <p:cNvPr id="1832" name="Google Shape;1832;p42"/>
          <p:cNvSpPr/>
          <p:nvPr/>
        </p:nvSpPr>
        <p:spPr>
          <a:xfrm>
            <a:off x="2797664" y="4156022"/>
            <a:ext cx="158192" cy="233946"/>
          </a:xfrm>
          <a:custGeom>
            <a:avLst/>
            <a:gdLst/>
            <a:ahLst/>
            <a:cxnLst/>
            <a:rect l="l" t="t" r="r" b="b"/>
            <a:pathLst>
              <a:path w="6793" h="10046" extrusionOk="0">
                <a:moveTo>
                  <a:pt x="260" y="1"/>
                </a:moveTo>
                <a:cubicBezTo>
                  <a:pt x="237" y="1"/>
                  <a:pt x="217" y="6"/>
                  <a:pt x="201" y="15"/>
                </a:cubicBezTo>
                <a:cubicBezTo>
                  <a:pt x="1" y="241"/>
                  <a:pt x="1455" y="2321"/>
                  <a:pt x="3234" y="5153"/>
                </a:cubicBezTo>
                <a:cubicBezTo>
                  <a:pt x="4870" y="7789"/>
                  <a:pt x="6101" y="10045"/>
                  <a:pt x="6442" y="10045"/>
                </a:cubicBezTo>
                <a:cubicBezTo>
                  <a:pt x="6451" y="10045"/>
                  <a:pt x="6459" y="10044"/>
                  <a:pt x="6467" y="10040"/>
                </a:cubicBezTo>
                <a:cubicBezTo>
                  <a:pt x="6793" y="9940"/>
                  <a:pt x="5841" y="7334"/>
                  <a:pt x="4061" y="4527"/>
                </a:cubicBezTo>
                <a:cubicBezTo>
                  <a:pt x="2488" y="1833"/>
                  <a:pt x="710" y="1"/>
                  <a:pt x="260" y="1"/>
                </a:cubicBezTo>
                <a:close/>
              </a:path>
            </a:pathLst>
          </a:custGeom>
          <a:solidFill>
            <a:srgbClr val="9AE5C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3" name="Google Shape;1833;p42"/>
          <p:cNvSpPr/>
          <p:nvPr/>
        </p:nvSpPr>
        <p:spPr>
          <a:xfrm>
            <a:off x="3079573" y="3361452"/>
            <a:ext cx="7615" cy="99834"/>
          </a:xfrm>
          <a:custGeom>
            <a:avLst/>
            <a:gdLst/>
            <a:ahLst/>
            <a:cxnLst/>
            <a:rect l="l" t="t" r="r" b="b"/>
            <a:pathLst>
              <a:path w="327" h="4287" extrusionOk="0">
                <a:moveTo>
                  <a:pt x="0" y="1"/>
                </a:moveTo>
                <a:lnTo>
                  <a:pt x="0" y="101"/>
                </a:lnTo>
                <a:cubicBezTo>
                  <a:pt x="2" y="103"/>
                  <a:pt x="4" y="105"/>
                  <a:pt x="6" y="107"/>
                </a:cubicBezTo>
                <a:lnTo>
                  <a:pt x="6" y="107"/>
                </a:lnTo>
                <a:lnTo>
                  <a:pt x="226" y="4287"/>
                </a:lnTo>
                <a:cubicBezTo>
                  <a:pt x="266" y="4287"/>
                  <a:pt x="290" y="4132"/>
                  <a:pt x="298" y="3866"/>
                </a:cubicBezTo>
                <a:lnTo>
                  <a:pt x="298" y="3866"/>
                </a:lnTo>
                <a:cubicBezTo>
                  <a:pt x="314" y="3799"/>
                  <a:pt x="326" y="3730"/>
                  <a:pt x="326" y="3660"/>
                </a:cubicBezTo>
                <a:cubicBezTo>
                  <a:pt x="326" y="3234"/>
                  <a:pt x="326" y="2708"/>
                  <a:pt x="226" y="2081"/>
                </a:cubicBezTo>
                <a:lnTo>
                  <a:pt x="226" y="2081"/>
                </a:lnTo>
                <a:cubicBezTo>
                  <a:pt x="226" y="2081"/>
                  <a:pt x="226" y="2081"/>
                  <a:pt x="226" y="2081"/>
                </a:cubicBezTo>
                <a:cubicBezTo>
                  <a:pt x="226" y="1769"/>
                  <a:pt x="226" y="1465"/>
                  <a:pt x="200" y="1181"/>
                </a:cubicBezTo>
                <a:lnTo>
                  <a:pt x="200" y="1181"/>
                </a:lnTo>
                <a:cubicBezTo>
                  <a:pt x="158" y="482"/>
                  <a:pt x="72" y="1"/>
                  <a:pt x="0" y="1"/>
                </a:cubicBezTo>
                <a:close/>
              </a:path>
            </a:pathLst>
          </a:custGeom>
          <a:solidFill>
            <a:srgbClr val="D6565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4" name="Google Shape;1834;p42"/>
          <p:cNvSpPr/>
          <p:nvPr/>
        </p:nvSpPr>
        <p:spPr>
          <a:xfrm>
            <a:off x="2741636" y="1308812"/>
            <a:ext cx="33883" cy="155863"/>
          </a:xfrm>
          <a:custGeom>
            <a:avLst/>
            <a:gdLst/>
            <a:ahLst/>
            <a:cxnLst/>
            <a:rect l="l" t="t" r="r" b="b"/>
            <a:pathLst>
              <a:path w="1455" h="6693" extrusionOk="0">
                <a:moveTo>
                  <a:pt x="1354" y="1"/>
                </a:moveTo>
                <a:cubicBezTo>
                  <a:pt x="1354" y="1"/>
                  <a:pt x="1054" y="1480"/>
                  <a:pt x="627" y="3359"/>
                </a:cubicBezTo>
                <a:cubicBezTo>
                  <a:pt x="327" y="5114"/>
                  <a:pt x="1" y="6693"/>
                  <a:pt x="1" y="6693"/>
                </a:cubicBezTo>
                <a:cubicBezTo>
                  <a:pt x="101" y="6693"/>
                  <a:pt x="427" y="5239"/>
                  <a:pt x="728" y="3359"/>
                </a:cubicBezTo>
                <a:cubicBezTo>
                  <a:pt x="1154" y="1580"/>
                  <a:pt x="1455" y="101"/>
                  <a:pt x="1354" y="1"/>
                </a:cubicBezTo>
                <a:close/>
              </a:path>
            </a:pathLst>
          </a:custGeom>
          <a:solidFill>
            <a:srgbClr val="F4F4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5" name="Google Shape;1835;p42"/>
          <p:cNvSpPr/>
          <p:nvPr/>
        </p:nvSpPr>
        <p:spPr>
          <a:xfrm>
            <a:off x="2790096" y="1427878"/>
            <a:ext cx="26874" cy="29203"/>
          </a:xfrm>
          <a:custGeom>
            <a:avLst/>
            <a:gdLst/>
            <a:ahLst/>
            <a:cxnLst/>
            <a:rect l="l" t="t" r="r" b="b"/>
            <a:pathLst>
              <a:path w="1154" h="1254" extrusionOk="0">
                <a:moveTo>
                  <a:pt x="125" y="1"/>
                </a:moveTo>
                <a:lnTo>
                  <a:pt x="125" y="126"/>
                </a:lnTo>
                <a:cubicBezTo>
                  <a:pt x="0" y="427"/>
                  <a:pt x="125" y="753"/>
                  <a:pt x="125" y="953"/>
                </a:cubicBezTo>
                <a:cubicBezTo>
                  <a:pt x="125" y="1154"/>
                  <a:pt x="125" y="1254"/>
                  <a:pt x="226" y="1254"/>
                </a:cubicBezTo>
                <a:lnTo>
                  <a:pt x="226" y="953"/>
                </a:lnTo>
                <a:lnTo>
                  <a:pt x="226" y="173"/>
                </a:lnTo>
                <a:lnTo>
                  <a:pt x="226" y="173"/>
                </a:lnTo>
                <a:cubicBezTo>
                  <a:pt x="794" y="437"/>
                  <a:pt x="1153" y="527"/>
                  <a:pt x="1153" y="527"/>
                </a:cubicBezTo>
                <a:cubicBezTo>
                  <a:pt x="1153" y="527"/>
                  <a:pt x="752" y="327"/>
                  <a:pt x="125" y="1"/>
                </a:cubicBezTo>
                <a:close/>
              </a:path>
            </a:pathLst>
          </a:custGeom>
          <a:solidFill>
            <a:srgbClr val="F4F4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6" name="Google Shape;1836;p42"/>
          <p:cNvSpPr/>
          <p:nvPr/>
        </p:nvSpPr>
        <p:spPr>
          <a:xfrm>
            <a:off x="2780758" y="1413300"/>
            <a:ext cx="19282" cy="19864"/>
          </a:xfrm>
          <a:custGeom>
            <a:avLst/>
            <a:gdLst/>
            <a:ahLst/>
            <a:cxnLst/>
            <a:rect l="l" t="t" r="r" b="b"/>
            <a:pathLst>
              <a:path w="828" h="853" extrusionOk="0">
                <a:moveTo>
                  <a:pt x="100" y="0"/>
                </a:moveTo>
                <a:lnTo>
                  <a:pt x="100" y="126"/>
                </a:lnTo>
                <a:cubicBezTo>
                  <a:pt x="0" y="326"/>
                  <a:pt x="100" y="527"/>
                  <a:pt x="100" y="627"/>
                </a:cubicBezTo>
                <a:lnTo>
                  <a:pt x="100" y="852"/>
                </a:lnTo>
                <a:cubicBezTo>
                  <a:pt x="201" y="852"/>
                  <a:pt x="201" y="852"/>
                  <a:pt x="201" y="627"/>
                </a:cubicBezTo>
                <a:lnTo>
                  <a:pt x="201" y="172"/>
                </a:lnTo>
                <a:lnTo>
                  <a:pt x="201" y="172"/>
                </a:lnTo>
                <a:cubicBezTo>
                  <a:pt x="464" y="292"/>
                  <a:pt x="669" y="365"/>
                  <a:pt x="766" y="365"/>
                </a:cubicBezTo>
                <a:cubicBezTo>
                  <a:pt x="806" y="365"/>
                  <a:pt x="827" y="353"/>
                  <a:pt x="827" y="326"/>
                </a:cubicBezTo>
                <a:cubicBezTo>
                  <a:pt x="827" y="326"/>
                  <a:pt x="526" y="226"/>
                  <a:pt x="100" y="0"/>
                </a:cubicBezTo>
                <a:close/>
              </a:path>
            </a:pathLst>
          </a:custGeom>
          <a:solidFill>
            <a:srgbClr val="F4F4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7" name="Google Shape;1837;p42"/>
          <p:cNvSpPr/>
          <p:nvPr/>
        </p:nvSpPr>
        <p:spPr>
          <a:xfrm>
            <a:off x="2804673" y="1325742"/>
            <a:ext cx="32137" cy="26874"/>
          </a:xfrm>
          <a:custGeom>
            <a:avLst/>
            <a:gdLst/>
            <a:ahLst/>
            <a:cxnLst/>
            <a:rect l="l" t="t" r="r" b="b"/>
            <a:pathLst>
              <a:path w="1380" h="1154" extrusionOk="0">
                <a:moveTo>
                  <a:pt x="527" y="1"/>
                </a:moveTo>
                <a:cubicBezTo>
                  <a:pt x="527" y="1"/>
                  <a:pt x="348" y="382"/>
                  <a:pt x="159" y="953"/>
                </a:cubicBezTo>
                <a:lnTo>
                  <a:pt x="126" y="953"/>
                </a:lnTo>
                <a:lnTo>
                  <a:pt x="151" y="978"/>
                </a:lnTo>
                <a:lnTo>
                  <a:pt x="151" y="978"/>
                </a:lnTo>
                <a:cubicBezTo>
                  <a:pt x="142" y="1003"/>
                  <a:pt x="134" y="1028"/>
                  <a:pt x="126" y="1053"/>
                </a:cubicBezTo>
                <a:lnTo>
                  <a:pt x="1" y="1154"/>
                </a:lnTo>
                <a:lnTo>
                  <a:pt x="126" y="1154"/>
                </a:lnTo>
                <a:cubicBezTo>
                  <a:pt x="527" y="1154"/>
                  <a:pt x="753" y="1053"/>
                  <a:pt x="953" y="1053"/>
                </a:cubicBezTo>
                <a:lnTo>
                  <a:pt x="1379" y="1053"/>
                </a:lnTo>
                <a:cubicBezTo>
                  <a:pt x="1379" y="953"/>
                  <a:pt x="1154" y="953"/>
                  <a:pt x="953" y="953"/>
                </a:cubicBezTo>
                <a:cubicBezTo>
                  <a:pt x="819" y="953"/>
                  <a:pt x="675" y="998"/>
                  <a:pt x="504" y="998"/>
                </a:cubicBezTo>
                <a:cubicBezTo>
                  <a:pt x="428" y="998"/>
                  <a:pt x="347" y="989"/>
                  <a:pt x="260" y="964"/>
                </a:cubicBezTo>
                <a:lnTo>
                  <a:pt x="260" y="964"/>
                </a:lnTo>
                <a:cubicBezTo>
                  <a:pt x="449" y="469"/>
                  <a:pt x="622" y="1"/>
                  <a:pt x="527" y="1"/>
                </a:cubicBezTo>
                <a:close/>
              </a:path>
            </a:pathLst>
          </a:custGeom>
          <a:solidFill>
            <a:srgbClr val="F4F4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8" name="Google Shape;1838;p42"/>
          <p:cNvSpPr/>
          <p:nvPr/>
        </p:nvSpPr>
        <p:spPr>
          <a:xfrm>
            <a:off x="2790096" y="1343253"/>
            <a:ext cx="22193" cy="19282"/>
          </a:xfrm>
          <a:custGeom>
            <a:avLst/>
            <a:gdLst/>
            <a:ahLst/>
            <a:cxnLst/>
            <a:rect l="l" t="t" r="r" b="b"/>
            <a:pathLst>
              <a:path w="953" h="828" extrusionOk="0">
                <a:moveTo>
                  <a:pt x="426" y="1"/>
                </a:moveTo>
                <a:cubicBezTo>
                  <a:pt x="326" y="1"/>
                  <a:pt x="226" y="301"/>
                  <a:pt x="0" y="728"/>
                </a:cubicBezTo>
                <a:lnTo>
                  <a:pt x="0" y="828"/>
                </a:lnTo>
                <a:lnTo>
                  <a:pt x="125" y="828"/>
                </a:lnTo>
                <a:cubicBezTo>
                  <a:pt x="326" y="828"/>
                  <a:pt x="526" y="728"/>
                  <a:pt x="752" y="728"/>
                </a:cubicBezTo>
                <a:lnTo>
                  <a:pt x="953" y="728"/>
                </a:lnTo>
                <a:cubicBezTo>
                  <a:pt x="953" y="728"/>
                  <a:pt x="852" y="627"/>
                  <a:pt x="627" y="627"/>
                </a:cubicBezTo>
                <a:cubicBezTo>
                  <a:pt x="560" y="627"/>
                  <a:pt x="448" y="672"/>
                  <a:pt x="322" y="672"/>
                </a:cubicBezTo>
                <a:cubicBezTo>
                  <a:pt x="296" y="672"/>
                  <a:pt x="268" y="670"/>
                  <a:pt x="241" y="665"/>
                </a:cubicBezTo>
                <a:lnTo>
                  <a:pt x="241" y="665"/>
                </a:lnTo>
                <a:cubicBezTo>
                  <a:pt x="336" y="272"/>
                  <a:pt x="426" y="1"/>
                  <a:pt x="426" y="1"/>
                </a:cubicBezTo>
                <a:close/>
              </a:path>
            </a:pathLst>
          </a:custGeom>
          <a:solidFill>
            <a:srgbClr val="F4F4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9" name="Google Shape;1839;p42"/>
          <p:cNvSpPr/>
          <p:nvPr/>
        </p:nvSpPr>
        <p:spPr>
          <a:xfrm>
            <a:off x="2760917" y="1316404"/>
            <a:ext cx="22193" cy="19282"/>
          </a:xfrm>
          <a:custGeom>
            <a:avLst/>
            <a:gdLst/>
            <a:ahLst/>
            <a:cxnLst/>
            <a:rect l="l" t="t" r="r" b="b"/>
            <a:pathLst>
              <a:path w="953" h="828" extrusionOk="0">
                <a:moveTo>
                  <a:pt x="0" y="1"/>
                </a:moveTo>
                <a:cubicBezTo>
                  <a:pt x="0" y="1"/>
                  <a:pt x="125" y="402"/>
                  <a:pt x="226" y="828"/>
                </a:cubicBezTo>
                <a:lnTo>
                  <a:pt x="326" y="828"/>
                </a:lnTo>
                <a:cubicBezTo>
                  <a:pt x="526" y="627"/>
                  <a:pt x="627" y="527"/>
                  <a:pt x="752" y="402"/>
                </a:cubicBezTo>
                <a:cubicBezTo>
                  <a:pt x="852" y="302"/>
                  <a:pt x="952" y="201"/>
                  <a:pt x="852" y="201"/>
                </a:cubicBezTo>
                <a:lnTo>
                  <a:pt x="752" y="302"/>
                </a:lnTo>
                <a:cubicBezTo>
                  <a:pt x="526" y="402"/>
                  <a:pt x="426" y="627"/>
                  <a:pt x="326" y="728"/>
                </a:cubicBezTo>
                <a:cubicBezTo>
                  <a:pt x="226" y="302"/>
                  <a:pt x="125" y="1"/>
                  <a:pt x="0" y="1"/>
                </a:cubicBezTo>
                <a:close/>
              </a:path>
            </a:pathLst>
          </a:custGeom>
          <a:solidFill>
            <a:srgbClr val="F4F4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0" name="Google Shape;1840;p42"/>
          <p:cNvSpPr/>
          <p:nvPr/>
        </p:nvSpPr>
        <p:spPr>
          <a:xfrm>
            <a:off x="2734650" y="1427878"/>
            <a:ext cx="21611" cy="19864"/>
          </a:xfrm>
          <a:custGeom>
            <a:avLst/>
            <a:gdLst/>
            <a:ahLst/>
            <a:cxnLst/>
            <a:rect l="l" t="t" r="r" b="b"/>
            <a:pathLst>
              <a:path w="928" h="853" extrusionOk="0">
                <a:moveTo>
                  <a:pt x="627" y="1"/>
                </a:moveTo>
                <a:cubicBezTo>
                  <a:pt x="401" y="226"/>
                  <a:pt x="301" y="327"/>
                  <a:pt x="201" y="427"/>
                </a:cubicBezTo>
                <a:cubicBezTo>
                  <a:pt x="100" y="527"/>
                  <a:pt x="0" y="627"/>
                  <a:pt x="100" y="627"/>
                </a:cubicBezTo>
                <a:lnTo>
                  <a:pt x="201" y="527"/>
                </a:lnTo>
                <a:cubicBezTo>
                  <a:pt x="301" y="427"/>
                  <a:pt x="501" y="327"/>
                  <a:pt x="627" y="126"/>
                </a:cubicBezTo>
                <a:cubicBezTo>
                  <a:pt x="727" y="527"/>
                  <a:pt x="827" y="853"/>
                  <a:pt x="927" y="853"/>
                </a:cubicBezTo>
                <a:cubicBezTo>
                  <a:pt x="927" y="853"/>
                  <a:pt x="827" y="427"/>
                  <a:pt x="727" y="1"/>
                </a:cubicBezTo>
                <a:close/>
              </a:path>
            </a:pathLst>
          </a:custGeom>
          <a:solidFill>
            <a:srgbClr val="F4F4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1" name="Google Shape;1841;p42"/>
          <p:cNvSpPr/>
          <p:nvPr/>
        </p:nvSpPr>
        <p:spPr>
          <a:xfrm>
            <a:off x="2804673" y="1379441"/>
            <a:ext cx="19864" cy="19282"/>
          </a:xfrm>
          <a:custGeom>
            <a:avLst/>
            <a:gdLst/>
            <a:ahLst/>
            <a:cxnLst/>
            <a:rect l="l" t="t" r="r" b="b"/>
            <a:pathLst>
              <a:path w="853" h="828" extrusionOk="0">
                <a:moveTo>
                  <a:pt x="753" y="1"/>
                </a:moveTo>
                <a:cubicBezTo>
                  <a:pt x="752" y="1"/>
                  <a:pt x="427" y="101"/>
                  <a:pt x="126" y="326"/>
                </a:cubicBezTo>
                <a:lnTo>
                  <a:pt x="1" y="427"/>
                </a:lnTo>
                <a:lnTo>
                  <a:pt x="126" y="427"/>
                </a:lnTo>
                <a:cubicBezTo>
                  <a:pt x="327" y="627"/>
                  <a:pt x="427" y="727"/>
                  <a:pt x="627" y="727"/>
                </a:cubicBezTo>
                <a:cubicBezTo>
                  <a:pt x="753" y="828"/>
                  <a:pt x="853" y="828"/>
                  <a:pt x="853" y="828"/>
                </a:cubicBezTo>
                <a:cubicBezTo>
                  <a:pt x="853" y="828"/>
                  <a:pt x="753" y="727"/>
                  <a:pt x="627" y="627"/>
                </a:cubicBezTo>
                <a:cubicBezTo>
                  <a:pt x="533" y="627"/>
                  <a:pt x="348" y="538"/>
                  <a:pt x="244" y="358"/>
                </a:cubicBezTo>
                <a:lnTo>
                  <a:pt x="244" y="358"/>
                </a:lnTo>
                <a:cubicBezTo>
                  <a:pt x="571" y="162"/>
                  <a:pt x="753" y="1"/>
                  <a:pt x="753" y="1"/>
                </a:cubicBezTo>
                <a:close/>
              </a:path>
            </a:pathLst>
          </a:custGeom>
          <a:solidFill>
            <a:srgbClr val="F4F4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2" name="Google Shape;1842;p42"/>
          <p:cNvSpPr/>
          <p:nvPr/>
        </p:nvSpPr>
        <p:spPr>
          <a:xfrm>
            <a:off x="2753908" y="1335662"/>
            <a:ext cx="29203" cy="26874"/>
          </a:xfrm>
          <a:custGeom>
            <a:avLst/>
            <a:gdLst/>
            <a:ahLst/>
            <a:cxnLst/>
            <a:rect l="l" t="t" r="r" b="b"/>
            <a:pathLst>
              <a:path w="1254" h="1154" extrusionOk="0">
                <a:moveTo>
                  <a:pt x="100" y="1"/>
                </a:moveTo>
                <a:cubicBezTo>
                  <a:pt x="0" y="1"/>
                  <a:pt x="100" y="527"/>
                  <a:pt x="301" y="1154"/>
                </a:cubicBezTo>
                <a:lnTo>
                  <a:pt x="426" y="1154"/>
                </a:lnTo>
                <a:cubicBezTo>
                  <a:pt x="727" y="953"/>
                  <a:pt x="928" y="728"/>
                  <a:pt x="1053" y="627"/>
                </a:cubicBezTo>
                <a:cubicBezTo>
                  <a:pt x="1253" y="427"/>
                  <a:pt x="1253" y="327"/>
                  <a:pt x="1253" y="327"/>
                </a:cubicBezTo>
                <a:lnTo>
                  <a:pt x="1253" y="327"/>
                </a:lnTo>
                <a:cubicBezTo>
                  <a:pt x="1253" y="327"/>
                  <a:pt x="1153" y="427"/>
                  <a:pt x="1053" y="527"/>
                </a:cubicBezTo>
                <a:cubicBezTo>
                  <a:pt x="827" y="627"/>
                  <a:pt x="627" y="828"/>
                  <a:pt x="426" y="1054"/>
                </a:cubicBezTo>
                <a:cubicBezTo>
                  <a:pt x="301" y="527"/>
                  <a:pt x="100" y="1"/>
                  <a:pt x="100" y="1"/>
                </a:cubicBezTo>
                <a:close/>
              </a:path>
            </a:pathLst>
          </a:custGeom>
          <a:solidFill>
            <a:srgbClr val="F4F4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3" name="Google Shape;1843;p42"/>
          <p:cNvSpPr/>
          <p:nvPr/>
        </p:nvSpPr>
        <p:spPr>
          <a:xfrm>
            <a:off x="2736979" y="1396371"/>
            <a:ext cx="29203" cy="24824"/>
          </a:xfrm>
          <a:custGeom>
            <a:avLst/>
            <a:gdLst/>
            <a:ahLst/>
            <a:cxnLst/>
            <a:rect l="l" t="t" r="r" b="b"/>
            <a:pathLst>
              <a:path w="1254" h="1066" extrusionOk="0">
                <a:moveTo>
                  <a:pt x="827" y="0"/>
                </a:moveTo>
                <a:cubicBezTo>
                  <a:pt x="627" y="226"/>
                  <a:pt x="401" y="426"/>
                  <a:pt x="201" y="527"/>
                </a:cubicBezTo>
                <a:lnTo>
                  <a:pt x="0" y="727"/>
                </a:lnTo>
                <a:cubicBezTo>
                  <a:pt x="0" y="765"/>
                  <a:pt x="9" y="780"/>
                  <a:pt x="27" y="780"/>
                </a:cubicBezTo>
                <a:cubicBezTo>
                  <a:pt x="69" y="780"/>
                  <a:pt x="161" y="697"/>
                  <a:pt x="301" y="627"/>
                </a:cubicBezTo>
                <a:cubicBezTo>
                  <a:pt x="506" y="445"/>
                  <a:pt x="690" y="263"/>
                  <a:pt x="872" y="137"/>
                </a:cubicBezTo>
                <a:lnTo>
                  <a:pt x="872" y="137"/>
                </a:lnTo>
                <a:cubicBezTo>
                  <a:pt x="1043" y="651"/>
                  <a:pt x="1219" y="1065"/>
                  <a:pt x="1249" y="1065"/>
                </a:cubicBezTo>
                <a:cubicBezTo>
                  <a:pt x="1252" y="1065"/>
                  <a:pt x="1254" y="1061"/>
                  <a:pt x="1254" y="1053"/>
                </a:cubicBezTo>
                <a:cubicBezTo>
                  <a:pt x="1254" y="1053"/>
                  <a:pt x="1153" y="627"/>
                  <a:pt x="928" y="0"/>
                </a:cubicBezTo>
                <a:close/>
              </a:path>
            </a:pathLst>
          </a:custGeom>
          <a:solidFill>
            <a:srgbClr val="F4F4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4" name="Google Shape;1844;p42"/>
          <p:cNvSpPr/>
          <p:nvPr/>
        </p:nvSpPr>
        <p:spPr>
          <a:xfrm>
            <a:off x="2775495" y="1374784"/>
            <a:ext cx="26874" cy="29203"/>
          </a:xfrm>
          <a:custGeom>
            <a:avLst/>
            <a:gdLst/>
            <a:ahLst/>
            <a:cxnLst/>
            <a:rect l="l" t="t" r="r" b="b"/>
            <a:pathLst>
              <a:path w="1154" h="1254" extrusionOk="0">
                <a:moveTo>
                  <a:pt x="1153" y="0"/>
                </a:moveTo>
                <a:cubicBezTo>
                  <a:pt x="1153" y="0"/>
                  <a:pt x="627" y="100"/>
                  <a:pt x="126" y="301"/>
                </a:cubicBezTo>
                <a:lnTo>
                  <a:pt x="1" y="301"/>
                </a:lnTo>
                <a:lnTo>
                  <a:pt x="1" y="401"/>
                </a:lnTo>
                <a:lnTo>
                  <a:pt x="627" y="1028"/>
                </a:lnTo>
                <a:lnTo>
                  <a:pt x="853" y="1253"/>
                </a:lnTo>
                <a:cubicBezTo>
                  <a:pt x="853" y="1253"/>
                  <a:pt x="853" y="1153"/>
                  <a:pt x="627" y="927"/>
                </a:cubicBezTo>
                <a:cubicBezTo>
                  <a:pt x="539" y="750"/>
                  <a:pt x="372" y="573"/>
                  <a:pt x="196" y="378"/>
                </a:cubicBezTo>
                <a:lnTo>
                  <a:pt x="196" y="378"/>
                </a:lnTo>
                <a:cubicBezTo>
                  <a:pt x="782" y="186"/>
                  <a:pt x="1153" y="0"/>
                  <a:pt x="1153" y="0"/>
                </a:cubicBezTo>
                <a:close/>
              </a:path>
            </a:pathLst>
          </a:custGeom>
          <a:solidFill>
            <a:srgbClr val="F4F4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5" name="Google Shape;1845;p42"/>
          <p:cNvSpPr/>
          <p:nvPr/>
        </p:nvSpPr>
        <p:spPr>
          <a:xfrm>
            <a:off x="2727058" y="1741295"/>
            <a:ext cx="36794" cy="63645"/>
          </a:xfrm>
          <a:custGeom>
            <a:avLst/>
            <a:gdLst/>
            <a:ahLst/>
            <a:cxnLst/>
            <a:rect l="l" t="t" r="r" b="b"/>
            <a:pathLst>
              <a:path w="1580" h="2733" extrusionOk="0">
                <a:moveTo>
                  <a:pt x="201" y="1"/>
                </a:moveTo>
                <a:cubicBezTo>
                  <a:pt x="82" y="1"/>
                  <a:pt x="0" y="26"/>
                  <a:pt x="0" y="26"/>
                </a:cubicBezTo>
                <a:cubicBezTo>
                  <a:pt x="0" y="26"/>
                  <a:pt x="201" y="26"/>
                  <a:pt x="527" y="226"/>
                </a:cubicBezTo>
                <a:cubicBezTo>
                  <a:pt x="827" y="326"/>
                  <a:pt x="1253" y="752"/>
                  <a:pt x="1253" y="1178"/>
                </a:cubicBezTo>
                <a:cubicBezTo>
                  <a:pt x="1354" y="1705"/>
                  <a:pt x="1053" y="2106"/>
                  <a:pt x="827" y="2432"/>
                </a:cubicBezTo>
                <a:cubicBezTo>
                  <a:pt x="627" y="2632"/>
                  <a:pt x="426" y="2632"/>
                  <a:pt x="426" y="2732"/>
                </a:cubicBezTo>
                <a:cubicBezTo>
                  <a:pt x="426" y="2732"/>
                  <a:pt x="627" y="2732"/>
                  <a:pt x="953" y="2532"/>
                </a:cubicBezTo>
                <a:cubicBezTo>
                  <a:pt x="1053" y="2432"/>
                  <a:pt x="1253" y="2206"/>
                  <a:pt x="1354" y="2006"/>
                </a:cubicBezTo>
                <a:cubicBezTo>
                  <a:pt x="1454" y="1805"/>
                  <a:pt x="1579" y="1479"/>
                  <a:pt x="1454" y="1178"/>
                </a:cubicBezTo>
                <a:cubicBezTo>
                  <a:pt x="1454" y="853"/>
                  <a:pt x="1354" y="652"/>
                  <a:pt x="1153" y="452"/>
                </a:cubicBezTo>
                <a:cubicBezTo>
                  <a:pt x="953" y="226"/>
                  <a:pt x="827" y="126"/>
                  <a:pt x="627" y="126"/>
                </a:cubicBezTo>
                <a:cubicBezTo>
                  <a:pt x="477" y="26"/>
                  <a:pt x="320" y="1"/>
                  <a:pt x="201" y="1"/>
                </a:cubicBezTo>
                <a:close/>
              </a:path>
            </a:pathLst>
          </a:custGeom>
          <a:solidFill>
            <a:srgbClr val="9AE5C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6" name="Google Shape;1846;p42"/>
          <p:cNvSpPr/>
          <p:nvPr/>
        </p:nvSpPr>
        <p:spPr>
          <a:xfrm>
            <a:off x="2060545" y="2528692"/>
            <a:ext cx="1549620" cy="1507423"/>
          </a:xfrm>
          <a:custGeom>
            <a:avLst/>
            <a:gdLst/>
            <a:ahLst/>
            <a:cxnLst/>
            <a:rect l="l" t="t" r="r" b="b"/>
            <a:pathLst>
              <a:path w="66543" h="64731" extrusionOk="0">
                <a:moveTo>
                  <a:pt x="33397" y="1"/>
                </a:moveTo>
                <a:cubicBezTo>
                  <a:pt x="32819" y="1"/>
                  <a:pt x="32238" y="16"/>
                  <a:pt x="31655" y="47"/>
                </a:cubicBezTo>
                <a:cubicBezTo>
                  <a:pt x="13785" y="874"/>
                  <a:pt x="1" y="16138"/>
                  <a:pt x="953" y="33982"/>
                </a:cubicBezTo>
                <a:cubicBezTo>
                  <a:pt x="1753" y="51268"/>
                  <a:pt x="16061" y="64731"/>
                  <a:pt x="33146" y="64731"/>
                </a:cubicBezTo>
                <a:cubicBezTo>
                  <a:pt x="33724" y="64731"/>
                  <a:pt x="34305" y="64715"/>
                  <a:pt x="34888" y="64684"/>
                </a:cubicBezTo>
                <a:cubicBezTo>
                  <a:pt x="52758" y="63857"/>
                  <a:pt x="66542" y="48594"/>
                  <a:pt x="65590" y="30749"/>
                </a:cubicBezTo>
                <a:cubicBezTo>
                  <a:pt x="64790" y="13464"/>
                  <a:pt x="50482" y="1"/>
                  <a:pt x="33397" y="1"/>
                </a:cubicBezTo>
                <a:close/>
              </a:path>
            </a:pathLst>
          </a:custGeom>
          <a:solidFill>
            <a:srgbClr val="FE32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7" name="Google Shape;1847;p42"/>
          <p:cNvSpPr/>
          <p:nvPr/>
        </p:nvSpPr>
        <p:spPr>
          <a:xfrm>
            <a:off x="2182521" y="2644172"/>
            <a:ext cx="1361690" cy="1171385"/>
          </a:xfrm>
          <a:custGeom>
            <a:avLst/>
            <a:gdLst/>
            <a:ahLst/>
            <a:cxnLst/>
            <a:rect l="l" t="t" r="r" b="b"/>
            <a:pathLst>
              <a:path w="58473" h="50301" extrusionOk="0">
                <a:moveTo>
                  <a:pt x="45314" y="1"/>
                </a:moveTo>
                <a:cubicBezTo>
                  <a:pt x="45314" y="1"/>
                  <a:pt x="46993" y="19951"/>
                  <a:pt x="34036" y="33209"/>
                </a:cubicBezTo>
                <a:cubicBezTo>
                  <a:pt x="21605" y="45740"/>
                  <a:pt x="1" y="43535"/>
                  <a:pt x="201" y="43961"/>
                </a:cubicBezTo>
                <a:cubicBezTo>
                  <a:pt x="1254" y="45941"/>
                  <a:pt x="3033" y="48648"/>
                  <a:pt x="3033" y="48648"/>
                </a:cubicBezTo>
                <a:cubicBezTo>
                  <a:pt x="3033" y="48648"/>
                  <a:pt x="6385" y="50301"/>
                  <a:pt x="12086" y="50301"/>
                </a:cubicBezTo>
                <a:cubicBezTo>
                  <a:pt x="18460" y="50301"/>
                  <a:pt x="27773" y="48233"/>
                  <a:pt x="38623" y="39475"/>
                </a:cubicBezTo>
                <a:cubicBezTo>
                  <a:pt x="58472" y="23485"/>
                  <a:pt x="49901" y="3535"/>
                  <a:pt x="49901" y="3535"/>
                </a:cubicBezTo>
                <a:lnTo>
                  <a:pt x="45314" y="1"/>
                </a:lnTo>
                <a:close/>
              </a:path>
            </a:pathLst>
          </a:custGeom>
          <a:solidFill>
            <a:srgbClr val="F8BD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8" name="Google Shape;1848;p42"/>
          <p:cNvSpPr/>
          <p:nvPr/>
        </p:nvSpPr>
        <p:spPr>
          <a:xfrm>
            <a:off x="2019700" y="1182341"/>
            <a:ext cx="1507586" cy="1324127"/>
          </a:xfrm>
          <a:custGeom>
            <a:avLst/>
            <a:gdLst/>
            <a:ahLst/>
            <a:cxnLst/>
            <a:rect l="l" t="t" r="r" b="b"/>
            <a:pathLst>
              <a:path w="64738" h="56860" extrusionOk="0">
                <a:moveTo>
                  <a:pt x="32326" y="0"/>
                </a:moveTo>
                <a:cubicBezTo>
                  <a:pt x="26957" y="0"/>
                  <a:pt x="21522" y="1522"/>
                  <a:pt x="16692" y="4705"/>
                </a:cubicBezTo>
                <a:cubicBezTo>
                  <a:pt x="3534" y="13277"/>
                  <a:pt x="0" y="30921"/>
                  <a:pt x="8547" y="44079"/>
                </a:cubicBezTo>
                <a:cubicBezTo>
                  <a:pt x="14045" y="52359"/>
                  <a:pt x="23151" y="56859"/>
                  <a:pt x="32408" y="56859"/>
                </a:cubicBezTo>
                <a:cubicBezTo>
                  <a:pt x="37750" y="56859"/>
                  <a:pt x="43142" y="55361"/>
                  <a:pt x="47920" y="52224"/>
                </a:cubicBezTo>
                <a:cubicBezTo>
                  <a:pt x="61078" y="43553"/>
                  <a:pt x="64737" y="25908"/>
                  <a:pt x="56066" y="12851"/>
                </a:cubicBezTo>
                <a:cubicBezTo>
                  <a:pt x="50641" y="4523"/>
                  <a:pt x="41582" y="0"/>
                  <a:pt x="32326" y="0"/>
                </a:cubicBezTo>
                <a:close/>
              </a:path>
            </a:pathLst>
          </a:custGeom>
          <a:solidFill>
            <a:srgbClr val="F4F4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9" name="Google Shape;1849;p42"/>
          <p:cNvSpPr/>
          <p:nvPr/>
        </p:nvSpPr>
        <p:spPr>
          <a:xfrm>
            <a:off x="2658782" y="2292657"/>
            <a:ext cx="151182" cy="125100"/>
          </a:xfrm>
          <a:custGeom>
            <a:avLst/>
            <a:gdLst/>
            <a:ahLst/>
            <a:cxnLst/>
            <a:rect l="l" t="t" r="r" b="b"/>
            <a:pathLst>
              <a:path w="6492" h="5372" extrusionOk="0">
                <a:moveTo>
                  <a:pt x="2840" y="0"/>
                </a:moveTo>
                <a:cubicBezTo>
                  <a:pt x="814" y="0"/>
                  <a:pt x="0" y="2765"/>
                  <a:pt x="0" y="2765"/>
                </a:cubicBezTo>
                <a:lnTo>
                  <a:pt x="4185" y="5371"/>
                </a:lnTo>
                <a:cubicBezTo>
                  <a:pt x="6491" y="3091"/>
                  <a:pt x="5764" y="584"/>
                  <a:pt x="3358" y="58"/>
                </a:cubicBezTo>
                <a:cubicBezTo>
                  <a:pt x="3177" y="18"/>
                  <a:pt x="3004" y="0"/>
                  <a:pt x="2840" y="0"/>
                </a:cubicBezTo>
                <a:close/>
              </a:path>
            </a:pathLst>
          </a:custGeom>
          <a:solidFill>
            <a:srgbClr val="F8CAA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0" name="Google Shape;1850;p42"/>
          <p:cNvSpPr/>
          <p:nvPr/>
        </p:nvSpPr>
        <p:spPr>
          <a:xfrm>
            <a:off x="2551965" y="2335435"/>
            <a:ext cx="301759" cy="208959"/>
          </a:xfrm>
          <a:custGeom>
            <a:avLst/>
            <a:gdLst/>
            <a:ahLst/>
            <a:cxnLst/>
            <a:rect l="l" t="t" r="r" b="b"/>
            <a:pathLst>
              <a:path w="12958" h="8973" extrusionOk="0">
                <a:moveTo>
                  <a:pt x="2933" y="0"/>
                </a:moveTo>
                <a:lnTo>
                  <a:pt x="1" y="1980"/>
                </a:lnTo>
                <a:lnTo>
                  <a:pt x="8346" y="5514"/>
                </a:lnTo>
                <a:lnTo>
                  <a:pt x="10126" y="8973"/>
                </a:lnTo>
                <a:lnTo>
                  <a:pt x="12958" y="7820"/>
                </a:lnTo>
                <a:cubicBezTo>
                  <a:pt x="12006" y="5840"/>
                  <a:pt x="9600" y="4386"/>
                  <a:pt x="9600" y="4386"/>
                </a:cubicBezTo>
                <a:lnTo>
                  <a:pt x="2933" y="0"/>
                </a:lnTo>
                <a:close/>
              </a:path>
            </a:pathLst>
          </a:custGeom>
          <a:solidFill>
            <a:srgbClr val="F4EF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1" name="Google Shape;1851;p42"/>
          <p:cNvSpPr/>
          <p:nvPr/>
        </p:nvSpPr>
        <p:spPr>
          <a:xfrm>
            <a:off x="2470764" y="3610784"/>
            <a:ext cx="287833" cy="200692"/>
          </a:xfrm>
          <a:custGeom>
            <a:avLst/>
            <a:gdLst/>
            <a:ahLst/>
            <a:cxnLst/>
            <a:rect l="l" t="t" r="r" b="b"/>
            <a:pathLst>
              <a:path w="12360" h="8618" extrusionOk="0">
                <a:moveTo>
                  <a:pt x="4190" y="1"/>
                </a:moveTo>
                <a:cubicBezTo>
                  <a:pt x="0" y="1"/>
                  <a:pt x="254" y="6512"/>
                  <a:pt x="254" y="6512"/>
                </a:cubicBezTo>
                <a:lnTo>
                  <a:pt x="7347" y="8617"/>
                </a:lnTo>
                <a:cubicBezTo>
                  <a:pt x="7347" y="8617"/>
                  <a:pt x="12360" y="2552"/>
                  <a:pt x="6094" y="372"/>
                </a:cubicBezTo>
                <a:cubicBezTo>
                  <a:pt x="5374" y="114"/>
                  <a:pt x="4743" y="1"/>
                  <a:pt x="4190" y="1"/>
                </a:cubicBezTo>
                <a:close/>
              </a:path>
            </a:pathLst>
          </a:custGeom>
          <a:solidFill>
            <a:srgbClr val="F4EF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2" name="Google Shape;1852;p42"/>
          <p:cNvSpPr/>
          <p:nvPr/>
        </p:nvSpPr>
        <p:spPr>
          <a:xfrm>
            <a:off x="2522787" y="3670212"/>
            <a:ext cx="106820" cy="106820"/>
          </a:xfrm>
          <a:custGeom>
            <a:avLst/>
            <a:gdLst/>
            <a:ahLst/>
            <a:cxnLst/>
            <a:rect l="l" t="t" r="r" b="b"/>
            <a:pathLst>
              <a:path w="4587" h="4587" extrusionOk="0">
                <a:moveTo>
                  <a:pt x="2081" y="0"/>
                </a:moveTo>
                <a:cubicBezTo>
                  <a:pt x="0" y="0"/>
                  <a:pt x="201" y="3960"/>
                  <a:pt x="201" y="3960"/>
                </a:cubicBezTo>
                <a:lnTo>
                  <a:pt x="2206" y="3333"/>
                </a:lnTo>
                <a:lnTo>
                  <a:pt x="1354" y="4286"/>
                </a:lnTo>
                <a:lnTo>
                  <a:pt x="3233" y="4587"/>
                </a:lnTo>
                <a:cubicBezTo>
                  <a:pt x="4587" y="1679"/>
                  <a:pt x="4487" y="100"/>
                  <a:pt x="2206" y="0"/>
                </a:cubicBezTo>
                <a:close/>
              </a:path>
            </a:pathLst>
          </a:custGeom>
          <a:solidFill>
            <a:srgbClr val="FFC2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3" name="Google Shape;1853;p42"/>
          <p:cNvSpPr/>
          <p:nvPr/>
        </p:nvSpPr>
        <p:spPr>
          <a:xfrm>
            <a:off x="2479008" y="5053589"/>
            <a:ext cx="201972" cy="59197"/>
          </a:xfrm>
          <a:custGeom>
            <a:avLst/>
            <a:gdLst/>
            <a:ahLst/>
            <a:cxnLst/>
            <a:rect l="l" t="t" r="r" b="b"/>
            <a:pathLst>
              <a:path w="8673" h="2542" extrusionOk="0">
                <a:moveTo>
                  <a:pt x="8118" y="1"/>
                </a:moveTo>
                <a:cubicBezTo>
                  <a:pt x="7385" y="1"/>
                  <a:pt x="5860" y="285"/>
                  <a:pt x="4186" y="745"/>
                </a:cubicBezTo>
                <a:cubicBezTo>
                  <a:pt x="1880" y="1371"/>
                  <a:pt x="1" y="2198"/>
                  <a:pt x="101" y="2424"/>
                </a:cubicBezTo>
                <a:cubicBezTo>
                  <a:pt x="128" y="2504"/>
                  <a:pt x="280" y="2541"/>
                  <a:pt x="536" y="2541"/>
                </a:cubicBezTo>
                <a:cubicBezTo>
                  <a:pt x="1239" y="2541"/>
                  <a:pt x="2721" y="2257"/>
                  <a:pt x="4487" y="1797"/>
                </a:cubicBezTo>
                <a:cubicBezTo>
                  <a:pt x="6793" y="1171"/>
                  <a:pt x="8672" y="444"/>
                  <a:pt x="8572" y="118"/>
                </a:cubicBezTo>
                <a:cubicBezTo>
                  <a:pt x="8545" y="38"/>
                  <a:pt x="8384" y="1"/>
                  <a:pt x="8118" y="1"/>
                </a:cubicBezTo>
                <a:close/>
              </a:path>
            </a:pathLst>
          </a:custGeom>
          <a:solidFill>
            <a:srgbClr val="9AE5C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4" name="Google Shape;1854;p42"/>
          <p:cNvSpPr/>
          <p:nvPr/>
        </p:nvSpPr>
        <p:spPr>
          <a:xfrm>
            <a:off x="2316187" y="4416672"/>
            <a:ext cx="612857" cy="758753"/>
          </a:xfrm>
          <a:custGeom>
            <a:avLst/>
            <a:gdLst/>
            <a:ahLst/>
            <a:cxnLst/>
            <a:rect l="l" t="t" r="r" b="b"/>
            <a:pathLst>
              <a:path w="26317" h="32582" extrusionOk="0">
                <a:moveTo>
                  <a:pt x="26316" y="0"/>
                </a:moveTo>
                <a:lnTo>
                  <a:pt x="0" y="15665"/>
                </a:lnTo>
                <a:lnTo>
                  <a:pt x="2306" y="27795"/>
                </a:lnTo>
                <a:lnTo>
                  <a:pt x="5113" y="32582"/>
                </a:lnTo>
                <a:lnTo>
                  <a:pt x="25790" y="32582"/>
                </a:lnTo>
                <a:lnTo>
                  <a:pt x="26316" y="0"/>
                </a:lnTo>
                <a:close/>
              </a:path>
            </a:pathLst>
          </a:custGeom>
          <a:solidFill>
            <a:srgbClr val="F4F4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5" name="Google Shape;1855;p42"/>
          <p:cNvSpPr/>
          <p:nvPr/>
        </p:nvSpPr>
        <p:spPr>
          <a:xfrm>
            <a:off x="538900" y="3668359"/>
            <a:ext cx="1060530" cy="857161"/>
          </a:xfrm>
          <a:custGeom>
            <a:avLst/>
            <a:gdLst/>
            <a:ahLst/>
            <a:cxnLst/>
            <a:rect l="l" t="t" r="r" b="b"/>
            <a:pathLst>
              <a:path w="27044" h="21858" extrusionOk="0">
                <a:moveTo>
                  <a:pt x="12157" y="0"/>
                </a:moveTo>
                <a:cubicBezTo>
                  <a:pt x="9479" y="0"/>
                  <a:pt x="6750" y="939"/>
                  <a:pt x="4712" y="2637"/>
                </a:cubicBezTo>
                <a:cubicBezTo>
                  <a:pt x="1680" y="5244"/>
                  <a:pt x="1" y="9204"/>
                  <a:pt x="101" y="13189"/>
                </a:cubicBezTo>
                <a:cubicBezTo>
                  <a:pt x="201" y="15569"/>
                  <a:pt x="1053" y="18076"/>
                  <a:pt x="2833" y="19755"/>
                </a:cubicBezTo>
                <a:cubicBezTo>
                  <a:pt x="4387" y="21108"/>
                  <a:pt x="6467" y="21735"/>
                  <a:pt x="8472" y="21835"/>
                </a:cubicBezTo>
                <a:cubicBezTo>
                  <a:pt x="8727" y="21851"/>
                  <a:pt x="8980" y="21858"/>
                  <a:pt x="9232" y="21858"/>
                </a:cubicBezTo>
                <a:cubicBezTo>
                  <a:pt x="11037" y="21858"/>
                  <a:pt x="12775" y="21495"/>
                  <a:pt x="14512" y="21209"/>
                </a:cubicBezTo>
                <a:cubicBezTo>
                  <a:pt x="16918" y="20707"/>
                  <a:pt x="19224" y="20281"/>
                  <a:pt x="21404" y="19329"/>
                </a:cubicBezTo>
                <a:cubicBezTo>
                  <a:pt x="23610" y="18402"/>
                  <a:pt x="25690" y="16948"/>
                  <a:pt x="27043" y="15068"/>
                </a:cubicBezTo>
                <a:lnTo>
                  <a:pt x="26642" y="14542"/>
                </a:lnTo>
                <a:cubicBezTo>
                  <a:pt x="26372" y="15068"/>
                  <a:pt x="25726" y="15340"/>
                  <a:pt x="25105" y="15340"/>
                </a:cubicBezTo>
                <a:cubicBezTo>
                  <a:pt x="24749" y="15340"/>
                  <a:pt x="24401" y="15251"/>
                  <a:pt x="24136" y="15068"/>
                </a:cubicBezTo>
                <a:cubicBezTo>
                  <a:pt x="23284" y="14442"/>
                  <a:pt x="22883" y="13489"/>
                  <a:pt x="22758" y="12562"/>
                </a:cubicBezTo>
                <a:cubicBezTo>
                  <a:pt x="22557" y="11610"/>
                  <a:pt x="22657" y="10557"/>
                  <a:pt x="22657" y="9630"/>
                </a:cubicBezTo>
                <a:cubicBezTo>
                  <a:pt x="22457" y="5670"/>
                  <a:pt x="19625" y="2011"/>
                  <a:pt x="15865" y="657"/>
                </a:cubicBezTo>
                <a:cubicBezTo>
                  <a:pt x="14694" y="213"/>
                  <a:pt x="13431" y="0"/>
                  <a:pt x="12157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6" name="Google Shape;1856;p42"/>
          <p:cNvSpPr/>
          <p:nvPr/>
        </p:nvSpPr>
        <p:spPr>
          <a:xfrm>
            <a:off x="1528280" y="4618638"/>
            <a:ext cx="1357009" cy="477650"/>
          </a:xfrm>
          <a:custGeom>
            <a:avLst/>
            <a:gdLst/>
            <a:ahLst/>
            <a:cxnLst/>
            <a:rect l="l" t="t" r="r" b="b"/>
            <a:pathLst>
              <a:path w="58272" h="20511" extrusionOk="0">
                <a:moveTo>
                  <a:pt x="7080" y="0"/>
                </a:moveTo>
                <a:cubicBezTo>
                  <a:pt x="4976" y="0"/>
                  <a:pt x="3416" y="927"/>
                  <a:pt x="2306" y="2305"/>
                </a:cubicBezTo>
                <a:cubicBezTo>
                  <a:pt x="0" y="5212"/>
                  <a:pt x="2081" y="15037"/>
                  <a:pt x="20677" y="19749"/>
                </a:cubicBezTo>
                <a:cubicBezTo>
                  <a:pt x="22771" y="20276"/>
                  <a:pt x="24870" y="20510"/>
                  <a:pt x="26946" y="20510"/>
                </a:cubicBezTo>
                <a:cubicBezTo>
                  <a:pt x="43311" y="20510"/>
                  <a:pt x="58271" y="5964"/>
                  <a:pt x="58271" y="5964"/>
                </a:cubicBezTo>
                <a:lnTo>
                  <a:pt x="53058" y="626"/>
                </a:lnTo>
                <a:lnTo>
                  <a:pt x="27469" y="7418"/>
                </a:lnTo>
                <a:cubicBezTo>
                  <a:pt x="27469" y="7418"/>
                  <a:pt x="26912" y="7557"/>
                  <a:pt x="25918" y="7557"/>
                </a:cubicBezTo>
                <a:cubicBezTo>
                  <a:pt x="23930" y="7557"/>
                  <a:pt x="20193" y="7000"/>
                  <a:pt x="15665" y="3658"/>
                </a:cubicBezTo>
                <a:cubicBezTo>
                  <a:pt x="12125" y="1033"/>
                  <a:pt x="9300" y="0"/>
                  <a:pt x="7080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7" name="Google Shape;1857;p42"/>
          <p:cNvSpPr/>
          <p:nvPr/>
        </p:nvSpPr>
        <p:spPr>
          <a:xfrm>
            <a:off x="2316187" y="4740009"/>
            <a:ext cx="398659" cy="447679"/>
          </a:xfrm>
          <a:custGeom>
            <a:avLst/>
            <a:gdLst/>
            <a:ahLst/>
            <a:cxnLst/>
            <a:rect l="l" t="t" r="r" b="b"/>
            <a:pathLst>
              <a:path w="17119" h="19224" extrusionOk="0">
                <a:moveTo>
                  <a:pt x="9073" y="0"/>
                </a:moveTo>
                <a:lnTo>
                  <a:pt x="0" y="1780"/>
                </a:lnTo>
                <a:lnTo>
                  <a:pt x="8672" y="19223"/>
                </a:lnTo>
                <a:lnTo>
                  <a:pt x="17118" y="16291"/>
                </a:lnTo>
                <a:lnTo>
                  <a:pt x="9073" y="0"/>
                </a:lnTo>
                <a:close/>
              </a:path>
            </a:pathLst>
          </a:custGeom>
          <a:solidFill>
            <a:srgbClr val="2F84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8" name="Google Shape;1858;p42"/>
          <p:cNvSpPr/>
          <p:nvPr/>
        </p:nvSpPr>
        <p:spPr>
          <a:xfrm>
            <a:off x="1868522" y="3741633"/>
            <a:ext cx="1060536" cy="997613"/>
          </a:xfrm>
          <a:custGeom>
            <a:avLst/>
            <a:gdLst/>
            <a:ahLst/>
            <a:cxnLst/>
            <a:rect l="l" t="t" r="r" b="b"/>
            <a:pathLst>
              <a:path w="45541" h="42839" extrusionOk="0">
                <a:moveTo>
                  <a:pt x="22628" y="0"/>
                </a:moveTo>
                <a:cubicBezTo>
                  <a:pt x="21744" y="0"/>
                  <a:pt x="20850" y="54"/>
                  <a:pt x="19951" y="166"/>
                </a:cubicBezTo>
                <a:cubicBezTo>
                  <a:pt x="8247" y="1745"/>
                  <a:pt x="1" y="12497"/>
                  <a:pt x="1580" y="24201"/>
                </a:cubicBezTo>
                <a:cubicBezTo>
                  <a:pt x="2922" y="34983"/>
                  <a:pt x="12188" y="42839"/>
                  <a:pt x="22812" y="42839"/>
                </a:cubicBezTo>
                <a:cubicBezTo>
                  <a:pt x="23697" y="42839"/>
                  <a:pt x="24590" y="42784"/>
                  <a:pt x="25490" y="42673"/>
                </a:cubicBezTo>
                <a:cubicBezTo>
                  <a:pt x="37294" y="41119"/>
                  <a:pt x="45540" y="30342"/>
                  <a:pt x="43961" y="18662"/>
                </a:cubicBezTo>
                <a:cubicBezTo>
                  <a:pt x="42527" y="7857"/>
                  <a:pt x="33253" y="0"/>
                  <a:pt x="22628" y="0"/>
                </a:cubicBezTo>
                <a:close/>
              </a:path>
            </a:pathLst>
          </a:custGeom>
          <a:solidFill>
            <a:srgbClr val="F4F4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9" name="Google Shape;1859;p42"/>
          <p:cNvSpPr/>
          <p:nvPr/>
        </p:nvSpPr>
        <p:spPr>
          <a:xfrm>
            <a:off x="2350023" y="4156371"/>
            <a:ext cx="199644" cy="204301"/>
          </a:xfrm>
          <a:custGeom>
            <a:avLst/>
            <a:gdLst/>
            <a:ahLst/>
            <a:cxnLst/>
            <a:rect l="l" t="t" r="r" b="b"/>
            <a:pathLst>
              <a:path w="8573" h="8773" extrusionOk="0">
                <a:moveTo>
                  <a:pt x="8146" y="0"/>
                </a:moveTo>
                <a:lnTo>
                  <a:pt x="8146" y="126"/>
                </a:lnTo>
                <a:lnTo>
                  <a:pt x="8146" y="527"/>
                </a:lnTo>
                <a:lnTo>
                  <a:pt x="8146" y="2005"/>
                </a:lnTo>
                <a:cubicBezTo>
                  <a:pt x="8046" y="2632"/>
                  <a:pt x="7946" y="3359"/>
                  <a:pt x="7620" y="4086"/>
                </a:cubicBezTo>
                <a:cubicBezTo>
                  <a:pt x="7520" y="4512"/>
                  <a:pt x="7319" y="4812"/>
                  <a:pt x="7119" y="5238"/>
                </a:cubicBezTo>
                <a:cubicBezTo>
                  <a:pt x="6793" y="5539"/>
                  <a:pt x="6592" y="5965"/>
                  <a:pt x="6266" y="6266"/>
                </a:cubicBezTo>
                <a:cubicBezTo>
                  <a:pt x="5966" y="6592"/>
                  <a:pt x="5540" y="6893"/>
                  <a:pt x="5239" y="7118"/>
                </a:cubicBezTo>
                <a:cubicBezTo>
                  <a:pt x="4813" y="7319"/>
                  <a:pt x="4487" y="7519"/>
                  <a:pt x="4086" y="7745"/>
                </a:cubicBezTo>
                <a:cubicBezTo>
                  <a:pt x="3359" y="8046"/>
                  <a:pt x="2607" y="8271"/>
                  <a:pt x="2106" y="8271"/>
                </a:cubicBezTo>
                <a:cubicBezTo>
                  <a:pt x="1479" y="8371"/>
                  <a:pt x="953" y="8371"/>
                  <a:pt x="627" y="8371"/>
                </a:cubicBezTo>
                <a:cubicBezTo>
                  <a:pt x="427" y="8371"/>
                  <a:pt x="327" y="8271"/>
                  <a:pt x="226" y="8271"/>
                </a:cubicBezTo>
                <a:cubicBezTo>
                  <a:pt x="101" y="8271"/>
                  <a:pt x="1" y="8371"/>
                  <a:pt x="1" y="8371"/>
                </a:cubicBezTo>
                <a:cubicBezTo>
                  <a:pt x="1" y="8371"/>
                  <a:pt x="101" y="8371"/>
                  <a:pt x="226" y="8472"/>
                </a:cubicBezTo>
                <a:cubicBezTo>
                  <a:pt x="226" y="8472"/>
                  <a:pt x="427" y="8572"/>
                  <a:pt x="527" y="8572"/>
                </a:cubicBezTo>
                <a:cubicBezTo>
                  <a:pt x="953" y="8672"/>
                  <a:pt x="1479" y="8772"/>
                  <a:pt x="2106" y="8772"/>
                </a:cubicBezTo>
                <a:cubicBezTo>
                  <a:pt x="2733" y="8672"/>
                  <a:pt x="3560" y="8572"/>
                  <a:pt x="4387" y="8271"/>
                </a:cubicBezTo>
                <a:cubicBezTo>
                  <a:pt x="4713" y="8146"/>
                  <a:pt x="5114" y="7945"/>
                  <a:pt x="5540" y="7645"/>
                </a:cubicBezTo>
                <a:cubicBezTo>
                  <a:pt x="5966" y="7419"/>
                  <a:pt x="6367" y="7118"/>
                  <a:pt x="6693" y="6692"/>
                </a:cubicBezTo>
                <a:cubicBezTo>
                  <a:pt x="7119" y="6391"/>
                  <a:pt x="7319" y="5965"/>
                  <a:pt x="7620" y="5539"/>
                </a:cubicBezTo>
                <a:cubicBezTo>
                  <a:pt x="7845" y="5138"/>
                  <a:pt x="8046" y="4712"/>
                  <a:pt x="8146" y="4286"/>
                </a:cubicBezTo>
                <a:cubicBezTo>
                  <a:pt x="8472" y="3459"/>
                  <a:pt x="8572" y="2732"/>
                  <a:pt x="8572" y="2106"/>
                </a:cubicBezTo>
                <a:cubicBezTo>
                  <a:pt x="8572" y="1379"/>
                  <a:pt x="8472" y="852"/>
                  <a:pt x="8372" y="527"/>
                </a:cubicBezTo>
                <a:cubicBezTo>
                  <a:pt x="8372" y="326"/>
                  <a:pt x="8246" y="226"/>
                  <a:pt x="8246" y="126"/>
                </a:cubicBezTo>
                <a:lnTo>
                  <a:pt x="8146" y="0"/>
                </a:lnTo>
                <a:close/>
              </a:path>
            </a:pathLst>
          </a:custGeom>
          <a:solidFill>
            <a:srgbClr val="39241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0" name="Google Shape;1860;p42"/>
          <p:cNvSpPr/>
          <p:nvPr/>
        </p:nvSpPr>
        <p:spPr>
          <a:xfrm>
            <a:off x="2498266" y="4060383"/>
            <a:ext cx="43804" cy="49020"/>
          </a:xfrm>
          <a:custGeom>
            <a:avLst/>
            <a:gdLst/>
            <a:ahLst/>
            <a:cxnLst/>
            <a:rect l="l" t="t" r="r" b="b"/>
            <a:pathLst>
              <a:path w="1881" h="2105" extrusionOk="0">
                <a:moveTo>
                  <a:pt x="439" y="1"/>
                </a:moveTo>
                <a:cubicBezTo>
                  <a:pt x="361" y="1"/>
                  <a:pt x="289" y="21"/>
                  <a:pt x="226" y="62"/>
                </a:cubicBezTo>
                <a:cubicBezTo>
                  <a:pt x="1" y="162"/>
                  <a:pt x="126" y="789"/>
                  <a:pt x="527" y="1416"/>
                </a:cubicBezTo>
                <a:cubicBezTo>
                  <a:pt x="784" y="1830"/>
                  <a:pt x="1227" y="2105"/>
                  <a:pt x="1501" y="2105"/>
                </a:cubicBezTo>
                <a:cubicBezTo>
                  <a:pt x="1576" y="2105"/>
                  <a:pt x="1637" y="2085"/>
                  <a:pt x="1680" y="2042"/>
                </a:cubicBezTo>
                <a:cubicBezTo>
                  <a:pt x="1880" y="1842"/>
                  <a:pt x="1780" y="1315"/>
                  <a:pt x="1379" y="789"/>
                </a:cubicBezTo>
                <a:cubicBezTo>
                  <a:pt x="1121" y="292"/>
                  <a:pt x="737" y="1"/>
                  <a:pt x="439" y="1"/>
                </a:cubicBezTo>
                <a:close/>
              </a:path>
            </a:pathLst>
          </a:custGeom>
          <a:solidFill>
            <a:srgbClr val="39241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1" name="Google Shape;1861;p42"/>
          <p:cNvSpPr/>
          <p:nvPr/>
        </p:nvSpPr>
        <p:spPr>
          <a:xfrm>
            <a:off x="2209371" y="4258088"/>
            <a:ext cx="43804" cy="50906"/>
          </a:xfrm>
          <a:custGeom>
            <a:avLst/>
            <a:gdLst/>
            <a:ahLst/>
            <a:cxnLst/>
            <a:rect l="l" t="t" r="r" b="b"/>
            <a:pathLst>
              <a:path w="1881" h="2186" extrusionOk="0">
                <a:moveTo>
                  <a:pt x="387" y="0"/>
                </a:moveTo>
                <a:cubicBezTo>
                  <a:pt x="354" y="0"/>
                  <a:pt x="325" y="6"/>
                  <a:pt x="301" y="18"/>
                </a:cubicBezTo>
                <a:cubicBezTo>
                  <a:pt x="1" y="244"/>
                  <a:pt x="101" y="870"/>
                  <a:pt x="502" y="1397"/>
                </a:cubicBezTo>
                <a:cubicBezTo>
                  <a:pt x="840" y="1893"/>
                  <a:pt x="1240" y="2185"/>
                  <a:pt x="1492" y="2185"/>
                </a:cubicBezTo>
                <a:cubicBezTo>
                  <a:pt x="1558" y="2185"/>
                  <a:pt x="1613" y="2165"/>
                  <a:pt x="1655" y="2124"/>
                </a:cubicBezTo>
                <a:cubicBezTo>
                  <a:pt x="1880" y="1898"/>
                  <a:pt x="1755" y="1397"/>
                  <a:pt x="1354" y="870"/>
                </a:cubicBezTo>
                <a:cubicBezTo>
                  <a:pt x="1067" y="319"/>
                  <a:pt x="625" y="0"/>
                  <a:pt x="387" y="0"/>
                </a:cubicBezTo>
                <a:close/>
              </a:path>
            </a:pathLst>
          </a:custGeom>
          <a:solidFill>
            <a:srgbClr val="39241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2" name="Google Shape;1862;p42"/>
          <p:cNvSpPr/>
          <p:nvPr/>
        </p:nvSpPr>
        <p:spPr>
          <a:xfrm>
            <a:off x="2508186" y="4144705"/>
            <a:ext cx="58405" cy="24312"/>
          </a:xfrm>
          <a:custGeom>
            <a:avLst/>
            <a:gdLst/>
            <a:ahLst/>
            <a:cxnLst/>
            <a:rect l="l" t="t" r="r" b="b"/>
            <a:pathLst>
              <a:path w="2508" h="1044" extrusionOk="0">
                <a:moveTo>
                  <a:pt x="1154" y="0"/>
                </a:moveTo>
                <a:cubicBezTo>
                  <a:pt x="728" y="100"/>
                  <a:pt x="427" y="301"/>
                  <a:pt x="201" y="627"/>
                </a:cubicBezTo>
                <a:cubicBezTo>
                  <a:pt x="1" y="827"/>
                  <a:pt x="1" y="1028"/>
                  <a:pt x="101" y="1028"/>
                </a:cubicBezTo>
                <a:cubicBezTo>
                  <a:pt x="112" y="1039"/>
                  <a:pt x="127" y="1044"/>
                  <a:pt x="146" y="1044"/>
                </a:cubicBezTo>
                <a:cubicBezTo>
                  <a:pt x="297" y="1044"/>
                  <a:pt x="696" y="716"/>
                  <a:pt x="1254" y="627"/>
                </a:cubicBezTo>
                <a:cubicBezTo>
                  <a:pt x="1398" y="598"/>
                  <a:pt x="1536" y="588"/>
                  <a:pt x="1665" y="588"/>
                </a:cubicBezTo>
                <a:cubicBezTo>
                  <a:pt x="1991" y="588"/>
                  <a:pt x="2259" y="653"/>
                  <a:pt x="2404" y="653"/>
                </a:cubicBezTo>
                <a:cubicBezTo>
                  <a:pt x="2453" y="653"/>
                  <a:pt x="2488" y="646"/>
                  <a:pt x="2507" y="627"/>
                </a:cubicBezTo>
                <a:cubicBezTo>
                  <a:pt x="2507" y="501"/>
                  <a:pt x="2407" y="301"/>
                  <a:pt x="2206" y="201"/>
                </a:cubicBezTo>
                <a:cubicBezTo>
                  <a:pt x="1981" y="100"/>
                  <a:pt x="1580" y="0"/>
                  <a:pt x="1154" y="0"/>
                </a:cubicBezTo>
                <a:close/>
              </a:path>
            </a:pathLst>
          </a:custGeom>
          <a:solidFill>
            <a:srgbClr val="39241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3" name="Google Shape;1863;p42"/>
          <p:cNvSpPr/>
          <p:nvPr/>
        </p:nvSpPr>
        <p:spPr>
          <a:xfrm>
            <a:off x="2561885" y="4027968"/>
            <a:ext cx="131342" cy="109172"/>
          </a:xfrm>
          <a:custGeom>
            <a:avLst/>
            <a:gdLst/>
            <a:ahLst/>
            <a:cxnLst/>
            <a:rect l="l" t="t" r="r" b="b"/>
            <a:pathLst>
              <a:path w="5640" h="4688" extrusionOk="0">
                <a:moveTo>
                  <a:pt x="3234" y="1"/>
                </a:moveTo>
                <a:cubicBezTo>
                  <a:pt x="2607" y="1"/>
                  <a:pt x="1981" y="101"/>
                  <a:pt x="1454" y="502"/>
                </a:cubicBezTo>
                <a:cubicBezTo>
                  <a:pt x="301" y="1354"/>
                  <a:pt x="1" y="2808"/>
                  <a:pt x="627" y="3860"/>
                </a:cubicBezTo>
                <a:cubicBezTo>
                  <a:pt x="928" y="4387"/>
                  <a:pt x="1554" y="4687"/>
                  <a:pt x="2281" y="4687"/>
                </a:cubicBezTo>
                <a:cubicBezTo>
                  <a:pt x="2808" y="4687"/>
                  <a:pt x="3434" y="4487"/>
                  <a:pt x="4061" y="4061"/>
                </a:cubicBezTo>
                <a:cubicBezTo>
                  <a:pt x="5214" y="3234"/>
                  <a:pt x="5640" y="1655"/>
                  <a:pt x="4913" y="727"/>
                </a:cubicBezTo>
                <a:cubicBezTo>
                  <a:pt x="4487" y="201"/>
                  <a:pt x="3860" y="1"/>
                  <a:pt x="3234" y="1"/>
                </a:cubicBezTo>
                <a:close/>
              </a:path>
            </a:pathLst>
          </a:custGeom>
          <a:solidFill>
            <a:srgbClr val="FFC2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4" name="Google Shape;1864;p42"/>
          <p:cNvSpPr/>
          <p:nvPr/>
        </p:nvSpPr>
        <p:spPr>
          <a:xfrm>
            <a:off x="2133502" y="4329113"/>
            <a:ext cx="134252" cy="109754"/>
          </a:xfrm>
          <a:custGeom>
            <a:avLst/>
            <a:gdLst/>
            <a:ahLst/>
            <a:cxnLst/>
            <a:rect l="l" t="t" r="r" b="b"/>
            <a:pathLst>
              <a:path w="5765" h="4713" extrusionOk="0">
                <a:moveTo>
                  <a:pt x="3259" y="1"/>
                </a:moveTo>
                <a:cubicBezTo>
                  <a:pt x="2732" y="1"/>
                  <a:pt x="2106" y="227"/>
                  <a:pt x="1579" y="527"/>
                </a:cubicBezTo>
                <a:cubicBezTo>
                  <a:pt x="427" y="1354"/>
                  <a:pt x="0" y="2833"/>
                  <a:pt x="752" y="3861"/>
                </a:cubicBezTo>
                <a:cubicBezTo>
                  <a:pt x="1053" y="4387"/>
                  <a:pt x="1680" y="4713"/>
                  <a:pt x="2407" y="4713"/>
                </a:cubicBezTo>
                <a:cubicBezTo>
                  <a:pt x="2933" y="4713"/>
                  <a:pt x="3559" y="4487"/>
                  <a:pt x="4086" y="4086"/>
                </a:cubicBezTo>
                <a:cubicBezTo>
                  <a:pt x="5339" y="3234"/>
                  <a:pt x="5765" y="1780"/>
                  <a:pt x="5013" y="728"/>
                </a:cubicBezTo>
                <a:cubicBezTo>
                  <a:pt x="4612" y="327"/>
                  <a:pt x="3985" y="1"/>
                  <a:pt x="3259" y="1"/>
                </a:cubicBezTo>
                <a:close/>
              </a:path>
            </a:pathLst>
          </a:custGeom>
          <a:solidFill>
            <a:srgbClr val="FFC2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5" name="Google Shape;1865;p42"/>
          <p:cNvSpPr/>
          <p:nvPr/>
        </p:nvSpPr>
        <p:spPr>
          <a:xfrm>
            <a:off x="2340685" y="4192419"/>
            <a:ext cx="155281" cy="111244"/>
          </a:xfrm>
          <a:custGeom>
            <a:avLst/>
            <a:gdLst/>
            <a:ahLst/>
            <a:cxnLst/>
            <a:rect l="l" t="t" r="r" b="b"/>
            <a:pathLst>
              <a:path w="6668" h="4777" extrusionOk="0">
                <a:moveTo>
                  <a:pt x="4444" y="1"/>
                </a:moveTo>
                <a:cubicBezTo>
                  <a:pt x="3783" y="1"/>
                  <a:pt x="3024" y="210"/>
                  <a:pt x="2282" y="658"/>
                </a:cubicBezTo>
                <a:cubicBezTo>
                  <a:pt x="728" y="1485"/>
                  <a:pt x="1" y="3064"/>
                  <a:pt x="502" y="3991"/>
                </a:cubicBezTo>
                <a:cubicBezTo>
                  <a:pt x="844" y="4511"/>
                  <a:pt x="1499" y="4777"/>
                  <a:pt x="2281" y="4777"/>
                </a:cubicBezTo>
                <a:cubicBezTo>
                  <a:pt x="2931" y="4777"/>
                  <a:pt x="3669" y="4593"/>
                  <a:pt x="4387" y="4217"/>
                </a:cubicBezTo>
                <a:cubicBezTo>
                  <a:pt x="5941" y="3264"/>
                  <a:pt x="6667" y="1811"/>
                  <a:pt x="6141" y="758"/>
                </a:cubicBezTo>
                <a:cubicBezTo>
                  <a:pt x="5809" y="267"/>
                  <a:pt x="5189" y="1"/>
                  <a:pt x="4444" y="1"/>
                </a:cubicBezTo>
                <a:close/>
              </a:path>
            </a:pathLst>
          </a:custGeom>
          <a:solidFill>
            <a:srgbClr val="39241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6" name="Google Shape;1866;p42"/>
          <p:cNvSpPr/>
          <p:nvPr/>
        </p:nvSpPr>
        <p:spPr>
          <a:xfrm>
            <a:off x="1711849" y="4027549"/>
            <a:ext cx="239582" cy="209541"/>
          </a:xfrm>
          <a:custGeom>
            <a:avLst/>
            <a:gdLst/>
            <a:ahLst/>
            <a:cxnLst/>
            <a:rect l="l" t="t" r="r" b="b"/>
            <a:pathLst>
              <a:path w="10288" h="8998" extrusionOk="0">
                <a:moveTo>
                  <a:pt x="5649" y="0"/>
                </a:moveTo>
                <a:cubicBezTo>
                  <a:pt x="4209" y="0"/>
                  <a:pt x="2781" y="742"/>
                  <a:pt x="1942" y="3151"/>
                </a:cubicBezTo>
                <a:cubicBezTo>
                  <a:pt x="1" y="8667"/>
                  <a:pt x="6235" y="8997"/>
                  <a:pt x="7756" y="8997"/>
                </a:cubicBezTo>
                <a:cubicBezTo>
                  <a:pt x="7963" y="8997"/>
                  <a:pt x="8082" y="8991"/>
                  <a:pt x="8082" y="8991"/>
                </a:cubicBezTo>
                <a:lnTo>
                  <a:pt x="10288" y="1898"/>
                </a:lnTo>
                <a:cubicBezTo>
                  <a:pt x="10288" y="1898"/>
                  <a:pt x="7953" y="0"/>
                  <a:pt x="5649" y="0"/>
                </a:cubicBezTo>
                <a:close/>
              </a:path>
            </a:pathLst>
          </a:custGeom>
          <a:solidFill>
            <a:srgbClr val="F4EF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7" name="Google Shape;1867;p42"/>
          <p:cNvSpPr/>
          <p:nvPr/>
        </p:nvSpPr>
        <p:spPr>
          <a:xfrm>
            <a:off x="1783316" y="4074076"/>
            <a:ext cx="129013" cy="111501"/>
          </a:xfrm>
          <a:custGeom>
            <a:avLst/>
            <a:gdLst/>
            <a:ahLst/>
            <a:cxnLst/>
            <a:rect l="l" t="t" r="r" b="b"/>
            <a:pathLst>
              <a:path w="5540" h="4788" extrusionOk="0">
                <a:moveTo>
                  <a:pt x="3033" y="1"/>
                </a:moveTo>
                <a:cubicBezTo>
                  <a:pt x="2307" y="1"/>
                  <a:pt x="1580" y="402"/>
                  <a:pt x="1053" y="1780"/>
                </a:cubicBezTo>
                <a:cubicBezTo>
                  <a:pt x="1" y="4487"/>
                  <a:pt x="2933" y="4788"/>
                  <a:pt x="4086" y="4788"/>
                </a:cubicBezTo>
                <a:lnTo>
                  <a:pt x="4512" y="4788"/>
                </a:lnTo>
                <a:lnTo>
                  <a:pt x="2733" y="3334"/>
                </a:lnTo>
                <a:lnTo>
                  <a:pt x="4287" y="3334"/>
                </a:lnTo>
                <a:lnTo>
                  <a:pt x="3760" y="1880"/>
                </a:lnTo>
                <a:lnTo>
                  <a:pt x="3760" y="1880"/>
                </a:lnTo>
                <a:lnTo>
                  <a:pt x="5339" y="3033"/>
                </a:lnTo>
                <a:lnTo>
                  <a:pt x="5540" y="1153"/>
                </a:lnTo>
                <a:cubicBezTo>
                  <a:pt x="5540" y="1153"/>
                  <a:pt x="4287" y="1"/>
                  <a:pt x="3033" y="1"/>
                </a:cubicBezTo>
                <a:close/>
              </a:path>
            </a:pathLst>
          </a:custGeom>
          <a:solidFill>
            <a:srgbClr val="FFC2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8" name="Google Shape;1868;p42"/>
          <p:cNvSpPr/>
          <p:nvPr/>
        </p:nvSpPr>
        <p:spPr>
          <a:xfrm>
            <a:off x="2058216" y="4098015"/>
            <a:ext cx="919274" cy="698555"/>
          </a:xfrm>
          <a:custGeom>
            <a:avLst/>
            <a:gdLst/>
            <a:ahLst/>
            <a:cxnLst/>
            <a:rect l="l" t="t" r="r" b="b"/>
            <a:pathLst>
              <a:path w="39475" h="29997" extrusionOk="0">
                <a:moveTo>
                  <a:pt x="35088" y="0"/>
                </a:moveTo>
                <a:cubicBezTo>
                  <a:pt x="23058" y="19885"/>
                  <a:pt x="8154" y="21979"/>
                  <a:pt x="2411" y="21979"/>
                </a:cubicBezTo>
                <a:cubicBezTo>
                  <a:pt x="880" y="21979"/>
                  <a:pt x="1" y="21830"/>
                  <a:pt x="0" y="21830"/>
                </a:cubicBezTo>
                <a:lnTo>
                  <a:pt x="0" y="21830"/>
                </a:lnTo>
                <a:cubicBezTo>
                  <a:pt x="101" y="21930"/>
                  <a:pt x="101" y="22156"/>
                  <a:pt x="101" y="22256"/>
                </a:cubicBezTo>
                <a:cubicBezTo>
                  <a:pt x="699" y="26732"/>
                  <a:pt x="4453" y="29997"/>
                  <a:pt x="8872" y="29997"/>
                </a:cubicBezTo>
                <a:cubicBezTo>
                  <a:pt x="9080" y="29997"/>
                  <a:pt x="9289" y="29990"/>
                  <a:pt x="9499" y="29975"/>
                </a:cubicBezTo>
                <a:cubicBezTo>
                  <a:pt x="25790" y="29248"/>
                  <a:pt x="33935" y="19424"/>
                  <a:pt x="37394" y="13684"/>
                </a:cubicBezTo>
                <a:cubicBezTo>
                  <a:pt x="39374" y="10251"/>
                  <a:pt x="39474" y="5965"/>
                  <a:pt x="37394" y="2632"/>
                </a:cubicBezTo>
                <a:cubicBezTo>
                  <a:pt x="36341" y="752"/>
                  <a:pt x="35088" y="0"/>
                  <a:pt x="35088" y="0"/>
                </a:cubicBezTo>
                <a:close/>
              </a:path>
            </a:pathLst>
          </a:custGeom>
          <a:solidFill>
            <a:srgbClr val="2F84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9" name="Google Shape;1869;p42"/>
          <p:cNvSpPr/>
          <p:nvPr/>
        </p:nvSpPr>
        <p:spPr>
          <a:xfrm>
            <a:off x="2530378" y="4747577"/>
            <a:ext cx="11690" cy="24545"/>
          </a:xfrm>
          <a:custGeom>
            <a:avLst/>
            <a:gdLst/>
            <a:ahLst/>
            <a:cxnLst/>
            <a:rect l="l" t="t" r="r" b="b"/>
            <a:pathLst>
              <a:path w="502" h="1054" extrusionOk="0">
                <a:moveTo>
                  <a:pt x="0" y="1"/>
                </a:moveTo>
                <a:lnTo>
                  <a:pt x="501" y="1054"/>
                </a:lnTo>
                <a:lnTo>
                  <a:pt x="501" y="1054"/>
                </a:lnTo>
                <a:lnTo>
                  <a:pt x="100" y="1"/>
                </a:lnTo>
                <a:close/>
              </a:path>
            </a:pathLst>
          </a:custGeom>
          <a:solidFill>
            <a:srgbClr val="BFB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0" name="Google Shape;1870;p42"/>
          <p:cNvSpPr/>
          <p:nvPr/>
        </p:nvSpPr>
        <p:spPr>
          <a:xfrm>
            <a:off x="2323173" y="4747577"/>
            <a:ext cx="224165" cy="89913"/>
          </a:xfrm>
          <a:custGeom>
            <a:avLst/>
            <a:gdLst/>
            <a:ahLst/>
            <a:cxnLst/>
            <a:rect l="l" t="t" r="r" b="b"/>
            <a:pathLst>
              <a:path w="9626" h="3861" extrusionOk="0">
                <a:moveTo>
                  <a:pt x="8898" y="1"/>
                </a:moveTo>
                <a:cubicBezTo>
                  <a:pt x="4387" y="1881"/>
                  <a:pt x="226" y="1981"/>
                  <a:pt x="1" y="1981"/>
                </a:cubicBezTo>
                <a:lnTo>
                  <a:pt x="953" y="3861"/>
                </a:lnTo>
                <a:lnTo>
                  <a:pt x="1154" y="3861"/>
                </a:lnTo>
                <a:cubicBezTo>
                  <a:pt x="4186" y="3861"/>
                  <a:pt x="7119" y="3134"/>
                  <a:pt x="9625" y="1555"/>
                </a:cubicBezTo>
                <a:lnTo>
                  <a:pt x="9399" y="1054"/>
                </a:lnTo>
                <a:lnTo>
                  <a:pt x="8898" y="1"/>
                </a:lnTo>
                <a:close/>
              </a:path>
            </a:pathLst>
          </a:custGeom>
          <a:solidFill>
            <a:srgbClr val="16696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1" name="Google Shape;1871;p42"/>
          <p:cNvSpPr/>
          <p:nvPr/>
        </p:nvSpPr>
        <p:spPr>
          <a:xfrm>
            <a:off x="2323173" y="4747577"/>
            <a:ext cx="209564" cy="46133"/>
          </a:xfrm>
          <a:custGeom>
            <a:avLst/>
            <a:gdLst/>
            <a:ahLst/>
            <a:cxnLst/>
            <a:rect l="l" t="t" r="r" b="b"/>
            <a:pathLst>
              <a:path w="8999" h="1981" extrusionOk="0">
                <a:moveTo>
                  <a:pt x="1" y="1981"/>
                </a:moveTo>
                <a:lnTo>
                  <a:pt x="1" y="1981"/>
                </a:lnTo>
                <a:lnTo>
                  <a:pt x="1" y="1981"/>
                </a:lnTo>
                <a:lnTo>
                  <a:pt x="1" y="1981"/>
                </a:lnTo>
                <a:close/>
                <a:moveTo>
                  <a:pt x="8998" y="1"/>
                </a:moveTo>
                <a:lnTo>
                  <a:pt x="8998" y="1"/>
                </a:lnTo>
                <a:lnTo>
                  <a:pt x="8998" y="1"/>
                </a:lnTo>
                <a:close/>
              </a:path>
            </a:pathLst>
          </a:custGeom>
          <a:solidFill>
            <a:srgbClr val="4880B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2" name="Google Shape;1872;p42"/>
          <p:cNvSpPr/>
          <p:nvPr/>
        </p:nvSpPr>
        <p:spPr>
          <a:xfrm>
            <a:off x="2078057" y="3649417"/>
            <a:ext cx="225889" cy="198852"/>
          </a:xfrm>
          <a:custGeom>
            <a:avLst/>
            <a:gdLst/>
            <a:ahLst/>
            <a:cxnLst/>
            <a:rect l="l" t="t" r="r" b="b"/>
            <a:pathLst>
              <a:path w="9700" h="8539" extrusionOk="0">
                <a:moveTo>
                  <a:pt x="4398" y="2496"/>
                </a:moveTo>
                <a:cubicBezTo>
                  <a:pt x="4678" y="2684"/>
                  <a:pt x="4925" y="2922"/>
                  <a:pt x="5113" y="3199"/>
                </a:cubicBezTo>
                <a:cubicBezTo>
                  <a:pt x="5414" y="3500"/>
                  <a:pt x="5514" y="3926"/>
                  <a:pt x="5514" y="4226"/>
                </a:cubicBezTo>
                <a:cubicBezTo>
                  <a:pt x="5640" y="4552"/>
                  <a:pt x="5414" y="4753"/>
                  <a:pt x="5113" y="4753"/>
                </a:cubicBezTo>
                <a:cubicBezTo>
                  <a:pt x="4788" y="4753"/>
                  <a:pt x="4587" y="4552"/>
                  <a:pt x="4487" y="4226"/>
                </a:cubicBezTo>
                <a:cubicBezTo>
                  <a:pt x="4261" y="4026"/>
                  <a:pt x="4261" y="3600"/>
                  <a:pt x="4261" y="3299"/>
                </a:cubicBezTo>
                <a:cubicBezTo>
                  <a:pt x="4261" y="3014"/>
                  <a:pt x="4311" y="2744"/>
                  <a:pt x="4398" y="2496"/>
                </a:cubicBezTo>
                <a:close/>
                <a:moveTo>
                  <a:pt x="7211" y="0"/>
                </a:moveTo>
                <a:cubicBezTo>
                  <a:pt x="6896" y="0"/>
                  <a:pt x="6560" y="49"/>
                  <a:pt x="6266" y="166"/>
                </a:cubicBezTo>
                <a:cubicBezTo>
                  <a:pt x="5640" y="266"/>
                  <a:pt x="5113" y="693"/>
                  <a:pt x="4587" y="1219"/>
                </a:cubicBezTo>
                <a:cubicBezTo>
                  <a:pt x="4456" y="1373"/>
                  <a:pt x="4327" y="1551"/>
                  <a:pt x="4212" y="1747"/>
                </a:cubicBezTo>
                <a:lnTo>
                  <a:pt x="4212" y="1747"/>
                </a:lnTo>
                <a:cubicBezTo>
                  <a:pt x="3933" y="1631"/>
                  <a:pt x="3638" y="1552"/>
                  <a:pt x="3334" y="1520"/>
                </a:cubicBezTo>
                <a:cubicBezTo>
                  <a:pt x="3209" y="1490"/>
                  <a:pt x="3086" y="1478"/>
                  <a:pt x="2965" y="1478"/>
                </a:cubicBezTo>
                <a:cubicBezTo>
                  <a:pt x="2671" y="1478"/>
                  <a:pt x="2382" y="1549"/>
                  <a:pt x="2081" y="1620"/>
                </a:cubicBezTo>
                <a:cubicBezTo>
                  <a:pt x="1655" y="1720"/>
                  <a:pt x="1254" y="1946"/>
                  <a:pt x="928" y="2246"/>
                </a:cubicBezTo>
                <a:cubicBezTo>
                  <a:pt x="301" y="2773"/>
                  <a:pt x="1" y="3600"/>
                  <a:pt x="1" y="4352"/>
                </a:cubicBezTo>
                <a:cubicBezTo>
                  <a:pt x="1" y="5079"/>
                  <a:pt x="301" y="5705"/>
                  <a:pt x="627" y="6106"/>
                </a:cubicBezTo>
                <a:cubicBezTo>
                  <a:pt x="928" y="6632"/>
                  <a:pt x="1254" y="7059"/>
                  <a:pt x="1554" y="7359"/>
                </a:cubicBezTo>
                <a:cubicBezTo>
                  <a:pt x="1980" y="7685"/>
                  <a:pt x="2281" y="7886"/>
                  <a:pt x="2507" y="8111"/>
                </a:cubicBezTo>
                <a:cubicBezTo>
                  <a:pt x="2919" y="8359"/>
                  <a:pt x="3213" y="8538"/>
                  <a:pt x="3360" y="8538"/>
                </a:cubicBezTo>
                <a:cubicBezTo>
                  <a:pt x="3392" y="8538"/>
                  <a:pt x="3416" y="8530"/>
                  <a:pt x="3434" y="8512"/>
                </a:cubicBezTo>
                <a:cubicBezTo>
                  <a:pt x="3434" y="8512"/>
                  <a:pt x="3133" y="8312"/>
                  <a:pt x="2607" y="7886"/>
                </a:cubicBezTo>
                <a:cubicBezTo>
                  <a:pt x="2381" y="7685"/>
                  <a:pt x="2081" y="7485"/>
                  <a:pt x="1880" y="7159"/>
                </a:cubicBezTo>
                <a:cubicBezTo>
                  <a:pt x="1554" y="6858"/>
                  <a:pt x="1254" y="6432"/>
                  <a:pt x="928" y="5906"/>
                </a:cubicBezTo>
                <a:cubicBezTo>
                  <a:pt x="727" y="5480"/>
                  <a:pt x="502" y="4853"/>
                  <a:pt x="502" y="4352"/>
                </a:cubicBezTo>
                <a:cubicBezTo>
                  <a:pt x="502" y="3725"/>
                  <a:pt x="828" y="3099"/>
                  <a:pt x="1354" y="2673"/>
                </a:cubicBezTo>
                <a:cubicBezTo>
                  <a:pt x="1554" y="2472"/>
                  <a:pt x="1880" y="2246"/>
                  <a:pt x="2181" y="2146"/>
                </a:cubicBezTo>
                <a:cubicBezTo>
                  <a:pt x="2507" y="2046"/>
                  <a:pt x="2908" y="2046"/>
                  <a:pt x="3234" y="2046"/>
                </a:cubicBezTo>
                <a:cubicBezTo>
                  <a:pt x="3481" y="2080"/>
                  <a:pt x="3729" y="2152"/>
                  <a:pt x="3964" y="2257"/>
                </a:cubicBezTo>
                <a:lnTo>
                  <a:pt x="3964" y="2257"/>
                </a:lnTo>
                <a:cubicBezTo>
                  <a:pt x="3839" y="2579"/>
                  <a:pt x="3760" y="2932"/>
                  <a:pt x="3760" y="3299"/>
                </a:cubicBezTo>
                <a:cubicBezTo>
                  <a:pt x="3760" y="3600"/>
                  <a:pt x="3760" y="4126"/>
                  <a:pt x="3960" y="4552"/>
                </a:cubicBezTo>
                <a:cubicBezTo>
                  <a:pt x="4061" y="4753"/>
                  <a:pt x="4161" y="4978"/>
                  <a:pt x="4387" y="5079"/>
                </a:cubicBezTo>
                <a:cubicBezTo>
                  <a:pt x="4587" y="5179"/>
                  <a:pt x="4888" y="5279"/>
                  <a:pt x="5113" y="5279"/>
                </a:cubicBezTo>
                <a:cubicBezTo>
                  <a:pt x="5414" y="5279"/>
                  <a:pt x="5740" y="5179"/>
                  <a:pt x="5940" y="4978"/>
                </a:cubicBezTo>
                <a:cubicBezTo>
                  <a:pt x="6041" y="4753"/>
                  <a:pt x="6141" y="4452"/>
                  <a:pt x="6141" y="4226"/>
                </a:cubicBezTo>
                <a:cubicBezTo>
                  <a:pt x="6141" y="3725"/>
                  <a:pt x="5940" y="3299"/>
                  <a:pt x="5640" y="2873"/>
                </a:cubicBezTo>
                <a:cubicBezTo>
                  <a:pt x="5380" y="2514"/>
                  <a:pt x="5041" y="2204"/>
                  <a:pt x="4653" y="1971"/>
                </a:cubicBezTo>
                <a:lnTo>
                  <a:pt x="4653" y="1971"/>
                </a:lnTo>
                <a:cubicBezTo>
                  <a:pt x="4759" y="1803"/>
                  <a:pt x="4881" y="1652"/>
                  <a:pt x="5013" y="1520"/>
                </a:cubicBezTo>
                <a:cubicBezTo>
                  <a:pt x="5314" y="993"/>
                  <a:pt x="5840" y="693"/>
                  <a:pt x="6366" y="467"/>
                </a:cubicBezTo>
                <a:cubicBezTo>
                  <a:pt x="6893" y="367"/>
                  <a:pt x="7394" y="367"/>
                  <a:pt x="7820" y="367"/>
                </a:cubicBezTo>
                <a:cubicBezTo>
                  <a:pt x="8246" y="467"/>
                  <a:pt x="8547" y="592"/>
                  <a:pt x="8873" y="693"/>
                </a:cubicBezTo>
                <a:cubicBezTo>
                  <a:pt x="9333" y="955"/>
                  <a:pt x="9544" y="1237"/>
                  <a:pt x="9657" y="1237"/>
                </a:cubicBezTo>
                <a:cubicBezTo>
                  <a:pt x="9673" y="1237"/>
                  <a:pt x="9687" y="1232"/>
                  <a:pt x="9700" y="1219"/>
                </a:cubicBezTo>
                <a:cubicBezTo>
                  <a:pt x="9700" y="1219"/>
                  <a:pt x="9499" y="893"/>
                  <a:pt x="8973" y="592"/>
                </a:cubicBezTo>
                <a:cubicBezTo>
                  <a:pt x="8647" y="367"/>
                  <a:pt x="8346" y="166"/>
                  <a:pt x="7820" y="66"/>
                </a:cubicBezTo>
                <a:cubicBezTo>
                  <a:pt x="7644" y="24"/>
                  <a:pt x="7433" y="0"/>
                  <a:pt x="7211" y="0"/>
                </a:cubicBezTo>
                <a:close/>
              </a:path>
            </a:pathLst>
          </a:custGeom>
          <a:solidFill>
            <a:srgbClr val="F4EF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3" name="Google Shape;1873;p42"/>
          <p:cNvSpPr txBox="1"/>
          <p:nvPr/>
        </p:nvSpPr>
        <p:spPr>
          <a:xfrm>
            <a:off x="481488" y="3656009"/>
            <a:ext cx="948000" cy="9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3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874" name="Google Shape;1874;p42"/>
          <p:cNvSpPr/>
          <p:nvPr/>
        </p:nvSpPr>
        <p:spPr>
          <a:xfrm>
            <a:off x="1406886" y="3123345"/>
            <a:ext cx="765763" cy="504128"/>
          </a:xfrm>
          <a:custGeom>
            <a:avLst/>
            <a:gdLst/>
            <a:ahLst/>
            <a:cxnLst/>
            <a:rect l="l" t="t" r="r" b="b"/>
            <a:pathLst>
              <a:path w="32883" h="21648" extrusionOk="0">
                <a:moveTo>
                  <a:pt x="26617" y="0"/>
                </a:moveTo>
                <a:cubicBezTo>
                  <a:pt x="26617" y="0"/>
                  <a:pt x="24601" y="11142"/>
                  <a:pt x="14104" y="11142"/>
                </a:cubicBezTo>
                <a:cubicBezTo>
                  <a:pt x="11514" y="11142"/>
                  <a:pt x="8407" y="10464"/>
                  <a:pt x="4687" y="8772"/>
                </a:cubicBezTo>
                <a:lnTo>
                  <a:pt x="0" y="17644"/>
                </a:lnTo>
                <a:cubicBezTo>
                  <a:pt x="0" y="17644"/>
                  <a:pt x="7785" y="21648"/>
                  <a:pt x="16278" y="21648"/>
                </a:cubicBezTo>
                <a:cubicBezTo>
                  <a:pt x="21158" y="21648"/>
                  <a:pt x="26271" y="20327"/>
                  <a:pt x="30276" y="16166"/>
                </a:cubicBezTo>
                <a:lnTo>
                  <a:pt x="32883" y="11153"/>
                </a:lnTo>
                <a:lnTo>
                  <a:pt x="26617" y="0"/>
                </a:lnTo>
                <a:close/>
              </a:path>
            </a:pathLst>
          </a:custGeom>
          <a:solidFill>
            <a:srgbClr val="FE32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5" name="Google Shape;1875;p42"/>
          <p:cNvSpPr/>
          <p:nvPr/>
        </p:nvSpPr>
        <p:spPr>
          <a:xfrm>
            <a:off x="1905292" y="2309330"/>
            <a:ext cx="1079795" cy="995005"/>
          </a:xfrm>
          <a:custGeom>
            <a:avLst/>
            <a:gdLst/>
            <a:ahLst/>
            <a:cxnLst/>
            <a:rect l="l" t="t" r="r" b="b"/>
            <a:pathLst>
              <a:path w="46368" h="42727" extrusionOk="0">
                <a:moveTo>
                  <a:pt x="23286" y="1"/>
                </a:moveTo>
                <a:cubicBezTo>
                  <a:pt x="21981" y="1"/>
                  <a:pt x="20657" y="121"/>
                  <a:pt x="19324" y="370"/>
                </a:cubicBezTo>
                <a:cubicBezTo>
                  <a:pt x="7720" y="2475"/>
                  <a:pt x="1" y="13653"/>
                  <a:pt x="2181" y="25232"/>
                </a:cubicBezTo>
                <a:cubicBezTo>
                  <a:pt x="4044" y="35500"/>
                  <a:pt x="12991" y="42726"/>
                  <a:pt x="23066" y="42726"/>
                </a:cubicBezTo>
                <a:cubicBezTo>
                  <a:pt x="24377" y="42726"/>
                  <a:pt x="25708" y="42604"/>
                  <a:pt x="27044" y="42350"/>
                </a:cubicBezTo>
                <a:cubicBezTo>
                  <a:pt x="38623" y="40270"/>
                  <a:pt x="46367" y="29092"/>
                  <a:pt x="44262" y="17513"/>
                </a:cubicBezTo>
                <a:cubicBezTo>
                  <a:pt x="42330" y="7232"/>
                  <a:pt x="33415" y="1"/>
                  <a:pt x="23286" y="1"/>
                </a:cubicBezTo>
                <a:close/>
              </a:path>
            </a:pathLst>
          </a:custGeom>
          <a:solidFill>
            <a:srgbClr val="FFC2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6" name="Google Shape;1876;p42"/>
          <p:cNvSpPr/>
          <p:nvPr/>
        </p:nvSpPr>
        <p:spPr>
          <a:xfrm>
            <a:off x="1992850" y="2417731"/>
            <a:ext cx="1138130" cy="1095584"/>
          </a:xfrm>
          <a:custGeom>
            <a:avLst/>
            <a:gdLst/>
            <a:ahLst/>
            <a:cxnLst/>
            <a:rect l="l" t="t" r="r" b="b"/>
            <a:pathLst>
              <a:path w="48873" h="47046" extrusionOk="0">
                <a:moveTo>
                  <a:pt x="32782" y="0"/>
                </a:moveTo>
                <a:cubicBezTo>
                  <a:pt x="32782" y="0"/>
                  <a:pt x="32256" y="8572"/>
                  <a:pt x="23284" y="17444"/>
                </a:cubicBezTo>
                <a:cubicBezTo>
                  <a:pt x="14311" y="26216"/>
                  <a:pt x="0" y="25289"/>
                  <a:pt x="101" y="25915"/>
                </a:cubicBezTo>
                <a:cubicBezTo>
                  <a:pt x="5086" y="43551"/>
                  <a:pt x="10501" y="47045"/>
                  <a:pt x="14667" y="47045"/>
                </a:cubicBezTo>
                <a:cubicBezTo>
                  <a:pt x="16617" y="47045"/>
                  <a:pt x="18294" y="46280"/>
                  <a:pt x="19524" y="45840"/>
                </a:cubicBezTo>
                <a:cubicBezTo>
                  <a:pt x="23384" y="44587"/>
                  <a:pt x="23183" y="39073"/>
                  <a:pt x="23183" y="39073"/>
                </a:cubicBezTo>
                <a:lnTo>
                  <a:pt x="23183" y="39073"/>
                </a:lnTo>
                <a:cubicBezTo>
                  <a:pt x="23184" y="39073"/>
                  <a:pt x="27196" y="42359"/>
                  <a:pt x="32298" y="42359"/>
                </a:cubicBezTo>
                <a:cubicBezTo>
                  <a:pt x="33623" y="42359"/>
                  <a:pt x="35021" y="42137"/>
                  <a:pt x="36442" y="41579"/>
                </a:cubicBezTo>
                <a:cubicBezTo>
                  <a:pt x="43334" y="38848"/>
                  <a:pt x="38622" y="29549"/>
                  <a:pt x="38622" y="29549"/>
                </a:cubicBezTo>
                <a:cubicBezTo>
                  <a:pt x="38622" y="29549"/>
                  <a:pt x="46367" y="29249"/>
                  <a:pt x="47620" y="22256"/>
                </a:cubicBezTo>
                <a:cubicBezTo>
                  <a:pt x="48873" y="15364"/>
                  <a:pt x="32782" y="0"/>
                  <a:pt x="32782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7" name="Google Shape;1877;p42"/>
          <p:cNvSpPr/>
          <p:nvPr/>
        </p:nvSpPr>
        <p:spPr>
          <a:xfrm>
            <a:off x="2515778" y="2587701"/>
            <a:ext cx="46133" cy="49486"/>
          </a:xfrm>
          <a:custGeom>
            <a:avLst/>
            <a:gdLst/>
            <a:ahLst/>
            <a:cxnLst/>
            <a:rect l="l" t="t" r="r" b="b"/>
            <a:pathLst>
              <a:path w="1981" h="2125" extrusionOk="0">
                <a:moveTo>
                  <a:pt x="294" y="0"/>
                </a:moveTo>
                <a:cubicBezTo>
                  <a:pt x="258" y="0"/>
                  <a:pt x="227" y="7"/>
                  <a:pt x="201" y="20"/>
                </a:cubicBezTo>
                <a:cubicBezTo>
                  <a:pt x="1" y="220"/>
                  <a:pt x="101" y="847"/>
                  <a:pt x="502" y="1373"/>
                </a:cubicBezTo>
                <a:cubicBezTo>
                  <a:pt x="859" y="1899"/>
                  <a:pt x="1287" y="2124"/>
                  <a:pt x="1534" y="2124"/>
                </a:cubicBezTo>
                <a:cubicBezTo>
                  <a:pt x="1582" y="2124"/>
                  <a:pt x="1622" y="2116"/>
                  <a:pt x="1655" y="2100"/>
                </a:cubicBezTo>
                <a:cubicBezTo>
                  <a:pt x="1981" y="1899"/>
                  <a:pt x="1755" y="1273"/>
                  <a:pt x="1354" y="746"/>
                </a:cubicBezTo>
                <a:cubicBezTo>
                  <a:pt x="983" y="288"/>
                  <a:pt x="535" y="0"/>
                  <a:pt x="294" y="0"/>
                </a:cubicBezTo>
                <a:close/>
              </a:path>
            </a:pathLst>
          </a:custGeom>
          <a:solidFill>
            <a:srgbClr val="39241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8" name="Google Shape;1878;p42"/>
          <p:cNvSpPr/>
          <p:nvPr/>
        </p:nvSpPr>
        <p:spPr>
          <a:xfrm>
            <a:off x="2260159" y="2794302"/>
            <a:ext cx="46133" cy="48578"/>
          </a:xfrm>
          <a:custGeom>
            <a:avLst/>
            <a:gdLst/>
            <a:ahLst/>
            <a:cxnLst/>
            <a:rect l="l" t="t" r="r" b="b"/>
            <a:pathLst>
              <a:path w="1981" h="2086" extrusionOk="0">
                <a:moveTo>
                  <a:pt x="331" y="1"/>
                </a:moveTo>
                <a:cubicBezTo>
                  <a:pt x="286" y="1"/>
                  <a:pt x="243" y="7"/>
                  <a:pt x="201" y="20"/>
                </a:cubicBezTo>
                <a:cubicBezTo>
                  <a:pt x="0" y="220"/>
                  <a:pt x="100" y="847"/>
                  <a:pt x="526" y="1373"/>
                </a:cubicBezTo>
                <a:cubicBezTo>
                  <a:pt x="844" y="1841"/>
                  <a:pt x="1274" y="2085"/>
                  <a:pt x="1555" y="2085"/>
                </a:cubicBezTo>
                <a:cubicBezTo>
                  <a:pt x="1651" y="2085"/>
                  <a:pt x="1729" y="2057"/>
                  <a:pt x="1780" y="2000"/>
                </a:cubicBezTo>
                <a:cubicBezTo>
                  <a:pt x="1980" y="1799"/>
                  <a:pt x="1780" y="1273"/>
                  <a:pt x="1354" y="747"/>
                </a:cubicBezTo>
                <a:cubicBezTo>
                  <a:pt x="1004" y="288"/>
                  <a:pt x="636" y="1"/>
                  <a:pt x="331" y="1"/>
                </a:cubicBezTo>
                <a:close/>
              </a:path>
            </a:pathLst>
          </a:custGeom>
          <a:solidFill>
            <a:srgbClr val="39241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9" name="Google Shape;1879;p42"/>
          <p:cNvSpPr/>
          <p:nvPr/>
        </p:nvSpPr>
        <p:spPr>
          <a:xfrm>
            <a:off x="2082737" y="2850772"/>
            <a:ext cx="131342" cy="109172"/>
          </a:xfrm>
          <a:custGeom>
            <a:avLst/>
            <a:gdLst/>
            <a:ahLst/>
            <a:cxnLst/>
            <a:rect l="l" t="t" r="r" b="b"/>
            <a:pathLst>
              <a:path w="5640" h="4688" extrusionOk="0">
                <a:moveTo>
                  <a:pt x="3233" y="1"/>
                </a:moveTo>
                <a:cubicBezTo>
                  <a:pt x="2707" y="1"/>
                  <a:pt x="1980" y="201"/>
                  <a:pt x="1454" y="627"/>
                </a:cubicBezTo>
                <a:cubicBezTo>
                  <a:pt x="301" y="1455"/>
                  <a:pt x="0" y="3033"/>
                  <a:pt x="727" y="3961"/>
                </a:cubicBezTo>
                <a:cubicBezTo>
                  <a:pt x="1153" y="4487"/>
                  <a:pt x="1679" y="4688"/>
                  <a:pt x="2306" y="4688"/>
                </a:cubicBezTo>
                <a:cubicBezTo>
                  <a:pt x="2932" y="4688"/>
                  <a:pt x="3559" y="4487"/>
                  <a:pt x="4186" y="3961"/>
                </a:cubicBezTo>
                <a:cubicBezTo>
                  <a:pt x="5313" y="3033"/>
                  <a:pt x="5639" y="1555"/>
                  <a:pt x="4912" y="627"/>
                </a:cubicBezTo>
                <a:cubicBezTo>
                  <a:pt x="4486" y="201"/>
                  <a:pt x="3860" y="1"/>
                  <a:pt x="32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0" name="Google Shape;1880;p42"/>
          <p:cNvSpPr/>
          <p:nvPr/>
        </p:nvSpPr>
        <p:spPr>
          <a:xfrm>
            <a:off x="2345365" y="2687858"/>
            <a:ext cx="179779" cy="137862"/>
          </a:xfrm>
          <a:custGeom>
            <a:avLst/>
            <a:gdLst/>
            <a:ahLst/>
            <a:cxnLst/>
            <a:rect l="l" t="t" r="r" b="b"/>
            <a:pathLst>
              <a:path w="7720" h="5920" extrusionOk="0">
                <a:moveTo>
                  <a:pt x="114" y="0"/>
                </a:moveTo>
                <a:cubicBezTo>
                  <a:pt x="108" y="0"/>
                  <a:pt x="103" y="1"/>
                  <a:pt x="101" y="4"/>
                </a:cubicBezTo>
                <a:cubicBezTo>
                  <a:pt x="0" y="105"/>
                  <a:pt x="1679" y="1984"/>
                  <a:pt x="3860" y="4290"/>
                </a:cubicBezTo>
                <a:lnTo>
                  <a:pt x="4186" y="4591"/>
                </a:lnTo>
                <a:lnTo>
                  <a:pt x="4386" y="4165"/>
                </a:lnTo>
                <a:cubicBezTo>
                  <a:pt x="4587" y="3764"/>
                  <a:pt x="4812" y="3338"/>
                  <a:pt x="5213" y="2912"/>
                </a:cubicBezTo>
                <a:cubicBezTo>
                  <a:pt x="5439" y="2711"/>
                  <a:pt x="5840" y="2511"/>
                  <a:pt x="6266" y="2511"/>
                </a:cubicBezTo>
                <a:cubicBezTo>
                  <a:pt x="6567" y="2511"/>
                  <a:pt x="6792" y="2811"/>
                  <a:pt x="6993" y="3137"/>
                </a:cubicBezTo>
                <a:cubicBezTo>
                  <a:pt x="7093" y="3438"/>
                  <a:pt x="7093" y="3764"/>
                  <a:pt x="6893" y="4065"/>
                </a:cubicBezTo>
                <a:cubicBezTo>
                  <a:pt x="6792" y="4390"/>
                  <a:pt x="6567" y="4691"/>
                  <a:pt x="6366" y="4917"/>
                </a:cubicBezTo>
                <a:cubicBezTo>
                  <a:pt x="5940" y="5217"/>
                  <a:pt x="5439" y="5418"/>
                  <a:pt x="5113" y="5644"/>
                </a:cubicBezTo>
                <a:cubicBezTo>
                  <a:pt x="4687" y="5744"/>
                  <a:pt x="4587" y="5844"/>
                  <a:pt x="4587" y="5844"/>
                </a:cubicBezTo>
                <a:cubicBezTo>
                  <a:pt x="4587" y="5894"/>
                  <a:pt x="4643" y="5919"/>
                  <a:pt x="4737" y="5919"/>
                </a:cubicBezTo>
                <a:cubicBezTo>
                  <a:pt x="4831" y="5919"/>
                  <a:pt x="4963" y="5894"/>
                  <a:pt x="5113" y="5844"/>
                </a:cubicBezTo>
                <a:cubicBezTo>
                  <a:pt x="5539" y="5744"/>
                  <a:pt x="6065" y="5644"/>
                  <a:pt x="6692" y="5217"/>
                </a:cubicBezTo>
                <a:cubicBezTo>
                  <a:pt x="6893" y="5017"/>
                  <a:pt x="7193" y="4691"/>
                  <a:pt x="7419" y="4290"/>
                </a:cubicBezTo>
                <a:cubicBezTo>
                  <a:pt x="7619" y="3964"/>
                  <a:pt x="7720" y="3438"/>
                  <a:pt x="7519" y="2912"/>
                </a:cubicBezTo>
                <a:cubicBezTo>
                  <a:pt x="7419" y="2711"/>
                  <a:pt x="7319" y="2410"/>
                  <a:pt x="7093" y="2185"/>
                </a:cubicBezTo>
                <a:cubicBezTo>
                  <a:pt x="6893" y="1984"/>
                  <a:pt x="6567" y="1884"/>
                  <a:pt x="6266" y="1884"/>
                </a:cubicBezTo>
                <a:cubicBezTo>
                  <a:pt x="6184" y="1871"/>
                  <a:pt x="6104" y="1865"/>
                  <a:pt x="6025" y="1865"/>
                </a:cubicBezTo>
                <a:cubicBezTo>
                  <a:pt x="5503" y="1865"/>
                  <a:pt x="5057" y="2140"/>
                  <a:pt x="4687" y="2511"/>
                </a:cubicBezTo>
                <a:cubicBezTo>
                  <a:pt x="4400" y="2798"/>
                  <a:pt x="4202" y="3150"/>
                  <a:pt x="4040" y="3519"/>
                </a:cubicBezTo>
                <a:lnTo>
                  <a:pt x="4040" y="3519"/>
                </a:lnTo>
                <a:cubicBezTo>
                  <a:pt x="1960" y="1460"/>
                  <a:pt x="299" y="0"/>
                  <a:pt x="11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1" name="Google Shape;1881;p42"/>
          <p:cNvSpPr/>
          <p:nvPr/>
        </p:nvSpPr>
        <p:spPr>
          <a:xfrm>
            <a:off x="2508186" y="2821594"/>
            <a:ext cx="63063" cy="60734"/>
          </a:xfrm>
          <a:custGeom>
            <a:avLst/>
            <a:gdLst/>
            <a:ahLst/>
            <a:cxnLst/>
            <a:rect l="l" t="t" r="r" b="b"/>
            <a:pathLst>
              <a:path w="2708" h="2608" extrusionOk="0">
                <a:moveTo>
                  <a:pt x="2206" y="1"/>
                </a:moveTo>
                <a:cubicBezTo>
                  <a:pt x="2081" y="101"/>
                  <a:pt x="2206" y="302"/>
                  <a:pt x="2081" y="627"/>
                </a:cubicBezTo>
                <a:cubicBezTo>
                  <a:pt x="2081" y="928"/>
                  <a:pt x="1981" y="1354"/>
                  <a:pt x="1680" y="1680"/>
                </a:cubicBezTo>
                <a:cubicBezTo>
                  <a:pt x="1354" y="1981"/>
                  <a:pt x="953" y="2081"/>
                  <a:pt x="627" y="2081"/>
                </a:cubicBezTo>
                <a:cubicBezTo>
                  <a:pt x="427" y="2081"/>
                  <a:pt x="260" y="2036"/>
                  <a:pt x="141" y="2036"/>
                </a:cubicBezTo>
                <a:cubicBezTo>
                  <a:pt x="82" y="2036"/>
                  <a:pt x="34" y="2048"/>
                  <a:pt x="1" y="2081"/>
                </a:cubicBezTo>
                <a:cubicBezTo>
                  <a:pt x="1" y="2081"/>
                  <a:pt x="101" y="2407"/>
                  <a:pt x="527" y="2507"/>
                </a:cubicBezTo>
                <a:cubicBezTo>
                  <a:pt x="728" y="2607"/>
                  <a:pt x="1053" y="2607"/>
                  <a:pt x="1254" y="2607"/>
                </a:cubicBezTo>
                <a:cubicBezTo>
                  <a:pt x="1580" y="2507"/>
                  <a:pt x="1881" y="2407"/>
                  <a:pt x="2206" y="2081"/>
                </a:cubicBezTo>
                <a:cubicBezTo>
                  <a:pt x="2407" y="1880"/>
                  <a:pt x="2507" y="1555"/>
                  <a:pt x="2607" y="1254"/>
                </a:cubicBezTo>
                <a:cubicBezTo>
                  <a:pt x="2708" y="1053"/>
                  <a:pt x="2607" y="728"/>
                  <a:pt x="2607" y="527"/>
                </a:cubicBezTo>
                <a:cubicBezTo>
                  <a:pt x="2507" y="302"/>
                  <a:pt x="2407" y="201"/>
                  <a:pt x="2407" y="101"/>
                </a:cubicBezTo>
                <a:cubicBezTo>
                  <a:pt x="2307" y="1"/>
                  <a:pt x="2206" y="1"/>
                  <a:pt x="2206" y="1"/>
                </a:cubicBezTo>
                <a:close/>
              </a:path>
            </a:pathLst>
          </a:custGeom>
          <a:solidFill>
            <a:srgbClr val="39241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2" name="Google Shape;1882;p42"/>
          <p:cNvSpPr/>
          <p:nvPr/>
        </p:nvSpPr>
        <p:spPr>
          <a:xfrm>
            <a:off x="2172601" y="2697289"/>
            <a:ext cx="126684" cy="121421"/>
          </a:xfrm>
          <a:custGeom>
            <a:avLst/>
            <a:gdLst/>
            <a:ahLst/>
            <a:cxnLst/>
            <a:rect l="l" t="t" r="r" b="b"/>
            <a:pathLst>
              <a:path w="5440" h="5214" extrusionOk="0">
                <a:moveTo>
                  <a:pt x="3961" y="0"/>
                </a:moveTo>
                <a:cubicBezTo>
                  <a:pt x="3560" y="0"/>
                  <a:pt x="3134" y="126"/>
                  <a:pt x="2707" y="326"/>
                </a:cubicBezTo>
                <a:cubicBezTo>
                  <a:pt x="2507" y="426"/>
                  <a:pt x="2306" y="527"/>
                  <a:pt x="2081" y="752"/>
                </a:cubicBezTo>
                <a:cubicBezTo>
                  <a:pt x="1780" y="853"/>
                  <a:pt x="1580" y="1053"/>
                  <a:pt x="1354" y="1153"/>
                </a:cubicBezTo>
                <a:cubicBezTo>
                  <a:pt x="1254" y="1379"/>
                  <a:pt x="1053" y="1579"/>
                  <a:pt x="828" y="1780"/>
                </a:cubicBezTo>
                <a:cubicBezTo>
                  <a:pt x="728" y="2005"/>
                  <a:pt x="527" y="2206"/>
                  <a:pt x="427" y="2406"/>
                </a:cubicBezTo>
                <a:cubicBezTo>
                  <a:pt x="201" y="2832"/>
                  <a:pt x="101" y="3259"/>
                  <a:pt x="1" y="3660"/>
                </a:cubicBezTo>
                <a:cubicBezTo>
                  <a:pt x="1" y="3985"/>
                  <a:pt x="1" y="4286"/>
                  <a:pt x="101" y="4612"/>
                </a:cubicBezTo>
                <a:cubicBezTo>
                  <a:pt x="201" y="4812"/>
                  <a:pt x="327" y="5013"/>
                  <a:pt x="527" y="5138"/>
                </a:cubicBezTo>
                <a:cubicBezTo>
                  <a:pt x="627" y="5188"/>
                  <a:pt x="734" y="5213"/>
                  <a:pt x="853" y="5213"/>
                </a:cubicBezTo>
                <a:cubicBezTo>
                  <a:pt x="972" y="5213"/>
                  <a:pt x="1103" y="5188"/>
                  <a:pt x="1254" y="5138"/>
                </a:cubicBezTo>
                <a:cubicBezTo>
                  <a:pt x="1454" y="5138"/>
                  <a:pt x="1680" y="5013"/>
                  <a:pt x="1981" y="4812"/>
                </a:cubicBezTo>
                <a:cubicBezTo>
                  <a:pt x="2507" y="4512"/>
                  <a:pt x="3033" y="4086"/>
                  <a:pt x="3660" y="3559"/>
                </a:cubicBezTo>
                <a:cubicBezTo>
                  <a:pt x="4186" y="3133"/>
                  <a:pt x="4587" y="2632"/>
                  <a:pt x="5013" y="2106"/>
                </a:cubicBezTo>
                <a:cubicBezTo>
                  <a:pt x="5114" y="1880"/>
                  <a:pt x="5339" y="1579"/>
                  <a:pt x="5339" y="1379"/>
                </a:cubicBezTo>
                <a:cubicBezTo>
                  <a:pt x="5439" y="1153"/>
                  <a:pt x="5439" y="853"/>
                  <a:pt x="5339" y="627"/>
                </a:cubicBezTo>
                <a:cubicBezTo>
                  <a:pt x="5339" y="426"/>
                  <a:pt x="5114" y="326"/>
                  <a:pt x="4913" y="226"/>
                </a:cubicBezTo>
                <a:cubicBezTo>
                  <a:pt x="4587" y="0"/>
                  <a:pt x="4286" y="0"/>
                  <a:pt x="3961" y="0"/>
                </a:cubicBezTo>
                <a:close/>
              </a:path>
            </a:pathLst>
          </a:custGeom>
          <a:solidFill>
            <a:srgbClr val="F4EF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3" name="Google Shape;1883;p42"/>
          <p:cNvSpPr/>
          <p:nvPr/>
        </p:nvSpPr>
        <p:spPr>
          <a:xfrm>
            <a:off x="2418323" y="2502937"/>
            <a:ext cx="129013" cy="120839"/>
          </a:xfrm>
          <a:custGeom>
            <a:avLst/>
            <a:gdLst/>
            <a:ahLst/>
            <a:cxnLst/>
            <a:rect l="l" t="t" r="r" b="b"/>
            <a:pathLst>
              <a:path w="5540" h="5189" extrusionOk="0">
                <a:moveTo>
                  <a:pt x="3960" y="0"/>
                </a:moveTo>
                <a:cubicBezTo>
                  <a:pt x="3659" y="0"/>
                  <a:pt x="3233" y="101"/>
                  <a:pt x="2807" y="326"/>
                </a:cubicBezTo>
                <a:cubicBezTo>
                  <a:pt x="2506" y="427"/>
                  <a:pt x="2306" y="527"/>
                  <a:pt x="2080" y="727"/>
                </a:cubicBezTo>
                <a:cubicBezTo>
                  <a:pt x="1880" y="828"/>
                  <a:pt x="1679" y="1053"/>
                  <a:pt x="1454" y="1254"/>
                </a:cubicBezTo>
                <a:cubicBezTo>
                  <a:pt x="1253" y="1354"/>
                  <a:pt x="1053" y="1579"/>
                  <a:pt x="927" y="1780"/>
                </a:cubicBezTo>
                <a:cubicBezTo>
                  <a:pt x="727" y="1980"/>
                  <a:pt x="627" y="2206"/>
                  <a:pt x="526" y="2407"/>
                </a:cubicBezTo>
                <a:cubicBezTo>
                  <a:pt x="301" y="2833"/>
                  <a:pt x="100" y="3234"/>
                  <a:pt x="100" y="3660"/>
                </a:cubicBezTo>
                <a:cubicBezTo>
                  <a:pt x="0" y="3960"/>
                  <a:pt x="100" y="4286"/>
                  <a:pt x="100" y="4587"/>
                </a:cubicBezTo>
                <a:cubicBezTo>
                  <a:pt x="201" y="4813"/>
                  <a:pt x="426" y="5013"/>
                  <a:pt x="627" y="5113"/>
                </a:cubicBezTo>
                <a:cubicBezTo>
                  <a:pt x="727" y="5163"/>
                  <a:pt x="833" y="5188"/>
                  <a:pt x="940" y="5188"/>
                </a:cubicBezTo>
                <a:cubicBezTo>
                  <a:pt x="1047" y="5188"/>
                  <a:pt x="1153" y="5163"/>
                  <a:pt x="1253" y="5113"/>
                </a:cubicBezTo>
                <a:cubicBezTo>
                  <a:pt x="1554" y="5113"/>
                  <a:pt x="1780" y="5013"/>
                  <a:pt x="2080" y="4813"/>
                </a:cubicBezTo>
                <a:cubicBezTo>
                  <a:pt x="2607" y="4587"/>
                  <a:pt x="3133" y="4086"/>
                  <a:pt x="3659" y="3660"/>
                </a:cubicBezTo>
                <a:cubicBezTo>
                  <a:pt x="4286" y="3133"/>
                  <a:pt x="4687" y="2607"/>
                  <a:pt x="5013" y="2081"/>
                </a:cubicBezTo>
                <a:cubicBezTo>
                  <a:pt x="5213" y="1880"/>
                  <a:pt x="5313" y="1579"/>
                  <a:pt x="5439" y="1354"/>
                </a:cubicBezTo>
                <a:cubicBezTo>
                  <a:pt x="5539" y="1153"/>
                  <a:pt x="5539" y="828"/>
                  <a:pt x="5439" y="627"/>
                </a:cubicBezTo>
                <a:cubicBezTo>
                  <a:pt x="5313" y="427"/>
                  <a:pt x="5213" y="326"/>
                  <a:pt x="4912" y="201"/>
                </a:cubicBezTo>
                <a:cubicBezTo>
                  <a:pt x="4687" y="101"/>
                  <a:pt x="4386" y="0"/>
                  <a:pt x="3960" y="0"/>
                </a:cubicBezTo>
                <a:close/>
              </a:path>
            </a:pathLst>
          </a:custGeom>
          <a:solidFill>
            <a:srgbClr val="F4EF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4" name="Google Shape;1884;p42"/>
          <p:cNvSpPr/>
          <p:nvPr/>
        </p:nvSpPr>
        <p:spPr>
          <a:xfrm>
            <a:off x="1703373" y="2131722"/>
            <a:ext cx="794942" cy="631557"/>
          </a:xfrm>
          <a:custGeom>
            <a:avLst/>
            <a:gdLst/>
            <a:ahLst/>
            <a:cxnLst/>
            <a:rect l="l" t="t" r="r" b="b"/>
            <a:pathLst>
              <a:path w="34136" h="27120" extrusionOk="0">
                <a:moveTo>
                  <a:pt x="21502" y="0"/>
                </a:moveTo>
                <a:cubicBezTo>
                  <a:pt x="17612" y="0"/>
                  <a:pt x="13710" y="890"/>
                  <a:pt x="10652" y="2583"/>
                </a:cubicBezTo>
                <a:cubicBezTo>
                  <a:pt x="3960" y="6342"/>
                  <a:pt x="0" y="14488"/>
                  <a:pt x="1354" y="22007"/>
                </a:cubicBezTo>
                <a:cubicBezTo>
                  <a:pt x="3860" y="20327"/>
                  <a:pt x="5840" y="18022"/>
                  <a:pt x="7193" y="15415"/>
                </a:cubicBezTo>
                <a:lnTo>
                  <a:pt x="7193" y="15415"/>
                </a:lnTo>
                <a:cubicBezTo>
                  <a:pt x="5940" y="18648"/>
                  <a:pt x="6065" y="25440"/>
                  <a:pt x="9198" y="27119"/>
                </a:cubicBezTo>
                <a:lnTo>
                  <a:pt x="34136" y="4137"/>
                </a:lnTo>
                <a:cubicBezTo>
                  <a:pt x="30981" y="1326"/>
                  <a:pt x="26251" y="0"/>
                  <a:pt x="21502" y="0"/>
                </a:cubicBezTo>
                <a:close/>
              </a:path>
            </a:pathLst>
          </a:custGeom>
          <a:solidFill>
            <a:srgbClr val="FE32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5" name="Google Shape;1885;p42"/>
          <p:cNvSpPr/>
          <p:nvPr/>
        </p:nvSpPr>
        <p:spPr>
          <a:xfrm>
            <a:off x="1807837" y="2193665"/>
            <a:ext cx="843986" cy="701303"/>
          </a:xfrm>
          <a:custGeom>
            <a:avLst/>
            <a:gdLst/>
            <a:ahLst/>
            <a:cxnLst/>
            <a:rect l="l" t="t" r="r" b="b"/>
            <a:pathLst>
              <a:path w="36242" h="30115" extrusionOk="0">
                <a:moveTo>
                  <a:pt x="31913" y="0"/>
                </a:moveTo>
                <a:cubicBezTo>
                  <a:pt x="31069" y="0"/>
                  <a:pt x="30225" y="272"/>
                  <a:pt x="29549" y="850"/>
                </a:cubicBezTo>
                <a:lnTo>
                  <a:pt x="1880" y="23307"/>
                </a:lnTo>
                <a:cubicBezTo>
                  <a:pt x="201" y="24560"/>
                  <a:pt x="0" y="27066"/>
                  <a:pt x="1354" y="28645"/>
                </a:cubicBezTo>
                <a:cubicBezTo>
                  <a:pt x="2137" y="29602"/>
                  <a:pt x="3272" y="30114"/>
                  <a:pt x="4415" y="30114"/>
                </a:cubicBezTo>
                <a:cubicBezTo>
                  <a:pt x="5248" y="30114"/>
                  <a:pt x="6085" y="29842"/>
                  <a:pt x="6792" y="29272"/>
                </a:cubicBezTo>
                <a:lnTo>
                  <a:pt x="34362" y="6815"/>
                </a:lnTo>
                <a:cubicBezTo>
                  <a:pt x="36041" y="5462"/>
                  <a:pt x="36241" y="3056"/>
                  <a:pt x="34888" y="1377"/>
                </a:cubicBezTo>
                <a:cubicBezTo>
                  <a:pt x="34170" y="487"/>
                  <a:pt x="33042" y="0"/>
                  <a:pt x="31913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6" name="Google Shape;1886;p42"/>
          <p:cNvSpPr/>
          <p:nvPr/>
        </p:nvSpPr>
        <p:spPr>
          <a:xfrm>
            <a:off x="1635073" y="2604957"/>
            <a:ext cx="162873" cy="158425"/>
          </a:xfrm>
          <a:custGeom>
            <a:avLst/>
            <a:gdLst/>
            <a:ahLst/>
            <a:cxnLst/>
            <a:rect l="l" t="t" r="r" b="b"/>
            <a:pathLst>
              <a:path w="6994" h="6803" extrusionOk="0">
                <a:moveTo>
                  <a:pt x="3543" y="1"/>
                </a:moveTo>
                <a:cubicBezTo>
                  <a:pt x="3482" y="1"/>
                  <a:pt x="3421" y="2"/>
                  <a:pt x="3359" y="5"/>
                </a:cubicBezTo>
                <a:cubicBezTo>
                  <a:pt x="1480" y="106"/>
                  <a:pt x="1" y="1685"/>
                  <a:pt x="101" y="3564"/>
                </a:cubicBezTo>
                <a:cubicBezTo>
                  <a:pt x="222" y="5383"/>
                  <a:pt x="1680" y="6802"/>
                  <a:pt x="3477" y="6802"/>
                </a:cubicBezTo>
                <a:cubicBezTo>
                  <a:pt x="3538" y="6802"/>
                  <a:pt x="3599" y="6801"/>
                  <a:pt x="3660" y="6797"/>
                </a:cubicBezTo>
                <a:cubicBezTo>
                  <a:pt x="5540" y="6797"/>
                  <a:pt x="6993" y="5118"/>
                  <a:pt x="6893" y="3239"/>
                </a:cubicBezTo>
                <a:cubicBezTo>
                  <a:pt x="6893" y="1420"/>
                  <a:pt x="5345" y="1"/>
                  <a:pt x="3543" y="1"/>
                </a:cubicBezTo>
                <a:close/>
              </a:path>
            </a:pathLst>
          </a:custGeom>
          <a:solidFill>
            <a:srgbClr val="F4EF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7" name="Google Shape;1887;p42"/>
          <p:cNvSpPr/>
          <p:nvPr/>
        </p:nvSpPr>
        <p:spPr>
          <a:xfrm>
            <a:off x="1887338" y="2903680"/>
            <a:ext cx="122469" cy="123587"/>
          </a:xfrm>
          <a:custGeom>
            <a:avLst/>
            <a:gdLst/>
            <a:ahLst/>
            <a:cxnLst/>
            <a:rect l="l" t="t" r="r" b="b"/>
            <a:pathLst>
              <a:path w="5259" h="5307" extrusionOk="0">
                <a:moveTo>
                  <a:pt x="3979" y="1"/>
                </a:moveTo>
                <a:cubicBezTo>
                  <a:pt x="1205" y="1"/>
                  <a:pt x="0" y="1950"/>
                  <a:pt x="1073" y="4095"/>
                </a:cubicBezTo>
                <a:cubicBezTo>
                  <a:pt x="1522" y="5037"/>
                  <a:pt x="2352" y="5307"/>
                  <a:pt x="3154" y="5307"/>
                </a:cubicBezTo>
                <a:cubicBezTo>
                  <a:pt x="4230" y="5307"/>
                  <a:pt x="5258" y="4822"/>
                  <a:pt x="5258" y="4822"/>
                </a:cubicBezTo>
                <a:lnTo>
                  <a:pt x="4632" y="35"/>
                </a:lnTo>
                <a:cubicBezTo>
                  <a:pt x="4406" y="12"/>
                  <a:pt x="4188" y="1"/>
                  <a:pt x="3979" y="1"/>
                </a:cubicBezTo>
                <a:close/>
              </a:path>
            </a:pathLst>
          </a:custGeom>
          <a:solidFill>
            <a:srgbClr val="FFC2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8" name="Google Shape;1888;p42"/>
          <p:cNvSpPr/>
          <p:nvPr/>
        </p:nvSpPr>
        <p:spPr>
          <a:xfrm>
            <a:off x="1946743" y="2315595"/>
            <a:ext cx="712085" cy="588918"/>
          </a:xfrm>
          <a:custGeom>
            <a:avLst/>
            <a:gdLst/>
            <a:ahLst/>
            <a:cxnLst/>
            <a:rect l="l" t="t" r="r" b="b"/>
            <a:pathLst>
              <a:path w="30578" h="25289" extrusionOk="0">
                <a:moveTo>
                  <a:pt x="24737" y="0"/>
                </a:moveTo>
                <a:lnTo>
                  <a:pt x="2181" y="18697"/>
                </a:lnTo>
                <a:lnTo>
                  <a:pt x="0" y="20477"/>
                </a:lnTo>
                <a:lnTo>
                  <a:pt x="401" y="25289"/>
                </a:lnTo>
                <a:lnTo>
                  <a:pt x="2507" y="19324"/>
                </a:lnTo>
                <a:lnTo>
                  <a:pt x="24111" y="1253"/>
                </a:lnTo>
                <a:lnTo>
                  <a:pt x="30577" y="1780"/>
                </a:lnTo>
                <a:cubicBezTo>
                  <a:pt x="29449" y="426"/>
                  <a:pt x="24737" y="0"/>
                  <a:pt x="24737" y="0"/>
                </a:cubicBezTo>
                <a:close/>
              </a:path>
            </a:pathLst>
          </a:custGeom>
          <a:solidFill>
            <a:srgbClr val="F4EF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9" name="Google Shape;1889;p42"/>
          <p:cNvSpPr/>
          <p:nvPr/>
        </p:nvSpPr>
        <p:spPr>
          <a:xfrm>
            <a:off x="1248722" y="3253611"/>
            <a:ext cx="255068" cy="241538"/>
          </a:xfrm>
          <a:custGeom>
            <a:avLst/>
            <a:gdLst/>
            <a:ahLst/>
            <a:cxnLst/>
            <a:rect l="l" t="t" r="r" b="b"/>
            <a:pathLst>
              <a:path w="10953" h="10372" extrusionOk="0">
                <a:moveTo>
                  <a:pt x="7144" y="1"/>
                </a:moveTo>
                <a:cubicBezTo>
                  <a:pt x="6477" y="1"/>
                  <a:pt x="8146" y="3805"/>
                  <a:pt x="8146" y="3805"/>
                </a:cubicBezTo>
                <a:cubicBezTo>
                  <a:pt x="8146" y="3805"/>
                  <a:pt x="5323" y="2819"/>
                  <a:pt x="3126" y="2819"/>
                </a:cubicBezTo>
                <a:cubicBezTo>
                  <a:pt x="1890" y="2819"/>
                  <a:pt x="852" y="3131"/>
                  <a:pt x="627" y="4106"/>
                </a:cubicBezTo>
                <a:cubicBezTo>
                  <a:pt x="0" y="6938"/>
                  <a:pt x="7720" y="10371"/>
                  <a:pt x="7720" y="10371"/>
                </a:cubicBezTo>
                <a:lnTo>
                  <a:pt x="10953" y="4106"/>
                </a:lnTo>
                <a:cubicBezTo>
                  <a:pt x="10953" y="4106"/>
                  <a:pt x="8346" y="547"/>
                  <a:pt x="7294" y="45"/>
                </a:cubicBezTo>
                <a:cubicBezTo>
                  <a:pt x="7234" y="15"/>
                  <a:pt x="7184" y="1"/>
                  <a:pt x="7144" y="1"/>
                </a:cubicBezTo>
                <a:close/>
              </a:path>
            </a:pathLst>
          </a:custGeom>
          <a:solidFill>
            <a:srgbClr val="FFC2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0" name="Google Shape;1890;p42"/>
          <p:cNvSpPr/>
          <p:nvPr/>
        </p:nvSpPr>
        <p:spPr>
          <a:xfrm>
            <a:off x="1406886" y="3327617"/>
            <a:ext cx="186789" cy="240490"/>
          </a:xfrm>
          <a:custGeom>
            <a:avLst/>
            <a:gdLst/>
            <a:ahLst/>
            <a:cxnLst/>
            <a:rect l="l" t="t" r="r" b="b"/>
            <a:pathLst>
              <a:path w="8021" h="10327" extrusionOk="0">
                <a:moveTo>
                  <a:pt x="4687" y="0"/>
                </a:moveTo>
                <a:lnTo>
                  <a:pt x="0" y="8872"/>
                </a:lnTo>
                <a:lnTo>
                  <a:pt x="3434" y="10326"/>
                </a:lnTo>
                <a:lnTo>
                  <a:pt x="8020" y="1354"/>
                </a:lnTo>
                <a:lnTo>
                  <a:pt x="4687" y="0"/>
                </a:lnTo>
                <a:close/>
              </a:path>
            </a:pathLst>
          </a:custGeom>
          <a:solidFill>
            <a:srgbClr val="F4EF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1" name="Google Shape;1891;p42"/>
          <p:cNvSpPr/>
          <p:nvPr/>
        </p:nvSpPr>
        <p:spPr>
          <a:xfrm>
            <a:off x="1946743" y="2838524"/>
            <a:ext cx="92242" cy="187371"/>
          </a:xfrm>
          <a:custGeom>
            <a:avLst/>
            <a:gdLst/>
            <a:ahLst/>
            <a:cxnLst/>
            <a:rect l="l" t="t" r="r" b="b"/>
            <a:pathLst>
              <a:path w="3961" h="8046" extrusionOk="0">
                <a:moveTo>
                  <a:pt x="2707" y="1"/>
                </a:moveTo>
                <a:lnTo>
                  <a:pt x="0" y="1880"/>
                </a:lnTo>
                <a:lnTo>
                  <a:pt x="2181" y="8046"/>
                </a:lnTo>
                <a:lnTo>
                  <a:pt x="3960" y="7519"/>
                </a:lnTo>
                <a:lnTo>
                  <a:pt x="2707" y="1"/>
                </a:lnTo>
                <a:close/>
              </a:path>
            </a:pathLst>
          </a:custGeom>
          <a:solidFill>
            <a:srgbClr val="F4EF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2" name="Google Shape;1892;p42"/>
          <p:cNvSpPr/>
          <p:nvPr/>
        </p:nvSpPr>
        <p:spPr>
          <a:xfrm>
            <a:off x="491349" y="1831615"/>
            <a:ext cx="1036381" cy="1408704"/>
          </a:xfrm>
          <a:custGeom>
            <a:avLst/>
            <a:gdLst/>
            <a:ahLst/>
            <a:cxnLst/>
            <a:rect l="l" t="t" r="r" b="b"/>
            <a:pathLst>
              <a:path w="28197" h="46400" extrusionOk="0">
                <a:moveTo>
                  <a:pt x="11461" y="1"/>
                </a:moveTo>
                <a:cubicBezTo>
                  <a:pt x="8742" y="1"/>
                  <a:pt x="6062" y="1052"/>
                  <a:pt x="4186" y="3090"/>
                </a:cubicBezTo>
                <a:cubicBezTo>
                  <a:pt x="1981" y="5371"/>
                  <a:pt x="1154" y="8504"/>
                  <a:pt x="728" y="11536"/>
                </a:cubicBezTo>
                <a:cubicBezTo>
                  <a:pt x="1" y="16975"/>
                  <a:pt x="427" y="22414"/>
                  <a:pt x="928" y="27727"/>
                </a:cubicBezTo>
                <a:cubicBezTo>
                  <a:pt x="1154" y="30960"/>
                  <a:pt x="1454" y="34193"/>
                  <a:pt x="2407" y="37326"/>
                </a:cubicBezTo>
                <a:cubicBezTo>
                  <a:pt x="3434" y="40359"/>
                  <a:pt x="5314" y="43291"/>
                  <a:pt x="8146" y="44970"/>
                </a:cubicBezTo>
                <a:cubicBezTo>
                  <a:pt x="9807" y="45967"/>
                  <a:pt x="11729" y="46400"/>
                  <a:pt x="13684" y="46400"/>
                </a:cubicBezTo>
                <a:cubicBezTo>
                  <a:pt x="15416" y="46400"/>
                  <a:pt x="17173" y="46060"/>
                  <a:pt x="18798" y="45471"/>
                </a:cubicBezTo>
                <a:cubicBezTo>
                  <a:pt x="22231" y="44218"/>
                  <a:pt x="22457" y="41411"/>
                  <a:pt x="28196" y="40158"/>
                </a:cubicBezTo>
                <a:cubicBezTo>
                  <a:pt x="25590" y="39832"/>
                  <a:pt x="22457" y="37226"/>
                  <a:pt x="21605" y="34619"/>
                </a:cubicBezTo>
                <a:cubicBezTo>
                  <a:pt x="20778" y="32013"/>
                  <a:pt x="21204" y="29306"/>
                  <a:pt x="21830" y="26674"/>
                </a:cubicBezTo>
                <a:cubicBezTo>
                  <a:pt x="22457" y="24068"/>
                  <a:pt x="23384" y="21562"/>
                  <a:pt x="23911" y="18855"/>
                </a:cubicBezTo>
                <a:cubicBezTo>
                  <a:pt x="24637" y="15196"/>
                  <a:pt x="24437" y="11236"/>
                  <a:pt x="22758" y="7777"/>
                </a:cubicBezTo>
                <a:cubicBezTo>
                  <a:pt x="21204" y="4343"/>
                  <a:pt x="18272" y="1511"/>
                  <a:pt x="14612" y="484"/>
                </a:cubicBezTo>
                <a:cubicBezTo>
                  <a:pt x="13586" y="160"/>
                  <a:pt x="12521" y="1"/>
                  <a:pt x="1146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3" name="Google Shape;1893;p42"/>
          <p:cNvSpPr/>
          <p:nvPr/>
        </p:nvSpPr>
        <p:spPr>
          <a:xfrm>
            <a:off x="2584008" y="2487009"/>
            <a:ext cx="131342" cy="109172"/>
          </a:xfrm>
          <a:custGeom>
            <a:avLst/>
            <a:gdLst/>
            <a:ahLst/>
            <a:cxnLst/>
            <a:rect l="l" t="t" r="r" b="b"/>
            <a:pathLst>
              <a:path w="5640" h="4688" extrusionOk="0">
                <a:moveTo>
                  <a:pt x="3233" y="1"/>
                </a:moveTo>
                <a:cubicBezTo>
                  <a:pt x="2707" y="1"/>
                  <a:pt x="1980" y="201"/>
                  <a:pt x="1454" y="627"/>
                </a:cubicBezTo>
                <a:cubicBezTo>
                  <a:pt x="301" y="1455"/>
                  <a:pt x="0" y="3033"/>
                  <a:pt x="727" y="3961"/>
                </a:cubicBezTo>
                <a:cubicBezTo>
                  <a:pt x="1153" y="4487"/>
                  <a:pt x="1679" y="4688"/>
                  <a:pt x="2306" y="4688"/>
                </a:cubicBezTo>
                <a:cubicBezTo>
                  <a:pt x="2932" y="4688"/>
                  <a:pt x="3559" y="4487"/>
                  <a:pt x="4186" y="3961"/>
                </a:cubicBezTo>
                <a:cubicBezTo>
                  <a:pt x="5313" y="3033"/>
                  <a:pt x="5639" y="1555"/>
                  <a:pt x="4912" y="627"/>
                </a:cubicBezTo>
                <a:cubicBezTo>
                  <a:pt x="4486" y="201"/>
                  <a:pt x="3860" y="1"/>
                  <a:pt x="32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4" name="Google Shape;1894;p42"/>
          <p:cNvSpPr txBox="1"/>
          <p:nvPr/>
        </p:nvSpPr>
        <p:spPr>
          <a:xfrm>
            <a:off x="479988" y="2226245"/>
            <a:ext cx="951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2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895" name="Google Shape;1895;p42"/>
          <p:cNvSpPr/>
          <p:nvPr/>
        </p:nvSpPr>
        <p:spPr>
          <a:xfrm>
            <a:off x="1817757" y="769303"/>
            <a:ext cx="1082100" cy="996775"/>
          </a:xfrm>
          <a:custGeom>
            <a:avLst/>
            <a:gdLst/>
            <a:ahLst/>
            <a:cxnLst/>
            <a:rect l="l" t="t" r="r" b="b"/>
            <a:pathLst>
              <a:path w="46467" h="42803" extrusionOk="0">
                <a:moveTo>
                  <a:pt x="23264" y="0"/>
                </a:moveTo>
                <a:cubicBezTo>
                  <a:pt x="21890" y="0"/>
                  <a:pt x="20497" y="134"/>
                  <a:pt x="19098" y="412"/>
                </a:cubicBezTo>
                <a:cubicBezTo>
                  <a:pt x="7519" y="2592"/>
                  <a:pt x="1" y="13871"/>
                  <a:pt x="2181" y="25475"/>
                </a:cubicBezTo>
                <a:cubicBezTo>
                  <a:pt x="4210" y="35662"/>
                  <a:pt x="13105" y="42803"/>
                  <a:pt x="23099" y="42803"/>
                </a:cubicBezTo>
                <a:cubicBezTo>
                  <a:pt x="24465" y="42803"/>
                  <a:pt x="25852" y="42669"/>
                  <a:pt x="27244" y="42392"/>
                </a:cubicBezTo>
                <a:cubicBezTo>
                  <a:pt x="38848" y="40086"/>
                  <a:pt x="46467" y="28908"/>
                  <a:pt x="44161" y="17329"/>
                </a:cubicBezTo>
                <a:cubicBezTo>
                  <a:pt x="42243" y="7124"/>
                  <a:pt x="33289" y="0"/>
                  <a:pt x="23264" y="0"/>
                </a:cubicBezTo>
                <a:close/>
              </a:path>
            </a:pathLst>
          </a:custGeom>
          <a:solidFill>
            <a:srgbClr val="F4F4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6" name="Google Shape;1896;p42"/>
          <p:cNvSpPr/>
          <p:nvPr/>
        </p:nvSpPr>
        <p:spPr>
          <a:xfrm>
            <a:off x="2204131" y="1183785"/>
            <a:ext cx="201949" cy="225423"/>
          </a:xfrm>
          <a:custGeom>
            <a:avLst/>
            <a:gdLst/>
            <a:ahLst/>
            <a:cxnLst/>
            <a:rect l="l" t="t" r="r" b="b"/>
            <a:pathLst>
              <a:path w="8672" h="9680" extrusionOk="0">
                <a:moveTo>
                  <a:pt x="7227" y="1"/>
                </a:moveTo>
                <a:cubicBezTo>
                  <a:pt x="6700" y="1"/>
                  <a:pt x="6366" y="458"/>
                  <a:pt x="6366" y="458"/>
                </a:cubicBezTo>
                <a:cubicBezTo>
                  <a:pt x="6366" y="458"/>
                  <a:pt x="0" y="8728"/>
                  <a:pt x="852" y="9656"/>
                </a:cubicBezTo>
                <a:cubicBezTo>
                  <a:pt x="860" y="9671"/>
                  <a:pt x="874" y="9679"/>
                  <a:pt x="896" y="9679"/>
                </a:cubicBezTo>
                <a:cubicBezTo>
                  <a:pt x="1455" y="9679"/>
                  <a:pt x="6642" y="4493"/>
                  <a:pt x="7945" y="3190"/>
                </a:cubicBezTo>
                <a:cubicBezTo>
                  <a:pt x="8146" y="2964"/>
                  <a:pt x="8371" y="2563"/>
                  <a:pt x="8471" y="2237"/>
                </a:cubicBezTo>
                <a:cubicBezTo>
                  <a:pt x="8572" y="1711"/>
                  <a:pt x="8672" y="984"/>
                  <a:pt x="8146" y="458"/>
                </a:cubicBezTo>
                <a:cubicBezTo>
                  <a:pt x="7803" y="115"/>
                  <a:pt x="7491" y="1"/>
                  <a:pt x="7227" y="1"/>
                </a:cubicBezTo>
                <a:close/>
              </a:path>
            </a:pathLst>
          </a:custGeom>
          <a:solidFill>
            <a:srgbClr val="F8BD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7" name="Google Shape;1897;p42"/>
          <p:cNvSpPr/>
          <p:nvPr/>
        </p:nvSpPr>
        <p:spPr>
          <a:xfrm>
            <a:off x="2318516" y="1175169"/>
            <a:ext cx="189700" cy="211893"/>
          </a:xfrm>
          <a:custGeom>
            <a:avLst/>
            <a:gdLst/>
            <a:ahLst/>
            <a:cxnLst/>
            <a:rect l="l" t="t" r="r" b="b"/>
            <a:pathLst>
              <a:path w="8146" h="9099" extrusionOk="0">
                <a:moveTo>
                  <a:pt x="7519" y="1"/>
                </a:moveTo>
                <a:lnTo>
                  <a:pt x="7519" y="101"/>
                </a:lnTo>
                <a:cubicBezTo>
                  <a:pt x="7519" y="201"/>
                  <a:pt x="7619" y="427"/>
                  <a:pt x="7619" y="527"/>
                </a:cubicBezTo>
                <a:cubicBezTo>
                  <a:pt x="7619" y="953"/>
                  <a:pt x="7720" y="1354"/>
                  <a:pt x="7619" y="1981"/>
                </a:cubicBezTo>
                <a:cubicBezTo>
                  <a:pt x="7619" y="2607"/>
                  <a:pt x="7519" y="3334"/>
                  <a:pt x="7319" y="4086"/>
                </a:cubicBezTo>
                <a:cubicBezTo>
                  <a:pt x="7218" y="4487"/>
                  <a:pt x="6993" y="4913"/>
                  <a:pt x="6792" y="5214"/>
                </a:cubicBezTo>
                <a:cubicBezTo>
                  <a:pt x="6592" y="5640"/>
                  <a:pt x="6366" y="5966"/>
                  <a:pt x="6066" y="6367"/>
                </a:cubicBezTo>
                <a:lnTo>
                  <a:pt x="5113" y="7319"/>
                </a:lnTo>
                <a:cubicBezTo>
                  <a:pt x="4712" y="7519"/>
                  <a:pt x="4386" y="7720"/>
                  <a:pt x="3960" y="7946"/>
                </a:cubicBezTo>
                <a:cubicBezTo>
                  <a:pt x="3334" y="8246"/>
                  <a:pt x="2607" y="8472"/>
                  <a:pt x="1980" y="8572"/>
                </a:cubicBezTo>
                <a:cubicBezTo>
                  <a:pt x="1354" y="8773"/>
                  <a:pt x="827" y="8773"/>
                  <a:pt x="527" y="8773"/>
                </a:cubicBezTo>
                <a:lnTo>
                  <a:pt x="0" y="8773"/>
                </a:lnTo>
                <a:cubicBezTo>
                  <a:pt x="0" y="8873"/>
                  <a:pt x="0" y="8873"/>
                  <a:pt x="101" y="8873"/>
                </a:cubicBezTo>
                <a:cubicBezTo>
                  <a:pt x="201" y="8873"/>
                  <a:pt x="326" y="8973"/>
                  <a:pt x="527" y="8973"/>
                </a:cubicBezTo>
                <a:cubicBezTo>
                  <a:pt x="827" y="9098"/>
                  <a:pt x="1354" y="9098"/>
                  <a:pt x="2081" y="9098"/>
                </a:cubicBezTo>
                <a:cubicBezTo>
                  <a:pt x="2707" y="8973"/>
                  <a:pt x="3459" y="8873"/>
                  <a:pt x="4286" y="8472"/>
                </a:cubicBezTo>
                <a:cubicBezTo>
                  <a:pt x="4712" y="8246"/>
                  <a:pt x="5113" y="8046"/>
                  <a:pt x="5439" y="7845"/>
                </a:cubicBezTo>
                <a:cubicBezTo>
                  <a:pt x="5840" y="7519"/>
                  <a:pt x="6166" y="7219"/>
                  <a:pt x="6592" y="6793"/>
                </a:cubicBezTo>
                <a:cubicBezTo>
                  <a:pt x="6893" y="6367"/>
                  <a:pt x="7093" y="5966"/>
                  <a:pt x="7419" y="5539"/>
                </a:cubicBezTo>
                <a:cubicBezTo>
                  <a:pt x="7619" y="5113"/>
                  <a:pt x="7720" y="4712"/>
                  <a:pt x="7845" y="4286"/>
                </a:cubicBezTo>
                <a:cubicBezTo>
                  <a:pt x="8146" y="3459"/>
                  <a:pt x="8146" y="2607"/>
                  <a:pt x="8146" y="1981"/>
                </a:cubicBezTo>
                <a:cubicBezTo>
                  <a:pt x="8046" y="1354"/>
                  <a:pt x="7945" y="828"/>
                  <a:pt x="7845" y="527"/>
                </a:cubicBezTo>
                <a:cubicBezTo>
                  <a:pt x="7845" y="326"/>
                  <a:pt x="7720" y="201"/>
                  <a:pt x="7619" y="101"/>
                </a:cubicBezTo>
                <a:cubicBezTo>
                  <a:pt x="7619" y="1"/>
                  <a:pt x="7619" y="1"/>
                  <a:pt x="7519" y="1"/>
                </a:cubicBezTo>
                <a:close/>
              </a:path>
            </a:pathLst>
          </a:custGeom>
          <a:solidFill>
            <a:srgbClr val="39241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8" name="Google Shape;1898;p42"/>
          <p:cNvSpPr/>
          <p:nvPr/>
        </p:nvSpPr>
        <p:spPr>
          <a:xfrm>
            <a:off x="2454510" y="1065418"/>
            <a:ext cx="46715" cy="48485"/>
          </a:xfrm>
          <a:custGeom>
            <a:avLst/>
            <a:gdLst/>
            <a:ahLst/>
            <a:cxnLst/>
            <a:rect l="l" t="t" r="r" b="b"/>
            <a:pathLst>
              <a:path w="2006" h="2082" extrusionOk="0">
                <a:moveTo>
                  <a:pt x="332" y="0"/>
                </a:moveTo>
                <a:cubicBezTo>
                  <a:pt x="290" y="0"/>
                  <a:pt x="255" y="9"/>
                  <a:pt x="226" y="27"/>
                </a:cubicBezTo>
                <a:cubicBezTo>
                  <a:pt x="0" y="227"/>
                  <a:pt x="125" y="854"/>
                  <a:pt x="526" y="1380"/>
                </a:cubicBezTo>
                <a:cubicBezTo>
                  <a:pt x="847" y="1851"/>
                  <a:pt x="1224" y="2082"/>
                  <a:pt x="1519" y="2082"/>
                </a:cubicBezTo>
                <a:cubicBezTo>
                  <a:pt x="1616" y="2082"/>
                  <a:pt x="1705" y="2057"/>
                  <a:pt x="1779" y="2007"/>
                </a:cubicBezTo>
                <a:cubicBezTo>
                  <a:pt x="2005" y="1781"/>
                  <a:pt x="1779" y="1280"/>
                  <a:pt x="1378" y="754"/>
                </a:cubicBezTo>
                <a:cubicBezTo>
                  <a:pt x="1014" y="304"/>
                  <a:pt x="576" y="0"/>
                  <a:pt x="332" y="0"/>
                </a:cubicBezTo>
                <a:close/>
              </a:path>
            </a:pathLst>
          </a:custGeom>
          <a:solidFill>
            <a:srgbClr val="39241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9" name="Google Shape;1899;p42"/>
          <p:cNvSpPr/>
          <p:nvPr/>
        </p:nvSpPr>
        <p:spPr>
          <a:xfrm>
            <a:off x="2153343" y="1298054"/>
            <a:ext cx="46133" cy="49020"/>
          </a:xfrm>
          <a:custGeom>
            <a:avLst/>
            <a:gdLst/>
            <a:ahLst/>
            <a:cxnLst/>
            <a:rect l="l" t="t" r="r" b="b"/>
            <a:pathLst>
              <a:path w="1981" h="2105" extrusionOk="0">
                <a:moveTo>
                  <a:pt x="346" y="0"/>
                </a:moveTo>
                <a:cubicBezTo>
                  <a:pt x="288" y="0"/>
                  <a:pt x="239" y="20"/>
                  <a:pt x="201" y="62"/>
                </a:cubicBezTo>
                <a:cubicBezTo>
                  <a:pt x="1" y="262"/>
                  <a:pt x="101" y="889"/>
                  <a:pt x="527" y="1415"/>
                </a:cubicBezTo>
                <a:cubicBezTo>
                  <a:pt x="843" y="1830"/>
                  <a:pt x="1236" y="2105"/>
                  <a:pt x="1548" y="2105"/>
                </a:cubicBezTo>
                <a:cubicBezTo>
                  <a:pt x="1633" y="2105"/>
                  <a:pt x="1711" y="2085"/>
                  <a:pt x="1780" y="2042"/>
                </a:cubicBezTo>
                <a:cubicBezTo>
                  <a:pt x="1981" y="1816"/>
                  <a:pt x="1780" y="1315"/>
                  <a:pt x="1354" y="789"/>
                </a:cubicBezTo>
                <a:cubicBezTo>
                  <a:pt x="1008" y="361"/>
                  <a:pt x="596" y="0"/>
                  <a:pt x="346" y="0"/>
                </a:cubicBezTo>
                <a:close/>
              </a:path>
            </a:pathLst>
          </a:custGeom>
          <a:solidFill>
            <a:srgbClr val="39241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0" name="Google Shape;1900;p42"/>
          <p:cNvSpPr/>
          <p:nvPr/>
        </p:nvSpPr>
        <p:spPr>
          <a:xfrm>
            <a:off x="2464430" y="1161942"/>
            <a:ext cx="58382" cy="28201"/>
          </a:xfrm>
          <a:custGeom>
            <a:avLst/>
            <a:gdLst/>
            <a:ahLst/>
            <a:cxnLst/>
            <a:rect l="l" t="t" r="r" b="b"/>
            <a:pathLst>
              <a:path w="2507" h="1211" extrusionOk="0">
                <a:moveTo>
                  <a:pt x="1405" y="1"/>
                </a:moveTo>
                <a:cubicBezTo>
                  <a:pt x="1290" y="1"/>
                  <a:pt x="1170" y="13"/>
                  <a:pt x="1053" y="42"/>
                </a:cubicBezTo>
                <a:cubicBezTo>
                  <a:pt x="627" y="143"/>
                  <a:pt x="326" y="468"/>
                  <a:pt x="100" y="669"/>
                </a:cubicBezTo>
                <a:cubicBezTo>
                  <a:pt x="0" y="894"/>
                  <a:pt x="0" y="1095"/>
                  <a:pt x="100" y="1195"/>
                </a:cubicBezTo>
                <a:cubicBezTo>
                  <a:pt x="111" y="1206"/>
                  <a:pt x="126" y="1211"/>
                  <a:pt x="144" y="1211"/>
                </a:cubicBezTo>
                <a:cubicBezTo>
                  <a:pt x="295" y="1211"/>
                  <a:pt x="694" y="870"/>
                  <a:pt x="1253" y="669"/>
                </a:cubicBezTo>
                <a:cubicBezTo>
                  <a:pt x="1516" y="619"/>
                  <a:pt x="1780" y="619"/>
                  <a:pt x="1989" y="619"/>
                </a:cubicBezTo>
                <a:cubicBezTo>
                  <a:pt x="2199" y="619"/>
                  <a:pt x="2356" y="619"/>
                  <a:pt x="2406" y="569"/>
                </a:cubicBezTo>
                <a:cubicBezTo>
                  <a:pt x="2506" y="468"/>
                  <a:pt x="2406" y="368"/>
                  <a:pt x="2080" y="143"/>
                </a:cubicBezTo>
                <a:cubicBezTo>
                  <a:pt x="1939" y="72"/>
                  <a:pt x="1684" y="1"/>
                  <a:pt x="1405" y="1"/>
                </a:cubicBezTo>
                <a:close/>
              </a:path>
            </a:pathLst>
          </a:custGeom>
          <a:solidFill>
            <a:srgbClr val="39241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1" name="Google Shape;1901;p42"/>
          <p:cNvSpPr/>
          <p:nvPr/>
        </p:nvSpPr>
        <p:spPr>
          <a:xfrm>
            <a:off x="2532707" y="1024596"/>
            <a:ext cx="131342" cy="111501"/>
          </a:xfrm>
          <a:custGeom>
            <a:avLst/>
            <a:gdLst/>
            <a:ahLst/>
            <a:cxnLst/>
            <a:rect l="l" t="t" r="r" b="b"/>
            <a:pathLst>
              <a:path w="5640" h="4788" extrusionOk="0">
                <a:moveTo>
                  <a:pt x="3234" y="0"/>
                </a:moveTo>
                <a:cubicBezTo>
                  <a:pt x="2607" y="0"/>
                  <a:pt x="1980" y="201"/>
                  <a:pt x="1454" y="727"/>
                </a:cubicBezTo>
                <a:cubicBezTo>
                  <a:pt x="301" y="1554"/>
                  <a:pt x="0" y="3133"/>
                  <a:pt x="727" y="4061"/>
                </a:cubicBezTo>
                <a:cubicBezTo>
                  <a:pt x="1153" y="4487"/>
                  <a:pt x="1655" y="4787"/>
                  <a:pt x="2281" y="4787"/>
                </a:cubicBezTo>
                <a:cubicBezTo>
                  <a:pt x="2908" y="4787"/>
                  <a:pt x="3534" y="4587"/>
                  <a:pt x="4161" y="4061"/>
                </a:cubicBezTo>
                <a:cubicBezTo>
                  <a:pt x="5314" y="3133"/>
                  <a:pt x="5640" y="1655"/>
                  <a:pt x="4913" y="727"/>
                </a:cubicBezTo>
                <a:cubicBezTo>
                  <a:pt x="4487" y="201"/>
                  <a:pt x="3860" y="0"/>
                  <a:pt x="3234" y="0"/>
                </a:cubicBezTo>
                <a:close/>
              </a:path>
            </a:pathLst>
          </a:custGeom>
          <a:solidFill>
            <a:srgbClr val="FFC2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2" name="Google Shape;1902;p42"/>
          <p:cNvSpPr/>
          <p:nvPr/>
        </p:nvSpPr>
        <p:spPr>
          <a:xfrm>
            <a:off x="2058216" y="1384122"/>
            <a:ext cx="131342" cy="109731"/>
          </a:xfrm>
          <a:custGeom>
            <a:avLst/>
            <a:gdLst/>
            <a:ahLst/>
            <a:cxnLst/>
            <a:rect l="l" t="t" r="r" b="b"/>
            <a:pathLst>
              <a:path w="5640" h="4712" extrusionOk="0">
                <a:moveTo>
                  <a:pt x="3233" y="0"/>
                </a:moveTo>
                <a:cubicBezTo>
                  <a:pt x="2607" y="0"/>
                  <a:pt x="1880" y="226"/>
                  <a:pt x="1354" y="627"/>
                </a:cubicBezTo>
                <a:cubicBezTo>
                  <a:pt x="326" y="1579"/>
                  <a:pt x="0" y="3033"/>
                  <a:pt x="727" y="3985"/>
                </a:cubicBezTo>
                <a:cubicBezTo>
                  <a:pt x="1053" y="4511"/>
                  <a:pt x="1680" y="4712"/>
                  <a:pt x="2306" y="4712"/>
                </a:cubicBezTo>
                <a:cubicBezTo>
                  <a:pt x="2832" y="4712"/>
                  <a:pt x="3559" y="4511"/>
                  <a:pt x="4086" y="3985"/>
                </a:cubicBezTo>
                <a:cubicBezTo>
                  <a:pt x="5339" y="3033"/>
                  <a:pt x="5640" y="1579"/>
                  <a:pt x="4812" y="627"/>
                </a:cubicBezTo>
                <a:cubicBezTo>
                  <a:pt x="4386" y="226"/>
                  <a:pt x="3860" y="0"/>
                  <a:pt x="3233" y="0"/>
                </a:cubicBezTo>
                <a:close/>
              </a:path>
            </a:pathLst>
          </a:custGeom>
          <a:solidFill>
            <a:srgbClr val="FFC2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3" name="Google Shape;1903;p42"/>
          <p:cNvSpPr/>
          <p:nvPr/>
        </p:nvSpPr>
        <p:spPr>
          <a:xfrm>
            <a:off x="1985259" y="1026925"/>
            <a:ext cx="948453" cy="794290"/>
          </a:xfrm>
          <a:custGeom>
            <a:avLst/>
            <a:gdLst/>
            <a:ahLst/>
            <a:cxnLst/>
            <a:rect l="l" t="t" r="r" b="b"/>
            <a:pathLst>
              <a:path w="40728" h="34108" extrusionOk="0">
                <a:moveTo>
                  <a:pt x="35314" y="1"/>
                </a:moveTo>
                <a:cubicBezTo>
                  <a:pt x="35314" y="1"/>
                  <a:pt x="34362" y="10327"/>
                  <a:pt x="22783" y="19725"/>
                </a:cubicBezTo>
                <a:cubicBezTo>
                  <a:pt x="16628" y="24710"/>
                  <a:pt x="10593" y="25881"/>
                  <a:pt x="6282" y="25881"/>
                </a:cubicBezTo>
                <a:cubicBezTo>
                  <a:pt x="2466" y="25881"/>
                  <a:pt x="1" y="24963"/>
                  <a:pt x="1" y="24963"/>
                </a:cubicBezTo>
                <a:lnTo>
                  <a:pt x="1" y="24963"/>
                </a:lnTo>
                <a:cubicBezTo>
                  <a:pt x="627" y="28823"/>
                  <a:pt x="2833" y="31229"/>
                  <a:pt x="5539" y="33309"/>
                </a:cubicBezTo>
                <a:cubicBezTo>
                  <a:pt x="5539" y="33309"/>
                  <a:pt x="7799" y="34108"/>
                  <a:pt x="11441" y="34108"/>
                </a:cubicBezTo>
                <a:cubicBezTo>
                  <a:pt x="15594" y="34108"/>
                  <a:pt x="21546" y="33069"/>
                  <a:pt x="27996" y="28622"/>
                </a:cubicBezTo>
                <a:cubicBezTo>
                  <a:pt x="40201" y="20251"/>
                  <a:pt x="40728" y="8973"/>
                  <a:pt x="40728" y="8973"/>
                </a:cubicBezTo>
                <a:cubicBezTo>
                  <a:pt x="40001" y="5113"/>
                  <a:pt x="38447" y="1981"/>
                  <a:pt x="35314" y="1"/>
                </a:cubicBezTo>
                <a:close/>
              </a:path>
            </a:pathLst>
          </a:custGeom>
          <a:solidFill>
            <a:srgbClr val="FE32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4" name="Google Shape;1904;p42"/>
          <p:cNvSpPr/>
          <p:nvPr/>
        </p:nvSpPr>
        <p:spPr>
          <a:xfrm>
            <a:off x="1958409" y="858841"/>
            <a:ext cx="297102" cy="331172"/>
          </a:xfrm>
          <a:custGeom>
            <a:avLst/>
            <a:gdLst/>
            <a:ahLst/>
            <a:cxnLst/>
            <a:rect l="l" t="t" r="r" b="b"/>
            <a:pathLst>
              <a:path w="12758" h="14221" extrusionOk="0">
                <a:moveTo>
                  <a:pt x="7269" y="6016"/>
                </a:moveTo>
                <a:cubicBezTo>
                  <a:pt x="7501" y="6016"/>
                  <a:pt x="7733" y="6066"/>
                  <a:pt x="7946" y="6166"/>
                </a:cubicBezTo>
                <a:cubicBezTo>
                  <a:pt x="8372" y="6492"/>
                  <a:pt x="8672" y="6893"/>
                  <a:pt x="8898" y="7419"/>
                </a:cubicBezTo>
                <a:cubicBezTo>
                  <a:pt x="9005" y="7757"/>
                  <a:pt x="9036" y="8121"/>
                  <a:pt x="9012" y="8486"/>
                </a:cubicBezTo>
                <a:lnTo>
                  <a:pt x="9012" y="8486"/>
                </a:lnTo>
                <a:cubicBezTo>
                  <a:pt x="8735" y="8560"/>
                  <a:pt x="8441" y="8616"/>
                  <a:pt x="8146" y="8672"/>
                </a:cubicBezTo>
                <a:cubicBezTo>
                  <a:pt x="7645" y="8672"/>
                  <a:pt x="7118" y="8572"/>
                  <a:pt x="6692" y="8372"/>
                </a:cubicBezTo>
                <a:cubicBezTo>
                  <a:pt x="6266" y="8146"/>
                  <a:pt x="5966" y="7745"/>
                  <a:pt x="5865" y="7219"/>
                </a:cubicBezTo>
                <a:cubicBezTo>
                  <a:pt x="5865" y="6793"/>
                  <a:pt x="6066" y="6392"/>
                  <a:pt x="6592" y="6166"/>
                </a:cubicBezTo>
                <a:cubicBezTo>
                  <a:pt x="6805" y="6066"/>
                  <a:pt x="7037" y="6016"/>
                  <a:pt x="7269" y="6016"/>
                </a:cubicBezTo>
                <a:close/>
                <a:moveTo>
                  <a:pt x="9525" y="1"/>
                </a:moveTo>
                <a:cubicBezTo>
                  <a:pt x="9399" y="1"/>
                  <a:pt x="9525" y="126"/>
                  <a:pt x="9725" y="226"/>
                </a:cubicBezTo>
                <a:cubicBezTo>
                  <a:pt x="9926" y="326"/>
                  <a:pt x="10251" y="527"/>
                  <a:pt x="10552" y="853"/>
                </a:cubicBezTo>
                <a:cubicBezTo>
                  <a:pt x="10878" y="1053"/>
                  <a:pt x="11279" y="1479"/>
                  <a:pt x="11605" y="2006"/>
                </a:cubicBezTo>
                <a:cubicBezTo>
                  <a:pt x="11805" y="2507"/>
                  <a:pt x="12131" y="3259"/>
                  <a:pt x="12131" y="3986"/>
                </a:cubicBezTo>
                <a:cubicBezTo>
                  <a:pt x="12231" y="4712"/>
                  <a:pt x="12031" y="5539"/>
                  <a:pt x="11605" y="6392"/>
                </a:cubicBezTo>
                <a:cubicBezTo>
                  <a:pt x="11189" y="7101"/>
                  <a:pt x="10582" y="7811"/>
                  <a:pt x="9690" y="8241"/>
                </a:cubicBezTo>
                <a:lnTo>
                  <a:pt x="9690" y="8241"/>
                </a:lnTo>
                <a:cubicBezTo>
                  <a:pt x="9685" y="7911"/>
                  <a:pt x="9635" y="7565"/>
                  <a:pt x="9525" y="7219"/>
                </a:cubicBezTo>
                <a:cubicBezTo>
                  <a:pt x="9299" y="6592"/>
                  <a:pt x="8898" y="6066"/>
                  <a:pt x="8372" y="5640"/>
                </a:cubicBezTo>
                <a:cubicBezTo>
                  <a:pt x="8046" y="5439"/>
                  <a:pt x="7745" y="5339"/>
                  <a:pt x="7319" y="5339"/>
                </a:cubicBezTo>
                <a:cubicBezTo>
                  <a:pt x="7018" y="5339"/>
                  <a:pt x="6592" y="5439"/>
                  <a:pt x="6266" y="5539"/>
                </a:cubicBezTo>
                <a:cubicBezTo>
                  <a:pt x="5966" y="5765"/>
                  <a:pt x="5640" y="5966"/>
                  <a:pt x="5439" y="6266"/>
                </a:cubicBezTo>
                <a:cubicBezTo>
                  <a:pt x="5239" y="6592"/>
                  <a:pt x="5239" y="7018"/>
                  <a:pt x="5239" y="7319"/>
                </a:cubicBezTo>
                <a:cubicBezTo>
                  <a:pt x="5339" y="8046"/>
                  <a:pt x="5865" y="8672"/>
                  <a:pt x="6392" y="8998"/>
                </a:cubicBezTo>
                <a:cubicBezTo>
                  <a:pt x="6850" y="9145"/>
                  <a:pt x="7309" y="9238"/>
                  <a:pt x="7768" y="9238"/>
                </a:cubicBezTo>
                <a:cubicBezTo>
                  <a:pt x="7936" y="9238"/>
                  <a:pt x="8103" y="9225"/>
                  <a:pt x="8271" y="9199"/>
                </a:cubicBezTo>
                <a:cubicBezTo>
                  <a:pt x="8473" y="9199"/>
                  <a:pt x="8694" y="9166"/>
                  <a:pt x="8921" y="9113"/>
                </a:cubicBezTo>
                <a:lnTo>
                  <a:pt x="8921" y="9113"/>
                </a:lnTo>
                <a:cubicBezTo>
                  <a:pt x="8823" y="9559"/>
                  <a:pt x="8660" y="9987"/>
                  <a:pt x="8472" y="10352"/>
                </a:cubicBezTo>
                <a:cubicBezTo>
                  <a:pt x="8046" y="11279"/>
                  <a:pt x="7419" y="12031"/>
                  <a:pt x="6692" y="12657"/>
                </a:cubicBezTo>
                <a:cubicBezTo>
                  <a:pt x="6066" y="13159"/>
                  <a:pt x="5239" y="13585"/>
                  <a:pt x="4512" y="13685"/>
                </a:cubicBezTo>
                <a:cubicBezTo>
                  <a:pt x="4136" y="13735"/>
                  <a:pt x="3766" y="13760"/>
                  <a:pt x="3412" y="13760"/>
                </a:cubicBezTo>
                <a:cubicBezTo>
                  <a:pt x="3058" y="13760"/>
                  <a:pt x="2720" y="13735"/>
                  <a:pt x="2407" y="13685"/>
                </a:cubicBezTo>
                <a:cubicBezTo>
                  <a:pt x="1880" y="13484"/>
                  <a:pt x="1379" y="13284"/>
                  <a:pt x="1053" y="13058"/>
                </a:cubicBezTo>
                <a:cubicBezTo>
                  <a:pt x="627" y="12858"/>
                  <a:pt x="427" y="12532"/>
                  <a:pt x="226" y="12432"/>
                </a:cubicBezTo>
                <a:cubicBezTo>
                  <a:pt x="126" y="12231"/>
                  <a:pt x="1" y="12131"/>
                  <a:pt x="1" y="12131"/>
                </a:cubicBezTo>
                <a:lnTo>
                  <a:pt x="1" y="12131"/>
                </a:lnTo>
                <a:cubicBezTo>
                  <a:pt x="1" y="12131"/>
                  <a:pt x="1" y="12331"/>
                  <a:pt x="126" y="12432"/>
                </a:cubicBezTo>
                <a:cubicBezTo>
                  <a:pt x="326" y="12657"/>
                  <a:pt x="527" y="12958"/>
                  <a:pt x="853" y="13284"/>
                </a:cubicBezTo>
                <a:cubicBezTo>
                  <a:pt x="1254" y="13484"/>
                  <a:pt x="1680" y="13785"/>
                  <a:pt x="2407" y="14011"/>
                </a:cubicBezTo>
                <a:cubicBezTo>
                  <a:pt x="2794" y="14135"/>
                  <a:pt x="3219" y="14220"/>
                  <a:pt x="3689" y="14220"/>
                </a:cubicBezTo>
                <a:cubicBezTo>
                  <a:pt x="3980" y="14220"/>
                  <a:pt x="4287" y="14188"/>
                  <a:pt x="4612" y="14111"/>
                </a:cubicBezTo>
                <a:cubicBezTo>
                  <a:pt x="5439" y="14011"/>
                  <a:pt x="6266" y="13585"/>
                  <a:pt x="7018" y="13058"/>
                </a:cubicBezTo>
                <a:cubicBezTo>
                  <a:pt x="7845" y="12432"/>
                  <a:pt x="8472" y="11605"/>
                  <a:pt x="8998" y="10652"/>
                </a:cubicBezTo>
                <a:cubicBezTo>
                  <a:pt x="9299" y="10151"/>
                  <a:pt x="9399" y="9625"/>
                  <a:pt x="9625" y="8998"/>
                </a:cubicBezTo>
                <a:cubicBezTo>
                  <a:pt x="9632" y="8961"/>
                  <a:pt x="9638" y="8924"/>
                  <a:pt x="9644" y="8887"/>
                </a:cubicBezTo>
                <a:lnTo>
                  <a:pt x="9644" y="8887"/>
                </a:lnTo>
                <a:cubicBezTo>
                  <a:pt x="9740" y="8850"/>
                  <a:pt x="9834" y="8812"/>
                  <a:pt x="9926" y="8773"/>
                </a:cubicBezTo>
                <a:cubicBezTo>
                  <a:pt x="10878" y="8271"/>
                  <a:pt x="11605" y="7419"/>
                  <a:pt x="12131" y="6592"/>
                </a:cubicBezTo>
                <a:cubicBezTo>
                  <a:pt x="12532" y="5765"/>
                  <a:pt x="12758" y="4712"/>
                  <a:pt x="12657" y="3885"/>
                </a:cubicBezTo>
                <a:cubicBezTo>
                  <a:pt x="12532" y="3033"/>
                  <a:pt x="12231" y="2407"/>
                  <a:pt x="11905" y="1780"/>
                </a:cubicBezTo>
                <a:cubicBezTo>
                  <a:pt x="11504" y="1254"/>
                  <a:pt x="11078" y="853"/>
                  <a:pt x="10778" y="627"/>
                </a:cubicBezTo>
                <a:cubicBezTo>
                  <a:pt x="10352" y="326"/>
                  <a:pt x="10026" y="226"/>
                  <a:pt x="9825" y="126"/>
                </a:cubicBezTo>
                <a:cubicBezTo>
                  <a:pt x="9625" y="1"/>
                  <a:pt x="9525" y="1"/>
                  <a:pt x="9525" y="1"/>
                </a:cubicBezTo>
                <a:close/>
              </a:path>
            </a:pathLst>
          </a:custGeom>
          <a:solidFill>
            <a:srgbClr val="39241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5" name="Google Shape;1905;p42"/>
          <p:cNvSpPr/>
          <p:nvPr/>
        </p:nvSpPr>
        <p:spPr>
          <a:xfrm>
            <a:off x="1686443" y="718188"/>
            <a:ext cx="408579" cy="384057"/>
          </a:xfrm>
          <a:custGeom>
            <a:avLst/>
            <a:gdLst/>
            <a:ahLst/>
            <a:cxnLst/>
            <a:rect l="l" t="t" r="r" b="b"/>
            <a:pathLst>
              <a:path w="17545" h="16492" extrusionOk="0">
                <a:moveTo>
                  <a:pt x="5640" y="0"/>
                </a:moveTo>
                <a:lnTo>
                  <a:pt x="0" y="7720"/>
                </a:lnTo>
                <a:lnTo>
                  <a:pt x="9399" y="13058"/>
                </a:lnTo>
                <a:lnTo>
                  <a:pt x="7720" y="16066"/>
                </a:lnTo>
                <a:lnTo>
                  <a:pt x="8672" y="16492"/>
                </a:lnTo>
                <a:lnTo>
                  <a:pt x="17544" y="4487"/>
                </a:lnTo>
                <a:lnTo>
                  <a:pt x="16391" y="4061"/>
                </a:lnTo>
                <a:lnTo>
                  <a:pt x="14086" y="6667"/>
                </a:lnTo>
                <a:lnTo>
                  <a:pt x="5640" y="0"/>
                </a:lnTo>
                <a:close/>
              </a:path>
            </a:pathLst>
          </a:custGeom>
          <a:solidFill>
            <a:srgbClr val="2F84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6" name="Google Shape;1906;p42"/>
          <p:cNvSpPr/>
          <p:nvPr/>
        </p:nvSpPr>
        <p:spPr>
          <a:xfrm>
            <a:off x="1873785" y="1004756"/>
            <a:ext cx="31531" cy="17535"/>
          </a:xfrm>
          <a:custGeom>
            <a:avLst/>
            <a:gdLst/>
            <a:ahLst/>
            <a:cxnLst/>
            <a:rect l="l" t="t" r="r" b="b"/>
            <a:pathLst>
              <a:path w="1354" h="753" extrusionOk="0">
                <a:moveTo>
                  <a:pt x="1" y="0"/>
                </a:moveTo>
                <a:lnTo>
                  <a:pt x="1" y="0"/>
                </a:lnTo>
                <a:lnTo>
                  <a:pt x="1354" y="752"/>
                </a:lnTo>
                <a:close/>
              </a:path>
            </a:pathLst>
          </a:custGeom>
          <a:solidFill>
            <a:srgbClr val="4A44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7" name="Google Shape;1907;p42"/>
          <p:cNvSpPr/>
          <p:nvPr/>
        </p:nvSpPr>
        <p:spPr>
          <a:xfrm>
            <a:off x="1873785" y="847174"/>
            <a:ext cx="140680" cy="175122"/>
          </a:xfrm>
          <a:custGeom>
            <a:avLst/>
            <a:gdLst/>
            <a:ahLst/>
            <a:cxnLst/>
            <a:rect l="l" t="t" r="r" b="b"/>
            <a:pathLst>
              <a:path w="6041" h="7520" extrusionOk="0">
                <a:moveTo>
                  <a:pt x="4487" y="0"/>
                </a:moveTo>
                <a:lnTo>
                  <a:pt x="1" y="6767"/>
                </a:lnTo>
                <a:lnTo>
                  <a:pt x="1354" y="7519"/>
                </a:lnTo>
                <a:lnTo>
                  <a:pt x="6041" y="1128"/>
                </a:lnTo>
                <a:lnTo>
                  <a:pt x="4487" y="0"/>
                </a:lnTo>
                <a:close/>
              </a:path>
            </a:pathLst>
          </a:custGeom>
          <a:solidFill>
            <a:srgbClr val="F8BD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8" name="Google Shape;1908;p42"/>
          <p:cNvSpPr/>
          <p:nvPr/>
        </p:nvSpPr>
        <p:spPr>
          <a:xfrm>
            <a:off x="2218709" y="1790314"/>
            <a:ext cx="413842" cy="440110"/>
          </a:xfrm>
          <a:custGeom>
            <a:avLst/>
            <a:gdLst/>
            <a:ahLst/>
            <a:cxnLst/>
            <a:rect l="l" t="t" r="r" b="b"/>
            <a:pathLst>
              <a:path w="17771" h="18899" extrusionOk="0">
                <a:moveTo>
                  <a:pt x="9725" y="1"/>
                </a:moveTo>
                <a:cubicBezTo>
                  <a:pt x="9725" y="1"/>
                  <a:pt x="2693" y="1277"/>
                  <a:pt x="430" y="1277"/>
                </a:cubicBezTo>
                <a:cubicBezTo>
                  <a:pt x="257" y="1277"/>
                  <a:pt x="113" y="1270"/>
                  <a:pt x="1" y="1254"/>
                </a:cubicBezTo>
                <a:lnTo>
                  <a:pt x="1" y="1254"/>
                </a:lnTo>
                <a:lnTo>
                  <a:pt x="7946" y="18898"/>
                </a:lnTo>
                <a:cubicBezTo>
                  <a:pt x="7946" y="18898"/>
                  <a:pt x="16818" y="18898"/>
                  <a:pt x="17770" y="18171"/>
                </a:cubicBezTo>
                <a:lnTo>
                  <a:pt x="9725" y="1"/>
                </a:lnTo>
                <a:close/>
              </a:path>
            </a:pathLst>
          </a:custGeom>
          <a:solidFill>
            <a:srgbClr val="FE323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9" name="Google Shape;1909;p42"/>
          <p:cNvSpPr/>
          <p:nvPr/>
        </p:nvSpPr>
        <p:spPr>
          <a:xfrm>
            <a:off x="2218709" y="1794482"/>
            <a:ext cx="239559" cy="76405"/>
          </a:xfrm>
          <a:custGeom>
            <a:avLst/>
            <a:gdLst/>
            <a:ahLst/>
            <a:cxnLst/>
            <a:rect l="l" t="t" r="r" b="b"/>
            <a:pathLst>
              <a:path w="10653" h="3460" extrusionOk="0">
                <a:moveTo>
                  <a:pt x="9725" y="1"/>
                </a:moveTo>
                <a:cubicBezTo>
                  <a:pt x="6993" y="1154"/>
                  <a:pt x="4286" y="1480"/>
                  <a:pt x="2407" y="1480"/>
                </a:cubicBezTo>
                <a:cubicBezTo>
                  <a:pt x="953" y="1480"/>
                  <a:pt x="1" y="1254"/>
                  <a:pt x="1" y="1254"/>
                </a:cubicBezTo>
                <a:lnTo>
                  <a:pt x="1" y="1254"/>
                </a:lnTo>
                <a:lnTo>
                  <a:pt x="853" y="3033"/>
                </a:lnTo>
                <a:cubicBezTo>
                  <a:pt x="1981" y="3359"/>
                  <a:pt x="3134" y="3459"/>
                  <a:pt x="4086" y="3459"/>
                </a:cubicBezTo>
                <a:cubicBezTo>
                  <a:pt x="7946" y="3459"/>
                  <a:pt x="10552" y="1981"/>
                  <a:pt x="10652" y="1981"/>
                </a:cubicBezTo>
                <a:lnTo>
                  <a:pt x="9725" y="1"/>
                </a:lnTo>
                <a:close/>
              </a:path>
            </a:pathLst>
          </a:custGeom>
          <a:solidFill>
            <a:srgbClr val="C61C2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0" name="Google Shape;1910;p42"/>
          <p:cNvSpPr/>
          <p:nvPr/>
        </p:nvSpPr>
        <p:spPr>
          <a:xfrm>
            <a:off x="2678622" y="1729419"/>
            <a:ext cx="102162" cy="88399"/>
          </a:xfrm>
          <a:custGeom>
            <a:avLst/>
            <a:gdLst/>
            <a:ahLst/>
            <a:cxnLst/>
            <a:rect l="l" t="t" r="r" b="b"/>
            <a:pathLst>
              <a:path w="4387" h="3796" extrusionOk="0">
                <a:moveTo>
                  <a:pt x="2179" y="0"/>
                </a:moveTo>
                <a:cubicBezTo>
                  <a:pt x="1817" y="0"/>
                  <a:pt x="1457" y="105"/>
                  <a:pt x="1153" y="335"/>
                </a:cubicBezTo>
                <a:cubicBezTo>
                  <a:pt x="301" y="836"/>
                  <a:pt x="0" y="2089"/>
                  <a:pt x="627" y="2942"/>
                </a:cubicBezTo>
                <a:cubicBezTo>
                  <a:pt x="964" y="3471"/>
                  <a:pt x="1599" y="3795"/>
                  <a:pt x="2229" y="3795"/>
                </a:cubicBezTo>
                <a:cubicBezTo>
                  <a:pt x="2583" y="3795"/>
                  <a:pt x="2936" y="3693"/>
                  <a:pt x="3233" y="3468"/>
                </a:cubicBezTo>
                <a:cubicBezTo>
                  <a:pt x="4060" y="2942"/>
                  <a:pt x="4386" y="1688"/>
                  <a:pt x="3760" y="836"/>
                </a:cubicBezTo>
                <a:cubicBezTo>
                  <a:pt x="3426" y="313"/>
                  <a:pt x="2802" y="0"/>
                  <a:pt x="2179" y="0"/>
                </a:cubicBezTo>
                <a:close/>
              </a:path>
            </a:pathLst>
          </a:custGeom>
          <a:solidFill>
            <a:srgbClr val="2F84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1" name="Google Shape;1911;p42"/>
          <p:cNvSpPr/>
          <p:nvPr/>
        </p:nvSpPr>
        <p:spPr>
          <a:xfrm>
            <a:off x="1890715" y="1141310"/>
            <a:ext cx="126079" cy="397192"/>
          </a:xfrm>
          <a:custGeom>
            <a:avLst/>
            <a:gdLst/>
            <a:ahLst/>
            <a:cxnLst/>
            <a:rect l="l" t="t" r="r" b="b"/>
            <a:pathLst>
              <a:path w="5414" h="17056" extrusionOk="0">
                <a:moveTo>
                  <a:pt x="1655" y="1"/>
                </a:moveTo>
                <a:cubicBezTo>
                  <a:pt x="1554" y="1"/>
                  <a:pt x="1354" y="201"/>
                  <a:pt x="1153" y="628"/>
                </a:cubicBezTo>
                <a:cubicBezTo>
                  <a:pt x="928" y="828"/>
                  <a:pt x="827" y="1154"/>
                  <a:pt x="727" y="1455"/>
                </a:cubicBezTo>
                <a:cubicBezTo>
                  <a:pt x="627" y="1780"/>
                  <a:pt x="527" y="2081"/>
                  <a:pt x="401" y="2507"/>
                </a:cubicBezTo>
                <a:cubicBezTo>
                  <a:pt x="301" y="2908"/>
                  <a:pt x="201" y="3435"/>
                  <a:pt x="201" y="3961"/>
                </a:cubicBezTo>
                <a:cubicBezTo>
                  <a:pt x="101" y="4387"/>
                  <a:pt x="101" y="5014"/>
                  <a:pt x="101" y="5540"/>
                </a:cubicBezTo>
                <a:cubicBezTo>
                  <a:pt x="0" y="5841"/>
                  <a:pt x="101" y="6166"/>
                  <a:pt x="101" y="6367"/>
                </a:cubicBezTo>
                <a:lnTo>
                  <a:pt x="101" y="7294"/>
                </a:lnTo>
                <a:cubicBezTo>
                  <a:pt x="201" y="7921"/>
                  <a:pt x="301" y="8547"/>
                  <a:pt x="401" y="9174"/>
                </a:cubicBezTo>
                <a:cubicBezTo>
                  <a:pt x="627" y="9801"/>
                  <a:pt x="727" y="10427"/>
                  <a:pt x="928" y="11054"/>
                </a:cubicBezTo>
                <a:cubicBezTo>
                  <a:pt x="1028" y="11379"/>
                  <a:pt x="1153" y="11680"/>
                  <a:pt x="1254" y="11906"/>
                </a:cubicBezTo>
                <a:cubicBezTo>
                  <a:pt x="1354" y="12207"/>
                  <a:pt x="1454" y="12432"/>
                  <a:pt x="1554" y="12733"/>
                </a:cubicBezTo>
                <a:cubicBezTo>
                  <a:pt x="1880" y="13259"/>
                  <a:pt x="2081" y="13685"/>
                  <a:pt x="2406" y="14086"/>
                </a:cubicBezTo>
                <a:cubicBezTo>
                  <a:pt x="2607" y="14613"/>
                  <a:pt x="2908" y="14938"/>
                  <a:pt x="3133" y="15239"/>
                </a:cubicBezTo>
                <a:cubicBezTo>
                  <a:pt x="3434" y="15665"/>
                  <a:pt x="3660" y="15866"/>
                  <a:pt x="3960" y="16192"/>
                </a:cubicBezTo>
                <a:cubicBezTo>
                  <a:pt x="4161" y="16392"/>
                  <a:pt x="4386" y="16593"/>
                  <a:pt x="4587" y="16693"/>
                </a:cubicBezTo>
                <a:cubicBezTo>
                  <a:pt x="4908" y="16938"/>
                  <a:pt x="5101" y="17056"/>
                  <a:pt x="5220" y="17056"/>
                </a:cubicBezTo>
                <a:cubicBezTo>
                  <a:pt x="5258" y="17056"/>
                  <a:pt x="5289" y="17043"/>
                  <a:pt x="5314" y="17019"/>
                </a:cubicBezTo>
                <a:cubicBezTo>
                  <a:pt x="5414" y="16918"/>
                  <a:pt x="5414" y="16693"/>
                  <a:pt x="5213" y="16192"/>
                </a:cubicBezTo>
                <a:cubicBezTo>
                  <a:pt x="5113" y="15966"/>
                  <a:pt x="5013" y="15765"/>
                  <a:pt x="4913" y="15440"/>
                </a:cubicBezTo>
                <a:cubicBezTo>
                  <a:pt x="4787" y="15139"/>
                  <a:pt x="4587" y="14813"/>
                  <a:pt x="4487" y="14512"/>
                </a:cubicBezTo>
                <a:cubicBezTo>
                  <a:pt x="4286" y="14086"/>
                  <a:pt x="4161" y="13786"/>
                  <a:pt x="3960" y="13359"/>
                </a:cubicBezTo>
                <a:cubicBezTo>
                  <a:pt x="3760" y="12933"/>
                  <a:pt x="3660" y="12432"/>
                  <a:pt x="3434" y="11906"/>
                </a:cubicBezTo>
                <a:cubicBezTo>
                  <a:pt x="3334" y="11680"/>
                  <a:pt x="3334" y="11480"/>
                  <a:pt x="3233" y="11179"/>
                </a:cubicBezTo>
                <a:cubicBezTo>
                  <a:pt x="3133" y="10953"/>
                  <a:pt x="3033" y="10653"/>
                  <a:pt x="2908" y="10427"/>
                </a:cubicBezTo>
                <a:cubicBezTo>
                  <a:pt x="2807" y="9926"/>
                  <a:pt x="2707" y="9299"/>
                  <a:pt x="2507" y="8773"/>
                </a:cubicBezTo>
                <a:cubicBezTo>
                  <a:pt x="2406" y="8146"/>
                  <a:pt x="2281" y="7620"/>
                  <a:pt x="2281" y="7094"/>
                </a:cubicBezTo>
                <a:cubicBezTo>
                  <a:pt x="2181" y="6793"/>
                  <a:pt x="2181" y="6467"/>
                  <a:pt x="2181" y="6267"/>
                </a:cubicBezTo>
                <a:cubicBezTo>
                  <a:pt x="2081" y="5941"/>
                  <a:pt x="2081" y="5740"/>
                  <a:pt x="2081" y="5415"/>
                </a:cubicBezTo>
                <a:cubicBezTo>
                  <a:pt x="1980" y="5014"/>
                  <a:pt x="1980" y="4487"/>
                  <a:pt x="1980" y="3961"/>
                </a:cubicBezTo>
                <a:lnTo>
                  <a:pt x="1980" y="2708"/>
                </a:lnTo>
                <a:lnTo>
                  <a:pt x="1980" y="1655"/>
                </a:lnTo>
                <a:lnTo>
                  <a:pt x="1980" y="828"/>
                </a:lnTo>
                <a:cubicBezTo>
                  <a:pt x="1880" y="402"/>
                  <a:pt x="1880" y="101"/>
                  <a:pt x="1655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2" name="Google Shape;1912;p42"/>
          <p:cNvSpPr/>
          <p:nvPr/>
        </p:nvSpPr>
        <p:spPr>
          <a:xfrm>
            <a:off x="1681181" y="1690530"/>
            <a:ext cx="518310" cy="274909"/>
          </a:xfrm>
          <a:custGeom>
            <a:avLst/>
            <a:gdLst/>
            <a:ahLst/>
            <a:cxnLst/>
            <a:rect l="l" t="t" r="r" b="b"/>
            <a:pathLst>
              <a:path w="22257" h="11805" extrusionOk="0">
                <a:moveTo>
                  <a:pt x="10452" y="0"/>
                </a:moveTo>
                <a:lnTo>
                  <a:pt x="9099" y="627"/>
                </a:lnTo>
                <a:lnTo>
                  <a:pt x="10552" y="6592"/>
                </a:lnTo>
                <a:lnTo>
                  <a:pt x="126" y="3258"/>
                </a:lnTo>
                <a:lnTo>
                  <a:pt x="1" y="4912"/>
                </a:lnTo>
                <a:lnTo>
                  <a:pt x="5139" y="6391"/>
                </a:lnTo>
                <a:lnTo>
                  <a:pt x="2507" y="8772"/>
                </a:lnTo>
                <a:lnTo>
                  <a:pt x="3560" y="9524"/>
                </a:lnTo>
                <a:lnTo>
                  <a:pt x="6267" y="7218"/>
                </a:lnTo>
                <a:lnTo>
                  <a:pt x="21931" y="11805"/>
                </a:lnTo>
                <a:lnTo>
                  <a:pt x="22257" y="9925"/>
                </a:lnTo>
                <a:lnTo>
                  <a:pt x="12658" y="7419"/>
                </a:lnTo>
                <a:lnTo>
                  <a:pt x="10452" y="0"/>
                </a:lnTo>
                <a:close/>
              </a:path>
            </a:pathLst>
          </a:custGeom>
          <a:solidFill>
            <a:srgbClr val="2F84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3" name="Google Shape;1913;p42"/>
          <p:cNvSpPr/>
          <p:nvPr/>
        </p:nvSpPr>
        <p:spPr>
          <a:xfrm>
            <a:off x="535416" y="809744"/>
            <a:ext cx="1075340" cy="866699"/>
          </a:xfrm>
          <a:custGeom>
            <a:avLst/>
            <a:gdLst/>
            <a:ahLst/>
            <a:cxnLst/>
            <a:rect l="l" t="t" r="r" b="b"/>
            <a:pathLst>
              <a:path w="36542" h="29452" extrusionOk="0">
                <a:moveTo>
                  <a:pt x="16555" y="1"/>
                </a:moveTo>
                <a:cubicBezTo>
                  <a:pt x="12910" y="1"/>
                  <a:pt x="9228" y="1260"/>
                  <a:pt x="6366" y="3540"/>
                </a:cubicBezTo>
                <a:cubicBezTo>
                  <a:pt x="2306" y="6998"/>
                  <a:pt x="0" y="12412"/>
                  <a:pt x="201" y="17850"/>
                </a:cubicBezTo>
                <a:cubicBezTo>
                  <a:pt x="301" y="21084"/>
                  <a:pt x="1454" y="24417"/>
                  <a:pt x="3860" y="26622"/>
                </a:cubicBezTo>
                <a:cubicBezTo>
                  <a:pt x="5940" y="28502"/>
                  <a:pt x="8672" y="29329"/>
                  <a:pt x="11479" y="29429"/>
                </a:cubicBezTo>
                <a:cubicBezTo>
                  <a:pt x="11805" y="29444"/>
                  <a:pt x="12131" y="29452"/>
                  <a:pt x="12457" y="29452"/>
                </a:cubicBezTo>
                <a:cubicBezTo>
                  <a:pt x="14858" y="29452"/>
                  <a:pt x="17241" y="29066"/>
                  <a:pt x="19624" y="28602"/>
                </a:cubicBezTo>
                <a:cubicBezTo>
                  <a:pt x="22757" y="27976"/>
                  <a:pt x="25990" y="27349"/>
                  <a:pt x="28923" y="26096"/>
                </a:cubicBezTo>
                <a:cubicBezTo>
                  <a:pt x="31955" y="24843"/>
                  <a:pt x="34662" y="22963"/>
                  <a:pt x="36542" y="20257"/>
                </a:cubicBezTo>
                <a:lnTo>
                  <a:pt x="36016" y="19630"/>
                </a:lnTo>
                <a:cubicBezTo>
                  <a:pt x="35572" y="20333"/>
                  <a:pt x="34783" y="20682"/>
                  <a:pt x="33974" y="20682"/>
                </a:cubicBezTo>
                <a:cubicBezTo>
                  <a:pt x="33457" y="20682"/>
                  <a:pt x="32931" y="20540"/>
                  <a:pt x="32482" y="20257"/>
                </a:cubicBezTo>
                <a:cubicBezTo>
                  <a:pt x="31429" y="19530"/>
                  <a:pt x="30903" y="18151"/>
                  <a:pt x="30702" y="16898"/>
                </a:cubicBezTo>
                <a:cubicBezTo>
                  <a:pt x="30502" y="15645"/>
                  <a:pt x="30702" y="14292"/>
                  <a:pt x="30602" y="12938"/>
                </a:cubicBezTo>
                <a:cubicBezTo>
                  <a:pt x="30276" y="7625"/>
                  <a:pt x="26517" y="2713"/>
                  <a:pt x="21504" y="833"/>
                </a:cubicBezTo>
                <a:cubicBezTo>
                  <a:pt x="19919" y="270"/>
                  <a:pt x="18241" y="1"/>
                  <a:pt x="1655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4" name="Google Shape;1914;p42"/>
          <p:cNvSpPr txBox="1"/>
          <p:nvPr/>
        </p:nvSpPr>
        <p:spPr>
          <a:xfrm>
            <a:off x="479988" y="796481"/>
            <a:ext cx="951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1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915" name="Google Shape;1915;p42"/>
          <p:cNvSpPr/>
          <p:nvPr/>
        </p:nvSpPr>
        <p:spPr>
          <a:xfrm>
            <a:off x="2816925" y="3446951"/>
            <a:ext cx="5869607" cy="1696376"/>
          </a:xfrm>
          <a:custGeom>
            <a:avLst/>
            <a:gdLst/>
            <a:ahLst/>
            <a:cxnLst/>
            <a:rect l="l" t="t" r="r" b="b"/>
            <a:pathLst>
              <a:path w="117269" h="208849" extrusionOk="0">
                <a:moveTo>
                  <a:pt x="0" y="0"/>
                </a:moveTo>
                <a:lnTo>
                  <a:pt x="0" y="208848"/>
                </a:lnTo>
                <a:lnTo>
                  <a:pt x="117269" y="208848"/>
                </a:lnTo>
                <a:lnTo>
                  <a:pt x="117269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6" name="Google Shape;1916;p42"/>
          <p:cNvSpPr/>
          <p:nvPr/>
        </p:nvSpPr>
        <p:spPr>
          <a:xfrm>
            <a:off x="2755089" y="3909986"/>
            <a:ext cx="430239" cy="312006"/>
          </a:xfrm>
          <a:custGeom>
            <a:avLst/>
            <a:gdLst/>
            <a:ahLst/>
            <a:cxnLst/>
            <a:rect l="l" t="t" r="r" b="b"/>
            <a:pathLst>
              <a:path w="18402" h="13398" extrusionOk="0">
                <a:moveTo>
                  <a:pt x="7278" y="1"/>
                </a:moveTo>
                <a:cubicBezTo>
                  <a:pt x="6067" y="1"/>
                  <a:pt x="4691" y="145"/>
                  <a:pt x="3134" y="465"/>
                </a:cubicBezTo>
                <a:cubicBezTo>
                  <a:pt x="3134" y="465"/>
                  <a:pt x="427" y="2345"/>
                  <a:pt x="201" y="6104"/>
                </a:cubicBezTo>
                <a:cubicBezTo>
                  <a:pt x="1" y="9739"/>
                  <a:pt x="3134" y="13398"/>
                  <a:pt x="3134" y="13398"/>
                </a:cubicBezTo>
                <a:cubicBezTo>
                  <a:pt x="3134" y="13398"/>
                  <a:pt x="8146" y="13297"/>
                  <a:pt x="12332" y="12671"/>
                </a:cubicBezTo>
                <a:cubicBezTo>
                  <a:pt x="15632" y="12196"/>
                  <a:pt x="18402" y="1"/>
                  <a:pt x="7278" y="1"/>
                </a:cubicBezTo>
                <a:close/>
              </a:path>
            </a:pathLst>
          </a:custGeom>
          <a:solidFill>
            <a:srgbClr val="F4F4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7" name="Google Shape;1917;p42"/>
          <p:cNvSpPr/>
          <p:nvPr/>
        </p:nvSpPr>
        <p:spPr>
          <a:xfrm>
            <a:off x="2816925" y="2268972"/>
            <a:ext cx="5869607" cy="1390412"/>
          </a:xfrm>
          <a:custGeom>
            <a:avLst/>
            <a:gdLst/>
            <a:ahLst/>
            <a:cxnLst/>
            <a:rect l="l" t="t" r="r" b="b"/>
            <a:pathLst>
              <a:path w="117269" h="208849" extrusionOk="0">
                <a:moveTo>
                  <a:pt x="0" y="0"/>
                </a:moveTo>
                <a:lnTo>
                  <a:pt x="0" y="208848"/>
                </a:lnTo>
                <a:lnTo>
                  <a:pt x="117269" y="208848"/>
                </a:lnTo>
                <a:lnTo>
                  <a:pt x="117269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8" name="Google Shape;1918;p42"/>
          <p:cNvSpPr/>
          <p:nvPr/>
        </p:nvSpPr>
        <p:spPr>
          <a:xfrm>
            <a:off x="2816925" y="916250"/>
            <a:ext cx="5869607" cy="1390412"/>
          </a:xfrm>
          <a:custGeom>
            <a:avLst/>
            <a:gdLst/>
            <a:ahLst/>
            <a:cxnLst/>
            <a:rect l="l" t="t" r="r" b="b"/>
            <a:pathLst>
              <a:path w="117269" h="208849" extrusionOk="0">
                <a:moveTo>
                  <a:pt x="0" y="0"/>
                </a:moveTo>
                <a:lnTo>
                  <a:pt x="0" y="208848"/>
                </a:lnTo>
                <a:lnTo>
                  <a:pt x="117269" y="208848"/>
                </a:lnTo>
                <a:lnTo>
                  <a:pt x="117269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9" name="Google Shape;1919;p42"/>
          <p:cNvSpPr/>
          <p:nvPr/>
        </p:nvSpPr>
        <p:spPr>
          <a:xfrm rot="-933266">
            <a:off x="2783639" y="994238"/>
            <a:ext cx="297092" cy="234418"/>
          </a:xfrm>
          <a:custGeom>
            <a:avLst/>
            <a:gdLst/>
            <a:ahLst/>
            <a:cxnLst/>
            <a:rect l="l" t="t" r="r" b="b"/>
            <a:pathLst>
              <a:path w="10126" h="8021" extrusionOk="0">
                <a:moveTo>
                  <a:pt x="9499" y="0"/>
                </a:moveTo>
                <a:lnTo>
                  <a:pt x="0" y="5113"/>
                </a:lnTo>
                <a:lnTo>
                  <a:pt x="0" y="7093"/>
                </a:lnTo>
                <a:lnTo>
                  <a:pt x="3358" y="5313"/>
                </a:lnTo>
                <a:lnTo>
                  <a:pt x="5865" y="8020"/>
                </a:lnTo>
                <a:lnTo>
                  <a:pt x="7218" y="7519"/>
                </a:lnTo>
                <a:lnTo>
                  <a:pt x="4186" y="4386"/>
                </a:lnTo>
                <a:lnTo>
                  <a:pt x="10125" y="927"/>
                </a:lnTo>
                <a:lnTo>
                  <a:pt x="9499" y="0"/>
                </a:lnTo>
                <a:close/>
              </a:path>
            </a:pathLst>
          </a:custGeom>
          <a:solidFill>
            <a:srgbClr val="2F84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0" name="Google Shape;1920;p42"/>
          <p:cNvSpPr/>
          <p:nvPr/>
        </p:nvSpPr>
        <p:spPr>
          <a:xfrm>
            <a:off x="2752036" y="2584073"/>
            <a:ext cx="360309" cy="273954"/>
          </a:xfrm>
          <a:custGeom>
            <a:avLst/>
            <a:gdLst/>
            <a:ahLst/>
            <a:cxnLst/>
            <a:rect l="l" t="t" r="r" b="b"/>
            <a:pathLst>
              <a:path w="15411" h="11764" extrusionOk="0">
                <a:moveTo>
                  <a:pt x="6471" y="0"/>
                </a:moveTo>
                <a:cubicBezTo>
                  <a:pt x="5281" y="0"/>
                  <a:pt x="3901" y="180"/>
                  <a:pt x="2306" y="586"/>
                </a:cubicBezTo>
                <a:cubicBezTo>
                  <a:pt x="2306" y="586"/>
                  <a:pt x="125" y="2365"/>
                  <a:pt x="0" y="5599"/>
                </a:cubicBezTo>
                <a:cubicBezTo>
                  <a:pt x="0" y="8731"/>
                  <a:pt x="2932" y="11764"/>
                  <a:pt x="2932" y="11764"/>
                </a:cubicBezTo>
                <a:cubicBezTo>
                  <a:pt x="2932" y="11764"/>
                  <a:pt x="7218" y="11438"/>
                  <a:pt x="10877" y="10711"/>
                </a:cubicBezTo>
                <a:cubicBezTo>
                  <a:pt x="13554" y="10158"/>
                  <a:pt x="15410" y="0"/>
                  <a:pt x="6471" y="0"/>
                </a:cubicBezTo>
                <a:close/>
              </a:path>
            </a:pathLst>
          </a:custGeom>
          <a:solidFill>
            <a:srgbClr val="FFC2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1" name="Google Shape;1921;p42"/>
          <p:cNvSpPr/>
          <p:nvPr/>
        </p:nvSpPr>
        <p:spPr>
          <a:xfrm>
            <a:off x="2820585" y="2850427"/>
            <a:ext cx="92608" cy="84068"/>
          </a:xfrm>
          <a:custGeom>
            <a:avLst/>
            <a:gdLst/>
            <a:ahLst/>
            <a:cxnLst/>
            <a:rect l="l" t="t" r="r" b="b"/>
            <a:pathLst>
              <a:path w="3961" h="3610" extrusionOk="0">
                <a:moveTo>
                  <a:pt x="2833" y="0"/>
                </a:moveTo>
                <a:lnTo>
                  <a:pt x="0" y="326"/>
                </a:lnTo>
                <a:cubicBezTo>
                  <a:pt x="0" y="326"/>
                  <a:pt x="1730" y="3610"/>
                  <a:pt x="2815" y="3610"/>
                </a:cubicBezTo>
                <a:cubicBezTo>
                  <a:pt x="2891" y="3610"/>
                  <a:pt x="2964" y="3594"/>
                  <a:pt x="3033" y="3559"/>
                </a:cubicBezTo>
                <a:cubicBezTo>
                  <a:pt x="3960" y="3033"/>
                  <a:pt x="2833" y="0"/>
                  <a:pt x="2833" y="0"/>
                </a:cubicBezTo>
                <a:close/>
              </a:path>
            </a:pathLst>
          </a:custGeom>
          <a:solidFill>
            <a:srgbClr val="FFC2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2" name="Google Shape;1922;p42"/>
          <p:cNvSpPr txBox="1"/>
          <p:nvPr/>
        </p:nvSpPr>
        <p:spPr>
          <a:xfrm>
            <a:off x="3459375" y="2638079"/>
            <a:ext cx="31653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18287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Venus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923" name="Google Shape;1923;p42"/>
          <p:cNvSpPr txBox="1"/>
          <p:nvPr/>
        </p:nvSpPr>
        <p:spPr>
          <a:xfrm>
            <a:off x="3456750" y="4012961"/>
            <a:ext cx="31653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18287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Mars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924" name="Google Shape;1924;p42"/>
          <p:cNvSpPr txBox="1"/>
          <p:nvPr/>
        </p:nvSpPr>
        <p:spPr>
          <a:xfrm>
            <a:off x="3456750" y="1271016"/>
            <a:ext cx="31653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18287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Saturn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925" name="Google Shape;1925;p42"/>
          <p:cNvSpPr txBox="1"/>
          <p:nvPr/>
        </p:nvSpPr>
        <p:spPr>
          <a:xfrm>
            <a:off x="3460643" y="2642728"/>
            <a:ext cx="4878900" cy="6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8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Venus has a beautiful name and is the second planet from the Sun. It’s terribly hot—even hotter than Mercury 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26" name="Google Shape;1926;p42"/>
          <p:cNvSpPr txBox="1"/>
          <p:nvPr/>
        </p:nvSpPr>
        <p:spPr>
          <a:xfrm>
            <a:off x="3456750" y="4016766"/>
            <a:ext cx="4878900" cy="6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150" rIns="1828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latin typeface="Roboto"/>
                <a:ea typeface="Roboto"/>
                <a:cs typeface="Roboto"/>
                <a:sym typeface="Roboto"/>
              </a:rPr>
              <a:t>Despite being red, Mars is a cold place. It’s full of iron oxide dust, which gives the planet its reddish cast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27" name="Google Shape;1927;p42"/>
          <p:cNvSpPr txBox="1"/>
          <p:nvPr/>
        </p:nvSpPr>
        <p:spPr>
          <a:xfrm>
            <a:off x="3456750" y="1273566"/>
            <a:ext cx="4887300" cy="6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875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Saturn is a gas giant and has several rings. It’s composed mostly of hydrogen and also helium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2" name="Google Shape;1932;p43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Christmas Infographics</a:t>
            </a:r>
            <a:endParaRPr sz="2400"/>
          </a:p>
        </p:txBody>
      </p:sp>
      <p:sp>
        <p:nvSpPr>
          <p:cNvPr id="1933" name="Google Shape;1933;p43"/>
          <p:cNvSpPr/>
          <p:nvPr/>
        </p:nvSpPr>
        <p:spPr>
          <a:xfrm>
            <a:off x="5321746" y="1421032"/>
            <a:ext cx="62549" cy="17152"/>
          </a:xfrm>
          <a:custGeom>
            <a:avLst/>
            <a:gdLst/>
            <a:ahLst/>
            <a:cxnLst/>
            <a:rect l="l" t="t" r="r" b="b"/>
            <a:pathLst>
              <a:path w="4271" h="1171" extrusionOk="0">
                <a:moveTo>
                  <a:pt x="4137" y="1"/>
                </a:moveTo>
                <a:cubicBezTo>
                  <a:pt x="3937" y="67"/>
                  <a:pt x="3670" y="167"/>
                  <a:pt x="3470" y="234"/>
                </a:cubicBezTo>
                <a:cubicBezTo>
                  <a:pt x="3103" y="367"/>
                  <a:pt x="2736" y="534"/>
                  <a:pt x="2336" y="568"/>
                </a:cubicBezTo>
                <a:cubicBezTo>
                  <a:pt x="2142" y="577"/>
                  <a:pt x="1946" y="584"/>
                  <a:pt x="1749" y="584"/>
                </a:cubicBezTo>
                <a:cubicBezTo>
                  <a:pt x="1265" y="584"/>
                  <a:pt x="774" y="543"/>
                  <a:pt x="301" y="401"/>
                </a:cubicBezTo>
                <a:cubicBezTo>
                  <a:pt x="278" y="390"/>
                  <a:pt x="249" y="386"/>
                  <a:pt x="215" y="386"/>
                </a:cubicBezTo>
                <a:cubicBezTo>
                  <a:pt x="149" y="386"/>
                  <a:pt x="67" y="401"/>
                  <a:pt x="1" y="401"/>
                </a:cubicBezTo>
                <a:cubicBezTo>
                  <a:pt x="1" y="801"/>
                  <a:pt x="301" y="935"/>
                  <a:pt x="568" y="1001"/>
                </a:cubicBezTo>
                <a:cubicBezTo>
                  <a:pt x="1001" y="1068"/>
                  <a:pt x="1468" y="1168"/>
                  <a:pt x="1935" y="1168"/>
                </a:cubicBezTo>
                <a:cubicBezTo>
                  <a:pt x="1976" y="1170"/>
                  <a:pt x="2016" y="1171"/>
                  <a:pt x="2056" y="1171"/>
                </a:cubicBezTo>
                <a:cubicBezTo>
                  <a:pt x="2803" y="1171"/>
                  <a:pt x="3433" y="878"/>
                  <a:pt x="4003" y="434"/>
                </a:cubicBezTo>
                <a:cubicBezTo>
                  <a:pt x="4137" y="401"/>
                  <a:pt x="4170" y="234"/>
                  <a:pt x="4270" y="167"/>
                </a:cubicBezTo>
                <a:cubicBezTo>
                  <a:pt x="4237" y="101"/>
                  <a:pt x="4170" y="67"/>
                  <a:pt x="413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4" name="Google Shape;1934;p43"/>
          <p:cNvSpPr/>
          <p:nvPr/>
        </p:nvSpPr>
        <p:spPr>
          <a:xfrm>
            <a:off x="3498130" y="2960294"/>
            <a:ext cx="40" cy="40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35" name="Google Shape;1935;p43"/>
          <p:cNvGrpSpPr/>
          <p:nvPr/>
        </p:nvGrpSpPr>
        <p:grpSpPr>
          <a:xfrm>
            <a:off x="2352998" y="1083700"/>
            <a:ext cx="2331928" cy="2242224"/>
            <a:chOff x="2273200" y="1769500"/>
            <a:chExt cx="2331928" cy="2242224"/>
          </a:xfrm>
        </p:grpSpPr>
        <p:sp>
          <p:nvSpPr>
            <p:cNvPr id="1936" name="Google Shape;1936;p43"/>
            <p:cNvSpPr/>
            <p:nvPr/>
          </p:nvSpPr>
          <p:spPr>
            <a:xfrm rot="-1650930">
              <a:off x="2538662" y="2095579"/>
              <a:ext cx="1801004" cy="1590066"/>
            </a:xfrm>
            <a:custGeom>
              <a:avLst/>
              <a:gdLst/>
              <a:ahLst/>
              <a:cxnLst/>
              <a:rect l="l" t="t" r="r" b="b"/>
              <a:pathLst>
                <a:path w="139898" h="89892" extrusionOk="0">
                  <a:moveTo>
                    <a:pt x="122285" y="1"/>
                  </a:moveTo>
                  <a:cubicBezTo>
                    <a:pt x="119745" y="1"/>
                    <a:pt x="117174" y="490"/>
                    <a:pt x="114759" y="1295"/>
                  </a:cubicBezTo>
                  <a:cubicBezTo>
                    <a:pt x="109377" y="3071"/>
                    <a:pt x="104438" y="6216"/>
                    <a:pt x="99351" y="8842"/>
                  </a:cubicBezTo>
                  <a:cubicBezTo>
                    <a:pt x="88460" y="14364"/>
                    <a:pt x="76541" y="17222"/>
                    <a:pt x="64654" y="17222"/>
                  </a:cubicBezTo>
                  <a:cubicBezTo>
                    <a:pt x="59298" y="17222"/>
                    <a:pt x="53950" y="16642"/>
                    <a:pt x="48705" y="15464"/>
                  </a:cubicBezTo>
                  <a:cubicBezTo>
                    <a:pt x="41232" y="14780"/>
                    <a:pt x="36533" y="13855"/>
                    <a:pt x="29134" y="13245"/>
                  </a:cubicBezTo>
                  <a:cubicBezTo>
                    <a:pt x="28309" y="13169"/>
                    <a:pt x="27479" y="13132"/>
                    <a:pt x="26648" y="13132"/>
                  </a:cubicBezTo>
                  <a:cubicBezTo>
                    <a:pt x="19706" y="13132"/>
                    <a:pt x="12670" y="15777"/>
                    <a:pt x="7714" y="21476"/>
                  </a:cubicBezTo>
                  <a:cubicBezTo>
                    <a:pt x="2239" y="27802"/>
                    <a:pt x="1" y="38124"/>
                    <a:pt x="3312" y="46300"/>
                  </a:cubicBezTo>
                  <a:cubicBezTo>
                    <a:pt x="5624" y="51849"/>
                    <a:pt x="10100" y="55789"/>
                    <a:pt x="14725" y="58785"/>
                  </a:cubicBezTo>
                  <a:cubicBezTo>
                    <a:pt x="19035" y="61634"/>
                    <a:pt x="23659" y="63872"/>
                    <a:pt x="28524" y="64723"/>
                  </a:cubicBezTo>
                  <a:cubicBezTo>
                    <a:pt x="30754" y="65131"/>
                    <a:pt x="33011" y="65246"/>
                    <a:pt x="35279" y="65246"/>
                  </a:cubicBezTo>
                  <a:cubicBezTo>
                    <a:pt x="38245" y="65246"/>
                    <a:pt x="41228" y="65048"/>
                    <a:pt x="44190" y="65048"/>
                  </a:cubicBezTo>
                  <a:cubicBezTo>
                    <a:pt x="47491" y="65048"/>
                    <a:pt x="50764" y="65294"/>
                    <a:pt x="53958" y="66332"/>
                  </a:cubicBezTo>
                  <a:cubicBezTo>
                    <a:pt x="63207" y="69347"/>
                    <a:pt x="69903" y="78448"/>
                    <a:pt x="78393" y="83683"/>
                  </a:cubicBezTo>
                  <a:cubicBezTo>
                    <a:pt x="86015" y="88471"/>
                    <a:pt x="94713" y="89891"/>
                    <a:pt x="103513" y="89891"/>
                  </a:cubicBezTo>
                  <a:cubicBezTo>
                    <a:pt x="107868" y="89891"/>
                    <a:pt x="112248" y="89543"/>
                    <a:pt x="116535" y="89084"/>
                  </a:cubicBezTo>
                  <a:cubicBezTo>
                    <a:pt x="119236" y="88844"/>
                    <a:pt x="122084" y="88529"/>
                    <a:pt x="124545" y="87234"/>
                  </a:cubicBezTo>
                  <a:cubicBezTo>
                    <a:pt x="127097" y="85921"/>
                    <a:pt x="129336" y="83535"/>
                    <a:pt x="129946" y="80446"/>
                  </a:cubicBezTo>
                  <a:cubicBezTo>
                    <a:pt x="130871" y="75969"/>
                    <a:pt x="128244" y="71585"/>
                    <a:pt x="127486" y="67109"/>
                  </a:cubicBezTo>
                  <a:cubicBezTo>
                    <a:pt x="126024" y="58933"/>
                    <a:pt x="130556" y="51238"/>
                    <a:pt x="134034" y="43987"/>
                  </a:cubicBezTo>
                  <a:cubicBezTo>
                    <a:pt x="137271" y="37199"/>
                    <a:pt x="139898" y="29726"/>
                    <a:pt x="139898" y="22031"/>
                  </a:cubicBezTo>
                  <a:cubicBezTo>
                    <a:pt x="139898" y="14318"/>
                    <a:pt x="136809" y="6216"/>
                    <a:pt x="131019" y="2442"/>
                  </a:cubicBezTo>
                  <a:cubicBezTo>
                    <a:pt x="128369" y="713"/>
                    <a:pt x="125349" y="1"/>
                    <a:pt x="122285" y="1"/>
                  </a:cubicBezTo>
                  <a:close/>
                </a:path>
              </a:pathLst>
            </a:custGeom>
            <a:solidFill>
              <a:schemeClr val="accent6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7" name="Google Shape;1937;p43"/>
            <p:cNvSpPr/>
            <p:nvPr/>
          </p:nvSpPr>
          <p:spPr>
            <a:xfrm>
              <a:off x="2778949" y="2193446"/>
              <a:ext cx="1393971" cy="1276441"/>
            </a:xfrm>
            <a:custGeom>
              <a:avLst/>
              <a:gdLst/>
              <a:ahLst/>
              <a:cxnLst/>
              <a:rect l="l" t="t" r="r" b="b"/>
              <a:pathLst>
                <a:path w="34526" h="31615" extrusionOk="0">
                  <a:moveTo>
                    <a:pt x="16787" y="0"/>
                  </a:moveTo>
                  <a:cubicBezTo>
                    <a:pt x="16322" y="0"/>
                    <a:pt x="15861" y="201"/>
                    <a:pt x="15478" y="559"/>
                  </a:cubicBezTo>
                  <a:cubicBezTo>
                    <a:pt x="15011" y="1026"/>
                    <a:pt x="14811" y="1626"/>
                    <a:pt x="14811" y="2293"/>
                  </a:cubicBezTo>
                  <a:cubicBezTo>
                    <a:pt x="14811" y="2894"/>
                    <a:pt x="15045" y="3461"/>
                    <a:pt x="15478" y="3794"/>
                  </a:cubicBezTo>
                  <a:cubicBezTo>
                    <a:pt x="15578" y="3894"/>
                    <a:pt x="15645" y="3928"/>
                    <a:pt x="15712" y="4028"/>
                  </a:cubicBezTo>
                  <a:lnTo>
                    <a:pt x="15779" y="4061"/>
                  </a:lnTo>
                  <a:cubicBezTo>
                    <a:pt x="15812" y="4561"/>
                    <a:pt x="15812" y="4695"/>
                    <a:pt x="15712" y="4895"/>
                  </a:cubicBezTo>
                  <a:cubicBezTo>
                    <a:pt x="15612" y="4762"/>
                    <a:pt x="15445" y="4695"/>
                    <a:pt x="15278" y="4561"/>
                  </a:cubicBezTo>
                  <a:lnTo>
                    <a:pt x="15178" y="4528"/>
                  </a:lnTo>
                  <a:cubicBezTo>
                    <a:pt x="15011" y="4395"/>
                    <a:pt x="14811" y="4261"/>
                    <a:pt x="14611" y="4128"/>
                  </a:cubicBezTo>
                  <a:cubicBezTo>
                    <a:pt x="14444" y="4061"/>
                    <a:pt x="14211" y="3961"/>
                    <a:pt x="14044" y="3961"/>
                  </a:cubicBezTo>
                  <a:cubicBezTo>
                    <a:pt x="13810" y="3961"/>
                    <a:pt x="13544" y="4094"/>
                    <a:pt x="13377" y="4295"/>
                  </a:cubicBezTo>
                  <a:cubicBezTo>
                    <a:pt x="13277" y="4528"/>
                    <a:pt x="13210" y="4762"/>
                    <a:pt x="13343" y="5028"/>
                  </a:cubicBezTo>
                  <a:cubicBezTo>
                    <a:pt x="13444" y="5262"/>
                    <a:pt x="13644" y="5429"/>
                    <a:pt x="13777" y="5562"/>
                  </a:cubicBezTo>
                  <a:cubicBezTo>
                    <a:pt x="14277" y="5962"/>
                    <a:pt x="14845" y="6530"/>
                    <a:pt x="15445" y="6963"/>
                  </a:cubicBezTo>
                  <a:cubicBezTo>
                    <a:pt x="15645" y="7130"/>
                    <a:pt x="15712" y="7297"/>
                    <a:pt x="15712" y="7597"/>
                  </a:cubicBezTo>
                  <a:cubicBezTo>
                    <a:pt x="15678" y="8698"/>
                    <a:pt x="15712" y="9732"/>
                    <a:pt x="15712" y="10766"/>
                  </a:cubicBezTo>
                  <a:lnTo>
                    <a:pt x="15712" y="11533"/>
                  </a:lnTo>
                  <a:lnTo>
                    <a:pt x="15712" y="12434"/>
                  </a:lnTo>
                  <a:lnTo>
                    <a:pt x="15712" y="13601"/>
                  </a:lnTo>
                  <a:lnTo>
                    <a:pt x="15712" y="13635"/>
                  </a:lnTo>
                  <a:cubicBezTo>
                    <a:pt x="15178" y="13201"/>
                    <a:pt x="14711" y="12734"/>
                    <a:pt x="14378" y="12400"/>
                  </a:cubicBezTo>
                  <a:cubicBezTo>
                    <a:pt x="14444" y="12134"/>
                    <a:pt x="14444" y="11900"/>
                    <a:pt x="14444" y="11633"/>
                  </a:cubicBezTo>
                  <a:cubicBezTo>
                    <a:pt x="14444" y="11033"/>
                    <a:pt x="14478" y="10432"/>
                    <a:pt x="14444" y="9865"/>
                  </a:cubicBezTo>
                  <a:cubicBezTo>
                    <a:pt x="14444" y="9265"/>
                    <a:pt x="14311" y="8698"/>
                    <a:pt x="14177" y="8097"/>
                  </a:cubicBezTo>
                  <a:lnTo>
                    <a:pt x="14177" y="8064"/>
                  </a:lnTo>
                  <a:cubicBezTo>
                    <a:pt x="14144" y="7864"/>
                    <a:pt x="14044" y="7597"/>
                    <a:pt x="13844" y="7364"/>
                  </a:cubicBezTo>
                  <a:cubicBezTo>
                    <a:pt x="13728" y="7218"/>
                    <a:pt x="13561" y="7124"/>
                    <a:pt x="13388" y="7124"/>
                  </a:cubicBezTo>
                  <a:cubicBezTo>
                    <a:pt x="13362" y="7124"/>
                    <a:pt x="13336" y="7126"/>
                    <a:pt x="13310" y="7130"/>
                  </a:cubicBezTo>
                  <a:cubicBezTo>
                    <a:pt x="13110" y="7130"/>
                    <a:pt x="12876" y="7297"/>
                    <a:pt x="12843" y="7530"/>
                  </a:cubicBezTo>
                  <a:cubicBezTo>
                    <a:pt x="12776" y="7730"/>
                    <a:pt x="12710" y="7931"/>
                    <a:pt x="12710" y="8197"/>
                  </a:cubicBezTo>
                  <a:cubicBezTo>
                    <a:pt x="12710" y="8598"/>
                    <a:pt x="12676" y="9031"/>
                    <a:pt x="12676" y="9432"/>
                  </a:cubicBezTo>
                  <a:cubicBezTo>
                    <a:pt x="12676" y="9799"/>
                    <a:pt x="12643" y="10232"/>
                    <a:pt x="12643" y="10599"/>
                  </a:cubicBezTo>
                  <a:lnTo>
                    <a:pt x="12643" y="10633"/>
                  </a:lnTo>
                  <a:cubicBezTo>
                    <a:pt x="11942" y="9965"/>
                    <a:pt x="11375" y="9398"/>
                    <a:pt x="10842" y="8798"/>
                  </a:cubicBezTo>
                  <a:lnTo>
                    <a:pt x="10842" y="8765"/>
                  </a:lnTo>
                  <a:lnTo>
                    <a:pt x="10842" y="8731"/>
                  </a:lnTo>
                  <a:cubicBezTo>
                    <a:pt x="11342" y="7464"/>
                    <a:pt x="11142" y="6263"/>
                    <a:pt x="10842" y="5229"/>
                  </a:cubicBezTo>
                  <a:cubicBezTo>
                    <a:pt x="10808" y="5028"/>
                    <a:pt x="10675" y="4862"/>
                    <a:pt x="10608" y="4728"/>
                  </a:cubicBezTo>
                  <a:cubicBezTo>
                    <a:pt x="10503" y="4597"/>
                    <a:pt x="10357" y="4507"/>
                    <a:pt x="10186" y="4507"/>
                  </a:cubicBezTo>
                  <a:cubicBezTo>
                    <a:pt x="10139" y="4507"/>
                    <a:pt x="10091" y="4514"/>
                    <a:pt x="10041" y="4528"/>
                  </a:cubicBezTo>
                  <a:cubicBezTo>
                    <a:pt x="9841" y="4528"/>
                    <a:pt x="9708" y="4628"/>
                    <a:pt x="9641" y="4795"/>
                  </a:cubicBezTo>
                  <a:cubicBezTo>
                    <a:pt x="9507" y="5129"/>
                    <a:pt x="9441" y="5429"/>
                    <a:pt x="9374" y="5696"/>
                  </a:cubicBezTo>
                  <a:cubicBezTo>
                    <a:pt x="9341" y="6029"/>
                    <a:pt x="9341" y="6296"/>
                    <a:pt x="9341" y="6596"/>
                  </a:cubicBezTo>
                  <a:lnTo>
                    <a:pt x="9341" y="7030"/>
                  </a:lnTo>
                  <a:lnTo>
                    <a:pt x="9341" y="7097"/>
                  </a:lnTo>
                  <a:lnTo>
                    <a:pt x="9341" y="7230"/>
                  </a:lnTo>
                  <a:lnTo>
                    <a:pt x="9274" y="7130"/>
                  </a:lnTo>
                  <a:cubicBezTo>
                    <a:pt x="8974" y="6796"/>
                    <a:pt x="8673" y="6429"/>
                    <a:pt x="8373" y="6096"/>
                  </a:cubicBezTo>
                  <a:lnTo>
                    <a:pt x="8173" y="5796"/>
                  </a:lnTo>
                  <a:lnTo>
                    <a:pt x="8040" y="5696"/>
                  </a:lnTo>
                  <a:cubicBezTo>
                    <a:pt x="7973" y="5596"/>
                    <a:pt x="7873" y="5462"/>
                    <a:pt x="7806" y="5395"/>
                  </a:cubicBezTo>
                  <a:cubicBezTo>
                    <a:pt x="7681" y="5291"/>
                    <a:pt x="7517" y="5239"/>
                    <a:pt x="7346" y="5239"/>
                  </a:cubicBezTo>
                  <a:cubicBezTo>
                    <a:pt x="7244" y="5239"/>
                    <a:pt x="7139" y="5258"/>
                    <a:pt x="7039" y="5295"/>
                  </a:cubicBezTo>
                  <a:cubicBezTo>
                    <a:pt x="6805" y="5429"/>
                    <a:pt x="6639" y="5696"/>
                    <a:pt x="6672" y="5962"/>
                  </a:cubicBezTo>
                  <a:cubicBezTo>
                    <a:pt x="6705" y="6196"/>
                    <a:pt x="6772" y="6363"/>
                    <a:pt x="6839" y="6530"/>
                  </a:cubicBezTo>
                  <a:cubicBezTo>
                    <a:pt x="6939" y="6696"/>
                    <a:pt x="7039" y="6897"/>
                    <a:pt x="7172" y="7063"/>
                  </a:cubicBezTo>
                  <a:lnTo>
                    <a:pt x="7439" y="7430"/>
                  </a:lnTo>
                  <a:cubicBezTo>
                    <a:pt x="7439" y="7464"/>
                    <a:pt x="7473" y="7464"/>
                    <a:pt x="7473" y="7530"/>
                  </a:cubicBezTo>
                  <a:cubicBezTo>
                    <a:pt x="7373" y="7530"/>
                    <a:pt x="7306" y="7564"/>
                    <a:pt x="7272" y="7564"/>
                  </a:cubicBezTo>
                  <a:lnTo>
                    <a:pt x="7139" y="7597"/>
                  </a:lnTo>
                  <a:cubicBezTo>
                    <a:pt x="6939" y="7697"/>
                    <a:pt x="6705" y="7730"/>
                    <a:pt x="6539" y="7797"/>
                  </a:cubicBezTo>
                  <a:cubicBezTo>
                    <a:pt x="6205" y="7931"/>
                    <a:pt x="6038" y="8298"/>
                    <a:pt x="6138" y="8698"/>
                  </a:cubicBezTo>
                  <a:cubicBezTo>
                    <a:pt x="6172" y="9031"/>
                    <a:pt x="6439" y="9232"/>
                    <a:pt x="6772" y="9298"/>
                  </a:cubicBezTo>
                  <a:cubicBezTo>
                    <a:pt x="6939" y="9365"/>
                    <a:pt x="7039" y="9365"/>
                    <a:pt x="7172" y="9365"/>
                  </a:cubicBezTo>
                  <a:lnTo>
                    <a:pt x="7339" y="9365"/>
                  </a:lnTo>
                  <a:lnTo>
                    <a:pt x="7840" y="9398"/>
                  </a:lnTo>
                  <a:cubicBezTo>
                    <a:pt x="8206" y="9398"/>
                    <a:pt x="8540" y="9432"/>
                    <a:pt x="8940" y="9432"/>
                  </a:cubicBezTo>
                  <a:cubicBezTo>
                    <a:pt x="9107" y="9465"/>
                    <a:pt x="9207" y="9532"/>
                    <a:pt x="9374" y="9699"/>
                  </a:cubicBezTo>
                  <a:cubicBezTo>
                    <a:pt x="9641" y="9932"/>
                    <a:pt x="9874" y="10232"/>
                    <a:pt x="10141" y="10466"/>
                  </a:cubicBezTo>
                  <a:cubicBezTo>
                    <a:pt x="10441" y="10766"/>
                    <a:pt x="10675" y="11066"/>
                    <a:pt x="10975" y="11366"/>
                  </a:cubicBezTo>
                  <a:lnTo>
                    <a:pt x="10875" y="11366"/>
                  </a:lnTo>
                  <a:cubicBezTo>
                    <a:pt x="10541" y="11366"/>
                    <a:pt x="10275" y="11300"/>
                    <a:pt x="9974" y="11300"/>
                  </a:cubicBezTo>
                  <a:cubicBezTo>
                    <a:pt x="9674" y="11300"/>
                    <a:pt x="9374" y="11366"/>
                    <a:pt x="9140" y="11400"/>
                  </a:cubicBezTo>
                  <a:cubicBezTo>
                    <a:pt x="8673" y="11466"/>
                    <a:pt x="8440" y="11867"/>
                    <a:pt x="8440" y="12267"/>
                  </a:cubicBezTo>
                  <a:cubicBezTo>
                    <a:pt x="8440" y="12634"/>
                    <a:pt x="8673" y="12934"/>
                    <a:pt x="9107" y="13068"/>
                  </a:cubicBezTo>
                  <a:cubicBezTo>
                    <a:pt x="9207" y="13068"/>
                    <a:pt x="9341" y="13101"/>
                    <a:pt x="9474" y="13101"/>
                  </a:cubicBezTo>
                  <a:cubicBezTo>
                    <a:pt x="9507" y="13134"/>
                    <a:pt x="9607" y="13134"/>
                    <a:pt x="9641" y="13134"/>
                  </a:cubicBezTo>
                  <a:cubicBezTo>
                    <a:pt x="9808" y="13201"/>
                    <a:pt x="9974" y="13201"/>
                    <a:pt x="10141" y="13234"/>
                  </a:cubicBezTo>
                  <a:cubicBezTo>
                    <a:pt x="10508" y="13268"/>
                    <a:pt x="10875" y="13368"/>
                    <a:pt x="11275" y="13435"/>
                  </a:cubicBezTo>
                  <a:cubicBezTo>
                    <a:pt x="11375" y="13468"/>
                    <a:pt x="11475" y="13468"/>
                    <a:pt x="11609" y="13535"/>
                  </a:cubicBezTo>
                  <a:cubicBezTo>
                    <a:pt x="12058" y="13619"/>
                    <a:pt x="12530" y="13750"/>
                    <a:pt x="13026" y="13750"/>
                  </a:cubicBezTo>
                  <a:cubicBezTo>
                    <a:pt x="13120" y="13750"/>
                    <a:pt x="13215" y="13745"/>
                    <a:pt x="13310" y="13735"/>
                  </a:cubicBezTo>
                  <a:lnTo>
                    <a:pt x="14378" y="14769"/>
                  </a:lnTo>
                  <a:cubicBezTo>
                    <a:pt x="12309" y="14869"/>
                    <a:pt x="10441" y="14936"/>
                    <a:pt x="8707" y="14969"/>
                  </a:cubicBezTo>
                  <a:cubicBezTo>
                    <a:pt x="8673" y="14902"/>
                    <a:pt x="8607" y="14802"/>
                    <a:pt x="8540" y="14769"/>
                  </a:cubicBezTo>
                  <a:cubicBezTo>
                    <a:pt x="8373" y="14602"/>
                    <a:pt x="8206" y="14435"/>
                    <a:pt x="8040" y="14302"/>
                  </a:cubicBezTo>
                  <a:cubicBezTo>
                    <a:pt x="7506" y="13935"/>
                    <a:pt x="6939" y="13568"/>
                    <a:pt x="6338" y="13201"/>
                  </a:cubicBezTo>
                  <a:lnTo>
                    <a:pt x="5771" y="12801"/>
                  </a:lnTo>
                  <a:lnTo>
                    <a:pt x="5505" y="12701"/>
                  </a:lnTo>
                  <a:cubicBezTo>
                    <a:pt x="5390" y="12655"/>
                    <a:pt x="5287" y="12633"/>
                    <a:pt x="5192" y="12633"/>
                  </a:cubicBezTo>
                  <a:cubicBezTo>
                    <a:pt x="5011" y="12633"/>
                    <a:pt x="4857" y="12714"/>
                    <a:pt x="4704" y="12867"/>
                  </a:cubicBezTo>
                  <a:cubicBezTo>
                    <a:pt x="4504" y="13101"/>
                    <a:pt x="4470" y="13435"/>
                    <a:pt x="4604" y="13701"/>
                  </a:cubicBezTo>
                  <a:cubicBezTo>
                    <a:pt x="4704" y="13935"/>
                    <a:pt x="4871" y="14202"/>
                    <a:pt x="5104" y="14369"/>
                  </a:cubicBezTo>
                  <a:cubicBezTo>
                    <a:pt x="5271" y="14535"/>
                    <a:pt x="5505" y="14702"/>
                    <a:pt x="5705" y="14869"/>
                  </a:cubicBezTo>
                  <a:cubicBezTo>
                    <a:pt x="5838" y="14936"/>
                    <a:pt x="5938" y="15036"/>
                    <a:pt x="6038" y="15102"/>
                  </a:cubicBezTo>
                  <a:cubicBezTo>
                    <a:pt x="5728" y="15161"/>
                    <a:pt x="5362" y="15196"/>
                    <a:pt x="4991" y="15196"/>
                  </a:cubicBezTo>
                  <a:cubicBezTo>
                    <a:pt x="4724" y="15196"/>
                    <a:pt x="4455" y="15178"/>
                    <a:pt x="4204" y="15136"/>
                  </a:cubicBezTo>
                  <a:lnTo>
                    <a:pt x="4204" y="15102"/>
                  </a:lnTo>
                  <a:cubicBezTo>
                    <a:pt x="4137" y="14969"/>
                    <a:pt x="4104" y="14902"/>
                    <a:pt x="4003" y="14769"/>
                  </a:cubicBezTo>
                  <a:cubicBezTo>
                    <a:pt x="3608" y="14136"/>
                    <a:pt x="2984" y="13795"/>
                    <a:pt x="2311" y="13795"/>
                  </a:cubicBezTo>
                  <a:cubicBezTo>
                    <a:pt x="2132" y="13795"/>
                    <a:pt x="1950" y="13819"/>
                    <a:pt x="1769" y="13868"/>
                  </a:cubicBezTo>
                  <a:cubicBezTo>
                    <a:pt x="835" y="14102"/>
                    <a:pt x="201" y="14769"/>
                    <a:pt x="134" y="15703"/>
                  </a:cubicBezTo>
                  <a:cubicBezTo>
                    <a:pt x="134" y="15870"/>
                    <a:pt x="101" y="15970"/>
                    <a:pt x="101" y="16103"/>
                  </a:cubicBezTo>
                  <a:lnTo>
                    <a:pt x="34" y="16303"/>
                  </a:lnTo>
                  <a:cubicBezTo>
                    <a:pt x="1" y="16970"/>
                    <a:pt x="201" y="17604"/>
                    <a:pt x="668" y="17938"/>
                  </a:cubicBezTo>
                  <a:cubicBezTo>
                    <a:pt x="952" y="18141"/>
                    <a:pt x="1298" y="18257"/>
                    <a:pt x="1660" y="18257"/>
                  </a:cubicBezTo>
                  <a:cubicBezTo>
                    <a:pt x="1894" y="18257"/>
                    <a:pt x="2134" y="18209"/>
                    <a:pt x="2369" y="18105"/>
                  </a:cubicBezTo>
                  <a:cubicBezTo>
                    <a:pt x="2869" y="17938"/>
                    <a:pt x="3303" y="17638"/>
                    <a:pt x="3670" y="17204"/>
                  </a:cubicBezTo>
                  <a:cubicBezTo>
                    <a:pt x="3803" y="17070"/>
                    <a:pt x="3870" y="16970"/>
                    <a:pt x="3970" y="16870"/>
                  </a:cubicBezTo>
                  <a:lnTo>
                    <a:pt x="4003" y="16770"/>
                  </a:lnTo>
                  <a:lnTo>
                    <a:pt x="5538" y="16804"/>
                  </a:lnTo>
                  <a:cubicBezTo>
                    <a:pt x="5538" y="16870"/>
                    <a:pt x="5505" y="16870"/>
                    <a:pt x="5505" y="16904"/>
                  </a:cubicBezTo>
                  <a:cubicBezTo>
                    <a:pt x="5471" y="17037"/>
                    <a:pt x="5371" y="17104"/>
                    <a:pt x="5304" y="17237"/>
                  </a:cubicBezTo>
                  <a:cubicBezTo>
                    <a:pt x="5171" y="17404"/>
                    <a:pt x="5038" y="17604"/>
                    <a:pt x="4937" y="17804"/>
                  </a:cubicBezTo>
                  <a:cubicBezTo>
                    <a:pt x="4804" y="18071"/>
                    <a:pt x="4704" y="18371"/>
                    <a:pt x="4671" y="18605"/>
                  </a:cubicBezTo>
                  <a:cubicBezTo>
                    <a:pt x="4637" y="18872"/>
                    <a:pt x="4771" y="19139"/>
                    <a:pt x="5004" y="19272"/>
                  </a:cubicBezTo>
                  <a:cubicBezTo>
                    <a:pt x="5120" y="19344"/>
                    <a:pt x="5235" y="19379"/>
                    <a:pt x="5348" y="19379"/>
                  </a:cubicBezTo>
                  <a:cubicBezTo>
                    <a:pt x="5496" y="19379"/>
                    <a:pt x="5639" y="19319"/>
                    <a:pt x="5771" y="19205"/>
                  </a:cubicBezTo>
                  <a:lnTo>
                    <a:pt x="5938" y="19072"/>
                  </a:lnTo>
                  <a:cubicBezTo>
                    <a:pt x="6205" y="18805"/>
                    <a:pt x="6505" y="18538"/>
                    <a:pt x="6805" y="18238"/>
                  </a:cubicBezTo>
                  <a:cubicBezTo>
                    <a:pt x="7206" y="17804"/>
                    <a:pt x="7539" y="17404"/>
                    <a:pt x="7873" y="16970"/>
                  </a:cubicBezTo>
                  <a:cubicBezTo>
                    <a:pt x="8040" y="16770"/>
                    <a:pt x="8273" y="16704"/>
                    <a:pt x="8540" y="16704"/>
                  </a:cubicBezTo>
                  <a:lnTo>
                    <a:pt x="12309" y="16570"/>
                  </a:lnTo>
                  <a:lnTo>
                    <a:pt x="14111" y="16470"/>
                  </a:lnTo>
                  <a:lnTo>
                    <a:pt x="13610" y="16970"/>
                  </a:lnTo>
                  <a:cubicBezTo>
                    <a:pt x="13477" y="16970"/>
                    <a:pt x="13377" y="17037"/>
                    <a:pt x="13277" y="17037"/>
                  </a:cubicBezTo>
                  <a:cubicBezTo>
                    <a:pt x="13010" y="17070"/>
                    <a:pt x="12776" y="17070"/>
                    <a:pt x="12543" y="17137"/>
                  </a:cubicBezTo>
                  <a:cubicBezTo>
                    <a:pt x="11809" y="17371"/>
                    <a:pt x="11075" y="17604"/>
                    <a:pt x="10308" y="17871"/>
                  </a:cubicBezTo>
                  <a:lnTo>
                    <a:pt x="10008" y="17938"/>
                  </a:lnTo>
                  <a:cubicBezTo>
                    <a:pt x="9741" y="18071"/>
                    <a:pt x="9441" y="18138"/>
                    <a:pt x="9174" y="18271"/>
                  </a:cubicBezTo>
                  <a:cubicBezTo>
                    <a:pt x="8840" y="18471"/>
                    <a:pt x="8673" y="18805"/>
                    <a:pt x="8807" y="19205"/>
                  </a:cubicBezTo>
                  <a:cubicBezTo>
                    <a:pt x="8901" y="19518"/>
                    <a:pt x="9199" y="19742"/>
                    <a:pt x="9538" y="19742"/>
                  </a:cubicBezTo>
                  <a:cubicBezTo>
                    <a:pt x="9561" y="19742"/>
                    <a:pt x="9584" y="19741"/>
                    <a:pt x="9607" y="19739"/>
                  </a:cubicBezTo>
                  <a:cubicBezTo>
                    <a:pt x="9841" y="19739"/>
                    <a:pt x="10074" y="19639"/>
                    <a:pt x="10275" y="19606"/>
                  </a:cubicBezTo>
                  <a:cubicBezTo>
                    <a:pt x="10675" y="19472"/>
                    <a:pt x="11075" y="19405"/>
                    <a:pt x="11475" y="19272"/>
                  </a:cubicBezTo>
                  <a:lnTo>
                    <a:pt x="11509" y="19272"/>
                  </a:lnTo>
                  <a:cubicBezTo>
                    <a:pt x="11275" y="19572"/>
                    <a:pt x="11075" y="19806"/>
                    <a:pt x="10808" y="20106"/>
                  </a:cubicBezTo>
                  <a:cubicBezTo>
                    <a:pt x="10575" y="20440"/>
                    <a:pt x="10275" y="20773"/>
                    <a:pt x="9974" y="21107"/>
                  </a:cubicBezTo>
                  <a:cubicBezTo>
                    <a:pt x="9841" y="21273"/>
                    <a:pt x="9741" y="21273"/>
                    <a:pt x="9474" y="21374"/>
                  </a:cubicBezTo>
                  <a:cubicBezTo>
                    <a:pt x="8440" y="21640"/>
                    <a:pt x="7439" y="21941"/>
                    <a:pt x="6439" y="22241"/>
                  </a:cubicBezTo>
                  <a:lnTo>
                    <a:pt x="6005" y="22374"/>
                  </a:lnTo>
                  <a:cubicBezTo>
                    <a:pt x="5838" y="22441"/>
                    <a:pt x="5671" y="22474"/>
                    <a:pt x="5571" y="22574"/>
                  </a:cubicBezTo>
                  <a:cubicBezTo>
                    <a:pt x="5238" y="22775"/>
                    <a:pt x="5071" y="23141"/>
                    <a:pt x="5138" y="23475"/>
                  </a:cubicBezTo>
                  <a:cubicBezTo>
                    <a:pt x="5238" y="23809"/>
                    <a:pt x="5471" y="24042"/>
                    <a:pt x="5805" y="24075"/>
                  </a:cubicBezTo>
                  <a:cubicBezTo>
                    <a:pt x="6072" y="24075"/>
                    <a:pt x="6272" y="24075"/>
                    <a:pt x="6472" y="24042"/>
                  </a:cubicBezTo>
                  <a:cubicBezTo>
                    <a:pt x="6739" y="23975"/>
                    <a:pt x="6939" y="23909"/>
                    <a:pt x="7172" y="23875"/>
                  </a:cubicBezTo>
                  <a:cubicBezTo>
                    <a:pt x="7306" y="23809"/>
                    <a:pt x="7439" y="23809"/>
                    <a:pt x="7573" y="23775"/>
                  </a:cubicBezTo>
                  <a:cubicBezTo>
                    <a:pt x="7639" y="23742"/>
                    <a:pt x="7773" y="23742"/>
                    <a:pt x="7840" y="23709"/>
                  </a:cubicBezTo>
                  <a:lnTo>
                    <a:pt x="7840" y="23709"/>
                  </a:lnTo>
                  <a:lnTo>
                    <a:pt x="7806" y="23742"/>
                  </a:lnTo>
                  <a:lnTo>
                    <a:pt x="7539" y="24109"/>
                  </a:lnTo>
                  <a:cubicBezTo>
                    <a:pt x="7373" y="24376"/>
                    <a:pt x="7172" y="24609"/>
                    <a:pt x="7006" y="24909"/>
                  </a:cubicBezTo>
                  <a:cubicBezTo>
                    <a:pt x="6872" y="25110"/>
                    <a:pt x="6805" y="25410"/>
                    <a:pt x="6805" y="25643"/>
                  </a:cubicBezTo>
                  <a:cubicBezTo>
                    <a:pt x="6805" y="25910"/>
                    <a:pt x="6939" y="26110"/>
                    <a:pt x="7139" y="26244"/>
                  </a:cubicBezTo>
                  <a:cubicBezTo>
                    <a:pt x="7239" y="26310"/>
                    <a:pt x="7364" y="26344"/>
                    <a:pt x="7489" y="26344"/>
                  </a:cubicBezTo>
                  <a:cubicBezTo>
                    <a:pt x="7614" y="26344"/>
                    <a:pt x="7739" y="26310"/>
                    <a:pt x="7840" y="26244"/>
                  </a:cubicBezTo>
                  <a:cubicBezTo>
                    <a:pt x="8040" y="26110"/>
                    <a:pt x="8206" y="25943"/>
                    <a:pt x="8340" y="25777"/>
                  </a:cubicBezTo>
                  <a:cubicBezTo>
                    <a:pt x="8540" y="25577"/>
                    <a:pt x="8707" y="25310"/>
                    <a:pt x="8940" y="25076"/>
                  </a:cubicBezTo>
                  <a:cubicBezTo>
                    <a:pt x="9107" y="24876"/>
                    <a:pt x="9307" y="24609"/>
                    <a:pt x="9474" y="24409"/>
                  </a:cubicBezTo>
                  <a:cubicBezTo>
                    <a:pt x="9507" y="24376"/>
                    <a:pt x="9541" y="24276"/>
                    <a:pt x="9641" y="24242"/>
                  </a:cubicBezTo>
                  <a:lnTo>
                    <a:pt x="9774" y="24476"/>
                  </a:lnTo>
                  <a:cubicBezTo>
                    <a:pt x="9808" y="24576"/>
                    <a:pt x="9841" y="24709"/>
                    <a:pt x="9874" y="24776"/>
                  </a:cubicBezTo>
                  <a:cubicBezTo>
                    <a:pt x="10008" y="25043"/>
                    <a:pt x="10108" y="25310"/>
                    <a:pt x="10208" y="25577"/>
                  </a:cubicBezTo>
                  <a:cubicBezTo>
                    <a:pt x="10341" y="25777"/>
                    <a:pt x="10475" y="25977"/>
                    <a:pt x="10675" y="26210"/>
                  </a:cubicBezTo>
                  <a:cubicBezTo>
                    <a:pt x="10793" y="26281"/>
                    <a:pt x="10927" y="26352"/>
                    <a:pt x="11079" y="26352"/>
                  </a:cubicBezTo>
                  <a:cubicBezTo>
                    <a:pt x="11141" y="26352"/>
                    <a:pt x="11207" y="26340"/>
                    <a:pt x="11275" y="26310"/>
                  </a:cubicBezTo>
                  <a:cubicBezTo>
                    <a:pt x="11475" y="26277"/>
                    <a:pt x="11642" y="26110"/>
                    <a:pt x="11676" y="25910"/>
                  </a:cubicBezTo>
                  <a:cubicBezTo>
                    <a:pt x="11776" y="25577"/>
                    <a:pt x="11776" y="25310"/>
                    <a:pt x="11709" y="25076"/>
                  </a:cubicBezTo>
                  <a:cubicBezTo>
                    <a:pt x="11642" y="24542"/>
                    <a:pt x="11509" y="24042"/>
                    <a:pt x="11442" y="23542"/>
                  </a:cubicBezTo>
                  <a:lnTo>
                    <a:pt x="11309" y="22975"/>
                  </a:lnTo>
                  <a:cubicBezTo>
                    <a:pt x="11275" y="22808"/>
                    <a:pt x="11275" y="22708"/>
                    <a:pt x="11209" y="22574"/>
                  </a:cubicBezTo>
                  <a:lnTo>
                    <a:pt x="11209" y="22474"/>
                  </a:lnTo>
                  <a:lnTo>
                    <a:pt x="11309" y="22408"/>
                  </a:lnTo>
                  <a:cubicBezTo>
                    <a:pt x="11442" y="22274"/>
                    <a:pt x="11509" y="22207"/>
                    <a:pt x="11609" y="22074"/>
                  </a:cubicBezTo>
                  <a:cubicBezTo>
                    <a:pt x="11676" y="21941"/>
                    <a:pt x="11809" y="21774"/>
                    <a:pt x="11942" y="21640"/>
                  </a:cubicBezTo>
                  <a:lnTo>
                    <a:pt x="12143" y="21440"/>
                  </a:lnTo>
                  <a:cubicBezTo>
                    <a:pt x="12209" y="21307"/>
                    <a:pt x="12309" y="21207"/>
                    <a:pt x="12443" y="21073"/>
                  </a:cubicBezTo>
                  <a:lnTo>
                    <a:pt x="12977" y="20473"/>
                  </a:lnTo>
                  <a:lnTo>
                    <a:pt x="13110" y="20373"/>
                  </a:lnTo>
                  <a:lnTo>
                    <a:pt x="13210" y="20973"/>
                  </a:lnTo>
                  <a:cubicBezTo>
                    <a:pt x="13277" y="21140"/>
                    <a:pt x="13277" y="21273"/>
                    <a:pt x="13310" y="21407"/>
                  </a:cubicBezTo>
                  <a:cubicBezTo>
                    <a:pt x="13410" y="21707"/>
                    <a:pt x="13477" y="22041"/>
                    <a:pt x="13577" y="22374"/>
                  </a:cubicBezTo>
                  <a:cubicBezTo>
                    <a:pt x="13610" y="22574"/>
                    <a:pt x="13810" y="22741"/>
                    <a:pt x="14011" y="22775"/>
                  </a:cubicBezTo>
                  <a:cubicBezTo>
                    <a:pt x="14054" y="22780"/>
                    <a:pt x="14095" y="22783"/>
                    <a:pt x="14135" y="22783"/>
                  </a:cubicBezTo>
                  <a:cubicBezTo>
                    <a:pt x="14341" y="22783"/>
                    <a:pt x="14499" y="22709"/>
                    <a:pt x="14611" y="22541"/>
                  </a:cubicBezTo>
                  <a:cubicBezTo>
                    <a:pt x="14778" y="22274"/>
                    <a:pt x="14845" y="22041"/>
                    <a:pt x="14878" y="21807"/>
                  </a:cubicBezTo>
                  <a:cubicBezTo>
                    <a:pt x="15011" y="21207"/>
                    <a:pt x="14945" y="20540"/>
                    <a:pt x="14845" y="19973"/>
                  </a:cubicBezTo>
                  <a:lnTo>
                    <a:pt x="14644" y="18738"/>
                  </a:lnTo>
                  <a:lnTo>
                    <a:pt x="14778" y="18605"/>
                  </a:lnTo>
                  <a:cubicBezTo>
                    <a:pt x="14878" y="18471"/>
                    <a:pt x="14978" y="18371"/>
                    <a:pt x="15111" y="18238"/>
                  </a:cubicBezTo>
                  <a:lnTo>
                    <a:pt x="15145" y="18138"/>
                  </a:lnTo>
                  <a:cubicBezTo>
                    <a:pt x="15278" y="17971"/>
                    <a:pt x="15445" y="17804"/>
                    <a:pt x="15578" y="17704"/>
                  </a:cubicBezTo>
                  <a:cubicBezTo>
                    <a:pt x="15578" y="17638"/>
                    <a:pt x="15612" y="17604"/>
                    <a:pt x="15645" y="17571"/>
                  </a:cubicBezTo>
                  <a:lnTo>
                    <a:pt x="15779" y="17437"/>
                  </a:lnTo>
                  <a:lnTo>
                    <a:pt x="15779" y="17604"/>
                  </a:lnTo>
                  <a:lnTo>
                    <a:pt x="15779" y="18471"/>
                  </a:lnTo>
                  <a:lnTo>
                    <a:pt x="15779" y="19772"/>
                  </a:lnTo>
                  <a:lnTo>
                    <a:pt x="15779" y="20239"/>
                  </a:lnTo>
                  <a:cubicBezTo>
                    <a:pt x="15779" y="20873"/>
                    <a:pt x="15779" y="21540"/>
                    <a:pt x="15812" y="22207"/>
                  </a:cubicBezTo>
                  <a:cubicBezTo>
                    <a:pt x="15845" y="22608"/>
                    <a:pt x="15779" y="22908"/>
                    <a:pt x="15478" y="23242"/>
                  </a:cubicBezTo>
                  <a:cubicBezTo>
                    <a:pt x="14945" y="23875"/>
                    <a:pt x="14444" y="24476"/>
                    <a:pt x="13944" y="25110"/>
                  </a:cubicBezTo>
                  <a:cubicBezTo>
                    <a:pt x="13744" y="25310"/>
                    <a:pt x="13577" y="25577"/>
                    <a:pt x="13410" y="25777"/>
                  </a:cubicBezTo>
                  <a:cubicBezTo>
                    <a:pt x="13277" y="25977"/>
                    <a:pt x="13110" y="26144"/>
                    <a:pt x="12977" y="26377"/>
                  </a:cubicBezTo>
                  <a:cubicBezTo>
                    <a:pt x="12910" y="26477"/>
                    <a:pt x="12810" y="26611"/>
                    <a:pt x="12776" y="26777"/>
                  </a:cubicBezTo>
                  <a:cubicBezTo>
                    <a:pt x="12643" y="27111"/>
                    <a:pt x="12743" y="27445"/>
                    <a:pt x="12977" y="27645"/>
                  </a:cubicBezTo>
                  <a:cubicBezTo>
                    <a:pt x="13107" y="27775"/>
                    <a:pt x="13289" y="27843"/>
                    <a:pt x="13476" y="27843"/>
                  </a:cubicBezTo>
                  <a:cubicBezTo>
                    <a:pt x="13625" y="27843"/>
                    <a:pt x="13778" y="27800"/>
                    <a:pt x="13911" y="27711"/>
                  </a:cubicBezTo>
                  <a:cubicBezTo>
                    <a:pt x="14111" y="27578"/>
                    <a:pt x="14311" y="27378"/>
                    <a:pt x="14478" y="27211"/>
                  </a:cubicBezTo>
                  <a:lnTo>
                    <a:pt x="15245" y="26310"/>
                  </a:lnTo>
                  <a:cubicBezTo>
                    <a:pt x="15378" y="26177"/>
                    <a:pt x="15578" y="25943"/>
                    <a:pt x="15712" y="25743"/>
                  </a:cubicBezTo>
                  <a:lnTo>
                    <a:pt x="15845" y="25610"/>
                  </a:lnTo>
                  <a:cubicBezTo>
                    <a:pt x="15912" y="26077"/>
                    <a:pt x="15912" y="26444"/>
                    <a:pt x="15912" y="26877"/>
                  </a:cubicBezTo>
                  <a:lnTo>
                    <a:pt x="15912" y="27278"/>
                  </a:lnTo>
                  <a:cubicBezTo>
                    <a:pt x="15912" y="27344"/>
                    <a:pt x="15912" y="27411"/>
                    <a:pt x="15745" y="27545"/>
                  </a:cubicBezTo>
                  <a:cubicBezTo>
                    <a:pt x="15278" y="27778"/>
                    <a:pt x="15011" y="28212"/>
                    <a:pt x="14911" y="28745"/>
                  </a:cubicBezTo>
                  <a:cubicBezTo>
                    <a:pt x="14778" y="29379"/>
                    <a:pt x="14911" y="30113"/>
                    <a:pt x="15278" y="30680"/>
                  </a:cubicBezTo>
                  <a:cubicBezTo>
                    <a:pt x="15645" y="31281"/>
                    <a:pt x="16312" y="31614"/>
                    <a:pt x="16979" y="31614"/>
                  </a:cubicBezTo>
                  <a:cubicBezTo>
                    <a:pt x="17346" y="31614"/>
                    <a:pt x="17747" y="31514"/>
                    <a:pt x="17947" y="31247"/>
                  </a:cubicBezTo>
                  <a:cubicBezTo>
                    <a:pt x="18614" y="30814"/>
                    <a:pt x="19114" y="30213"/>
                    <a:pt x="19281" y="29413"/>
                  </a:cubicBezTo>
                  <a:cubicBezTo>
                    <a:pt x="19448" y="28645"/>
                    <a:pt x="19314" y="27878"/>
                    <a:pt x="18914" y="27278"/>
                  </a:cubicBezTo>
                  <a:cubicBezTo>
                    <a:pt x="18614" y="26811"/>
                    <a:pt x="18147" y="26544"/>
                    <a:pt x="17647" y="26444"/>
                  </a:cubicBezTo>
                  <a:lnTo>
                    <a:pt x="17613" y="26444"/>
                  </a:lnTo>
                  <a:lnTo>
                    <a:pt x="17613" y="26110"/>
                  </a:lnTo>
                  <a:lnTo>
                    <a:pt x="17613" y="24909"/>
                  </a:lnTo>
                  <a:lnTo>
                    <a:pt x="17613" y="24709"/>
                  </a:lnTo>
                  <a:cubicBezTo>
                    <a:pt x="17680" y="24743"/>
                    <a:pt x="17747" y="24776"/>
                    <a:pt x="17813" y="24809"/>
                  </a:cubicBezTo>
                  <a:cubicBezTo>
                    <a:pt x="17980" y="24943"/>
                    <a:pt x="18180" y="25076"/>
                    <a:pt x="18347" y="25210"/>
                  </a:cubicBezTo>
                  <a:lnTo>
                    <a:pt x="19114" y="25710"/>
                  </a:lnTo>
                  <a:cubicBezTo>
                    <a:pt x="19481" y="25910"/>
                    <a:pt x="19848" y="26110"/>
                    <a:pt x="20348" y="26377"/>
                  </a:cubicBezTo>
                  <a:cubicBezTo>
                    <a:pt x="20456" y="26413"/>
                    <a:pt x="20560" y="26432"/>
                    <a:pt x="20657" y="26432"/>
                  </a:cubicBezTo>
                  <a:cubicBezTo>
                    <a:pt x="20832" y="26432"/>
                    <a:pt x="20987" y="26372"/>
                    <a:pt x="21116" y="26244"/>
                  </a:cubicBezTo>
                  <a:cubicBezTo>
                    <a:pt x="21316" y="26044"/>
                    <a:pt x="21349" y="25743"/>
                    <a:pt x="21249" y="25476"/>
                  </a:cubicBezTo>
                  <a:cubicBezTo>
                    <a:pt x="21149" y="25276"/>
                    <a:pt x="21082" y="25076"/>
                    <a:pt x="20916" y="24909"/>
                  </a:cubicBezTo>
                  <a:cubicBezTo>
                    <a:pt x="20615" y="24609"/>
                    <a:pt x="20415" y="24309"/>
                    <a:pt x="20115" y="24109"/>
                  </a:cubicBezTo>
                  <a:cubicBezTo>
                    <a:pt x="19281" y="23408"/>
                    <a:pt x="18581" y="22908"/>
                    <a:pt x="17847" y="22541"/>
                  </a:cubicBezTo>
                  <a:cubicBezTo>
                    <a:pt x="17780" y="22474"/>
                    <a:pt x="17647" y="22441"/>
                    <a:pt x="17580" y="22374"/>
                  </a:cubicBezTo>
                  <a:lnTo>
                    <a:pt x="17513" y="22308"/>
                  </a:lnTo>
                  <a:lnTo>
                    <a:pt x="17513" y="21941"/>
                  </a:lnTo>
                  <a:cubicBezTo>
                    <a:pt x="17480" y="20440"/>
                    <a:pt x="17446" y="19039"/>
                    <a:pt x="17513" y="17604"/>
                  </a:cubicBezTo>
                  <a:lnTo>
                    <a:pt x="17613" y="17704"/>
                  </a:lnTo>
                  <a:cubicBezTo>
                    <a:pt x="17780" y="17804"/>
                    <a:pt x="17913" y="17938"/>
                    <a:pt x="18013" y="18071"/>
                  </a:cubicBezTo>
                  <a:cubicBezTo>
                    <a:pt x="18280" y="18305"/>
                    <a:pt x="18514" y="18572"/>
                    <a:pt x="18814" y="18805"/>
                  </a:cubicBezTo>
                  <a:cubicBezTo>
                    <a:pt x="19114" y="19072"/>
                    <a:pt x="19181" y="19272"/>
                    <a:pt x="19148" y="19606"/>
                  </a:cubicBezTo>
                  <a:cubicBezTo>
                    <a:pt x="19081" y="20440"/>
                    <a:pt x="19014" y="21273"/>
                    <a:pt x="19014" y="22041"/>
                  </a:cubicBezTo>
                  <a:cubicBezTo>
                    <a:pt x="19014" y="22308"/>
                    <a:pt x="19081" y="22574"/>
                    <a:pt x="19148" y="22875"/>
                  </a:cubicBezTo>
                  <a:cubicBezTo>
                    <a:pt x="19281" y="23141"/>
                    <a:pt x="19515" y="23308"/>
                    <a:pt x="19848" y="23308"/>
                  </a:cubicBezTo>
                  <a:cubicBezTo>
                    <a:pt x="20182" y="23308"/>
                    <a:pt x="20449" y="23208"/>
                    <a:pt x="20582" y="22908"/>
                  </a:cubicBezTo>
                  <a:cubicBezTo>
                    <a:pt x="20649" y="22641"/>
                    <a:pt x="20682" y="22441"/>
                    <a:pt x="20749" y="22241"/>
                  </a:cubicBezTo>
                  <a:cubicBezTo>
                    <a:pt x="20782" y="21974"/>
                    <a:pt x="20815" y="21740"/>
                    <a:pt x="20815" y="21474"/>
                  </a:cubicBezTo>
                  <a:cubicBezTo>
                    <a:pt x="20815" y="21273"/>
                    <a:pt x="20815" y="21107"/>
                    <a:pt x="20849" y="20907"/>
                  </a:cubicBezTo>
                  <a:lnTo>
                    <a:pt x="20849" y="20806"/>
                  </a:lnTo>
                  <a:lnTo>
                    <a:pt x="20849" y="20740"/>
                  </a:lnTo>
                  <a:cubicBezTo>
                    <a:pt x="21349" y="21140"/>
                    <a:pt x="21916" y="21640"/>
                    <a:pt x="22483" y="22274"/>
                  </a:cubicBezTo>
                  <a:cubicBezTo>
                    <a:pt x="22450" y="22308"/>
                    <a:pt x="22450" y="22408"/>
                    <a:pt x="22450" y="22474"/>
                  </a:cubicBezTo>
                  <a:cubicBezTo>
                    <a:pt x="22450" y="22708"/>
                    <a:pt x="22417" y="22941"/>
                    <a:pt x="22417" y="23141"/>
                  </a:cubicBezTo>
                  <a:lnTo>
                    <a:pt x="22517" y="25276"/>
                  </a:lnTo>
                  <a:lnTo>
                    <a:pt x="22517" y="25476"/>
                  </a:lnTo>
                  <a:lnTo>
                    <a:pt x="22650" y="25977"/>
                  </a:lnTo>
                  <a:cubicBezTo>
                    <a:pt x="22774" y="26348"/>
                    <a:pt x="23099" y="26547"/>
                    <a:pt x="23438" y="26547"/>
                  </a:cubicBezTo>
                  <a:cubicBezTo>
                    <a:pt x="23465" y="26547"/>
                    <a:pt x="23491" y="26546"/>
                    <a:pt x="23517" y="26544"/>
                  </a:cubicBezTo>
                  <a:cubicBezTo>
                    <a:pt x="23918" y="26477"/>
                    <a:pt x="24151" y="26244"/>
                    <a:pt x="24251" y="25877"/>
                  </a:cubicBezTo>
                  <a:cubicBezTo>
                    <a:pt x="24285" y="25643"/>
                    <a:pt x="24285" y="25476"/>
                    <a:pt x="24285" y="25276"/>
                  </a:cubicBezTo>
                  <a:lnTo>
                    <a:pt x="24285" y="24709"/>
                  </a:lnTo>
                  <a:lnTo>
                    <a:pt x="24285" y="24042"/>
                  </a:lnTo>
                  <a:lnTo>
                    <a:pt x="24285" y="23975"/>
                  </a:lnTo>
                  <a:lnTo>
                    <a:pt x="24318" y="24042"/>
                  </a:lnTo>
                  <a:cubicBezTo>
                    <a:pt x="24451" y="24142"/>
                    <a:pt x="24618" y="24276"/>
                    <a:pt x="24752" y="24409"/>
                  </a:cubicBezTo>
                  <a:cubicBezTo>
                    <a:pt x="24985" y="24609"/>
                    <a:pt x="25252" y="24876"/>
                    <a:pt x="25485" y="25076"/>
                  </a:cubicBezTo>
                  <a:cubicBezTo>
                    <a:pt x="25686" y="25243"/>
                    <a:pt x="25953" y="25410"/>
                    <a:pt x="26253" y="25577"/>
                  </a:cubicBezTo>
                  <a:cubicBezTo>
                    <a:pt x="26371" y="25650"/>
                    <a:pt x="26501" y="25691"/>
                    <a:pt x="26634" y="25691"/>
                  </a:cubicBezTo>
                  <a:cubicBezTo>
                    <a:pt x="26801" y="25691"/>
                    <a:pt x="26971" y="25626"/>
                    <a:pt x="27120" y="25476"/>
                  </a:cubicBezTo>
                  <a:cubicBezTo>
                    <a:pt x="27354" y="25276"/>
                    <a:pt x="27420" y="24909"/>
                    <a:pt x="27187" y="24576"/>
                  </a:cubicBezTo>
                  <a:cubicBezTo>
                    <a:pt x="27087" y="24309"/>
                    <a:pt x="26920" y="24109"/>
                    <a:pt x="26753" y="23909"/>
                  </a:cubicBezTo>
                  <a:lnTo>
                    <a:pt x="26186" y="23375"/>
                  </a:lnTo>
                  <a:cubicBezTo>
                    <a:pt x="26086" y="23275"/>
                    <a:pt x="25986" y="23141"/>
                    <a:pt x="25852" y="23041"/>
                  </a:cubicBezTo>
                  <a:lnTo>
                    <a:pt x="25819" y="22975"/>
                  </a:lnTo>
                  <a:lnTo>
                    <a:pt x="25919" y="22975"/>
                  </a:lnTo>
                  <a:cubicBezTo>
                    <a:pt x="26153" y="22941"/>
                    <a:pt x="26353" y="22941"/>
                    <a:pt x="26620" y="22908"/>
                  </a:cubicBezTo>
                  <a:cubicBezTo>
                    <a:pt x="27420" y="22775"/>
                    <a:pt x="28121" y="22708"/>
                    <a:pt x="28788" y="22574"/>
                  </a:cubicBezTo>
                  <a:cubicBezTo>
                    <a:pt x="29021" y="22541"/>
                    <a:pt x="29255" y="22408"/>
                    <a:pt x="29455" y="22308"/>
                  </a:cubicBezTo>
                  <a:lnTo>
                    <a:pt x="29488" y="22274"/>
                  </a:lnTo>
                  <a:cubicBezTo>
                    <a:pt x="29789" y="22107"/>
                    <a:pt x="29922" y="21907"/>
                    <a:pt x="29855" y="21607"/>
                  </a:cubicBezTo>
                  <a:cubicBezTo>
                    <a:pt x="29822" y="21374"/>
                    <a:pt x="29655" y="21207"/>
                    <a:pt x="29422" y="21107"/>
                  </a:cubicBezTo>
                  <a:cubicBezTo>
                    <a:pt x="29188" y="21073"/>
                    <a:pt x="28988" y="20973"/>
                    <a:pt x="28755" y="20973"/>
                  </a:cubicBezTo>
                  <a:lnTo>
                    <a:pt x="28454" y="20973"/>
                  </a:lnTo>
                  <a:cubicBezTo>
                    <a:pt x="27854" y="20973"/>
                    <a:pt x="27287" y="20940"/>
                    <a:pt x="26653" y="20940"/>
                  </a:cubicBezTo>
                  <a:cubicBezTo>
                    <a:pt x="25986" y="20940"/>
                    <a:pt x="25319" y="20973"/>
                    <a:pt x="24685" y="21040"/>
                  </a:cubicBezTo>
                  <a:cubicBezTo>
                    <a:pt x="24451" y="21040"/>
                    <a:pt x="24185" y="21073"/>
                    <a:pt x="23951" y="21073"/>
                  </a:cubicBezTo>
                  <a:cubicBezTo>
                    <a:pt x="23184" y="20440"/>
                    <a:pt x="22817" y="20106"/>
                    <a:pt x="22583" y="19772"/>
                  </a:cubicBezTo>
                  <a:lnTo>
                    <a:pt x="22817" y="19772"/>
                  </a:lnTo>
                  <a:cubicBezTo>
                    <a:pt x="23017" y="19806"/>
                    <a:pt x="23251" y="19806"/>
                    <a:pt x="23451" y="19806"/>
                  </a:cubicBezTo>
                  <a:cubicBezTo>
                    <a:pt x="23784" y="19806"/>
                    <a:pt x="24118" y="19872"/>
                    <a:pt x="24451" y="19872"/>
                  </a:cubicBezTo>
                  <a:cubicBezTo>
                    <a:pt x="24505" y="19881"/>
                    <a:pt x="24563" y="19886"/>
                    <a:pt x="24624" y="19886"/>
                  </a:cubicBezTo>
                  <a:cubicBezTo>
                    <a:pt x="24790" y="19886"/>
                    <a:pt x="24972" y="19855"/>
                    <a:pt x="25119" y="19806"/>
                  </a:cubicBezTo>
                  <a:cubicBezTo>
                    <a:pt x="25452" y="19739"/>
                    <a:pt x="25619" y="19539"/>
                    <a:pt x="25619" y="19239"/>
                  </a:cubicBezTo>
                  <a:cubicBezTo>
                    <a:pt x="25619" y="19039"/>
                    <a:pt x="25452" y="18805"/>
                    <a:pt x="25352" y="18738"/>
                  </a:cubicBezTo>
                  <a:cubicBezTo>
                    <a:pt x="25252" y="18605"/>
                    <a:pt x="25085" y="18538"/>
                    <a:pt x="24952" y="18471"/>
                  </a:cubicBezTo>
                  <a:lnTo>
                    <a:pt x="24685" y="18405"/>
                  </a:lnTo>
                  <a:cubicBezTo>
                    <a:pt x="24418" y="18305"/>
                    <a:pt x="24084" y="18205"/>
                    <a:pt x="23784" y="18138"/>
                  </a:cubicBezTo>
                  <a:cubicBezTo>
                    <a:pt x="22517" y="17904"/>
                    <a:pt x="21516" y="17804"/>
                    <a:pt x="20582" y="17804"/>
                  </a:cubicBezTo>
                  <a:cubicBezTo>
                    <a:pt x="20348" y="17804"/>
                    <a:pt x="20282" y="17771"/>
                    <a:pt x="20282" y="17771"/>
                  </a:cubicBezTo>
                  <a:cubicBezTo>
                    <a:pt x="19748" y="17271"/>
                    <a:pt x="19248" y="16804"/>
                    <a:pt x="18747" y="16270"/>
                  </a:cubicBezTo>
                  <a:lnTo>
                    <a:pt x="18847" y="16270"/>
                  </a:lnTo>
                  <a:cubicBezTo>
                    <a:pt x="19148" y="16270"/>
                    <a:pt x="19481" y="16237"/>
                    <a:pt x="19781" y="16237"/>
                  </a:cubicBezTo>
                  <a:cubicBezTo>
                    <a:pt x="20148" y="16237"/>
                    <a:pt x="20582" y="16203"/>
                    <a:pt x="20949" y="16203"/>
                  </a:cubicBezTo>
                  <a:cubicBezTo>
                    <a:pt x="22250" y="16136"/>
                    <a:pt x="23584" y="16070"/>
                    <a:pt x="24918" y="15970"/>
                  </a:cubicBezTo>
                  <a:cubicBezTo>
                    <a:pt x="24968" y="15965"/>
                    <a:pt x="25017" y="15963"/>
                    <a:pt x="25064" y="15963"/>
                  </a:cubicBezTo>
                  <a:cubicBezTo>
                    <a:pt x="25394" y="15963"/>
                    <a:pt x="25656" y="16066"/>
                    <a:pt x="25919" y="16270"/>
                  </a:cubicBezTo>
                  <a:cubicBezTo>
                    <a:pt x="26486" y="16737"/>
                    <a:pt x="27120" y="17137"/>
                    <a:pt x="27687" y="17571"/>
                  </a:cubicBezTo>
                  <a:lnTo>
                    <a:pt x="28087" y="17804"/>
                  </a:lnTo>
                  <a:cubicBezTo>
                    <a:pt x="28288" y="17971"/>
                    <a:pt x="28588" y="18105"/>
                    <a:pt x="28855" y="18238"/>
                  </a:cubicBezTo>
                  <a:cubicBezTo>
                    <a:pt x="28932" y="18260"/>
                    <a:pt x="29010" y="18271"/>
                    <a:pt x="29086" y="18271"/>
                  </a:cubicBezTo>
                  <a:cubicBezTo>
                    <a:pt x="29236" y="18271"/>
                    <a:pt x="29377" y="18227"/>
                    <a:pt x="29488" y="18138"/>
                  </a:cubicBezTo>
                  <a:cubicBezTo>
                    <a:pt x="29655" y="18038"/>
                    <a:pt x="29689" y="17771"/>
                    <a:pt x="29655" y="17571"/>
                  </a:cubicBezTo>
                  <a:cubicBezTo>
                    <a:pt x="29622" y="17271"/>
                    <a:pt x="29488" y="17037"/>
                    <a:pt x="29322" y="16870"/>
                  </a:cubicBezTo>
                  <a:cubicBezTo>
                    <a:pt x="29121" y="16603"/>
                    <a:pt x="28855" y="16403"/>
                    <a:pt x="28654" y="16203"/>
                  </a:cubicBezTo>
                  <a:cubicBezTo>
                    <a:pt x="28588" y="16070"/>
                    <a:pt x="28454" y="15970"/>
                    <a:pt x="28321" y="15870"/>
                  </a:cubicBezTo>
                  <a:lnTo>
                    <a:pt x="28288" y="15803"/>
                  </a:lnTo>
                  <a:cubicBezTo>
                    <a:pt x="28454" y="15803"/>
                    <a:pt x="28621" y="15770"/>
                    <a:pt x="28788" y="15770"/>
                  </a:cubicBezTo>
                  <a:cubicBezTo>
                    <a:pt x="29355" y="15736"/>
                    <a:pt x="29855" y="15703"/>
                    <a:pt x="30389" y="15703"/>
                  </a:cubicBezTo>
                  <a:lnTo>
                    <a:pt x="30456" y="15736"/>
                  </a:lnTo>
                  <a:cubicBezTo>
                    <a:pt x="30489" y="15803"/>
                    <a:pt x="30522" y="15870"/>
                    <a:pt x="30589" y="15936"/>
                  </a:cubicBezTo>
                  <a:cubicBezTo>
                    <a:pt x="30840" y="16531"/>
                    <a:pt x="31354" y="16773"/>
                    <a:pt x="31996" y="16773"/>
                  </a:cubicBezTo>
                  <a:cubicBezTo>
                    <a:pt x="32038" y="16773"/>
                    <a:pt x="32080" y="16772"/>
                    <a:pt x="32124" y="16770"/>
                  </a:cubicBezTo>
                  <a:cubicBezTo>
                    <a:pt x="33024" y="16737"/>
                    <a:pt x="33691" y="16303"/>
                    <a:pt x="34158" y="15569"/>
                  </a:cubicBezTo>
                  <a:cubicBezTo>
                    <a:pt x="34492" y="15036"/>
                    <a:pt x="34525" y="14402"/>
                    <a:pt x="34292" y="13868"/>
                  </a:cubicBezTo>
                  <a:cubicBezTo>
                    <a:pt x="33992" y="13301"/>
                    <a:pt x="33491" y="12968"/>
                    <a:pt x="32824" y="12901"/>
                  </a:cubicBezTo>
                  <a:cubicBezTo>
                    <a:pt x="32709" y="12887"/>
                    <a:pt x="32596" y="12880"/>
                    <a:pt x="32486" y="12880"/>
                  </a:cubicBezTo>
                  <a:cubicBezTo>
                    <a:pt x="31799" y="12880"/>
                    <a:pt x="31211" y="13146"/>
                    <a:pt x="30723" y="13635"/>
                  </a:cubicBezTo>
                  <a:cubicBezTo>
                    <a:pt x="30589" y="13868"/>
                    <a:pt x="30422" y="13935"/>
                    <a:pt x="30156" y="13935"/>
                  </a:cubicBezTo>
                  <a:cubicBezTo>
                    <a:pt x="29655" y="13968"/>
                    <a:pt x="29121" y="14035"/>
                    <a:pt x="28621" y="14068"/>
                  </a:cubicBezTo>
                  <a:cubicBezTo>
                    <a:pt x="28221" y="14102"/>
                    <a:pt x="27821" y="14102"/>
                    <a:pt x="27454" y="14135"/>
                  </a:cubicBezTo>
                  <a:lnTo>
                    <a:pt x="27354" y="14135"/>
                  </a:lnTo>
                  <a:cubicBezTo>
                    <a:pt x="27387" y="14102"/>
                    <a:pt x="27387" y="14068"/>
                    <a:pt x="27454" y="14035"/>
                  </a:cubicBezTo>
                  <a:cubicBezTo>
                    <a:pt x="27654" y="13801"/>
                    <a:pt x="27821" y="13568"/>
                    <a:pt x="28021" y="13368"/>
                  </a:cubicBezTo>
                  <a:cubicBezTo>
                    <a:pt x="28288" y="13101"/>
                    <a:pt x="28521" y="12801"/>
                    <a:pt x="28788" y="12534"/>
                  </a:cubicBezTo>
                  <a:cubicBezTo>
                    <a:pt x="28988" y="12267"/>
                    <a:pt x="29121" y="12067"/>
                    <a:pt x="29255" y="11867"/>
                  </a:cubicBezTo>
                  <a:cubicBezTo>
                    <a:pt x="29488" y="11466"/>
                    <a:pt x="29422" y="11066"/>
                    <a:pt x="29121" y="10799"/>
                  </a:cubicBezTo>
                  <a:cubicBezTo>
                    <a:pt x="28986" y="10709"/>
                    <a:pt x="28831" y="10660"/>
                    <a:pt x="28671" y="10660"/>
                  </a:cubicBezTo>
                  <a:cubicBezTo>
                    <a:pt x="28475" y="10660"/>
                    <a:pt x="28271" y="10734"/>
                    <a:pt x="28087" y="10899"/>
                  </a:cubicBezTo>
                  <a:lnTo>
                    <a:pt x="27687" y="11266"/>
                  </a:lnTo>
                  <a:lnTo>
                    <a:pt x="27520" y="11433"/>
                  </a:lnTo>
                  <a:cubicBezTo>
                    <a:pt x="27020" y="12034"/>
                    <a:pt x="26520" y="12634"/>
                    <a:pt x="26019" y="13234"/>
                  </a:cubicBezTo>
                  <a:cubicBezTo>
                    <a:pt x="25819" y="13468"/>
                    <a:pt x="25619" y="13735"/>
                    <a:pt x="25419" y="14035"/>
                  </a:cubicBezTo>
                  <a:lnTo>
                    <a:pt x="25185" y="14302"/>
                  </a:lnTo>
                  <a:cubicBezTo>
                    <a:pt x="22917" y="14469"/>
                    <a:pt x="20582" y="14569"/>
                    <a:pt x="18280" y="14602"/>
                  </a:cubicBezTo>
                  <a:cubicBezTo>
                    <a:pt x="18280" y="14569"/>
                    <a:pt x="18314" y="14569"/>
                    <a:pt x="18314" y="14535"/>
                  </a:cubicBezTo>
                  <a:cubicBezTo>
                    <a:pt x="18480" y="14302"/>
                    <a:pt x="18681" y="14102"/>
                    <a:pt x="18914" y="13902"/>
                  </a:cubicBezTo>
                  <a:cubicBezTo>
                    <a:pt x="19314" y="13468"/>
                    <a:pt x="19681" y="13068"/>
                    <a:pt x="20082" y="12634"/>
                  </a:cubicBezTo>
                  <a:cubicBezTo>
                    <a:pt x="20282" y="12434"/>
                    <a:pt x="20482" y="12300"/>
                    <a:pt x="20849" y="12300"/>
                  </a:cubicBezTo>
                  <a:cubicBezTo>
                    <a:pt x="21850" y="12267"/>
                    <a:pt x="22917" y="12034"/>
                    <a:pt x="24251" y="11466"/>
                  </a:cubicBezTo>
                  <a:cubicBezTo>
                    <a:pt x="24518" y="11366"/>
                    <a:pt x="24785" y="11200"/>
                    <a:pt x="25018" y="10966"/>
                  </a:cubicBezTo>
                  <a:lnTo>
                    <a:pt x="25085" y="10933"/>
                  </a:lnTo>
                  <a:cubicBezTo>
                    <a:pt x="25319" y="10733"/>
                    <a:pt x="25352" y="10399"/>
                    <a:pt x="25252" y="10099"/>
                  </a:cubicBezTo>
                  <a:cubicBezTo>
                    <a:pt x="25162" y="9889"/>
                    <a:pt x="24938" y="9760"/>
                    <a:pt x="24651" y="9760"/>
                  </a:cubicBezTo>
                  <a:cubicBezTo>
                    <a:pt x="24619" y="9760"/>
                    <a:pt x="24586" y="9762"/>
                    <a:pt x="24551" y="9765"/>
                  </a:cubicBezTo>
                  <a:cubicBezTo>
                    <a:pt x="23984" y="9865"/>
                    <a:pt x="23451" y="9932"/>
                    <a:pt x="22850" y="10032"/>
                  </a:cubicBezTo>
                  <a:cubicBezTo>
                    <a:pt x="22784" y="10065"/>
                    <a:pt x="22750" y="10065"/>
                    <a:pt x="22683" y="10065"/>
                  </a:cubicBezTo>
                  <a:cubicBezTo>
                    <a:pt x="23017" y="9632"/>
                    <a:pt x="23451" y="9198"/>
                    <a:pt x="23884" y="8731"/>
                  </a:cubicBezTo>
                  <a:lnTo>
                    <a:pt x="24351" y="8731"/>
                  </a:lnTo>
                  <a:cubicBezTo>
                    <a:pt x="25719" y="8564"/>
                    <a:pt x="26987" y="8231"/>
                    <a:pt x="28121" y="7730"/>
                  </a:cubicBezTo>
                  <a:cubicBezTo>
                    <a:pt x="28221" y="7697"/>
                    <a:pt x="28321" y="7597"/>
                    <a:pt x="28388" y="7530"/>
                  </a:cubicBezTo>
                  <a:cubicBezTo>
                    <a:pt x="28654" y="7263"/>
                    <a:pt x="28688" y="7063"/>
                    <a:pt x="28654" y="6897"/>
                  </a:cubicBezTo>
                  <a:cubicBezTo>
                    <a:pt x="28621" y="6630"/>
                    <a:pt x="28388" y="6463"/>
                    <a:pt x="28154" y="6429"/>
                  </a:cubicBezTo>
                  <a:cubicBezTo>
                    <a:pt x="28013" y="6406"/>
                    <a:pt x="27838" y="6382"/>
                    <a:pt x="27641" y="6382"/>
                  </a:cubicBezTo>
                  <a:cubicBezTo>
                    <a:pt x="27560" y="6382"/>
                    <a:pt x="27475" y="6386"/>
                    <a:pt x="27387" y="6396"/>
                  </a:cubicBezTo>
                  <a:cubicBezTo>
                    <a:pt x="27120" y="6429"/>
                    <a:pt x="26786" y="6463"/>
                    <a:pt x="26453" y="6530"/>
                  </a:cubicBezTo>
                  <a:cubicBezTo>
                    <a:pt x="26286" y="6563"/>
                    <a:pt x="26119" y="6596"/>
                    <a:pt x="25953" y="6596"/>
                  </a:cubicBezTo>
                  <a:lnTo>
                    <a:pt x="25786" y="6596"/>
                  </a:lnTo>
                  <a:cubicBezTo>
                    <a:pt x="25819" y="6530"/>
                    <a:pt x="25852" y="6463"/>
                    <a:pt x="25886" y="6429"/>
                  </a:cubicBezTo>
                  <a:cubicBezTo>
                    <a:pt x="25986" y="6296"/>
                    <a:pt x="26119" y="6196"/>
                    <a:pt x="26186" y="6063"/>
                  </a:cubicBezTo>
                  <a:cubicBezTo>
                    <a:pt x="26386" y="5762"/>
                    <a:pt x="26620" y="5529"/>
                    <a:pt x="26820" y="5229"/>
                  </a:cubicBezTo>
                  <a:cubicBezTo>
                    <a:pt x="26953" y="5062"/>
                    <a:pt x="27053" y="4862"/>
                    <a:pt x="27153" y="4561"/>
                  </a:cubicBezTo>
                  <a:cubicBezTo>
                    <a:pt x="27187" y="4395"/>
                    <a:pt x="27153" y="4228"/>
                    <a:pt x="27020" y="4061"/>
                  </a:cubicBezTo>
                  <a:cubicBezTo>
                    <a:pt x="26889" y="3930"/>
                    <a:pt x="26758" y="3840"/>
                    <a:pt x="26610" y="3840"/>
                  </a:cubicBezTo>
                  <a:cubicBezTo>
                    <a:pt x="26570" y="3840"/>
                    <a:pt x="26529" y="3847"/>
                    <a:pt x="26486" y="3861"/>
                  </a:cubicBezTo>
                  <a:cubicBezTo>
                    <a:pt x="26319" y="3894"/>
                    <a:pt x="26119" y="3961"/>
                    <a:pt x="25986" y="4061"/>
                  </a:cubicBezTo>
                  <a:cubicBezTo>
                    <a:pt x="25786" y="4228"/>
                    <a:pt x="25619" y="4395"/>
                    <a:pt x="25385" y="4561"/>
                  </a:cubicBezTo>
                  <a:cubicBezTo>
                    <a:pt x="25319" y="4628"/>
                    <a:pt x="25219" y="4695"/>
                    <a:pt x="25152" y="4762"/>
                  </a:cubicBezTo>
                  <a:cubicBezTo>
                    <a:pt x="25119" y="4762"/>
                    <a:pt x="25119" y="4795"/>
                    <a:pt x="25052" y="4795"/>
                  </a:cubicBezTo>
                  <a:cubicBezTo>
                    <a:pt x="25052" y="4695"/>
                    <a:pt x="25119" y="4528"/>
                    <a:pt x="25119" y="4395"/>
                  </a:cubicBezTo>
                  <a:lnTo>
                    <a:pt x="25119" y="4295"/>
                  </a:lnTo>
                  <a:cubicBezTo>
                    <a:pt x="25152" y="4061"/>
                    <a:pt x="25152" y="3794"/>
                    <a:pt x="25119" y="3561"/>
                  </a:cubicBezTo>
                  <a:cubicBezTo>
                    <a:pt x="25052" y="3261"/>
                    <a:pt x="24852" y="3060"/>
                    <a:pt x="24551" y="2960"/>
                  </a:cubicBezTo>
                  <a:cubicBezTo>
                    <a:pt x="24487" y="2944"/>
                    <a:pt x="24420" y="2936"/>
                    <a:pt x="24353" y="2936"/>
                  </a:cubicBezTo>
                  <a:cubicBezTo>
                    <a:pt x="24145" y="2936"/>
                    <a:pt x="23936" y="3017"/>
                    <a:pt x="23784" y="3194"/>
                  </a:cubicBezTo>
                  <a:cubicBezTo>
                    <a:pt x="23617" y="3361"/>
                    <a:pt x="23484" y="3561"/>
                    <a:pt x="23451" y="3794"/>
                  </a:cubicBezTo>
                  <a:lnTo>
                    <a:pt x="23317" y="4261"/>
                  </a:lnTo>
                  <a:cubicBezTo>
                    <a:pt x="23117" y="5129"/>
                    <a:pt x="22884" y="6029"/>
                    <a:pt x="22850" y="6930"/>
                  </a:cubicBezTo>
                  <a:cubicBezTo>
                    <a:pt x="22850" y="7130"/>
                    <a:pt x="22784" y="7297"/>
                    <a:pt x="22650" y="7430"/>
                  </a:cubicBezTo>
                  <a:cubicBezTo>
                    <a:pt x="22383" y="7697"/>
                    <a:pt x="22150" y="7964"/>
                    <a:pt x="21883" y="8231"/>
                  </a:cubicBezTo>
                  <a:cubicBezTo>
                    <a:pt x="21716" y="8398"/>
                    <a:pt x="21549" y="8598"/>
                    <a:pt x="21349" y="8798"/>
                  </a:cubicBezTo>
                  <a:cubicBezTo>
                    <a:pt x="21349" y="8731"/>
                    <a:pt x="21383" y="8631"/>
                    <a:pt x="21383" y="8564"/>
                  </a:cubicBezTo>
                  <a:cubicBezTo>
                    <a:pt x="21449" y="8464"/>
                    <a:pt x="21449" y="8364"/>
                    <a:pt x="21483" y="8264"/>
                  </a:cubicBezTo>
                  <a:cubicBezTo>
                    <a:pt x="21516" y="8097"/>
                    <a:pt x="21549" y="7931"/>
                    <a:pt x="21616" y="7730"/>
                  </a:cubicBezTo>
                  <a:cubicBezTo>
                    <a:pt x="21683" y="7230"/>
                    <a:pt x="21449" y="6796"/>
                    <a:pt x="21049" y="6730"/>
                  </a:cubicBezTo>
                  <a:cubicBezTo>
                    <a:pt x="20987" y="6714"/>
                    <a:pt x="20925" y="6707"/>
                    <a:pt x="20864" y="6707"/>
                  </a:cubicBezTo>
                  <a:cubicBezTo>
                    <a:pt x="20537" y="6707"/>
                    <a:pt x="20245" y="6926"/>
                    <a:pt x="20048" y="7263"/>
                  </a:cubicBezTo>
                  <a:cubicBezTo>
                    <a:pt x="19982" y="7430"/>
                    <a:pt x="19881" y="7597"/>
                    <a:pt x="19848" y="7797"/>
                  </a:cubicBezTo>
                  <a:lnTo>
                    <a:pt x="19681" y="8431"/>
                  </a:lnTo>
                  <a:cubicBezTo>
                    <a:pt x="19515" y="9131"/>
                    <a:pt x="19348" y="9899"/>
                    <a:pt x="19181" y="10633"/>
                  </a:cubicBezTo>
                  <a:cubicBezTo>
                    <a:pt x="19148" y="11033"/>
                    <a:pt x="19014" y="11266"/>
                    <a:pt x="18781" y="11466"/>
                  </a:cubicBezTo>
                  <a:lnTo>
                    <a:pt x="18114" y="12134"/>
                  </a:lnTo>
                  <a:cubicBezTo>
                    <a:pt x="17980" y="12300"/>
                    <a:pt x="17813" y="12467"/>
                    <a:pt x="17680" y="12601"/>
                  </a:cubicBezTo>
                  <a:lnTo>
                    <a:pt x="17613" y="12701"/>
                  </a:lnTo>
                  <a:cubicBezTo>
                    <a:pt x="17546" y="12367"/>
                    <a:pt x="17546" y="12034"/>
                    <a:pt x="17546" y="11700"/>
                  </a:cubicBezTo>
                  <a:lnTo>
                    <a:pt x="17546" y="11100"/>
                  </a:lnTo>
                  <a:cubicBezTo>
                    <a:pt x="17513" y="10432"/>
                    <a:pt x="17513" y="9799"/>
                    <a:pt x="17513" y="9198"/>
                  </a:cubicBezTo>
                  <a:lnTo>
                    <a:pt x="17513" y="8631"/>
                  </a:lnTo>
                  <a:cubicBezTo>
                    <a:pt x="17513" y="8197"/>
                    <a:pt x="17480" y="7797"/>
                    <a:pt x="17546" y="7397"/>
                  </a:cubicBezTo>
                  <a:lnTo>
                    <a:pt x="17613" y="7364"/>
                  </a:lnTo>
                  <a:cubicBezTo>
                    <a:pt x="17680" y="7263"/>
                    <a:pt x="17780" y="7230"/>
                    <a:pt x="17847" y="7197"/>
                  </a:cubicBezTo>
                  <a:cubicBezTo>
                    <a:pt x="18581" y="6696"/>
                    <a:pt x="19248" y="6196"/>
                    <a:pt x="19948" y="5696"/>
                  </a:cubicBezTo>
                  <a:lnTo>
                    <a:pt x="20348" y="5262"/>
                  </a:lnTo>
                  <a:cubicBezTo>
                    <a:pt x="20615" y="4928"/>
                    <a:pt x="20682" y="4595"/>
                    <a:pt x="20482" y="4361"/>
                  </a:cubicBezTo>
                  <a:cubicBezTo>
                    <a:pt x="20372" y="4208"/>
                    <a:pt x="20205" y="4127"/>
                    <a:pt x="20009" y="4127"/>
                  </a:cubicBezTo>
                  <a:cubicBezTo>
                    <a:pt x="19906" y="4127"/>
                    <a:pt x="19796" y="4149"/>
                    <a:pt x="19681" y="4195"/>
                  </a:cubicBezTo>
                  <a:lnTo>
                    <a:pt x="19615" y="4228"/>
                  </a:lnTo>
                  <a:cubicBezTo>
                    <a:pt x="19414" y="4261"/>
                    <a:pt x="19148" y="4361"/>
                    <a:pt x="18947" y="4461"/>
                  </a:cubicBezTo>
                  <a:cubicBezTo>
                    <a:pt x="18647" y="4628"/>
                    <a:pt x="18314" y="4862"/>
                    <a:pt x="18013" y="5028"/>
                  </a:cubicBezTo>
                  <a:cubicBezTo>
                    <a:pt x="17913" y="5095"/>
                    <a:pt x="17747" y="5229"/>
                    <a:pt x="17580" y="5295"/>
                  </a:cubicBezTo>
                  <a:cubicBezTo>
                    <a:pt x="17580" y="5362"/>
                    <a:pt x="17513" y="5362"/>
                    <a:pt x="17513" y="5362"/>
                  </a:cubicBezTo>
                  <a:lnTo>
                    <a:pt x="17513" y="4094"/>
                  </a:lnTo>
                  <a:lnTo>
                    <a:pt x="17813" y="3861"/>
                  </a:lnTo>
                  <a:cubicBezTo>
                    <a:pt x="18647" y="3194"/>
                    <a:pt x="18781" y="2060"/>
                    <a:pt x="18514" y="1292"/>
                  </a:cubicBezTo>
                  <a:cubicBezTo>
                    <a:pt x="18314" y="625"/>
                    <a:pt x="17847" y="225"/>
                    <a:pt x="17213" y="58"/>
                  </a:cubicBezTo>
                  <a:cubicBezTo>
                    <a:pt x="17072" y="19"/>
                    <a:pt x="16929" y="0"/>
                    <a:pt x="167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8" name="Google Shape;1938;p43"/>
            <p:cNvSpPr/>
            <p:nvPr/>
          </p:nvSpPr>
          <p:spPr>
            <a:xfrm>
              <a:off x="2807251" y="2214158"/>
              <a:ext cx="1349478" cy="1240507"/>
            </a:xfrm>
            <a:custGeom>
              <a:avLst/>
              <a:gdLst/>
              <a:ahLst/>
              <a:cxnLst/>
              <a:rect l="l" t="t" r="r" b="b"/>
              <a:pathLst>
                <a:path w="33424" h="30725" extrusionOk="0">
                  <a:moveTo>
                    <a:pt x="16123" y="0"/>
                  </a:moveTo>
                  <a:cubicBezTo>
                    <a:pt x="15757" y="0"/>
                    <a:pt x="15394" y="170"/>
                    <a:pt x="15111" y="479"/>
                  </a:cubicBezTo>
                  <a:cubicBezTo>
                    <a:pt x="14744" y="846"/>
                    <a:pt x="14510" y="1347"/>
                    <a:pt x="14577" y="1880"/>
                  </a:cubicBezTo>
                  <a:cubicBezTo>
                    <a:pt x="14577" y="2381"/>
                    <a:pt x="14777" y="2814"/>
                    <a:pt x="15078" y="3081"/>
                  </a:cubicBezTo>
                  <a:cubicBezTo>
                    <a:pt x="15144" y="3181"/>
                    <a:pt x="15244" y="3215"/>
                    <a:pt x="15311" y="3315"/>
                  </a:cubicBezTo>
                  <a:lnTo>
                    <a:pt x="15478" y="3415"/>
                  </a:lnTo>
                  <a:lnTo>
                    <a:pt x="15478" y="3515"/>
                  </a:lnTo>
                  <a:cubicBezTo>
                    <a:pt x="15511" y="4315"/>
                    <a:pt x="15511" y="4315"/>
                    <a:pt x="15311" y="4849"/>
                  </a:cubicBezTo>
                  <a:lnTo>
                    <a:pt x="15244" y="5083"/>
                  </a:lnTo>
                  <a:lnTo>
                    <a:pt x="14811" y="4749"/>
                  </a:lnTo>
                  <a:cubicBezTo>
                    <a:pt x="14644" y="4649"/>
                    <a:pt x="14477" y="4515"/>
                    <a:pt x="14344" y="4415"/>
                  </a:cubicBezTo>
                  <a:lnTo>
                    <a:pt x="14277" y="4382"/>
                  </a:lnTo>
                  <a:cubicBezTo>
                    <a:pt x="14077" y="4249"/>
                    <a:pt x="13910" y="4149"/>
                    <a:pt x="13743" y="4015"/>
                  </a:cubicBezTo>
                  <a:cubicBezTo>
                    <a:pt x="13610" y="3982"/>
                    <a:pt x="13476" y="3915"/>
                    <a:pt x="13343" y="3915"/>
                  </a:cubicBezTo>
                  <a:cubicBezTo>
                    <a:pt x="13243" y="3915"/>
                    <a:pt x="13143" y="3982"/>
                    <a:pt x="13076" y="4048"/>
                  </a:cubicBezTo>
                  <a:cubicBezTo>
                    <a:pt x="13009" y="4082"/>
                    <a:pt x="12976" y="4215"/>
                    <a:pt x="13009" y="4349"/>
                  </a:cubicBezTo>
                  <a:cubicBezTo>
                    <a:pt x="13109" y="4482"/>
                    <a:pt x="13176" y="4649"/>
                    <a:pt x="13343" y="4749"/>
                  </a:cubicBezTo>
                  <a:cubicBezTo>
                    <a:pt x="13843" y="5183"/>
                    <a:pt x="14444" y="5716"/>
                    <a:pt x="15011" y="6183"/>
                  </a:cubicBezTo>
                  <a:cubicBezTo>
                    <a:pt x="15344" y="6417"/>
                    <a:pt x="15478" y="6717"/>
                    <a:pt x="15478" y="7151"/>
                  </a:cubicBezTo>
                  <a:lnTo>
                    <a:pt x="15478" y="10253"/>
                  </a:lnTo>
                  <a:lnTo>
                    <a:pt x="15478" y="11020"/>
                  </a:lnTo>
                  <a:lnTo>
                    <a:pt x="15478" y="11921"/>
                  </a:lnTo>
                  <a:lnTo>
                    <a:pt x="15478" y="13088"/>
                  </a:lnTo>
                  <a:lnTo>
                    <a:pt x="15478" y="13155"/>
                  </a:lnTo>
                  <a:cubicBezTo>
                    <a:pt x="15478" y="13255"/>
                    <a:pt x="15511" y="13522"/>
                    <a:pt x="15244" y="13655"/>
                  </a:cubicBezTo>
                  <a:lnTo>
                    <a:pt x="15111" y="13689"/>
                  </a:lnTo>
                  <a:lnTo>
                    <a:pt x="15011" y="13589"/>
                  </a:lnTo>
                  <a:cubicBezTo>
                    <a:pt x="14344" y="13088"/>
                    <a:pt x="13777" y="12521"/>
                    <a:pt x="13410" y="12088"/>
                  </a:cubicBezTo>
                  <a:lnTo>
                    <a:pt x="13443" y="12054"/>
                  </a:lnTo>
                  <a:lnTo>
                    <a:pt x="13443" y="11988"/>
                  </a:lnTo>
                  <a:cubicBezTo>
                    <a:pt x="13443" y="11687"/>
                    <a:pt x="13443" y="11387"/>
                    <a:pt x="13476" y="11154"/>
                  </a:cubicBezTo>
                  <a:cubicBezTo>
                    <a:pt x="13476" y="10520"/>
                    <a:pt x="13543" y="9986"/>
                    <a:pt x="13476" y="9386"/>
                  </a:cubicBezTo>
                  <a:cubicBezTo>
                    <a:pt x="13443" y="8852"/>
                    <a:pt x="13376" y="8252"/>
                    <a:pt x="13243" y="7684"/>
                  </a:cubicBezTo>
                  <a:lnTo>
                    <a:pt x="13243" y="7651"/>
                  </a:lnTo>
                  <a:cubicBezTo>
                    <a:pt x="13210" y="7484"/>
                    <a:pt x="13109" y="7318"/>
                    <a:pt x="12943" y="7084"/>
                  </a:cubicBezTo>
                  <a:cubicBezTo>
                    <a:pt x="12909" y="7051"/>
                    <a:pt x="12809" y="7051"/>
                    <a:pt x="12809" y="7051"/>
                  </a:cubicBezTo>
                  <a:cubicBezTo>
                    <a:pt x="12776" y="7051"/>
                    <a:pt x="12709" y="7084"/>
                    <a:pt x="12709" y="7117"/>
                  </a:cubicBezTo>
                  <a:cubicBezTo>
                    <a:pt x="12642" y="7284"/>
                    <a:pt x="12609" y="7451"/>
                    <a:pt x="12609" y="7718"/>
                  </a:cubicBezTo>
                  <a:cubicBezTo>
                    <a:pt x="12609" y="8118"/>
                    <a:pt x="12576" y="8552"/>
                    <a:pt x="12576" y="8919"/>
                  </a:cubicBezTo>
                  <a:cubicBezTo>
                    <a:pt x="12576" y="9286"/>
                    <a:pt x="12509" y="9719"/>
                    <a:pt x="12509" y="10086"/>
                  </a:cubicBezTo>
                  <a:cubicBezTo>
                    <a:pt x="12509" y="10220"/>
                    <a:pt x="12476" y="10286"/>
                    <a:pt x="12442" y="10386"/>
                  </a:cubicBezTo>
                  <a:cubicBezTo>
                    <a:pt x="12442" y="10420"/>
                    <a:pt x="12409" y="10453"/>
                    <a:pt x="12409" y="10553"/>
                  </a:cubicBezTo>
                  <a:lnTo>
                    <a:pt x="12309" y="10887"/>
                  </a:lnTo>
                  <a:lnTo>
                    <a:pt x="12075" y="10620"/>
                  </a:lnTo>
                  <a:cubicBezTo>
                    <a:pt x="11241" y="9853"/>
                    <a:pt x="10608" y="9119"/>
                    <a:pt x="9974" y="8518"/>
                  </a:cubicBezTo>
                  <a:lnTo>
                    <a:pt x="9907" y="8418"/>
                  </a:lnTo>
                  <a:lnTo>
                    <a:pt x="9907" y="8352"/>
                  </a:lnTo>
                  <a:lnTo>
                    <a:pt x="9907" y="8252"/>
                  </a:lnTo>
                  <a:cubicBezTo>
                    <a:pt x="9907" y="8218"/>
                    <a:pt x="9907" y="8118"/>
                    <a:pt x="9941" y="8085"/>
                  </a:cubicBezTo>
                  <a:cubicBezTo>
                    <a:pt x="10408" y="6951"/>
                    <a:pt x="10207" y="5850"/>
                    <a:pt x="9941" y="4882"/>
                  </a:cubicBezTo>
                  <a:cubicBezTo>
                    <a:pt x="9907" y="4782"/>
                    <a:pt x="9874" y="4682"/>
                    <a:pt x="9774" y="4549"/>
                  </a:cubicBezTo>
                  <a:cubicBezTo>
                    <a:pt x="9751" y="4526"/>
                    <a:pt x="9696" y="4487"/>
                    <a:pt x="9653" y="4487"/>
                  </a:cubicBezTo>
                  <a:cubicBezTo>
                    <a:pt x="9634" y="4487"/>
                    <a:pt x="9617" y="4495"/>
                    <a:pt x="9607" y="4515"/>
                  </a:cubicBezTo>
                  <a:cubicBezTo>
                    <a:pt x="9574" y="4515"/>
                    <a:pt x="9540" y="4515"/>
                    <a:pt x="9540" y="4549"/>
                  </a:cubicBezTo>
                  <a:cubicBezTo>
                    <a:pt x="9407" y="4849"/>
                    <a:pt x="9307" y="5083"/>
                    <a:pt x="9307" y="5283"/>
                  </a:cubicBezTo>
                  <a:cubicBezTo>
                    <a:pt x="9273" y="5583"/>
                    <a:pt x="9273" y="5883"/>
                    <a:pt x="9273" y="6183"/>
                  </a:cubicBezTo>
                  <a:lnTo>
                    <a:pt x="9273" y="6617"/>
                  </a:lnTo>
                  <a:lnTo>
                    <a:pt x="9273" y="6717"/>
                  </a:lnTo>
                  <a:cubicBezTo>
                    <a:pt x="9273" y="6884"/>
                    <a:pt x="9273" y="7117"/>
                    <a:pt x="9040" y="7351"/>
                  </a:cubicBezTo>
                  <a:lnTo>
                    <a:pt x="8906" y="7418"/>
                  </a:lnTo>
                  <a:lnTo>
                    <a:pt x="8773" y="7284"/>
                  </a:lnTo>
                  <a:lnTo>
                    <a:pt x="8706" y="7217"/>
                  </a:lnTo>
                  <a:cubicBezTo>
                    <a:pt x="8606" y="7184"/>
                    <a:pt x="8540" y="7084"/>
                    <a:pt x="8473" y="7017"/>
                  </a:cubicBezTo>
                  <a:cubicBezTo>
                    <a:pt x="8206" y="6684"/>
                    <a:pt x="7906" y="6283"/>
                    <a:pt x="7606" y="5950"/>
                  </a:cubicBezTo>
                  <a:lnTo>
                    <a:pt x="7405" y="5683"/>
                  </a:lnTo>
                  <a:cubicBezTo>
                    <a:pt x="7339" y="5616"/>
                    <a:pt x="7305" y="5583"/>
                    <a:pt x="7272" y="5516"/>
                  </a:cubicBezTo>
                  <a:cubicBezTo>
                    <a:pt x="7172" y="5416"/>
                    <a:pt x="7139" y="5349"/>
                    <a:pt x="7072" y="5249"/>
                  </a:cubicBezTo>
                  <a:cubicBezTo>
                    <a:pt x="7025" y="5226"/>
                    <a:pt x="6978" y="5202"/>
                    <a:pt x="6907" y="5202"/>
                  </a:cubicBezTo>
                  <a:cubicBezTo>
                    <a:pt x="6877" y="5202"/>
                    <a:pt x="6844" y="5206"/>
                    <a:pt x="6805" y="5216"/>
                  </a:cubicBezTo>
                  <a:cubicBezTo>
                    <a:pt x="6672" y="5283"/>
                    <a:pt x="6672" y="5383"/>
                    <a:pt x="6672" y="5449"/>
                  </a:cubicBezTo>
                  <a:cubicBezTo>
                    <a:pt x="6672" y="5583"/>
                    <a:pt x="6738" y="5716"/>
                    <a:pt x="6805" y="5850"/>
                  </a:cubicBezTo>
                  <a:cubicBezTo>
                    <a:pt x="6938" y="6017"/>
                    <a:pt x="7005" y="6217"/>
                    <a:pt x="7139" y="6384"/>
                  </a:cubicBezTo>
                  <a:lnTo>
                    <a:pt x="7405" y="6750"/>
                  </a:lnTo>
                  <a:lnTo>
                    <a:pt x="7505" y="7017"/>
                  </a:lnTo>
                  <a:cubicBezTo>
                    <a:pt x="7505" y="7051"/>
                    <a:pt x="7572" y="7084"/>
                    <a:pt x="7572" y="7117"/>
                  </a:cubicBezTo>
                  <a:lnTo>
                    <a:pt x="7706" y="7384"/>
                  </a:lnTo>
                  <a:lnTo>
                    <a:pt x="7239" y="7451"/>
                  </a:lnTo>
                  <a:cubicBezTo>
                    <a:pt x="7139" y="7451"/>
                    <a:pt x="7072" y="7451"/>
                    <a:pt x="6972" y="7518"/>
                  </a:cubicBezTo>
                  <a:lnTo>
                    <a:pt x="6838" y="7551"/>
                  </a:lnTo>
                  <a:cubicBezTo>
                    <a:pt x="6672" y="7584"/>
                    <a:pt x="6505" y="7651"/>
                    <a:pt x="6338" y="7718"/>
                  </a:cubicBezTo>
                  <a:cubicBezTo>
                    <a:pt x="6205" y="7785"/>
                    <a:pt x="6138" y="8018"/>
                    <a:pt x="6138" y="8151"/>
                  </a:cubicBezTo>
                  <a:cubicBezTo>
                    <a:pt x="6205" y="8285"/>
                    <a:pt x="6271" y="8385"/>
                    <a:pt x="6471" y="8418"/>
                  </a:cubicBezTo>
                  <a:lnTo>
                    <a:pt x="6972" y="8418"/>
                  </a:lnTo>
                  <a:lnTo>
                    <a:pt x="7472" y="8485"/>
                  </a:lnTo>
                  <a:cubicBezTo>
                    <a:pt x="7806" y="8485"/>
                    <a:pt x="8173" y="8518"/>
                    <a:pt x="8506" y="8518"/>
                  </a:cubicBezTo>
                  <a:cubicBezTo>
                    <a:pt x="8806" y="8518"/>
                    <a:pt x="9073" y="8652"/>
                    <a:pt x="9273" y="8885"/>
                  </a:cubicBezTo>
                  <a:cubicBezTo>
                    <a:pt x="9540" y="9152"/>
                    <a:pt x="9774" y="9419"/>
                    <a:pt x="10007" y="9686"/>
                  </a:cubicBezTo>
                  <a:cubicBezTo>
                    <a:pt x="10307" y="9953"/>
                    <a:pt x="10608" y="10286"/>
                    <a:pt x="10908" y="10587"/>
                  </a:cubicBezTo>
                  <a:cubicBezTo>
                    <a:pt x="10975" y="10687"/>
                    <a:pt x="11041" y="10753"/>
                    <a:pt x="11075" y="10853"/>
                  </a:cubicBezTo>
                  <a:cubicBezTo>
                    <a:pt x="11075" y="10887"/>
                    <a:pt x="11108" y="10920"/>
                    <a:pt x="11108" y="10987"/>
                  </a:cubicBezTo>
                  <a:lnTo>
                    <a:pt x="11241" y="11320"/>
                  </a:lnTo>
                  <a:lnTo>
                    <a:pt x="10908" y="11254"/>
                  </a:lnTo>
                  <a:cubicBezTo>
                    <a:pt x="10741" y="11254"/>
                    <a:pt x="10608" y="11254"/>
                    <a:pt x="10474" y="11220"/>
                  </a:cubicBezTo>
                  <a:cubicBezTo>
                    <a:pt x="10207" y="11187"/>
                    <a:pt x="9907" y="11187"/>
                    <a:pt x="9607" y="11187"/>
                  </a:cubicBezTo>
                  <a:cubicBezTo>
                    <a:pt x="9340" y="11187"/>
                    <a:pt x="9107" y="11220"/>
                    <a:pt x="8906" y="11254"/>
                  </a:cubicBezTo>
                  <a:cubicBezTo>
                    <a:pt x="8640" y="11287"/>
                    <a:pt x="8540" y="11454"/>
                    <a:pt x="8540" y="11721"/>
                  </a:cubicBezTo>
                  <a:cubicBezTo>
                    <a:pt x="8540" y="11921"/>
                    <a:pt x="8640" y="12054"/>
                    <a:pt x="8906" y="12121"/>
                  </a:cubicBezTo>
                  <a:cubicBezTo>
                    <a:pt x="8973" y="12188"/>
                    <a:pt x="9107" y="12188"/>
                    <a:pt x="9173" y="12188"/>
                  </a:cubicBezTo>
                  <a:cubicBezTo>
                    <a:pt x="9273" y="12188"/>
                    <a:pt x="9307" y="12188"/>
                    <a:pt x="9407" y="12221"/>
                  </a:cubicBezTo>
                  <a:cubicBezTo>
                    <a:pt x="9574" y="12254"/>
                    <a:pt x="9740" y="12254"/>
                    <a:pt x="9874" y="12321"/>
                  </a:cubicBezTo>
                  <a:cubicBezTo>
                    <a:pt x="10241" y="12354"/>
                    <a:pt x="10641" y="12421"/>
                    <a:pt x="11041" y="12521"/>
                  </a:cubicBezTo>
                  <a:cubicBezTo>
                    <a:pt x="11141" y="12555"/>
                    <a:pt x="11241" y="12555"/>
                    <a:pt x="11375" y="12588"/>
                  </a:cubicBezTo>
                  <a:cubicBezTo>
                    <a:pt x="11756" y="12707"/>
                    <a:pt x="12137" y="12809"/>
                    <a:pt x="12519" y="12809"/>
                  </a:cubicBezTo>
                  <a:cubicBezTo>
                    <a:pt x="12671" y="12809"/>
                    <a:pt x="12824" y="12793"/>
                    <a:pt x="12976" y="12755"/>
                  </a:cubicBezTo>
                  <a:lnTo>
                    <a:pt x="13109" y="12755"/>
                  </a:lnTo>
                  <a:lnTo>
                    <a:pt x="14477" y="14089"/>
                  </a:lnTo>
                  <a:cubicBezTo>
                    <a:pt x="14544" y="14122"/>
                    <a:pt x="14577" y="14256"/>
                    <a:pt x="14577" y="14356"/>
                  </a:cubicBezTo>
                  <a:cubicBezTo>
                    <a:pt x="14577" y="14423"/>
                    <a:pt x="14544" y="14456"/>
                    <a:pt x="14544" y="14523"/>
                  </a:cubicBezTo>
                  <a:lnTo>
                    <a:pt x="14444" y="14689"/>
                  </a:lnTo>
                  <a:lnTo>
                    <a:pt x="14310" y="14689"/>
                  </a:lnTo>
                  <a:cubicBezTo>
                    <a:pt x="12075" y="14756"/>
                    <a:pt x="10107" y="14856"/>
                    <a:pt x="8273" y="14923"/>
                  </a:cubicBezTo>
                  <a:lnTo>
                    <a:pt x="8206" y="14923"/>
                  </a:lnTo>
                  <a:lnTo>
                    <a:pt x="8106" y="14890"/>
                  </a:lnTo>
                  <a:lnTo>
                    <a:pt x="7872" y="14623"/>
                  </a:lnTo>
                  <a:cubicBezTo>
                    <a:pt x="7706" y="14456"/>
                    <a:pt x="7572" y="14356"/>
                    <a:pt x="7405" y="14222"/>
                  </a:cubicBezTo>
                  <a:cubicBezTo>
                    <a:pt x="6838" y="13856"/>
                    <a:pt x="6271" y="13455"/>
                    <a:pt x="5671" y="13088"/>
                  </a:cubicBezTo>
                  <a:lnTo>
                    <a:pt x="5104" y="12721"/>
                  </a:lnTo>
                  <a:cubicBezTo>
                    <a:pt x="5070" y="12688"/>
                    <a:pt x="4970" y="12621"/>
                    <a:pt x="4937" y="12621"/>
                  </a:cubicBezTo>
                  <a:cubicBezTo>
                    <a:pt x="4878" y="12602"/>
                    <a:pt x="4828" y="12594"/>
                    <a:pt x="4785" y="12594"/>
                  </a:cubicBezTo>
                  <a:cubicBezTo>
                    <a:pt x="4681" y="12594"/>
                    <a:pt x="4617" y="12641"/>
                    <a:pt x="4570" y="12688"/>
                  </a:cubicBezTo>
                  <a:cubicBezTo>
                    <a:pt x="4537" y="12755"/>
                    <a:pt x="4403" y="12888"/>
                    <a:pt x="4470" y="13022"/>
                  </a:cubicBezTo>
                  <a:cubicBezTo>
                    <a:pt x="4603" y="13222"/>
                    <a:pt x="4737" y="13422"/>
                    <a:pt x="4904" y="13555"/>
                  </a:cubicBezTo>
                  <a:cubicBezTo>
                    <a:pt x="5104" y="13722"/>
                    <a:pt x="5271" y="13889"/>
                    <a:pt x="5537" y="14022"/>
                  </a:cubicBezTo>
                  <a:cubicBezTo>
                    <a:pt x="5637" y="14089"/>
                    <a:pt x="5771" y="14189"/>
                    <a:pt x="5904" y="14323"/>
                  </a:cubicBezTo>
                  <a:cubicBezTo>
                    <a:pt x="5971" y="14356"/>
                    <a:pt x="6038" y="14423"/>
                    <a:pt x="6104" y="14523"/>
                  </a:cubicBezTo>
                  <a:cubicBezTo>
                    <a:pt x="6138" y="14556"/>
                    <a:pt x="6138" y="14589"/>
                    <a:pt x="6205" y="14589"/>
                  </a:cubicBezTo>
                  <a:lnTo>
                    <a:pt x="6438" y="14856"/>
                  </a:lnTo>
                  <a:lnTo>
                    <a:pt x="6104" y="14923"/>
                  </a:lnTo>
                  <a:cubicBezTo>
                    <a:pt x="5653" y="15036"/>
                    <a:pt x="5064" y="15118"/>
                    <a:pt x="4471" y="15118"/>
                  </a:cubicBezTo>
                  <a:cubicBezTo>
                    <a:pt x="4189" y="15118"/>
                    <a:pt x="3905" y="15099"/>
                    <a:pt x="3636" y="15056"/>
                  </a:cubicBezTo>
                  <a:lnTo>
                    <a:pt x="3536" y="15056"/>
                  </a:lnTo>
                  <a:lnTo>
                    <a:pt x="3403" y="14823"/>
                  </a:lnTo>
                  <a:cubicBezTo>
                    <a:pt x="3336" y="14723"/>
                    <a:pt x="3269" y="14589"/>
                    <a:pt x="3236" y="14523"/>
                  </a:cubicBezTo>
                  <a:cubicBezTo>
                    <a:pt x="2901" y="14034"/>
                    <a:pt x="2428" y="13743"/>
                    <a:pt x="1907" y="13743"/>
                  </a:cubicBezTo>
                  <a:cubicBezTo>
                    <a:pt x="1753" y="13743"/>
                    <a:pt x="1595" y="13769"/>
                    <a:pt x="1434" y="13822"/>
                  </a:cubicBezTo>
                  <a:cubicBezTo>
                    <a:pt x="734" y="13989"/>
                    <a:pt x="234" y="14556"/>
                    <a:pt x="134" y="15257"/>
                  </a:cubicBezTo>
                  <a:cubicBezTo>
                    <a:pt x="134" y="15390"/>
                    <a:pt x="100" y="15523"/>
                    <a:pt x="100" y="15657"/>
                  </a:cubicBezTo>
                  <a:lnTo>
                    <a:pt x="67" y="15857"/>
                  </a:lnTo>
                  <a:cubicBezTo>
                    <a:pt x="0" y="16391"/>
                    <a:pt x="167" y="16824"/>
                    <a:pt x="500" y="17091"/>
                  </a:cubicBezTo>
                  <a:cubicBezTo>
                    <a:pt x="700" y="17250"/>
                    <a:pt x="958" y="17327"/>
                    <a:pt x="1241" y="17327"/>
                  </a:cubicBezTo>
                  <a:cubicBezTo>
                    <a:pt x="1431" y="17327"/>
                    <a:pt x="1633" y="17292"/>
                    <a:pt x="1835" y="17225"/>
                  </a:cubicBezTo>
                  <a:cubicBezTo>
                    <a:pt x="2268" y="17058"/>
                    <a:pt x="2602" y="16824"/>
                    <a:pt x="2936" y="16424"/>
                  </a:cubicBezTo>
                  <a:cubicBezTo>
                    <a:pt x="3002" y="16324"/>
                    <a:pt x="3102" y="16224"/>
                    <a:pt x="3236" y="16090"/>
                  </a:cubicBezTo>
                  <a:lnTo>
                    <a:pt x="3436" y="15890"/>
                  </a:lnTo>
                  <a:lnTo>
                    <a:pt x="5771" y="15924"/>
                  </a:lnTo>
                  <a:lnTo>
                    <a:pt x="5637" y="16224"/>
                  </a:lnTo>
                  <a:cubicBezTo>
                    <a:pt x="5604" y="16257"/>
                    <a:pt x="5604" y="16357"/>
                    <a:pt x="5604" y="16391"/>
                  </a:cubicBezTo>
                  <a:cubicBezTo>
                    <a:pt x="5571" y="16491"/>
                    <a:pt x="5504" y="16591"/>
                    <a:pt x="5471" y="16691"/>
                  </a:cubicBezTo>
                  <a:cubicBezTo>
                    <a:pt x="5404" y="16824"/>
                    <a:pt x="5304" y="16924"/>
                    <a:pt x="5237" y="17024"/>
                  </a:cubicBezTo>
                  <a:cubicBezTo>
                    <a:pt x="5104" y="17191"/>
                    <a:pt x="4970" y="17391"/>
                    <a:pt x="4904" y="17558"/>
                  </a:cubicBezTo>
                  <a:cubicBezTo>
                    <a:pt x="4770" y="17758"/>
                    <a:pt x="4737" y="18025"/>
                    <a:pt x="4670" y="18225"/>
                  </a:cubicBezTo>
                  <a:cubicBezTo>
                    <a:pt x="4637" y="18359"/>
                    <a:pt x="4770" y="18425"/>
                    <a:pt x="4804" y="18492"/>
                  </a:cubicBezTo>
                  <a:cubicBezTo>
                    <a:pt x="4840" y="18504"/>
                    <a:pt x="4872" y="18512"/>
                    <a:pt x="4903" y="18512"/>
                  </a:cubicBezTo>
                  <a:cubicBezTo>
                    <a:pt x="4957" y="18512"/>
                    <a:pt x="5007" y="18489"/>
                    <a:pt x="5070" y="18425"/>
                  </a:cubicBezTo>
                  <a:lnTo>
                    <a:pt x="5237" y="18325"/>
                  </a:lnTo>
                  <a:cubicBezTo>
                    <a:pt x="5504" y="18059"/>
                    <a:pt x="5804" y="17758"/>
                    <a:pt x="6071" y="17525"/>
                  </a:cubicBezTo>
                  <a:cubicBezTo>
                    <a:pt x="6438" y="17091"/>
                    <a:pt x="6772" y="16691"/>
                    <a:pt x="7105" y="16257"/>
                  </a:cubicBezTo>
                  <a:cubicBezTo>
                    <a:pt x="7339" y="15990"/>
                    <a:pt x="7639" y="15824"/>
                    <a:pt x="8073" y="15824"/>
                  </a:cubicBezTo>
                  <a:lnTo>
                    <a:pt x="11809" y="15690"/>
                  </a:lnTo>
                  <a:lnTo>
                    <a:pt x="13610" y="15590"/>
                  </a:lnTo>
                  <a:cubicBezTo>
                    <a:pt x="13630" y="15590"/>
                    <a:pt x="13656" y="15589"/>
                    <a:pt x="13684" y="15589"/>
                  </a:cubicBezTo>
                  <a:cubicBezTo>
                    <a:pt x="13840" y="15589"/>
                    <a:pt x="14087" y="15613"/>
                    <a:pt x="14144" y="15924"/>
                  </a:cubicBezTo>
                  <a:lnTo>
                    <a:pt x="14177" y="16057"/>
                  </a:lnTo>
                  <a:lnTo>
                    <a:pt x="13343" y="16924"/>
                  </a:lnTo>
                  <a:lnTo>
                    <a:pt x="13276" y="16924"/>
                  </a:lnTo>
                  <a:cubicBezTo>
                    <a:pt x="13109" y="16991"/>
                    <a:pt x="12976" y="16991"/>
                    <a:pt x="12876" y="16991"/>
                  </a:cubicBezTo>
                  <a:cubicBezTo>
                    <a:pt x="12609" y="17024"/>
                    <a:pt x="12409" y="17024"/>
                    <a:pt x="12175" y="17091"/>
                  </a:cubicBezTo>
                  <a:cubicBezTo>
                    <a:pt x="11442" y="17325"/>
                    <a:pt x="10674" y="17558"/>
                    <a:pt x="9941" y="17825"/>
                  </a:cubicBezTo>
                  <a:lnTo>
                    <a:pt x="9640" y="17892"/>
                  </a:lnTo>
                  <a:cubicBezTo>
                    <a:pt x="9373" y="17992"/>
                    <a:pt x="9107" y="18059"/>
                    <a:pt x="8906" y="18192"/>
                  </a:cubicBezTo>
                  <a:cubicBezTo>
                    <a:pt x="8740" y="18259"/>
                    <a:pt x="8640" y="18425"/>
                    <a:pt x="8740" y="18592"/>
                  </a:cubicBezTo>
                  <a:cubicBezTo>
                    <a:pt x="8773" y="18759"/>
                    <a:pt x="8940" y="18859"/>
                    <a:pt x="9107" y="18859"/>
                  </a:cubicBezTo>
                  <a:cubicBezTo>
                    <a:pt x="9273" y="18859"/>
                    <a:pt x="9474" y="18826"/>
                    <a:pt x="9674" y="18726"/>
                  </a:cubicBezTo>
                  <a:cubicBezTo>
                    <a:pt x="10107" y="18659"/>
                    <a:pt x="10474" y="18526"/>
                    <a:pt x="10908" y="18392"/>
                  </a:cubicBezTo>
                  <a:lnTo>
                    <a:pt x="11742" y="18192"/>
                  </a:lnTo>
                  <a:lnTo>
                    <a:pt x="11642" y="18526"/>
                  </a:lnTo>
                  <a:cubicBezTo>
                    <a:pt x="11642" y="18559"/>
                    <a:pt x="11642" y="18592"/>
                    <a:pt x="11608" y="18659"/>
                  </a:cubicBezTo>
                  <a:cubicBezTo>
                    <a:pt x="11608" y="18726"/>
                    <a:pt x="11575" y="18826"/>
                    <a:pt x="11508" y="18892"/>
                  </a:cubicBezTo>
                  <a:cubicBezTo>
                    <a:pt x="11241" y="19226"/>
                    <a:pt x="10941" y="19560"/>
                    <a:pt x="10674" y="19893"/>
                  </a:cubicBezTo>
                  <a:cubicBezTo>
                    <a:pt x="10408" y="20227"/>
                    <a:pt x="10107" y="20560"/>
                    <a:pt x="9840" y="20894"/>
                  </a:cubicBezTo>
                  <a:cubicBezTo>
                    <a:pt x="9640" y="21161"/>
                    <a:pt x="9407" y="21194"/>
                    <a:pt x="9173" y="21261"/>
                  </a:cubicBezTo>
                  <a:cubicBezTo>
                    <a:pt x="8139" y="21561"/>
                    <a:pt x="7139" y="21861"/>
                    <a:pt x="6138" y="22161"/>
                  </a:cubicBezTo>
                  <a:lnTo>
                    <a:pt x="5738" y="22262"/>
                  </a:lnTo>
                  <a:cubicBezTo>
                    <a:pt x="5571" y="22328"/>
                    <a:pt x="5437" y="22362"/>
                    <a:pt x="5337" y="22428"/>
                  </a:cubicBezTo>
                  <a:cubicBezTo>
                    <a:pt x="5170" y="22528"/>
                    <a:pt x="5104" y="22695"/>
                    <a:pt x="5137" y="22862"/>
                  </a:cubicBezTo>
                  <a:cubicBezTo>
                    <a:pt x="5170" y="23029"/>
                    <a:pt x="5304" y="23095"/>
                    <a:pt x="5471" y="23162"/>
                  </a:cubicBezTo>
                  <a:lnTo>
                    <a:pt x="6071" y="23162"/>
                  </a:lnTo>
                  <a:cubicBezTo>
                    <a:pt x="6305" y="23095"/>
                    <a:pt x="6505" y="23062"/>
                    <a:pt x="6772" y="22995"/>
                  </a:cubicBezTo>
                  <a:cubicBezTo>
                    <a:pt x="6905" y="22929"/>
                    <a:pt x="7005" y="22929"/>
                    <a:pt x="7139" y="22895"/>
                  </a:cubicBezTo>
                  <a:cubicBezTo>
                    <a:pt x="7305" y="22862"/>
                    <a:pt x="7439" y="22829"/>
                    <a:pt x="7606" y="22762"/>
                  </a:cubicBezTo>
                  <a:lnTo>
                    <a:pt x="8406" y="22595"/>
                  </a:lnTo>
                  <a:lnTo>
                    <a:pt x="7972" y="23229"/>
                  </a:lnTo>
                  <a:cubicBezTo>
                    <a:pt x="7906" y="23362"/>
                    <a:pt x="7839" y="23429"/>
                    <a:pt x="7806" y="23529"/>
                  </a:cubicBezTo>
                  <a:lnTo>
                    <a:pt x="7572" y="23896"/>
                  </a:lnTo>
                  <a:cubicBezTo>
                    <a:pt x="7405" y="24163"/>
                    <a:pt x="7172" y="24396"/>
                    <a:pt x="7005" y="24697"/>
                  </a:cubicBezTo>
                  <a:cubicBezTo>
                    <a:pt x="6938" y="24863"/>
                    <a:pt x="6838" y="25064"/>
                    <a:pt x="6838" y="25230"/>
                  </a:cubicBezTo>
                  <a:cubicBezTo>
                    <a:pt x="6838" y="25364"/>
                    <a:pt x="6938" y="25430"/>
                    <a:pt x="6972" y="25430"/>
                  </a:cubicBezTo>
                  <a:cubicBezTo>
                    <a:pt x="7022" y="25464"/>
                    <a:pt x="7064" y="25481"/>
                    <a:pt x="7109" y="25481"/>
                  </a:cubicBezTo>
                  <a:cubicBezTo>
                    <a:pt x="7155" y="25481"/>
                    <a:pt x="7205" y="25464"/>
                    <a:pt x="7272" y="25430"/>
                  </a:cubicBezTo>
                  <a:cubicBezTo>
                    <a:pt x="7405" y="25364"/>
                    <a:pt x="7572" y="25197"/>
                    <a:pt x="7639" y="25064"/>
                  </a:cubicBezTo>
                  <a:cubicBezTo>
                    <a:pt x="7839" y="24830"/>
                    <a:pt x="8006" y="24597"/>
                    <a:pt x="8239" y="24363"/>
                  </a:cubicBezTo>
                  <a:cubicBezTo>
                    <a:pt x="8406" y="24163"/>
                    <a:pt x="8606" y="23896"/>
                    <a:pt x="8773" y="23696"/>
                  </a:cubicBezTo>
                  <a:lnTo>
                    <a:pt x="9073" y="23396"/>
                  </a:lnTo>
                  <a:lnTo>
                    <a:pt x="9240" y="23229"/>
                  </a:lnTo>
                  <a:lnTo>
                    <a:pt x="9440" y="23029"/>
                  </a:lnTo>
                  <a:lnTo>
                    <a:pt x="9774" y="23863"/>
                  </a:lnTo>
                  <a:cubicBezTo>
                    <a:pt x="9807" y="23996"/>
                    <a:pt x="9840" y="24063"/>
                    <a:pt x="9907" y="24196"/>
                  </a:cubicBezTo>
                  <a:cubicBezTo>
                    <a:pt x="9974" y="24430"/>
                    <a:pt x="10107" y="24697"/>
                    <a:pt x="10174" y="24930"/>
                  </a:cubicBezTo>
                  <a:cubicBezTo>
                    <a:pt x="10274" y="25097"/>
                    <a:pt x="10408" y="25264"/>
                    <a:pt x="10574" y="25430"/>
                  </a:cubicBezTo>
                  <a:cubicBezTo>
                    <a:pt x="10608" y="25497"/>
                    <a:pt x="10674" y="25497"/>
                    <a:pt x="10741" y="25497"/>
                  </a:cubicBezTo>
                  <a:cubicBezTo>
                    <a:pt x="10774" y="25497"/>
                    <a:pt x="10808" y="25430"/>
                    <a:pt x="10841" y="25364"/>
                  </a:cubicBezTo>
                  <a:cubicBezTo>
                    <a:pt x="10908" y="25064"/>
                    <a:pt x="10941" y="24863"/>
                    <a:pt x="10908" y="24663"/>
                  </a:cubicBezTo>
                  <a:cubicBezTo>
                    <a:pt x="10808" y="24163"/>
                    <a:pt x="10741" y="23663"/>
                    <a:pt x="10608" y="23162"/>
                  </a:cubicBezTo>
                  <a:lnTo>
                    <a:pt x="10474" y="22595"/>
                  </a:lnTo>
                  <a:cubicBezTo>
                    <a:pt x="10441" y="22495"/>
                    <a:pt x="10441" y="22362"/>
                    <a:pt x="10408" y="22228"/>
                  </a:cubicBezTo>
                  <a:lnTo>
                    <a:pt x="10341" y="21928"/>
                  </a:lnTo>
                  <a:lnTo>
                    <a:pt x="10574" y="21694"/>
                  </a:lnTo>
                  <a:cubicBezTo>
                    <a:pt x="10641" y="21561"/>
                    <a:pt x="10774" y="21428"/>
                    <a:pt x="10841" y="21361"/>
                  </a:cubicBezTo>
                  <a:cubicBezTo>
                    <a:pt x="10975" y="21227"/>
                    <a:pt x="11108" y="21061"/>
                    <a:pt x="11241" y="20927"/>
                  </a:cubicBezTo>
                  <a:lnTo>
                    <a:pt x="11442" y="20727"/>
                  </a:lnTo>
                  <a:cubicBezTo>
                    <a:pt x="11508" y="20594"/>
                    <a:pt x="11642" y="20494"/>
                    <a:pt x="11775" y="20360"/>
                  </a:cubicBezTo>
                  <a:lnTo>
                    <a:pt x="12276" y="19760"/>
                  </a:lnTo>
                  <a:cubicBezTo>
                    <a:pt x="12409" y="19660"/>
                    <a:pt x="12509" y="19426"/>
                    <a:pt x="12809" y="19393"/>
                  </a:cubicBezTo>
                  <a:lnTo>
                    <a:pt x="13009" y="19359"/>
                  </a:lnTo>
                  <a:lnTo>
                    <a:pt x="13276" y="20427"/>
                  </a:lnTo>
                  <a:cubicBezTo>
                    <a:pt x="13310" y="20560"/>
                    <a:pt x="13310" y="20727"/>
                    <a:pt x="13343" y="20861"/>
                  </a:cubicBezTo>
                  <a:cubicBezTo>
                    <a:pt x="13443" y="21194"/>
                    <a:pt x="13476" y="21494"/>
                    <a:pt x="13576" y="21828"/>
                  </a:cubicBezTo>
                  <a:cubicBezTo>
                    <a:pt x="13610" y="21895"/>
                    <a:pt x="13643" y="21928"/>
                    <a:pt x="13677" y="21928"/>
                  </a:cubicBezTo>
                  <a:cubicBezTo>
                    <a:pt x="13743" y="21928"/>
                    <a:pt x="13810" y="21928"/>
                    <a:pt x="13843" y="21861"/>
                  </a:cubicBezTo>
                  <a:cubicBezTo>
                    <a:pt x="13943" y="21694"/>
                    <a:pt x="14010" y="21528"/>
                    <a:pt x="14077" y="21328"/>
                  </a:cubicBezTo>
                  <a:cubicBezTo>
                    <a:pt x="14177" y="20727"/>
                    <a:pt x="14110" y="20093"/>
                    <a:pt x="14010" y="19593"/>
                  </a:cubicBezTo>
                  <a:lnTo>
                    <a:pt x="13777" y="18159"/>
                  </a:lnTo>
                  <a:lnTo>
                    <a:pt x="14010" y="17892"/>
                  </a:lnTo>
                  <a:cubicBezTo>
                    <a:pt x="14144" y="17758"/>
                    <a:pt x="14244" y="17658"/>
                    <a:pt x="14344" y="17525"/>
                  </a:cubicBezTo>
                  <a:lnTo>
                    <a:pt x="14410" y="17425"/>
                  </a:lnTo>
                  <a:cubicBezTo>
                    <a:pt x="14510" y="17258"/>
                    <a:pt x="14677" y="17158"/>
                    <a:pt x="14811" y="16991"/>
                  </a:cubicBezTo>
                  <a:lnTo>
                    <a:pt x="14911" y="16891"/>
                  </a:lnTo>
                  <a:cubicBezTo>
                    <a:pt x="15011" y="16758"/>
                    <a:pt x="15178" y="16557"/>
                    <a:pt x="15444" y="16524"/>
                  </a:cubicBezTo>
                  <a:lnTo>
                    <a:pt x="15678" y="16491"/>
                  </a:lnTo>
                  <a:lnTo>
                    <a:pt x="15745" y="16891"/>
                  </a:lnTo>
                  <a:lnTo>
                    <a:pt x="15745" y="17225"/>
                  </a:lnTo>
                  <a:lnTo>
                    <a:pt x="15745" y="18092"/>
                  </a:lnTo>
                  <a:lnTo>
                    <a:pt x="15745" y="19393"/>
                  </a:lnTo>
                  <a:lnTo>
                    <a:pt x="15745" y="19860"/>
                  </a:lnTo>
                  <a:cubicBezTo>
                    <a:pt x="15745" y="20494"/>
                    <a:pt x="15745" y="21161"/>
                    <a:pt x="15778" y="21828"/>
                  </a:cubicBezTo>
                  <a:cubicBezTo>
                    <a:pt x="15811" y="22362"/>
                    <a:pt x="15645" y="22762"/>
                    <a:pt x="15311" y="23162"/>
                  </a:cubicBezTo>
                  <a:cubicBezTo>
                    <a:pt x="14777" y="23763"/>
                    <a:pt x="14277" y="24396"/>
                    <a:pt x="13777" y="25030"/>
                  </a:cubicBezTo>
                  <a:cubicBezTo>
                    <a:pt x="13610" y="25230"/>
                    <a:pt x="13443" y="25497"/>
                    <a:pt x="13243" y="25697"/>
                  </a:cubicBezTo>
                  <a:cubicBezTo>
                    <a:pt x="13109" y="25864"/>
                    <a:pt x="12943" y="26064"/>
                    <a:pt x="12809" y="26231"/>
                  </a:cubicBezTo>
                  <a:cubicBezTo>
                    <a:pt x="12776" y="26331"/>
                    <a:pt x="12676" y="26398"/>
                    <a:pt x="12642" y="26531"/>
                  </a:cubicBezTo>
                  <a:cubicBezTo>
                    <a:pt x="12609" y="26698"/>
                    <a:pt x="12642" y="26831"/>
                    <a:pt x="12776" y="26932"/>
                  </a:cubicBezTo>
                  <a:cubicBezTo>
                    <a:pt x="12819" y="26996"/>
                    <a:pt x="12904" y="27033"/>
                    <a:pt x="13003" y="27033"/>
                  </a:cubicBezTo>
                  <a:cubicBezTo>
                    <a:pt x="13058" y="27033"/>
                    <a:pt x="13117" y="27022"/>
                    <a:pt x="13176" y="26998"/>
                  </a:cubicBezTo>
                  <a:cubicBezTo>
                    <a:pt x="13343" y="26865"/>
                    <a:pt x="13510" y="26731"/>
                    <a:pt x="13677" y="26565"/>
                  </a:cubicBezTo>
                  <a:lnTo>
                    <a:pt x="14444" y="25697"/>
                  </a:lnTo>
                  <a:cubicBezTo>
                    <a:pt x="14611" y="25497"/>
                    <a:pt x="14777" y="25264"/>
                    <a:pt x="14944" y="25097"/>
                  </a:cubicBezTo>
                  <a:lnTo>
                    <a:pt x="15178" y="24863"/>
                  </a:lnTo>
                  <a:lnTo>
                    <a:pt x="15478" y="24196"/>
                  </a:lnTo>
                  <a:lnTo>
                    <a:pt x="15578" y="24597"/>
                  </a:lnTo>
                  <a:cubicBezTo>
                    <a:pt x="15645" y="25230"/>
                    <a:pt x="15645" y="25764"/>
                    <a:pt x="15645" y="26331"/>
                  </a:cubicBezTo>
                  <a:lnTo>
                    <a:pt x="15645" y="26731"/>
                  </a:lnTo>
                  <a:cubicBezTo>
                    <a:pt x="15645" y="26898"/>
                    <a:pt x="15578" y="27165"/>
                    <a:pt x="15278" y="27365"/>
                  </a:cubicBezTo>
                  <a:cubicBezTo>
                    <a:pt x="14877" y="27599"/>
                    <a:pt x="14711" y="28032"/>
                    <a:pt x="14644" y="28333"/>
                  </a:cubicBezTo>
                  <a:cubicBezTo>
                    <a:pt x="14544" y="28866"/>
                    <a:pt x="14644" y="29500"/>
                    <a:pt x="14944" y="29934"/>
                  </a:cubicBezTo>
                  <a:cubicBezTo>
                    <a:pt x="15272" y="30458"/>
                    <a:pt x="15800" y="30725"/>
                    <a:pt x="16340" y="30725"/>
                  </a:cubicBezTo>
                  <a:cubicBezTo>
                    <a:pt x="16625" y="30725"/>
                    <a:pt x="16914" y="30650"/>
                    <a:pt x="17179" y="30501"/>
                  </a:cubicBezTo>
                  <a:cubicBezTo>
                    <a:pt x="17813" y="30100"/>
                    <a:pt x="18180" y="29567"/>
                    <a:pt x="18347" y="28900"/>
                  </a:cubicBezTo>
                  <a:cubicBezTo>
                    <a:pt x="18480" y="28266"/>
                    <a:pt x="18413" y="27599"/>
                    <a:pt x="18013" y="27098"/>
                  </a:cubicBezTo>
                  <a:cubicBezTo>
                    <a:pt x="17880" y="26865"/>
                    <a:pt x="17513" y="26531"/>
                    <a:pt x="17046" y="26431"/>
                  </a:cubicBezTo>
                  <a:cubicBezTo>
                    <a:pt x="16946" y="26431"/>
                    <a:pt x="16912" y="26398"/>
                    <a:pt x="16812" y="26364"/>
                  </a:cubicBezTo>
                  <a:cubicBezTo>
                    <a:pt x="16812" y="26364"/>
                    <a:pt x="16779" y="26331"/>
                    <a:pt x="16745" y="26331"/>
                  </a:cubicBezTo>
                  <a:lnTo>
                    <a:pt x="16645" y="26264"/>
                  </a:lnTo>
                  <a:lnTo>
                    <a:pt x="16645" y="25731"/>
                  </a:lnTo>
                  <a:lnTo>
                    <a:pt x="16645" y="24530"/>
                  </a:lnTo>
                  <a:cubicBezTo>
                    <a:pt x="16645" y="24396"/>
                    <a:pt x="16645" y="24330"/>
                    <a:pt x="16712" y="24196"/>
                  </a:cubicBezTo>
                  <a:lnTo>
                    <a:pt x="16745" y="23696"/>
                  </a:lnTo>
                  <a:lnTo>
                    <a:pt x="17046" y="23829"/>
                  </a:lnTo>
                  <a:cubicBezTo>
                    <a:pt x="17112" y="23863"/>
                    <a:pt x="17146" y="23863"/>
                    <a:pt x="17212" y="23896"/>
                  </a:cubicBezTo>
                  <a:cubicBezTo>
                    <a:pt x="17312" y="23929"/>
                    <a:pt x="17446" y="24029"/>
                    <a:pt x="17579" y="24063"/>
                  </a:cubicBezTo>
                  <a:cubicBezTo>
                    <a:pt x="17746" y="24196"/>
                    <a:pt x="17946" y="24330"/>
                    <a:pt x="18113" y="24430"/>
                  </a:cubicBezTo>
                  <a:lnTo>
                    <a:pt x="18880" y="24930"/>
                  </a:lnTo>
                  <a:cubicBezTo>
                    <a:pt x="19214" y="25130"/>
                    <a:pt x="19614" y="25364"/>
                    <a:pt x="20081" y="25597"/>
                  </a:cubicBezTo>
                  <a:cubicBezTo>
                    <a:pt x="20134" y="25629"/>
                    <a:pt x="20177" y="25641"/>
                    <a:pt x="20211" y="25641"/>
                  </a:cubicBezTo>
                  <a:cubicBezTo>
                    <a:pt x="20284" y="25641"/>
                    <a:pt x="20315" y="25587"/>
                    <a:pt x="20315" y="25564"/>
                  </a:cubicBezTo>
                  <a:cubicBezTo>
                    <a:pt x="20415" y="25464"/>
                    <a:pt x="20415" y="25397"/>
                    <a:pt x="20381" y="25264"/>
                  </a:cubicBezTo>
                  <a:cubicBezTo>
                    <a:pt x="20281" y="25097"/>
                    <a:pt x="20215" y="24930"/>
                    <a:pt x="20081" y="24763"/>
                  </a:cubicBezTo>
                  <a:cubicBezTo>
                    <a:pt x="19814" y="24463"/>
                    <a:pt x="19581" y="24230"/>
                    <a:pt x="19314" y="24029"/>
                  </a:cubicBezTo>
                  <a:cubicBezTo>
                    <a:pt x="18480" y="23296"/>
                    <a:pt x="17813" y="22862"/>
                    <a:pt x="17112" y="22462"/>
                  </a:cubicBezTo>
                  <a:cubicBezTo>
                    <a:pt x="16979" y="22428"/>
                    <a:pt x="16912" y="22362"/>
                    <a:pt x="16779" y="22262"/>
                  </a:cubicBezTo>
                  <a:lnTo>
                    <a:pt x="16545" y="22095"/>
                  </a:lnTo>
                  <a:lnTo>
                    <a:pt x="16545" y="21528"/>
                  </a:lnTo>
                  <a:cubicBezTo>
                    <a:pt x="16479" y="19993"/>
                    <a:pt x="16445" y="18492"/>
                    <a:pt x="16545" y="16991"/>
                  </a:cubicBezTo>
                  <a:cubicBezTo>
                    <a:pt x="16545" y="16858"/>
                    <a:pt x="16612" y="16824"/>
                    <a:pt x="16679" y="16758"/>
                  </a:cubicBezTo>
                  <a:lnTo>
                    <a:pt x="16745" y="16724"/>
                  </a:lnTo>
                  <a:lnTo>
                    <a:pt x="16879" y="16591"/>
                  </a:lnTo>
                  <a:lnTo>
                    <a:pt x="17079" y="16758"/>
                  </a:lnTo>
                  <a:cubicBezTo>
                    <a:pt x="17146" y="16824"/>
                    <a:pt x="17246" y="16891"/>
                    <a:pt x="17279" y="16924"/>
                  </a:cubicBezTo>
                  <a:cubicBezTo>
                    <a:pt x="17413" y="17058"/>
                    <a:pt x="17579" y="17191"/>
                    <a:pt x="17713" y="17358"/>
                  </a:cubicBezTo>
                  <a:cubicBezTo>
                    <a:pt x="17946" y="17592"/>
                    <a:pt x="18213" y="17858"/>
                    <a:pt x="18447" y="18059"/>
                  </a:cubicBezTo>
                  <a:cubicBezTo>
                    <a:pt x="18814" y="18359"/>
                    <a:pt x="18947" y="18726"/>
                    <a:pt x="18914" y="19193"/>
                  </a:cubicBezTo>
                  <a:cubicBezTo>
                    <a:pt x="18814" y="20027"/>
                    <a:pt x="18814" y="20861"/>
                    <a:pt x="18780" y="21594"/>
                  </a:cubicBezTo>
                  <a:cubicBezTo>
                    <a:pt x="18780" y="21795"/>
                    <a:pt x="18814" y="22061"/>
                    <a:pt x="18914" y="22262"/>
                  </a:cubicBezTo>
                  <a:cubicBezTo>
                    <a:pt x="18947" y="22428"/>
                    <a:pt x="19114" y="22428"/>
                    <a:pt x="19214" y="22428"/>
                  </a:cubicBezTo>
                  <a:cubicBezTo>
                    <a:pt x="19447" y="22428"/>
                    <a:pt x="19481" y="22295"/>
                    <a:pt x="19481" y="22262"/>
                  </a:cubicBezTo>
                  <a:cubicBezTo>
                    <a:pt x="19581" y="22095"/>
                    <a:pt x="19614" y="21895"/>
                    <a:pt x="19647" y="21728"/>
                  </a:cubicBezTo>
                  <a:cubicBezTo>
                    <a:pt x="19714" y="21461"/>
                    <a:pt x="19714" y="21227"/>
                    <a:pt x="19748" y="21027"/>
                  </a:cubicBezTo>
                  <a:cubicBezTo>
                    <a:pt x="19748" y="20794"/>
                    <a:pt x="19781" y="20660"/>
                    <a:pt x="19781" y="20427"/>
                  </a:cubicBezTo>
                  <a:lnTo>
                    <a:pt x="19781" y="20360"/>
                  </a:lnTo>
                  <a:cubicBezTo>
                    <a:pt x="19781" y="20227"/>
                    <a:pt x="19814" y="19993"/>
                    <a:pt x="20081" y="19826"/>
                  </a:cubicBezTo>
                  <a:lnTo>
                    <a:pt x="20215" y="19726"/>
                  </a:lnTo>
                  <a:lnTo>
                    <a:pt x="20315" y="19826"/>
                  </a:lnTo>
                  <a:cubicBezTo>
                    <a:pt x="20915" y="20293"/>
                    <a:pt x="21482" y="20861"/>
                    <a:pt x="22216" y="21594"/>
                  </a:cubicBezTo>
                  <a:lnTo>
                    <a:pt x="22283" y="21694"/>
                  </a:lnTo>
                  <a:lnTo>
                    <a:pt x="22283" y="21761"/>
                  </a:lnTo>
                  <a:cubicBezTo>
                    <a:pt x="22283" y="21895"/>
                    <a:pt x="22249" y="21961"/>
                    <a:pt x="22249" y="22095"/>
                  </a:cubicBezTo>
                  <a:cubicBezTo>
                    <a:pt x="22183" y="22328"/>
                    <a:pt x="22183" y="22528"/>
                    <a:pt x="22183" y="22729"/>
                  </a:cubicBezTo>
                  <a:cubicBezTo>
                    <a:pt x="22183" y="23429"/>
                    <a:pt x="22283" y="24130"/>
                    <a:pt x="22316" y="24863"/>
                  </a:cubicBezTo>
                  <a:lnTo>
                    <a:pt x="22316" y="25064"/>
                  </a:lnTo>
                  <a:cubicBezTo>
                    <a:pt x="22316" y="25197"/>
                    <a:pt x="22383" y="25364"/>
                    <a:pt x="22416" y="25430"/>
                  </a:cubicBezTo>
                  <a:cubicBezTo>
                    <a:pt x="22475" y="25635"/>
                    <a:pt x="22610" y="25737"/>
                    <a:pt x="22799" y="25737"/>
                  </a:cubicBezTo>
                  <a:cubicBezTo>
                    <a:pt x="22826" y="25737"/>
                    <a:pt x="22854" y="25735"/>
                    <a:pt x="22883" y="25731"/>
                  </a:cubicBezTo>
                  <a:cubicBezTo>
                    <a:pt x="23017" y="25697"/>
                    <a:pt x="23217" y="25564"/>
                    <a:pt x="23217" y="25397"/>
                  </a:cubicBezTo>
                  <a:cubicBezTo>
                    <a:pt x="23250" y="25230"/>
                    <a:pt x="23250" y="25064"/>
                    <a:pt x="23250" y="24897"/>
                  </a:cubicBezTo>
                  <a:lnTo>
                    <a:pt x="23250" y="24330"/>
                  </a:lnTo>
                  <a:lnTo>
                    <a:pt x="23250" y="23629"/>
                  </a:lnTo>
                  <a:lnTo>
                    <a:pt x="23250" y="23596"/>
                  </a:lnTo>
                  <a:cubicBezTo>
                    <a:pt x="23250" y="23462"/>
                    <a:pt x="23217" y="23262"/>
                    <a:pt x="23484" y="23095"/>
                  </a:cubicBezTo>
                  <a:lnTo>
                    <a:pt x="23617" y="23029"/>
                  </a:lnTo>
                  <a:lnTo>
                    <a:pt x="23817" y="23162"/>
                  </a:lnTo>
                  <a:cubicBezTo>
                    <a:pt x="23917" y="23196"/>
                    <a:pt x="23984" y="23262"/>
                    <a:pt x="24051" y="23296"/>
                  </a:cubicBezTo>
                  <a:cubicBezTo>
                    <a:pt x="24151" y="23429"/>
                    <a:pt x="24317" y="23562"/>
                    <a:pt x="24451" y="23696"/>
                  </a:cubicBezTo>
                  <a:cubicBezTo>
                    <a:pt x="24718" y="23896"/>
                    <a:pt x="24918" y="24130"/>
                    <a:pt x="25151" y="24363"/>
                  </a:cubicBezTo>
                  <a:cubicBezTo>
                    <a:pt x="25318" y="24530"/>
                    <a:pt x="25585" y="24630"/>
                    <a:pt x="25819" y="24830"/>
                  </a:cubicBezTo>
                  <a:cubicBezTo>
                    <a:pt x="25900" y="24860"/>
                    <a:pt x="25968" y="24872"/>
                    <a:pt x="26026" y="24872"/>
                  </a:cubicBezTo>
                  <a:cubicBezTo>
                    <a:pt x="26157" y="24872"/>
                    <a:pt x="26229" y="24810"/>
                    <a:pt x="26252" y="24763"/>
                  </a:cubicBezTo>
                  <a:cubicBezTo>
                    <a:pt x="26319" y="24697"/>
                    <a:pt x="26319" y="24530"/>
                    <a:pt x="26252" y="24396"/>
                  </a:cubicBezTo>
                  <a:cubicBezTo>
                    <a:pt x="26119" y="24196"/>
                    <a:pt x="25985" y="23996"/>
                    <a:pt x="25819" y="23829"/>
                  </a:cubicBezTo>
                  <a:cubicBezTo>
                    <a:pt x="25652" y="23663"/>
                    <a:pt x="25485" y="23429"/>
                    <a:pt x="25318" y="23262"/>
                  </a:cubicBezTo>
                  <a:cubicBezTo>
                    <a:pt x="25218" y="23162"/>
                    <a:pt x="25118" y="23029"/>
                    <a:pt x="24985" y="22895"/>
                  </a:cubicBezTo>
                  <a:cubicBezTo>
                    <a:pt x="24885" y="22762"/>
                    <a:pt x="24718" y="22595"/>
                    <a:pt x="24885" y="22262"/>
                  </a:cubicBezTo>
                  <a:lnTo>
                    <a:pt x="24918" y="22195"/>
                  </a:lnTo>
                  <a:lnTo>
                    <a:pt x="25318" y="22161"/>
                  </a:lnTo>
                  <a:cubicBezTo>
                    <a:pt x="25552" y="22161"/>
                    <a:pt x="25785" y="22095"/>
                    <a:pt x="25985" y="22061"/>
                  </a:cubicBezTo>
                  <a:cubicBezTo>
                    <a:pt x="26786" y="21928"/>
                    <a:pt x="27453" y="21861"/>
                    <a:pt x="28120" y="21728"/>
                  </a:cubicBezTo>
                  <a:cubicBezTo>
                    <a:pt x="28287" y="21694"/>
                    <a:pt x="28487" y="21594"/>
                    <a:pt x="28654" y="21528"/>
                  </a:cubicBezTo>
                  <a:lnTo>
                    <a:pt x="28721" y="21494"/>
                  </a:lnTo>
                  <a:cubicBezTo>
                    <a:pt x="28887" y="21394"/>
                    <a:pt x="28887" y="21328"/>
                    <a:pt x="28821" y="21261"/>
                  </a:cubicBezTo>
                  <a:cubicBezTo>
                    <a:pt x="28821" y="21227"/>
                    <a:pt x="28821" y="21127"/>
                    <a:pt x="28654" y="21127"/>
                  </a:cubicBezTo>
                  <a:cubicBezTo>
                    <a:pt x="28487" y="21094"/>
                    <a:pt x="28287" y="21027"/>
                    <a:pt x="28120" y="21027"/>
                  </a:cubicBezTo>
                  <a:lnTo>
                    <a:pt x="27820" y="21027"/>
                  </a:lnTo>
                  <a:cubicBezTo>
                    <a:pt x="27405" y="20978"/>
                    <a:pt x="26954" y="20948"/>
                    <a:pt x="26520" y="20948"/>
                  </a:cubicBezTo>
                  <a:cubicBezTo>
                    <a:pt x="26361" y="20948"/>
                    <a:pt x="26204" y="20952"/>
                    <a:pt x="26052" y="20961"/>
                  </a:cubicBezTo>
                  <a:cubicBezTo>
                    <a:pt x="25385" y="20961"/>
                    <a:pt x="24751" y="21027"/>
                    <a:pt x="24084" y="21061"/>
                  </a:cubicBezTo>
                  <a:cubicBezTo>
                    <a:pt x="23784" y="21061"/>
                    <a:pt x="23484" y="21094"/>
                    <a:pt x="23250" y="21094"/>
                  </a:cubicBezTo>
                  <a:lnTo>
                    <a:pt x="23150" y="21094"/>
                  </a:lnTo>
                  <a:lnTo>
                    <a:pt x="23117" y="21061"/>
                  </a:lnTo>
                  <a:cubicBezTo>
                    <a:pt x="22083" y="20227"/>
                    <a:pt x="21649" y="19793"/>
                    <a:pt x="21415" y="19293"/>
                  </a:cubicBezTo>
                  <a:lnTo>
                    <a:pt x="21249" y="19026"/>
                  </a:lnTo>
                  <a:lnTo>
                    <a:pt x="22216" y="19026"/>
                  </a:lnTo>
                  <a:cubicBezTo>
                    <a:pt x="22416" y="19026"/>
                    <a:pt x="22616" y="19026"/>
                    <a:pt x="22816" y="19059"/>
                  </a:cubicBezTo>
                  <a:cubicBezTo>
                    <a:pt x="23150" y="19059"/>
                    <a:pt x="23484" y="19093"/>
                    <a:pt x="23817" y="19093"/>
                  </a:cubicBezTo>
                  <a:cubicBezTo>
                    <a:pt x="23984" y="19093"/>
                    <a:pt x="24217" y="19093"/>
                    <a:pt x="24418" y="19059"/>
                  </a:cubicBezTo>
                  <a:cubicBezTo>
                    <a:pt x="24484" y="19059"/>
                    <a:pt x="24618" y="19026"/>
                    <a:pt x="24584" y="18926"/>
                  </a:cubicBezTo>
                  <a:cubicBezTo>
                    <a:pt x="24584" y="18859"/>
                    <a:pt x="24484" y="18759"/>
                    <a:pt x="24418" y="18692"/>
                  </a:cubicBezTo>
                  <a:cubicBezTo>
                    <a:pt x="24384" y="18626"/>
                    <a:pt x="24284" y="18592"/>
                    <a:pt x="24151" y="18559"/>
                  </a:cubicBezTo>
                  <a:lnTo>
                    <a:pt x="23917" y="18459"/>
                  </a:lnTo>
                  <a:cubicBezTo>
                    <a:pt x="23617" y="18392"/>
                    <a:pt x="23383" y="18259"/>
                    <a:pt x="23083" y="18225"/>
                  </a:cubicBezTo>
                  <a:cubicBezTo>
                    <a:pt x="21882" y="18025"/>
                    <a:pt x="20882" y="17892"/>
                    <a:pt x="19948" y="17892"/>
                  </a:cubicBezTo>
                  <a:cubicBezTo>
                    <a:pt x="19781" y="17892"/>
                    <a:pt x="19547" y="17892"/>
                    <a:pt x="19381" y="17725"/>
                  </a:cubicBezTo>
                  <a:cubicBezTo>
                    <a:pt x="18747" y="17125"/>
                    <a:pt x="18113" y="16591"/>
                    <a:pt x="17546" y="15924"/>
                  </a:cubicBezTo>
                  <a:lnTo>
                    <a:pt x="17279" y="15623"/>
                  </a:lnTo>
                  <a:lnTo>
                    <a:pt x="17646" y="15590"/>
                  </a:lnTo>
                  <a:cubicBezTo>
                    <a:pt x="17746" y="15590"/>
                    <a:pt x="17779" y="15557"/>
                    <a:pt x="17813" y="15557"/>
                  </a:cubicBezTo>
                  <a:cubicBezTo>
                    <a:pt x="17946" y="15523"/>
                    <a:pt x="18080" y="15523"/>
                    <a:pt x="18146" y="15523"/>
                  </a:cubicBezTo>
                  <a:cubicBezTo>
                    <a:pt x="18480" y="15523"/>
                    <a:pt x="18780" y="15457"/>
                    <a:pt x="19114" y="15457"/>
                  </a:cubicBezTo>
                  <a:cubicBezTo>
                    <a:pt x="19481" y="15457"/>
                    <a:pt x="19914" y="15423"/>
                    <a:pt x="20281" y="15423"/>
                  </a:cubicBezTo>
                  <a:cubicBezTo>
                    <a:pt x="21582" y="15357"/>
                    <a:pt x="22916" y="15290"/>
                    <a:pt x="24251" y="15223"/>
                  </a:cubicBezTo>
                  <a:cubicBezTo>
                    <a:pt x="24311" y="15219"/>
                    <a:pt x="24371" y="15217"/>
                    <a:pt x="24429" y="15217"/>
                  </a:cubicBezTo>
                  <a:cubicBezTo>
                    <a:pt x="24848" y="15217"/>
                    <a:pt x="25200" y="15326"/>
                    <a:pt x="25552" y="15590"/>
                  </a:cubicBezTo>
                  <a:cubicBezTo>
                    <a:pt x="26119" y="16057"/>
                    <a:pt x="26719" y="16457"/>
                    <a:pt x="27320" y="16891"/>
                  </a:cubicBezTo>
                  <a:lnTo>
                    <a:pt x="27720" y="17125"/>
                  </a:lnTo>
                  <a:cubicBezTo>
                    <a:pt x="27920" y="17258"/>
                    <a:pt x="28154" y="17391"/>
                    <a:pt x="28420" y="17525"/>
                  </a:cubicBezTo>
                  <a:cubicBezTo>
                    <a:pt x="28454" y="17541"/>
                    <a:pt x="28495" y="17550"/>
                    <a:pt x="28533" y="17550"/>
                  </a:cubicBezTo>
                  <a:cubicBezTo>
                    <a:pt x="28571" y="17550"/>
                    <a:pt x="28604" y="17541"/>
                    <a:pt x="28621" y="17525"/>
                  </a:cubicBezTo>
                  <a:cubicBezTo>
                    <a:pt x="28654" y="17458"/>
                    <a:pt x="28654" y="17425"/>
                    <a:pt x="28654" y="17358"/>
                  </a:cubicBezTo>
                  <a:cubicBezTo>
                    <a:pt x="28621" y="17125"/>
                    <a:pt x="28487" y="16924"/>
                    <a:pt x="28420" y="16791"/>
                  </a:cubicBezTo>
                  <a:lnTo>
                    <a:pt x="27787" y="16191"/>
                  </a:lnTo>
                  <a:cubicBezTo>
                    <a:pt x="27653" y="16057"/>
                    <a:pt x="27553" y="15957"/>
                    <a:pt x="27420" y="15857"/>
                  </a:cubicBezTo>
                  <a:cubicBezTo>
                    <a:pt x="27386" y="15790"/>
                    <a:pt x="27286" y="15724"/>
                    <a:pt x="27253" y="15623"/>
                  </a:cubicBezTo>
                  <a:cubicBezTo>
                    <a:pt x="27220" y="15590"/>
                    <a:pt x="27153" y="15557"/>
                    <a:pt x="27120" y="15457"/>
                  </a:cubicBezTo>
                  <a:lnTo>
                    <a:pt x="26886" y="15123"/>
                  </a:lnTo>
                  <a:lnTo>
                    <a:pt x="27253" y="15123"/>
                  </a:lnTo>
                  <a:cubicBezTo>
                    <a:pt x="27553" y="15123"/>
                    <a:pt x="27820" y="15090"/>
                    <a:pt x="28120" y="15090"/>
                  </a:cubicBezTo>
                  <a:cubicBezTo>
                    <a:pt x="28754" y="15056"/>
                    <a:pt x="29288" y="15023"/>
                    <a:pt x="29888" y="15023"/>
                  </a:cubicBezTo>
                  <a:lnTo>
                    <a:pt x="29988" y="15023"/>
                  </a:lnTo>
                  <a:lnTo>
                    <a:pt x="30122" y="15257"/>
                  </a:lnTo>
                  <a:lnTo>
                    <a:pt x="30255" y="15523"/>
                  </a:lnTo>
                  <a:cubicBezTo>
                    <a:pt x="30469" y="15921"/>
                    <a:pt x="30824" y="16095"/>
                    <a:pt x="31294" y="16095"/>
                  </a:cubicBezTo>
                  <a:cubicBezTo>
                    <a:pt x="31336" y="16095"/>
                    <a:pt x="31379" y="16093"/>
                    <a:pt x="31423" y="16090"/>
                  </a:cubicBezTo>
                  <a:cubicBezTo>
                    <a:pt x="32156" y="16057"/>
                    <a:pt x="32724" y="15724"/>
                    <a:pt x="33124" y="15090"/>
                  </a:cubicBezTo>
                  <a:cubicBezTo>
                    <a:pt x="33391" y="14689"/>
                    <a:pt x="33424" y="14189"/>
                    <a:pt x="33257" y="13755"/>
                  </a:cubicBezTo>
                  <a:cubicBezTo>
                    <a:pt x="33057" y="13355"/>
                    <a:pt x="32623" y="13088"/>
                    <a:pt x="32123" y="13022"/>
                  </a:cubicBezTo>
                  <a:cubicBezTo>
                    <a:pt x="32006" y="13005"/>
                    <a:pt x="31892" y="12997"/>
                    <a:pt x="31782" y="12997"/>
                  </a:cubicBezTo>
                  <a:cubicBezTo>
                    <a:pt x="31228" y="12997"/>
                    <a:pt x="30755" y="13205"/>
                    <a:pt x="30422" y="13622"/>
                  </a:cubicBezTo>
                  <a:cubicBezTo>
                    <a:pt x="30155" y="13889"/>
                    <a:pt x="29922" y="14056"/>
                    <a:pt x="29555" y="14056"/>
                  </a:cubicBezTo>
                  <a:cubicBezTo>
                    <a:pt x="29054" y="14089"/>
                    <a:pt x="28487" y="14122"/>
                    <a:pt x="27987" y="14189"/>
                  </a:cubicBezTo>
                  <a:cubicBezTo>
                    <a:pt x="27620" y="14222"/>
                    <a:pt x="27220" y="14222"/>
                    <a:pt x="26819" y="14256"/>
                  </a:cubicBezTo>
                  <a:lnTo>
                    <a:pt x="26386" y="14256"/>
                  </a:lnTo>
                  <a:lnTo>
                    <a:pt x="25985" y="14222"/>
                  </a:lnTo>
                  <a:lnTo>
                    <a:pt x="26219" y="13922"/>
                  </a:lnTo>
                  <a:cubicBezTo>
                    <a:pt x="26252" y="13889"/>
                    <a:pt x="26286" y="13789"/>
                    <a:pt x="26319" y="13755"/>
                  </a:cubicBezTo>
                  <a:cubicBezTo>
                    <a:pt x="26419" y="13622"/>
                    <a:pt x="26452" y="13555"/>
                    <a:pt x="26552" y="13455"/>
                  </a:cubicBezTo>
                  <a:cubicBezTo>
                    <a:pt x="26753" y="13222"/>
                    <a:pt x="26919" y="13022"/>
                    <a:pt x="27120" y="12788"/>
                  </a:cubicBezTo>
                  <a:cubicBezTo>
                    <a:pt x="27386" y="12521"/>
                    <a:pt x="27620" y="12254"/>
                    <a:pt x="27887" y="11954"/>
                  </a:cubicBezTo>
                  <a:cubicBezTo>
                    <a:pt x="28087" y="11721"/>
                    <a:pt x="28220" y="11554"/>
                    <a:pt x="28287" y="11387"/>
                  </a:cubicBezTo>
                  <a:cubicBezTo>
                    <a:pt x="28420" y="11187"/>
                    <a:pt x="28420" y="10953"/>
                    <a:pt x="28254" y="10887"/>
                  </a:cubicBezTo>
                  <a:cubicBezTo>
                    <a:pt x="28194" y="10828"/>
                    <a:pt x="28131" y="10806"/>
                    <a:pt x="28068" y="10806"/>
                  </a:cubicBezTo>
                  <a:cubicBezTo>
                    <a:pt x="27953" y="10806"/>
                    <a:pt x="27839" y="10877"/>
                    <a:pt x="27753" y="10920"/>
                  </a:cubicBezTo>
                  <a:lnTo>
                    <a:pt x="27453" y="11220"/>
                  </a:lnTo>
                  <a:lnTo>
                    <a:pt x="27220" y="11220"/>
                  </a:lnTo>
                  <a:cubicBezTo>
                    <a:pt x="26719" y="11821"/>
                    <a:pt x="26219" y="12388"/>
                    <a:pt x="25719" y="13022"/>
                  </a:cubicBezTo>
                  <a:cubicBezTo>
                    <a:pt x="25485" y="13255"/>
                    <a:pt x="25285" y="13555"/>
                    <a:pt x="25085" y="13822"/>
                  </a:cubicBezTo>
                  <a:lnTo>
                    <a:pt x="24751" y="14256"/>
                  </a:lnTo>
                  <a:lnTo>
                    <a:pt x="24651" y="14256"/>
                  </a:lnTo>
                  <a:cubicBezTo>
                    <a:pt x="22283" y="14423"/>
                    <a:pt x="19914" y="14556"/>
                    <a:pt x="17513" y="14556"/>
                  </a:cubicBezTo>
                  <a:cubicBezTo>
                    <a:pt x="17446" y="14556"/>
                    <a:pt x="17379" y="14523"/>
                    <a:pt x="17279" y="14489"/>
                  </a:cubicBezTo>
                  <a:cubicBezTo>
                    <a:pt x="17246" y="14489"/>
                    <a:pt x="17246" y="14423"/>
                    <a:pt x="17179" y="14423"/>
                  </a:cubicBezTo>
                  <a:lnTo>
                    <a:pt x="16946" y="14356"/>
                  </a:lnTo>
                  <a:lnTo>
                    <a:pt x="17179" y="14022"/>
                  </a:lnTo>
                  <a:cubicBezTo>
                    <a:pt x="17246" y="13922"/>
                    <a:pt x="17312" y="13856"/>
                    <a:pt x="17346" y="13822"/>
                  </a:cubicBezTo>
                  <a:lnTo>
                    <a:pt x="17980" y="13188"/>
                  </a:lnTo>
                  <a:lnTo>
                    <a:pt x="19114" y="11921"/>
                  </a:lnTo>
                  <a:cubicBezTo>
                    <a:pt x="19414" y="11587"/>
                    <a:pt x="19748" y="11487"/>
                    <a:pt x="20181" y="11420"/>
                  </a:cubicBezTo>
                  <a:cubicBezTo>
                    <a:pt x="21149" y="11387"/>
                    <a:pt x="22149" y="11154"/>
                    <a:pt x="23450" y="10653"/>
                  </a:cubicBezTo>
                  <a:cubicBezTo>
                    <a:pt x="23717" y="10553"/>
                    <a:pt x="23917" y="10353"/>
                    <a:pt x="24117" y="10186"/>
                  </a:cubicBezTo>
                  <a:lnTo>
                    <a:pt x="24151" y="10153"/>
                  </a:lnTo>
                  <a:cubicBezTo>
                    <a:pt x="24284" y="10019"/>
                    <a:pt x="24251" y="9886"/>
                    <a:pt x="24217" y="9819"/>
                  </a:cubicBezTo>
                  <a:cubicBezTo>
                    <a:pt x="24217" y="9765"/>
                    <a:pt x="24173" y="9710"/>
                    <a:pt x="24048" y="9710"/>
                  </a:cubicBezTo>
                  <a:cubicBezTo>
                    <a:pt x="24020" y="9710"/>
                    <a:pt x="23987" y="9713"/>
                    <a:pt x="23951" y="9719"/>
                  </a:cubicBezTo>
                  <a:cubicBezTo>
                    <a:pt x="23383" y="9819"/>
                    <a:pt x="22816" y="9886"/>
                    <a:pt x="22249" y="9986"/>
                  </a:cubicBezTo>
                  <a:cubicBezTo>
                    <a:pt x="22083" y="10019"/>
                    <a:pt x="21949" y="10019"/>
                    <a:pt x="21782" y="10053"/>
                  </a:cubicBezTo>
                  <a:lnTo>
                    <a:pt x="21082" y="10186"/>
                  </a:lnTo>
                  <a:lnTo>
                    <a:pt x="21349" y="9753"/>
                  </a:lnTo>
                  <a:cubicBezTo>
                    <a:pt x="21816" y="9085"/>
                    <a:pt x="22349" y="8518"/>
                    <a:pt x="23017" y="7851"/>
                  </a:cubicBezTo>
                  <a:lnTo>
                    <a:pt x="23117" y="7785"/>
                  </a:lnTo>
                  <a:lnTo>
                    <a:pt x="23650" y="7785"/>
                  </a:lnTo>
                  <a:cubicBezTo>
                    <a:pt x="24985" y="7651"/>
                    <a:pt x="26152" y="7351"/>
                    <a:pt x="27286" y="6851"/>
                  </a:cubicBezTo>
                  <a:cubicBezTo>
                    <a:pt x="27353" y="6784"/>
                    <a:pt x="27453" y="6750"/>
                    <a:pt x="27486" y="6717"/>
                  </a:cubicBezTo>
                  <a:cubicBezTo>
                    <a:pt x="27620" y="6617"/>
                    <a:pt x="27620" y="6550"/>
                    <a:pt x="27587" y="6517"/>
                  </a:cubicBezTo>
                  <a:cubicBezTo>
                    <a:pt x="27587" y="6417"/>
                    <a:pt x="27486" y="6384"/>
                    <a:pt x="27420" y="6384"/>
                  </a:cubicBezTo>
                  <a:cubicBezTo>
                    <a:pt x="27153" y="6350"/>
                    <a:pt x="26953" y="6350"/>
                    <a:pt x="26753" y="6350"/>
                  </a:cubicBezTo>
                  <a:cubicBezTo>
                    <a:pt x="26419" y="6384"/>
                    <a:pt x="26119" y="6417"/>
                    <a:pt x="25785" y="6450"/>
                  </a:cubicBezTo>
                  <a:cubicBezTo>
                    <a:pt x="25618" y="6517"/>
                    <a:pt x="25452" y="6517"/>
                    <a:pt x="25285" y="6550"/>
                  </a:cubicBezTo>
                  <a:cubicBezTo>
                    <a:pt x="25151" y="6550"/>
                    <a:pt x="25085" y="6584"/>
                    <a:pt x="24918" y="6584"/>
                  </a:cubicBezTo>
                  <a:lnTo>
                    <a:pt x="24284" y="6650"/>
                  </a:lnTo>
                  <a:lnTo>
                    <a:pt x="24718" y="6050"/>
                  </a:lnTo>
                  <a:cubicBezTo>
                    <a:pt x="24784" y="5916"/>
                    <a:pt x="24885" y="5850"/>
                    <a:pt x="24918" y="5750"/>
                  </a:cubicBezTo>
                  <a:cubicBezTo>
                    <a:pt x="24985" y="5650"/>
                    <a:pt x="25118" y="5516"/>
                    <a:pt x="25218" y="5383"/>
                  </a:cubicBezTo>
                  <a:cubicBezTo>
                    <a:pt x="25418" y="5149"/>
                    <a:pt x="25618" y="4849"/>
                    <a:pt x="25785" y="4582"/>
                  </a:cubicBezTo>
                  <a:cubicBezTo>
                    <a:pt x="25919" y="4415"/>
                    <a:pt x="25985" y="4249"/>
                    <a:pt x="26085" y="4015"/>
                  </a:cubicBezTo>
                  <a:cubicBezTo>
                    <a:pt x="26085" y="3982"/>
                    <a:pt x="26085" y="3915"/>
                    <a:pt x="26019" y="3882"/>
                  </a:cubicBezTo>
                  <a:cubicBezTo>
                    <a:pt x="25995" y="3858"/>
                    <a:pt x="25972" y="3835"/>
                    <a:pt x="25948" y="3835"/>
                  </a:cubicBezTo>
                  <a:cubicBezTo>
                    <a:pt x="25938" y="3835"/>
                    <a:pt x="25928" y="3839"/>
                    <a:pt x="25919" y="3848"/>
                  </a:cubicBezTo>
                  <a:cubicBezTo>
                    <a:pt x="25785" y="3882"/>
                    <a:pt x="25652" y="3915"/>
                    <a:pt x="25585" y="3982"/>
                  </a:cubicBezTo>
                  <a:cubicBezTo>
                    <a:pt x="25352" y="4149"/>
                    <a:pt x="25185" y="4249"/>
                    <a:pt x="24985" y="4415"/>
                  </a:cubicBezTo>
                  <a:cubicBezTo>
                    <a:pt x="24918" y="4515"/>
                    <a:pt x="24818" y="4582"/>
                    <a:pt x="24751" y="4649"/>
                  </a:cubicBezTo>
                  <a:cubicBezTo>
                    <a:pt x="24651" y="4716"/>
                    <a:pt x="24584" y="4816"/>
                    <a:pt x="24451" y="4882"/>
                  </a:cubicBezTo>
                  <a:lnTo>
                    <a:pt x="23817" y="5383"/>
                  </a:lnTo>
                  <a:lnTo>
                    <a:pt x="23917" y="4849"/>
                  </a:lnTo>
                  <a:cubicBezTo>
                    <a:pt x="23917" y="4716"/>
                    <a:pt x="23951" y="4582"/>
                    <a:pt x="23951" y="4482"/>
                  </a:cubicBezTo>
                  <a:cubicBezTo>
                    <a:pt x="23984" y="4249"/>
                    <a:pt x="24017" y="4048"/>
                    <a:pt x="24017" y="3882"/>
                  </a:cubicBezTo>
                  <a:lnTo>
                    <a:pt x="24017" y="3815"/>
                  </a:lnTo>
                  <a:cubicBezTo>
                    <a:pt x="24084" y="3581"/>
                    <a:pt x="24084" y="3348"/>
                    <a:pt x="24017" y="3181"/>
                  </a:cubicBezTo>
                  <a:cubicBezTo>
                    <a:pt x="23984" y="3048"/>
                    <a:pt x="23917" y="2914"/>
                    <a:pt x="23784" y="2881"/>
                  </a:cubicBezTo>
                  <a:cubicBezTo>
                    <a:pt x="23752" y="2873"/>
                    <a:pt x="23721" y="2869"/>
                    <a:pt x="23690" y="2869"/>
                  </a:cubicBezTo>
                  <a:cubicBezTo>
                    <a:pt x="23589" y="2869"/>
                    <a:pt x="23493" y="2912"/>
                    <a:pt x="23417" y="3014"/>
                  </a:cubicBezTo>
                  <a:cubicBezTo>
                    <a:pt x="23283" y="3148"/>
                    <a:pt x="23183" y="3315"/>
                    <a:pt x="23150" y="3481"/>
                  </a:cubicBezTo>
                  <a:lnTo>
                    <a:pt x="23017" y="3915"/>
                  </a:lnTo>
                  <a:cubicBezTo>
                    <a:pt x="22816" y="4749"/>
                    <a:pt x="22616" y="5650"/>
                    <a:pt x="22616" y="6517"/>
                  </a:cubicBezTo>
                  <a:cubicBezTo>
                    <a:pt x="22616" y="6817"/>
                    <a:pt x="22483" y="7051"/>
                    <a:pt x="22283" y="7251"/>
                  </a:cubicBezTo>
                  <a:cubicBezTo>
                    <a:pt x="22016" y="7518"/>
                    <a:pt x="21782" y="7818"/>
                    <a:pt x="21515" y="8051"/>
                  </a:cubicBezTo>
                  <a:cubicBezTo>
                    <a:pt x="21315" y="8318"/>
                    <a:pt x="21082" y="8552"/>
                    <a:pt x="20815" y="8819"/>
                  </a:cubicBezTo>
                  <a:cubicBezTo>
                    <a:pt x="20748" y="8885"/>
                    <a:pt x="20682" y="8919"/>
                    <a:pt x="20615" y="8985"/>
                  </a:cubicBezTo>
                  <a:cubicBezTo>
                    <a:pt x="20581" y="9019"/>
                    <a:pt x="20515" y="9019"/>
                    <a:pt x="20448" y="9052"/>
                  </a:cubicBezTo>
                  <a:lnTo>
                    <a:pt x="20014" y="9319"/>
                  </a:lnTo>
                  <a:lnTo>
                    <a:pt x="20014" y="9319"/>
                  </a:lnTo>
                  <a:lnTo>
                    <a:pt x="20181" y="8552"/>
                  </a:lnTo>
                  <a:cubicBezTo>
                    <a:pt x="20248" y="8385"/>
                    <a:pt x="20281" y="8218"/>
                    <a:pt x="20281" y="8051"/>
                  </a:cubicBezTo>
                  <a:cubicBezTo>
                    <a:pt x="20315" y="7985"/>
                    <a:pt x="20315" y="7851"/>
                    <a:pt x="20348" y="7751"/>
                  </a:cubicBezTo>
                  <a:lnTo>
                    <a:pt x="20481" y="7251"/>
                  </a:lnTo>
                  <a:cubicBezTo>
                    <a:pt x="20515" y="7017"/>
                    <a:pt x="20448" y="6817"/>
                    <a:pt x="20248" y="6750"/>
                  </a:cubicBezTo>
                  <a:cubicBezTo>
                    <a:pt x="20212" y="6742"/>
                    <a:pt x="20177" y="6739"/>
                    <a:pt x="20145" y="6739"/>
                  </a:cubicBezTo>
                  <a:cubicBezTo>
                    <a:pt x="19909" y="6739"/>
                    <a:pt x="19777" y="6933"/>
                    <a:pt x="19748" y="7051"/>
                  </a:cubicBezTo>
                  <a:cubicBezTo>
                    <a:pt x="19647" y="7184"/>
                    <a:pt x="19614" y="7351"/>
                    <a:pt x="19581" y="7518"/>
                  </a:cubicBezTo>
                  <a:lnTo>
                    <a:pt x="19414" y="8151"/>
                  </a:lnTo>
                  <a:cubicBezTo>
                    <a:pt x="19247" y="8852"/>
                    <a:pt x="19014" y="9586"/>
                    <a:pt x="18914" y="10320"/>
                  </a:cubicBezTo>
                  <a:cubicBezTo>
                    <a:pt x="18814" y="10753"/>
                    <a:pt x="18647" y="11054"/>
                    <a:pt x="18347" y="11354"/>
                  </a:cubicBezTo>
                  <a:lnTo>
                    <a:pt x="17679" y="12021"/>
                  </a:lnTo>
                  <a:cubicBezTo>
                    <a:pt x="17579" y="12188"/>
                    <a:pt x="17413" y="12321"/>
                    <a:pt x="17279" y="12488"/>
                  </a:cubicBezTo>
                  <a:cubicBezTo>
                    <a:pt x="17179" y="12555"/>
                    <a:pt x="17112" y="12588"/>
                    <a:pt x="17012" y="12688"/>
                  </a:cubicBezTo>
                  <a:lnTo>
                    <a:pt x="16612" y="13022"/>
                  </a:lnTo>
                  <a:lnTo>
                    <a:pt x="16512" y="12688"/>
                  </a:lnTo>
                  <a:cubicBezTo>
                    <a:pt x="16445" y="12188"/>
                    <a:pt x="16445" y="11721"/>
                    <a:pt x="16445" y="11254"/>
                  </a:cubicBezTo>
                  <a:lnTo>
                    <a:pt x="16445" y="10687"/>
                  </a:lnTo>
                  <a:cubicBezTo>
                    <a:pt x="16412" y="9986"/>
                    <a:pt x="16412" y="9352"/>
                    <a:pt x="16412" y="8719"/>
                  </a:cubicBezTo>
                  <a:lnTo>
                    <a:pt x="16412" y="8185"/>
                  </a:lnTo>
                  <a:cubicBezTo>
                    <a:pt x="16412" y="7718"/>
                    <a:pt x="16345" y="7217"/>
                    <a:pt x="16479" y="6750"/>
                  </a:cubicBezTo>
                  <a:lnTo>
                    <a:pt x="16479" y="6684"/>
                  </a:lnTo>
                  <a:lnTo>
                    <a:pt x="16579" y="6650"/>
                  </a:lnTo>
                  <a:cubicBezTo>
                    <a:pt x="16612" y="6584"/>
                    <a:pt x="16645" y="6584"/>
                    <a:pt x="16679" y="6550"/>
                  </a:cubicBezTo>
                  <a:cubicBezTo>
                    <a:pt x="16779" y="6517"/>
                    <a:pt x="16812" y="6484"/>
                    <a:pt x="16912" y="6417"/>
                  </a:cubicBezTo>
                  <a:cubicBezTo>
                    <a:pt x="17613" y="5916"/>
                    <a:pt x="18280" y="5416"/>
                    <a:pt x="18980" y="4916"/>
                  </a:cubicBezTo>
                  <a:cubicBezTo>
                    <a:pt x="19114" y="4849"/>
                    <a:pt x="19247" y="4716"/>
                    <a:pt x="19347" y="4582"/>
                  </a:cubicBezTo>
                  <a:cubicBezTo>
                    <a:pt x="19481" y="4415"/>
                    <a:pt x="19514" y="4315"/>
                    <a:pt x="19481" y="4215"/>
                  </a:cubicBezTo>
                  <a:cubicBezTo>
                    <a:pt x="19458" y="4192"/>
                    <a:pt x="19404" y="4139"/>
                    <a:pt x="19308" y="4139"/>
                  </a:cubicBezTo>
                  <a:cubicBezTo>
                    <a:pt x="19264" y="4139"/>
                    <a:pt x="19211" y="4150"/>
                    <a:pt x="19147" y="4182"/>
                  </a:cubicBezTo>
                  <a:lnTo>
                    <a:pt x="19080" y="4215"/>
                  </a:lnTo>
                  <a:cubicBezTo>
                    <a:pt x="18847" y="4315"/>
                    <a:pt x="18647" y="4349"/>
                    <a:pt x="18447" y="4482"/>
                  </a:cubicBezTo>
                  <a:cubicBezTo>
                    <a:pt x="18146" y="4649"/>
                    <a:pt x="17813" y="4816"/>
                    <a:pt x="17513" y="5016"/>
                  </a:cubicBezTo>
                  <a:cubicBezTo>
                    <a:pt x="17413" y="5083"/>
                    <a:pt x="17246" y="5183"/>
                    <a:pt x="17112" y="5249"/>
                  </a:cubicBezTo>
                  <a:cubicBezTo>
                    <a:pt x="17037" y="5306"/>
                    <a:pt x="16930" y="5373"/>
                    <a:pt x="16803" y="5373"/>
                  </a:cubicBezTo>
                  <a:cubicBezTo>
                    <a:pt x="16705" y="5373"/>
                    <a:pt x="16595" y="5333"/>
                    <a:pt x="16479" y="5216"/>
                  </a:cubicBezTo>
                  <a:lnTo>
                    <a:pt x="16412" y="5183"/>
                  </a:lnTo>
                  <a:lnTo>
                    <a:pt x="16412" y="3481"/>
                  </a:lnTo>
                  <a:lnTo>
                    <a:pt x="16845" y="3081"/>
                  </a:lnTo>
                  <a:cubicBezTo>
                    <a:pt x="17579" y="2547"/>
                    <a:pt x="17646" y="1647"/>
                    <a:pt x="17446" y="1013"/>
                  </a:cubicBezTo>
                  <a:cubicBezTo>
                    <a:pt x="17279" y="513"/>
                    <a:pt x="16912" y="146"/>
                    <a:pt x="16445" y="46"/>
                  </a:cubicBezTo>
                  <a:cubicBezTo>
                    <a:pt x="16339" y="15"/>
                    <a:pt x="16231" y="0"/>
                    <a:pt x="1612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9" name="Google Shape;1939;p43"/>
            <p:cNvSpPr/>
            <p:nvPr/>
          </p:nvSpPr>
          <p:spPr>
            <a:xfrm>
              <a:off x="2807251" y="2214158"/>
              <a:ext cx="1349478" cy="1240507"/>
            </a:xfrm>
            <a:custGeom>
              <a:avLst/>
              <a:gdLst/>
              <a:ahLst/>
              <a:cxnLst/>
              <a:rect l="l" t="t" r="r" b="b"/>
              <a:pathLst>
                <a:path w="33424" h="30725" extrusionOk="0">
                  <a:moveTo>
                    <a:pt x="16123" y="0"/>
                  </a:moveTo>
                  <a:cubicBezTo>
                    <a:pt x="15757" y="0"/>
                    <a:pt x="15394" y="170"/>
                    <a:pt x="15111" y="479"/>
                  </a:cubicBezTo>
                  <a:cubicBezTo>
                    <a:pt x="14744" y="846"/>
                    <a:pt x="14510" y="1347"/>
                    <a:pt x="14577" y="1880"/>
                  </a:cubicBezTo>
                  <a:cubicBezTo>
                    <a:pt x="14577" y="2381"/>
                    <a:pt x="14777" y="2814"/>
                    <a:pt x="15078" y="3081"/>
                  </a:cubicBezTo>
                  <a:cubicBezTo>
                    <a:pt x="15144" y="3181"/>
                    <a:pt x="15244" y="3215"/>
                    <a:pt x="15311" y="3315"/>
                  </a:cubicBezTo>
                  <a:lnTo>
                    <a:pt x="15478" y="3415"/>
                  </a:lnTo>
                  <a:lnTo>
                    <a:pt x="15478" y="3515"/>
                  </a:lnTo>
                  <a:cubicBezTo>
                    <a:pt x="15511" y="4315"/>
                    <a:pt x="15511" y="4315"/>
                    <a:pt x="15311" y="4849"/>
                  </a:cubicBezTo>
                  <a:lnTo>
                    <a:pt x="15244" y="5083"/>
                  </a:lnTo>
                  <a:lnTo>
                    <a:pt x="14811" y="4749"/>
                  </a:lnTo>
                  <a:cubicBezTo>
                    <a:pt x="14644" y="4649"/>
                    <a:pt x="14477" y="4515"/>
                    <a:pt x="14344" y="4415"/>
                  </a:cubicBezTo>
                  <a:lnTo>
                    <a:pt x="14277" y="4382"/>
                  </a:lnTo>
                  <a:cubicBezTo>
                    <a:pt x="14077" y="4249"/>
                    <a:pt x="13910" y="4149"/>
                    <a:pt x="13743" y="4015"/>
                  </a:cubicBezTo>
                  <a:cubicBezTo>
                    <a:pt x="13610" y="3982"/>
                    <a:pt x="13476" y="3915"/>
                    <a:pt x="13343" y="3915"/>
                  </a:cubicBezTo>
                  <a:cubicBezTo>
                    <a:pt x="13243" y="3915"/>
                    <a:pt x="13143" y="3982"/>
                    <a:pt x="13076" y="4048"/>
                  </a:cubicBezTo>
                  <a:cubicBezTo>
                    <a:pt x="13009" y="4082"/>
                    <a:pt x="12976" y="4215"/>
                    <a:pt x="13009" y="4349"/>
                  </a:cubicBezTo>
                  <a:cubicBezTo>
                    <a:pt x="13109" y="4482"/>
                    <a:pt x="13176" y="4649"/>
                    <a:pt x="13343" y="4749"/>
                  </a:cubicBezTo>
                  <a:cubicBezTo>
                    <a:pt x="13843" y="5183"/>
                    <a:pt x="14444" y="5716"/>
                    <a:pt x="15011" y="6183"/>
                  </a:cubicBezTo>
                  <a:cubicBezTo>
                    <a:pt x="15344" y="6417"/>
                    <a:pt x="15478" y="6717"/>
                    <a:pt x="15478" y="7151"/>
                  </a:cubicBezTo>
                  <a:lnTo>
                    <a:pt x="15478" y="10253"/>
                  </a:lnTo>
                  <a:lnTo>
                    <a:pt x="15478" y="11020"/>
                  </a:lnTo>
                  <a:lnTo>
                    <a:pt x="15478" y="11921"/>
                  </a:lnTo>
                  <a:lnTo>
                    <a:pt x="15478" y="13088"/>
                  </a:lnTo>
                  <a:lnTo>
                    <a:pt x="15478" y="13155"/>
                  </a:lnTo>
                  <a:cubicBezTo>
                    <a:pt x="15478" y="13255"/>
                    <a:pt x="15511" y="13522"/>
                    <a:pt x="15244" y="13655"/>
                  </a:cubicBezTo>
                  <a:lnTo>
                    <a:pt x="15111" y="13689"/>
                  </a:lnTo>
                  <a:lnTo>
                    <a:pt x="15011" y="13589"/>
                  </a:lnTo>
                  <a:cubicBezTo>
                    <a:pt x="14344" y="13088"/>
                    <a:pt x="13777" y="12521"/>
                    <a:pt x="13410" y="12088"/>
                  </a:cubicBezTo>
                  <a:lnTo>
                    <a:pt x="13443" y="12054"/>
                  </a:lnTo>
                  <a:lnTo>
                    <a:pt x="13443" y="11988"/>
                  </a:lnTo>
                  <a:cubicBezTo>
                    <a:pt x="13443" y="11687"/>
                    <a:pt x="13443" y="11387"/>
                    <a:pt x="13476" y="11154"/>
                  </a:cubicBezTo>
                  <a:cubicBezTo>
                    <a:pt x="13476" y="10520"/>
                    <a:pt x="13543" y="9986"/>
                    <a:pt x="13476" y="9386"/>
                  </a:cubicBezTo>
                  <a:cubicBezTo>
                    <a:pt x="13443" y="8852"/>
                    <a:pt x="13376" y="8252"/>
                    <a:pt x="13243" y="7684"/>
                  </a:cubicBezTo>
                  <a:lnTo>
                    <a:pt x="13243" y="7651"/>
                  </a:lnTo>
                  <a:cubicBezTo>
                    <a:pt x="13210" y="7484"/>
                    <a:pt x="13109" y="7318"/>
                    <a:pt x="12943" y="7084"/>
                  </a:cubicBezTo>
                  <a:cubicBezTo>
                    <a:pt x="12909" y="7051"/>
                    <a:pt x="12809" y="7051"/>
                    <a:pt x="12809" y="7051"/>
                  </a:cubicBezTo>
                  <a:cubicBezTo>
                    <a:pt x="12776" y="7051"/>
                    <a:pt x="12709" y="7084"/>
                    <a:pt x="12709" y="7117"/>
                  </a:cubicBezTo>
                  <a:cubicBezTo>
                    <a:pt x="12642" y="7284"/>
                    <a:pt x="12609" y="7451"/>
                    <a:pt x="12609" y="7718"/>
                  </a:cubicBezTo>
                  <a:cubicBezTo>
                    <a:pt x="12609" y="8118"/>
                    <a:pt x="12576" y="8552"/>
                    <a:pt x="12576" y="8919"/>
                  </a:cubicBezTo>
                  <a:cubicBezTo>
                    <a:pt x="12576" y="9286"/>
                    <a:pt x="12509" y="9719"/>
                    <a:pt x="12509" y="10086"/>
                  </a:cubicBezTo>
                  <a:cubicBezTo>
                    <a:pt x="12509" y="10220"/>
                    <a:pt x="12476" y="10286"/>
                    <a:pt x="12442" y="10386"/>
                  </a:cubicBezTo>
                  <a:cubicBezTo>
                    <a:pt x="12442" y="10420"/>
                    <a:pt x="12409" y="10453"/>
                    <a:pt x="12409" y="10553"/>
                  </a:cubicBezTo>
                  <a:lnTo>
                    <a:pt x="12309" y="10887"/>
                  </a:lnTo>
                  <a:lnTo>
                    <a:pt x="12075" y="10620"/>
                  </a:lnTo>
                  <a:cubicBezTo>
                    <a:pt x="11241" y="9853"/>
                    <a:pt x="10608" y="9119"/>
                    <a:pt x="9974" y="8518"/>
                  </a:cubicBezTo>
                  <a:lnTo>
                    <a:pt x="9907" y="8418"/>
                  </a:lnTo>
                  <a:lnTo>
                    <a:pt x="9907" y="8352"/>
                  </a:lnTo>
                  <a:lnTo>
                    <a:pt x="9907" y="8252"/>
                  </a:lnTo>
                  <a:cubicBezTo>
                    <a:pt x="9907" y="8218"/>
                    <a:pt x="9907" y="8118"/>
                    <a:pt x="9941" y="8085"/>
                  </a:cubicBezTo>
                  <a:cubicBezTo>
                    <a:pt x="10408" y="6951"/>
                    <a:pt x="10207" y="5850"/>
                    <a:pt x="9941" y="4882"/>
                  </a:cubicBezTo>
                  <a:cubicBezTo>
                    <a:pt x="9907" y="4782"/>
                    <a:pt x="9874" y="4682"/>
                    <a:pt x="9774" y="4549"/>
                  </a:cubicBezTo>
                  <a:cubicBezTo>
                    <a:pt x="9751" y="4526"/>
                    <a:pt x="9696" y="4487"/>
                    <a:pt x="9653" y="4487"/>
                  </a:cubicBezTo>
                  <a:cubicBezTo>
                    <a:pt x="9634" y="4487"/>
                    <a:pt x="9617" y="4495"/>
                    <a:pt x="9607" y="4515"/>
                  </a:cubicBezTo>
                  <a:cubicBezTo>
                    <a:pt x="9574" y="4515"/>
                    <a:pt x="9540" y="4515"/>
                    <a:pt x="9540" y="4549"/>
                  </a:cubicBezTo>
                  <a:cubicBezTo>
                    <a:pt x="9407" y="4849"/>
                    <a:pt x="9307" y="5083"/>
                    <a:pt x="9307" y="5283"/>
                  </a:cubicBezTo>
                  <a:cubicBezTo>
                    <a:pt x="9273" y="5583"/>
                    <a:pt x="9273" y="5883"/>
                    <a:pt x="9273" y="6183"/>
                  </a:cubicBezTo>
                  <a:lnTo>
                    <a:pt x="9273" y="6617"/>
                  </a:lnTo>
                  <a:lnTo>
                    <a:pt x="9273" y="6717"/>
                  </a:lnTo>
                  <a:cubicBezTo>
                    <a:pt x="9273" y="6884"/>
                    <a:pt x="9273" y="7117"/>
                    <a:pt x="9040" y="7351"/>
                  </a:cubicBezTo>
                  <a:lnTo>
                    <a:pt x="8906" y="7418"/>
                  </a:lnTo>
                  <a:lnTo>
                    <a:pt x="8773" y="7284"/>
                  </a:lnTo>
                  <a:lnTo>
                    <a:pt x="8706" y="7217"/>
                  </a:lnTo>
                  <a:cubicBezTo>
                    <a:pt x="8606" y="7184"/>
                    <a:pt x="8540" y="7084"/>
                    <a:pt x="8473" y="7017"/>
                  </a:cubicBezTo>
                  <a:cubicBezTo>
                    <a:pt x="8206" y="6684"/>
                    <a:pt x="7906" y="6283"/>
                    <a:pt x="7606" y="5950"/>
                  </a:cubicBezTo>
                  <a:lnTo>
                    <a:pt x="7405" y="5683"/>
                  </a:lnTo>
                  <a:cubicBezTo>
                    <a:pt x="7339" y="5616"/>
                    <a:pt x="7305" y="5583"/>
                    <a:pt x="7272" y="5516"/>
                  </a:cubicBezTo>
                  <a:cubicBezTo>
                    <a:pt x="7172" y="5416"/>
                    <a:pt x="7139" y="5349"/>
                    <a:pt x="7072" y="5249"/>
                  </a:cubicBezTo>
                  <a:cubicBezTo>
                    <a:pt x="7025" y="5226"/>
                    <a:pt x="6978" y="5202"/>
                    <a:pt x="6907" y="5202"/>
                  </a:cubicBezTo>
                  <a:cubicBezTo>
                    <a:pt x="6877" y="5202"/>
                    <a:pt x="6844" y="5206"/>
                    <a:pt x="6805" y="5216"/>
                  </a:cubicBezTo>
                  <a:cubicBezTo>
                    <a:pt x="6672" y="5283"/>
                    <a:pt x="6672" y="5383"/>
                    <a:pt x="6672" y="5449"/>
                  </a:cubicBezTo>
                  <a:cubicBezTo>
                    <a:pt x="6672" y="5583"/>
                    <a:pt x="6738" y="5716"/>
                    <a:pt x="6805" y="5850"/>
                  </a:cubicBezTo>
                  <a:cubicBezTo>
                    <a:pt x="6938" y="6017"/>
                    <a:pt x="7005" y="6217"/>
                    <a:pt x="7139" y="6384"/>
                  </a:cubicBezTo>
                  <a:lnTo>
                    <a:pt x="7405" y="6750"/>
                  </a:lnTo>
                  <a:lnTo>
                    <a:pt x="7505" y="7017"/>
                  </a:lnTo>
                  <a:cubicBezTo>
                    <a:pt x="7505" y="7051"/>
                    <a:pt x="7572" y="7084"/>
                    <a:pt x="7572" y="7117"/>
                  </a:cubicBezTo>
                  <a:lnTo>
                    <a:pt x="7706" y="7384"/>
                  </a:lnTo>
                  <a:lnTo>
                    <a:pt x="7239" y="7451"/>
                  </a:lnTo>
                  <a:cubicBezTo>
                    <a:pt x="7139" y="7451"/>
                    <a:pt x="7072" y="7451"/>
                    <a:pt x="6972" y="7518"/>
                  </a:cubicBezTo>
                  <a:lnTo>
                    <a:pt x="6838" y="7551"/>
                  </a:lnTo>
                  <a:cubicBezTo>
                    <a:pt x="6672" y="7584"/>
                    <a:pt x="6505" y="7651"/>
                    <a:pt x="6338" y="7718"/>
                  </a:cubicBezTo>
                  <a:cubicBezTo>
                    <a:pt x="6205" y="7785"/>
                    <a:pt x="6138" y="8018"/>
                    <a:pt x="6138" y="8151"/>
                  </a:cubicBezTo>
                  <a:cubicBezTo>
                    <a:pt x="6205" y="8285"/>
                    <a:pt x="6271" y="8385"/>
                    <a:pt x="6471" y="8418"/>
                  </a:cubicBezTo>
                  <a:lnTo>
                    <a:pt x="6972" y="8418"/>
                  </a:lnTo>
                  <a:lnTo>
                    <a:pt x="7472" y="8485"/>
                  </a:lnTo>
                  <a:cubicBezTo>
                    <a:pt x="7806" y="8485"/>
                    <a:pt x="8173" y="8518"/>
                    <a:pt x="8506" y="8518"/>
                  </a:cubicBezTo>
                  <a:cubicBezTo>
                    <a:pt x="8806" y="8518"/>
                    <a:pt x="9073" y="8652"/>
                    <a:pt x="9273" y="8885"/>
                  </a:cubicBezTo>
                  <a:cubicBezTo>
                    <a:pt x="9540" y="9152"/>
                    <a:pt x="9774" y="9419"/>
                    <a:pt x="10007" y="9686"/>
                  </a:cubicBezTo>
                  <a:cubicBezTo>
                    <a:pt x="10307" y="9953"/>
                    <a:pt x="10608" y="10286"/>
                    <a:pt x="10908" y="10587"/>
                  </a:cubicBezTo>
                  <a:cubicBezTo>
                    <a:pt x="10975" y="10687"/>
                    <a:pt x="11041" y="10753"/>
                    <a:pt x="11075" y="10853"/>
                  </a:cubicBezTo>
                  <a:cubicBezTo>
                    <a:pt x="11075" y="10887"/>
                    <a:pt x="11108" y="10920"/>
                    <a:pt x="11108" y="10987"/>
                  </a:cubicBezTo>
                  <a:lnTo>
                    <a:pt x="11241" y="11320"/>
                  </a:lnTo>
                  <a:lnTo>
                    <a:pt x="10908" y="11254"/>
                  </a:lnTo>
                  <a:cubicBezTo>
                    <a:pt x="10741" y="11254"/>
                    <a:pt x="10608" y="11254"/>
                    <a:pt x="10474" y="11220"/>
                  </a:cubicBezTo>
                  <a:cubicBezTo>
                    <a:pt x="10207" y="11187"/>
                    <a:pt x="9907" y="11187"/>
                    <a:pt x="9607" y="11187"/>
                  </a:cubicBezTo>
                  <a:cubicBezTo>
                    <a:pt x="9340" y="11187"/>
                    <a:pt x="9107" y="11220"/>
                    <a:pt x="8906" y="11254"/>
                  </a:cubicBezTo>
                  <a:cubicBezTo>
                    <a:pt x="8640" y="11287"/>
                    <a:pt x="8540" y="11454"/>
                    <a:pt x="8540" y="11721"/>
                  </a:cubicBezTo>
                  <a:cubicBezTo>
                    <a:pt x="8540" y="11921"/>
                    <a:pt x="8640" y="12054"/>
                    <a:pt x="8906" y="12121"/>
                  </a:cubicBezTo>
                  <a:cubicBezTo>
                    <a:pt x="8973" y="12188"/>
                    <a:pt x="9107" y="12188"/>
                    <a:pt x="9173" y="12188"/>
                  </a:cubicBezTo>
                  <a:cubicBezTo>
                    <a:pt x="9273" y="12188"/>
                    <a:pt x="9307" y="12188"/>
                    <a:pt x="9407" y="12221"/>
                  </a:cubicBezTo>
                  <a:cubicBezTo>
                    <a:pt x="9574" y="12254"/>
                    <a:pt x="9740" y="12254"/>
                    <a:pt x="9874" y="12321"/>
                  </a:cubicBezTo>
                  <a:cubicBezTo>
                    <a:pt x="10241" y="12354"/>
                    <a:pt x="10641" y="12421"/>
                    <a:pt x="11041" y="12521"/>
                  </a:cubicBezTo>
                  <a:cubicBezTo>
                    <a:pt x="11141" y="12555"/>
                    <a:pt x="11241" y="12555"/>
                    <a:pt x="11375" y="12588"/>
                  </a:cubicBezTo>
                  <a:cubicBezTo>
                    <a:pt x="11756" y="12707"/>
                    <a:pt x="12137" y="12809"/>
                    <a:pt x="12519" y="12809"/>
                  </a:cubicBezTo>
                  <a:cubicBezTo>
                    <a:pt x="12671" y="12809"/>
                    <a:pt x="12824" y="12793"/>
                    <a:pt x="12976" y="12755"/>
                  </a:cubicBezTo>
                  <a:lnTo>
                    <a:pt x="13109" y="12755"/>
                  </a:lnTo>
                  <a:lnTo>
                    <a:pt x="14477" y="14089"/>
                  </a:lnTo>
                  <a:cubicBezTo>
                    <a:pt x="14544" y="14122"/>
                    <a:pt x="14577" y="14256"/>
                    <a:pt x="14577" y="14356"/>
                  </a:cubicBezTo>
                  <a:cubicBezTo>
                    <a:pt x="14577" y="14423"/>
                    <a:pt x="14544" y="14456"/>
                    <a:pt x="14544" y="14523"/>
                  </a:cubicBezTo>
                  <a:lnTo>
                    <a:pt x="14444" y="14689"/>
                  </a:lnTo>
                  <a:lnTo>
                    <a:pt x="14310" y="14689"/>
                  </a:lnTo>
                  <a:cubicBezTo>
                    <a:pt x="12075" y="14756"/>
                    <a:pt x="10107" y="14856"/>
                    <a:pt x="8273" y="14923"/>
                  </a:cubicBezTo>
                  <a:lnTo>
                    <a:pt x="8206" y="14923"/>
                  </a:lnTo>
                  <a:lnTo>
                    <a:pt x="8106" y="14890"/>
                  </a:lnTo>
                  <a:lnTo>
                    <a:pt x="7872" y="14623"/>
                  </a:lnTo>
                  <a:cubicBezTo>
                    <a:pt x="7706" y="14456"/>
                    <a:pt x="7572" y="14356"/>
                    <a:pt x="7405" y="14222"/>
                  </a:cubicBezTo>
                  <a:cubicBezTo>
                    <a:pt x="6838" y="13856"/>
                    <a:pt x="6271" y="13455"/>
                    <a:pt x="5671" y="13088"/>
                  </a:cubicBezTo>
                  <a:lnTo>
                    <a:pt x="5104" y="12721"/>
                  </a:lnTo>
                  <a:cubicBezTo>
                    <a:pt x="5070" y="12688"/>
                    <a:pt x="4970" y="12621"/>
                    <a:pt x="4937" y="12621"/>
                  </a:cubicBezTo>
                  <a:cubicBezTo>
                    <a:pt x="4878" y="12602"/>
                    <a:pt x="4828" y="12594"/>
                    <a:pt x="4785" y="12594"/>
                  </a:cubicBezTo>
                  <a:cubicBezTo>
                    <a:pt x="4681" y="12594"/>
                    <a:pt x="4617" y="12641"/>
                    <a:pt x="4570" y="12688"/>
                  </a:cubicBezTo>
                  <a:cubicBezTo>
                    <a:pt x="4537" y="12755"/>
                    <a:pt x="4403" y="12888"/>
                    <a:pt x="4470" y="13022"/>
                  </a:cubicBezTo>
                  <a:cubicBezTo>
                    <a:pt x="4603" y="13222"/>
                    <a:pt x="4737" y="13422"/>
                    <a:pt x="4904" y="13555"/>
                  </a:cubicBezTo>
                  <a:cubicBezTo>
                    <a:pt x="5104" y="13722"/>
                    <a:pt x="5271" y="13889"/>
                    <a:pt x="5537" y="14022"/>
                  </a:cubicBezTo>
                  <a:cubicBezTo>
                    <a:pt x="5637" y="14089"/>
                    <a:pt x="5771" y="14189"/>
                    <a:pt x="5904" y="14323"/>
                  </a:cubicBezTo>
                  <a:cubicBezTo>
                    <a:pt x="5971" y="14356"/>
                    <a:pt x="6038" y="14423"/>
                    <a:pt x="6104" y="14523"/>
                  </a:cubicBezTo>
                  <a:cubicBezTo>
                    <a:pt x="6138" y="14556"/>
                    <a:pt x="6138" y="14589"/>
                    <a:pt x="6205" y="14589"/>
                  </a:cubicBezTo>
                  <a:lnTo>
                    <a:pt x="6438" y="14856"/>
                  </a:lnTo>
                  <a:lnTo>
                    <a:pt x="6104" y="14923"/>
                  </a:lnTo>
                  <a:cubicBezTo>
                    <a:pt x="5653" y="15036"/>
                    <a:pt x="5064" y="15118"/>
                    <a:pt x="4471" y="15118"/>
                  </a:cubicBezTo>
                  <a:cubicBezTo>
                    <a:pt x="4189" y="15118"/>
                    <a:pt x="3905" y="15099"/>
                    <a:pt x="3636" y="15056"/>
                  </a:cubicBezTo>
                  <a:lnTo>
                    <a:pt x="3536" y="15056"/>
                  </a:lnTo>
                  <a:lnTo>
                    <a:pt x="3403" y="14823"/>
                  </a:lnTo>
                  <a:cubicBezTo>
                    <a:pt x="3336" y="14723"/>
                    <a:pt x="3269" y="14589"/>
                    <a:pt x="3236" y="14523"/>
                  </a:cubicBezTo>
                  <a:cubicBezTo>
                    <a:pt x="2901" y="14034"/>
                    <a:pt x="2428" y="13743"/>
                    <a:pt x="1907" y="13743"/>
                  </a:cubicBezTo>
                  <a:cubicBezTo>
                    <a:pt x="1753" y="13743"/>
                    <a:pt x="1595" y="13769"/>
                    <a:pt x="1434" y="13822"/>
                  </a:cubicBezTo>
                  <a:cubicBezTo>
                    <a:pt x="734" y="13989"/>
                    <a:pt x="234" y="14556"/>
                    <a:pt x="134" y="15257"/>
                  </a:cubicBezTo>
                  <a:cubicBezTo>
                    <a:pt x="134" y="15390"/>
                    <a:pt x="100" y="15523"/>
                    <a:pt x="100" y="15657"/>
                  </a:cubicBezTo>
                  <a:lnTo>
                    <a:pt x="67" y="15857"/>
                  </a:lnTo>
                  <a:cubicBezTo>
                    <a:pt x="0" y="16391"/>
                    <a:pt x="167" y="16824"/>
                    <a:pt x="500" y="17091"/>
                  </a:cubicBezTo>
                  <a:cubicBezTo>
                    <a:pt x="700" y="17250"/>
                    <a:pt x="958" y="17327"/>
                    <a:pt x="1241" y="17327"/>
                  </a:cubicBezTo>
                  <a:cubicBezTo>
                    <a:pt x="1431" y="17327"/>
                    <a:pt x="1633" y="17292"/>
                    <a:pt x="1835" y="17225"/>
                  </a:cubicBezTo>
                  <a:cubicBezTo>
                    <a:pt x="2268" y="17058"/>
                    <a:pt x="2602" y="16824"/>
                    <a:pt x="2936" y="16424"/>
                  </a:cubicBezTo>
                  <a:cubicBezTo>
                    <a:pt x="3002" y="16324"/>
                    <a:pt x="3102" y="16224"/>
                    <a:pt x="3236" y="16090"/>
                  </a:cubicBezTo>
                  <a:lnTo>
                    <a:pt x="3436" y="15890"/>
                  </a:lnTo>
                  <a:lnTo>
                    <a:pt x="5771" y="15924"/>
                  </a:lnTo>
                  <a:lnTo>
                    <a:pt x="5637" y="16224"/>
                  </a:lnTo>
                  <a:cubicBezTo>
                    <a:pt x="5604" y="16257"/>
                    <a:pt x="5604" y="16357"/>
                    <a:pt x="5604" y="16391"/>
                  </a:cubicBezTo>
                  <a:cubicBezTo>
                    <a:pt x="5571" y="16491"/>
                    <a:pt x="5504" y="16591"/>
                    <a:pt x="5471" y="16691"/>
                  </a:cubicBezTo>
                  <a:cubicBezTo>
                    <a:pt x="5404" y="16824"/>
                    <a:pt x="5304" y="16924"/>
                    <a:pt x="5237" y="17024"/>
                  </a:cubicBezTo>
                  <a:cubicBezTo>
                    <a:pt x="5104" y="17191"/>
                    <a:pt x="4970" y="17391"/>
                    <a:pt x="4904" y="17558"/>
                  </a:cubicBezTo>
                  <a:cubicBezTo>
                    <a:pt x="4770" y="17758"/>
                    <a:pt x="4737" y="18025"/>
                    <a:pt x="4670" y="18225"/>
                  </a:cubicBezTo>
                  <a:cubicBezTo>
                    <a:pt x="4637" y="18359"/>
                    <a:pt x="4770" y="18425"/>
                    <a:pt x="4804" y="18492"/>
                  </a:cubicBezTo>
                  <a:cubicBezTo>
                    <a:pt x="4840" y="18504"/>
                    <a:pt x="4872" y="18512"/>
                    <a:pt x="4903" y="18512"/>
                  </a:cubicBezTo>
                  <a:cubicBezTo>
                    <a:pt x="4957" y="18512"/>
                    <a:pt x="5007" y="18489"/>
                    <a:pt x="5070" y="18425"/>
                  </a:cubicBezTo>
                  <a:lnTo>
                    <a:pt x="5237" y="18325"/>
                  </a:lnTo>
                  <a:cubicBezTo>
                    <a:pt x="5504" y="18059"/>
                    <a:pt x="5804" y="17758"/>
                    <a:pt x="6071" y="17525"/>
                  </a:cubicBezTo>
                  <a:cubicBezTo>
                    <a:pt x="6438" y="17091"/>
                    <a:pt x="6772" y="16691"/>
                    <a:pt x="7105" y="16257"/>
                  </a:cubicBezTo>
                  <a:cubicBezTo>
                    <a:pt x="7339" y="15990"/>
                    <a:pt x="7639" y="15824"/>
                    <a:pt x="8073" y="15824"/>
                  </a:cubicBezTo>
                  <a:lnTo>
                    <a:pt x="11809" y="15690"/>
                  </a:lnTo>
                  <a:lnTo>
                    <a:pt x="13610" y="15590"/>
                  </a:lnTo>
                  <a:cubicBezTo>
                    <a:pt x="13630" y="15590"/>
                    <a:pt x="13656" y="15589"/>
                    <a:pt x="13684" y="15589"/>
                  </a:cubicBezTo>
                  <a:cubicBezTo>
                    <a:pt x="13840" y="15589"/>
                    <a:pt x="14087" y="15613"/>
                    <a:pt x="14144" y="15924"/>
                  </a:cubicBezTo>
                  <a:lnTo>
                    <a:pt x="14177" y="16057"/>
                  </a:lnTo>
                  <a:lnTo>
                    <a:pt x="13343" y="16924"/>
                  </a:lnTo>
                  <a:lnTo>
                    <a:pt x="13276" y="16924"/>
                  </a:lnTo>
                  <a:cubicBezTo>
                    <a:pt x="13109" y="16991"/>
                    <a:pt x="12976" y="16991"/>
                    <a:pt x="12876" y="16991"/>
                  </a:cubicBezTo>
                  <a:cubicBezTo>
                    <a:pt x="12609" y="17024"/>
                    <a:pt x="12409" y="17024"/>
                    <a:pt x="12175" y="17091"/>
                  </a:cubicBezTo>
                  <a:cubicBezTo>
                    <a:pt x="11442" y="17325"/>
                    <a:pt x="10674" y="17558"/>
                    <a:pt x="9941" y="17825"/>
                  </a:cubicBezTo>
                  <a:lnTo>
                    <a:pt x="9640" y="17892"/>
                  </a:lnTo>
                  <a:cubicBezTo>
                    <a:pt x="9373" y="17992"/>
                    <a:pt x="9107" y="18059"/>
                    <a:pt x="8906" y="18192"/>
                  </a:cubicBezTo>
                  <a:cubicBezTo>
                    <a:pt x="8740" y="18259"/>
                    <a:pt x="8640" y="18425"/>
                    <a:pt x="8740" y="18592"/>
                  </a:cubicBezTo>
                  <a:cubicBezTo>
                    <a:pt x="8773" y="18759"/>
                    <a:pt x="8940" y="18859"/>
                    <a:pt x="9107" y="18859"/>
                  </a:cubicBezTo>
                  <a:cubicBezTo>
                    <a:pt x="9273" y="18859"/>
                    <a:pt x="9474" y="18826"/>
                    <a:pt x="9674" y="18726"/>
                  </a:cubicBezTo>
                  <a:cubicBezTo>
                    <a:pt x="10107" y="18659"/>
                    <a:pt x="10474" y="18526"/>
                    <a:pt x="10908" y="18392"/>
                  </a:cubicBezTo>
                  <a:lnTo>
                    <a:pt x="11742" y="18192"/>
                  </a:lnTo>
                  <a:lnTo>
                    <a:pt x="11642" y="18526"/>
                  </a:lnTo>
                  <a:cubicBezTo>
                    <a:pt x="11642" y="18559"/>
                    <a:pt x="11642" y="18592"/>
                    <a:pt x="11608" y="18659"/>
                  </a:cubicBezTo>
                  <a:cubicBezTo>
                    <a:pt x="11608" y="18726"/>
                    <a:pt x="11575" y="18826"/>
                    <a:pt x="11508" y="18892"/>
                  </a:cubicBezTo>
                  <a:cubicBezTo>
                    <a:pt x="11241" y="19226"/>
                    <a:pt x="10941" y="19560"/>
                    <a:pt x="10674" y="19893"/>
                  </a:cubicBezTo>
                  <a:cubicBezTo>
                    <a:pt x="10408" y="20227"/>
                    <a:pt x="10107" y="20560"/>
                    <a:pt x="9840" y="20894"/>
                  </a:cubicBezTo>
                  <a:cubicBezTo>
                    <a:pt x="9640" y="21161"/>
                    <a:pt x="9407" y="21194"/>
                    <a:pt x="9173" y="21261"/>
                  </a:cubicBezTo>
                  <a:cubicBezTo>
                    <a:pt x="8139" y="21561"/>
                    <a:pt x="7139" y="21861"/>
                    <a:pt x="6138" y="22161"/>
                  </a:cubicBezTo>
                  <a:lnTo>
                    <a:pt x="5738" y="22262"/>
                  </a:lnTo>
                  <a:cubicBezTo>
                    <a:pt x="5571" y="22328"/>
                    <a:pt x="5437" y="22362"/>
                    <a:pt x="5337" y="22428"/>
                  </a:cubicBezTo>
                  <a:cubicBezTo>
                    <a:pt x="5170" y="22528"/>
                    <a:pt x="5104" y="22695"/>
                    <a:pt x="5137" y="22862"/>
                  </a:cubicBezTo>
                  <a:cubicBezTo>
                    <a:pt x="5170" y="23029"/>
                    <a:pt x="5304" y="23095"/>
                    <a:pt x="5471" y="23162"/>
                  </a:cubicBezTo>
                  <a:lnTo>
                    <a:pt x="6071" y="23162"/>
                  </a:lnTo>
                  <a:cubicBezTo>
                    <a:pt x="6305" y="23095"/>
                    <a:pt x="6505" y="23062"/>
                    <a:pt x="6772" y="22995"/>
                  </a:cubicBezTo>
                  <a:cubicBezTo>
                    <a:pt x="6905" y="22929"/>
                    <a:pt x="7005" y="22929"/>
                    <a:pt x="7139" y="22895"/>
                  </a:cubicBezTo>
                  <a:cubicBezTo>
                    <a:pt x="7305" y="22862"/>
                    <a:pt x="7439" y="22829"/>
                    <a:pt x="7606" y="22762"/>
                  </a:cubicBezTo>
                  <a:lnTo>
                    <a:pt x="8406" y="22595"/>
                  </a:lnTo>
                  <a:lnTo>
                    <a:pt x="7972" y="23229"/>
                  </a:lnTo>
                  <a:cubicBezTo>
                    <a:pt x="7906" y="23362"/>
                    <a:pt x="7839" y="23429"/>
                    <a:pt x="7806" y="23529"/>
                  </a:cubicBezTo>
                  <a:lnTo>
                    <a:pt x="7572" y="23896"/>
                  </a:lnTo>
                  <a:cubicBezTo>
                    <a:pt x="7405" y="24163"/>
                    <a:pt x="7172" y="24396"/>
                    <a:pt x="7005" y="24697"/>
                  </a:cubicBezTo>
                  <a:cubicBezTo>
                    <a:pt x="6938" y="24863"/>
                    <a:pt x="6838" y="25064"/>
                    <a:pt x="6838" y="25230"/>
                  </a:cubicBezTo>
                  <a:cubicBezTo>
                    <a:pt x="6838" y="25364"/>
                    <a:pt x="6938" y="25430"/>
                    <a:pt x="6972" y="25430"/>
                  </a:cubicBezTo>
                  <a:cubicBezTo>
                    <a:pt x="7022" y="25464"/>
                    <a:pt x="7064" y="25481"/>
                    <a:pt x="7109" y="25481"/>
                  </a:cubicBezTo>
                  <a:cubicBezTo>
                    <a:pt x="7155" y="25481"/>
                    <a:pt x="7205" y="25464"/>
                    <a:pt x="7272" y="25430"/>
                  </a:cubicBezTo>
                  <a:cubicBezTo>
                    <a:pt x="7405" y="25364"/>
                    <a:pt x="7572" y="25197"/>
                    <a:pt x="7639" y="25064"/>
                  </a:cubicBezTo>
                  <a:cubicBezTo>
                    <a:pt x="7839" y="24830"/>
                    <a:pt x="8006" y="24597"/>
                    <a:pt x="8239" y="24363"/>
                  </a:cubicBezTo>
                  <a:cubicBezTo>
                    <a:pt x="8406" y="24163"/>
                    <a:pt x="8606" y="23896"/>
                    <a:pt x="8773" y="23696"/>
                  </a:cubicBezTo>
                  <a:lnTo>
                    <a:pt x="9073" y="23396"/>
                  </a:lnTo>
                  <a:lnTo>
                    <a:pt x="9240" y="23229"/>
                  </a:lnTo>
                  <a:lnTo>
                    <a:pt x="9440" y="23029"/>
                  </a:lnTo>
                  <a:lnTo>
                    <a:pt x="9774" y="23863"/>
                  </a:lnTo>
                  <a:cubicBezTo>
                    <a:pt x="9807" y="23996"/>
                    <a:pt x="9840" y="24063"/>
                    <a:pt x="9907" y="24196"/>
                  </a:cubicBezTo>
                  <a:cubicBezTo>
                    <a:pt x="9974" y="24430"/>
                    <a:pt x="10107" y="24697"/>
                    <a:pt x="10174" y="24930"/>
                  </a:cubicBezTo>
                  <a:cubicBezTo>
                    <a:pt x="10274" y="25097"/>
                    <a:pt x="10408" y="25264"/>
                    <a:pt x="10574" y="25430"/>
                  </a:cubicBezTo>
                  <a:cubicBezTo>
                    <a:pt x="10608" y="25497"/>
                    <a:pt x="10674" y="25497"/>
                    <a:pt x="10741" y="25497"/>
                  </a:cubicBezTo>
                  <a:cubicBezTo>
                    <a:pt x="10774" y="25497"/>
                    <a:pt x="10808" y="25430"/>
                    <a:pt x="10841" y="25364"/>
                  </a:cubicBezTo>
                  <a:cubicBezTo>
                    <a:pt x="10908" y="25064"/>
                    <a:pt x="10941" y="24863"/>
                    <a:pt x="10908" y="24663"/>
                  </a:cubicBezTo>
                  <a:cubicBezTo>
                    <a:pt x="10808" y="24163"/>
                    <a:pt x="10741" y="23663"/>
                    <a:pt x="10608" y="23162"/>
                  </a:cubicBezTo>
                  <a:lnTo>
                    <a:pt x="10474" y="22595"/>
                  </a:lnTo>
                  <a:cubicBezTo>
                    <a:pt x="10441" y="22495"/>
                    <a:pt x="10441" y="22362"/>
                    <a:pt x="10408" y="22228"/>
                  </a:cubicBezTo>
                  <a:lnTo>
                    <a:pt x="10341" y="21928"/>
                  </a:lnTo>
                  <a:lnTo>
                    <a:pt x="10574" y="21694"/>
                  </a:lnTo>
                  <a:cubicBezTo>
                    <a:pt x="10641" y="21561"/>
                    <a:pt x="10774" y="21428"/>
                    <a:pt x="10841" y="21361"/>
                  </a:cubicBezTo>
                  <a:cubicBezTo>
                    <a:pt x="10975" y="21227"/>
                    <a:pt x="11108" y="21061"/>
                    <a:pt x="11241" y="20927"/>
                  </a:cubicBezTo>
                  <a:lnTo>
                    <a:pt x="11442" y="20727"/>
                  </a:lnTo>
                  <a:cubicBezTo>
                    <a:pt x="11508" y="20594"/>
                    <a:pt x="11642" y="20494"/>
                    <a:pt x="11775" y="20360"/>
                  </a:cubicBezTo>
                  <a:lnTo>
                    <a:pt x="12276" y="19760"/>
                  </a:lnTo>
                  <a:cubicBezTo>
                    <a:pt x="12409" y="19660"/>
                    <a:pt x="12509" y="19426"/>
                    <a:pt x="12809" y="19393"/>
                  </a:cubicBezTo>
                  <a:lnTo>
                    <a:pt x="13009" y="19359"/>
                  </a:lnTo>
                  <a:lnTo>
                    <a:pt x="13276" y="20427"/>
                  </a:lnTo>
                  <a:cubicBezTo>
                    <a:pt x="13310" y="20560"/>
                    <a:pt x="13310" y="20727"/>
                    <a:pt x="13343" y="20861"/>
                  </a:cubicBezTo>
                  <a:cubicBezTo>
                    <a:pt x="13443" y="21194"/>
                    <a:pt x="13476" y="21494"/>
                    <a:pt x="13576" y="21828"/>
                  </a:cubicBezTo>
                  <a:cubicBezTo>
                    <a:pt x="13610" y="21895"/>
                    <a:pt x="13643" y="21928"/>
                    <a:pt x="13677" y="21928"/>
                  </a:cubicBezTo>
                  <a:cubicBezTo>
                    <a:pt x="13743" y="21928"/>
                    <a:pt x="13810" y="21928"/>
                    <a:pt x="13843" y="21861"/>
                  </a:cubicBezTo>
                  <a:cubicBezTo>
                    <a:pt x="13943" y="21694"/>
                    <a:pt x="14010" y="21528"/>
                    <a:pt x="14077" y="21328"/>
                  </a:cubicBezTo>
                  <a:cubicBezTo>
                    <a:pt x="14177" y="20727"/>
                    <a:pt x="14110" y="20093"/>
                    <a:pt x="14010" y="19593"/>
                  </a:cubicBezTo>
                  <a:lnTo>
                    <a:pt x="13777" y="18159"/>
                  </a:lnTo>
                  <a:lnTo>
                    <a:pt x="14010" y="17892"/>
                  </a:lnTo>
                  <a:cubicBezTo>
                    <a:pt x="14144" y="17758"/>
                    <a:pt x="14244" y="17658"/>
                    <a:pt x="14344" y="17525"/>
                  </a:cubicBezTo>
                  <a:lnTo>
                    <a:pt x="14410" y="17425"/>
                  </a:lnTo>
                  <a:cubicBezTo>
                    <a:pt x="14510" y="17258"/>
                    <a:pt x="14677" y="17158"/>
                    <a:pt x="14811" y="16991"/>
                  </a:cubicBezTo>
                  <a:lnTo>
                    <a:pt x="14911" y="16891"/>
                  </a:lnTo>
                  <a:cubicBezTo>
                    <a:pt x="15011" y="16758"/>
                    <a:pt x="15178" y="16557"/>
                    <a:pt x="15444" y="16524"/>
                  </a:cubicBezTo>
                  <a:lnTo>
                    <a:pt x="15678" y="16491"/>
                  </a:lnTo>
                  <a:lnTo>
                    <a:pt x="15745" y="16891"/>
                  </a:lnTo>
                  <a:lnTo>
                    <a:pt x="15745" y="17225"/>
                  </a:lnTo>
                  <a:lnTo>
                    <a:pt x="15745" y="18092"/>
                  </a:lnTo>
                  <a:lnTo>
                    <a:pt x="15745" y="19393"/>
                  </a:lnTo>
                  <a:lnTo>
                    <a:pt x="15745" y="19860"/>
                  </a:lnTo>
                  <a:cubicBezTo>
                    <a:pt x="15745" y="20494"/>
                    <a:pt x="15745" y="21161"/>
                    <a:pt x="15778" y="21828"/>
                  </a:cubicBezTo>
                  <a:cubicBezTo>
                    <a:pt x="15811" y="22362"/>
                    <a:pt x="15645" y="22762"/>
                    <a:pt x="15311" y="23162"/>
                  </a:cubicBezTo>
                  <a:cubicBezTo>
                    <a:pt x="14777" y="23763"/>
                    <a:pt x="14277" y="24396"/>
                    <a:pt x="13777" y="25030"/>
                  </a:cubicBezTo>
                  <a:cubicBezTo>
                    <a:pt x="13610" y="25230"/>
                    <a:pt x="13443" y="25497"/>
                    <a:pt x="13243" y="25697"/>
                  </a:cubicBezTo>
                  <a:cubicBezTo>
                    <a:pt x="13109" y="25864"/>
                    <a:pt x="12943" y="26064"/>
                    <a:pt x="12809" y="26231"/>
                  </a:cubicBezTo>
                  <a:cubicBezTo>
                    <a:pt x="12776" y="26331"/>
                    <a:pt x="12676" y="26398"/>
                    <a:pt x="12642" y="26531"/>
                  </a:cubicBezTo>
                  <a:cubicBezTo>
                    <a:pt x="12609" y="26698"/>
                    <a:pt x="12642" y="26831"/>
                    <a:pt x="12776" y="26932"/>
                  </a:cubicBezTo>
                  <a:cubicBezTo>
                    <a:pt x="12819" y="26996"/>
                    <a:pt x="12904" y="27033"/>
                    <a:pt x="13003" y="27033"/>
                  </a:cubicBezTo>
                  <a:cubicBezTo>
                    <a:pt x="13058" y="27033"/>
                    <a:pt x="13117" y="27022"/>
                    <a:pt x="13176" y="26998"/>
                  </a:cubicBezTo>
                  <a:cubicBezTo>
                    <a:pt x="13343" y="26865"/>
                    <a:pt x="13510" y="26731"/>
                    <a:pt x="13677" y="26565"/>
                  </a:cubicBezTo>
                  <a:lnTo>
                    <a:pt x="14444" y="25697"/>
                  </a:lnTo>
                  <a:cubicBezTo>
                    <a:pt x="14611" y="25497"/>
                    <a:pt x="14777" y="25264"/>
                    <a:pt x="14944" y="25097"/>
                  </a:cubicBezTo>
                  <a:lnTo>
                    <a:pt x="15178" y="24863"/>
                  </a:lnTo>
                  <a:lnTo>
                    <a:pt x="15478" y="24196"/>
                  </a:lnTo>
                  <a:lnTo>
                    <a:pt x="15578" y="24597"/>
                  </a:lnTo>
                  <a:cubicBezTo>
                    <a:pt x="15645" y="25230"/>
                    <a:pt x="15645" y="25764"/>
                    <a:pt x="15645" y="26331"/>
                  </a:cubicBezTo>
                  <a:lnTo>
                    <a:pt x="15645" y="26731"/>
                  </a:lnTo>
                  <a:cubicBezTo>
                    <a:pt x="15645" y="26898"/>
                    <a:pt x="15578" y="27165"/>
                    <a:pt x="15278" y="27365"/>
                  </a:cubicBezTo>
                  <a:cubicBezTo>
                    <a:pt x="14877" y="27599"/>
                    <a:pt x="14711" y="28032"/>
                    <a:pt x="14644" y="28333"/>
                  </a:cubicBezTo>
                  <a:cubicBezTo>
                    <a:pt x="14544" y="28866"/>
                    <a:pt x="14644" y="29500"/>
                    <a:pt x="14944" y="29934"/>
                  </a:cubicBezTo>
                  <a:cubicBezTo>
                    <a:pt x="15272" y="30458"/>
                    <a:pt x="15800" y="30725"/>
                    <a:pt x="16340" y="30725"/>
                  </a:cubicBezTo>
                  <a:cubicBezTo>
                    <a:pt x="16625" y="30725"/>
                    <a:pt x="16914" y="30650"/>
                    <a:pt x="17179" y="30501"/>
                  </a:cubicBezTo>
                  <a:cubicBezTo>
                    <a:pt x="17813" y="30100"/>
                    <a:pt x="18180" y="29567"/>
                    <a:pt x="18347" y="28900"/>
                  </a:cubicBezTo>
                  <a:cubicBezTo>
                    <a:pt x="18480" y="28266"/>
                    <a:pt x="18413" y="27599"/>
                    <a:pt x="18013" y="27098"/>
                  </a:cubicBezTo>
                  <a:cubicBezTo>
                    <a:pt x="17880" y="26865"/>
                    <a:pt x="17513" y="26531"/>
                    <a:pt x="17046" y="26431"/>
                  </a:cubicBezTo>
                  <a:cubicBezTo>
                    <a:pt x="16946" y="26431"/>
                    <a:pt x="16912" y="26398"/>
                    <a:pt x="16812" y="26364"/>
                  </a:cubicBezTo>
                  <a:cubicBezTo>
                    <a:pt x="16812" y="26364"/>
                    <a:pt x="16779" y="26331"/>
                    <a:pt x="16745" y="26331"/>
                  </a:cubicBezTo>
                  <a:lnTo>
                    <a:pt x="16645" y="26264"/>
                  </a:lnTo>
                  <a:lnTo>
                    <a:pt x="16645" y="25731"/>
                  </a:lnTo>
                  <a:lnTo>
                    <a:pt x="16645" y="24530"/>
                  </a:lnTo>
                  <a:cubicBezTo>
                    <a:pt x="16645" y="24396"/>
                    <a:pt x="16645" y="24330"/>
                    <a:pt x="16712" y="24196"/>
                  </a:cubicBezTo>
                  <a:lnTo>
                    <a:pt x="16745" y="23696"/>
                  </a:lnTo>
                  <a:lnTo>
                    <a:pt x="17046" y="23829"/>
                  </a:lnTo>
                  <a:cubicBezTo>
                    <a:pt x="17112" y="23863"/>
                    <a:pt x="17146" y="23863"/>
                    <a:pt x="17212" y="23896"/>
                  </a:cubicBezTo>
                  <a:cubicBezTo>
                    <a:pt x="17312" y="23929"/>
                    <a:pt x="17446" y="24029"/>
                    <a:pt x="17579" y="24063"/>
                  </a:cubicBezTo>
                  <a:cubicBezTo>
                    <a:pt x="17746" y="24196"/>
                    <a:pt x="17946" y="24330"/>
                    <a:pt x="18113" y="24430"/>
                  </a:cubicBezTo>
                  <a:lnTo>
                    <a:pt x="18880" y="24930"/>
                  </a:lnTo>
                  <a:cubicBezTo>
                    <a:pt x="19214" y="25130"/>
                    <a:pt x="19614" y="25364"/>
                    <a:pt x="20081" y="25597"/>
                  </a:cubicBezTo>
                  <a:cubicBezTo>
                    <a:pt x="20134" y="25629"/>
                    <a:pt x="20177" y="25641"/>
                    <a:pt x="20211" y="25641"/>
                  </a:cubicBezTo>
                  <a:cubicBezTo>
                    <a:pt x="20284" y="25641"/>
                    <a:pt x="20315" y="25587"/>
                    <a:pt x="20315" y="25564"/>
                  </a:cubicBezTo>
                  <a:cubicBezTo>
                    <a:pt x="20415" y="25464"/>
                    <a:pt x="20415" y="25397"/>
                    <a:pt x="20381" y="25264"/>
                  </a:cubicBezTo>
                  <a:cubicBezTo>
                    <a:pt x="20281" y="25097"/>
                    <a:pt x="20215" y="24930"/>
                    <a:pt x="20081" y="24763"/>
                  </a:cubicBezTo>
                  <a:cubicBezTo>
                    <a:pt x="19814" y="24463"/>
                    <a:pt x="19581" y="24230"/>
                    <a:pt x="19314" y="24029"/>
                  </a:cubicBezTo>
                  <a:cubicBezTo>
                    <a:pt x="18480" y="23296"/>
                    <a:pt x="17813" y="22862"/>
                    <a:pt x="17112" y="22462"/>
                  </a:cubicBezTo>
                  <a:cubicBezTo>
                    <a:pt x="16979" y="22428"/>
                    <a:pt x="16912" y="22362"/>
                    <a:pt x="16779" y="22262"/>
                  </a:cubicBezTo>
                  <a:lnTo>
                    <a:pt x="16545" y="22095"/>
                  </a:lnTo>
                  <a:lnTo>
                    <a:pt x="16545" y="21528"/>
                  </a:lnTo>
                  <a:cubicBezTo>
                    <a:pt x="16479" y="19993"/>
                    <a:pt x="16445" y="18492"/>
                    <a:pt x="16545" y="16991"/>
                  </a:cubicBezTo>
                  <a:cubicBezTo>
                    <a:pt x="16545" y="16858"/>
                    <a:pt x="16612" y="16824"/>
                    <a:pt x="16679" y="16758"/>
                  </a:cubicBezTo>
                  <a:lnTo>
                    <a:pt x="16745" y="16724"/>
                  </a:lnTo>
                  <a:lnTo>
                    <a:pt x="16879" y="16591"/>
                  </a:lnTo>
                  <a:lnTo>
                    <a:pt x="17079" y="16758"/>
                  </a:lnTo>
                  <a:cubicBezTo>
                    <a:pt x="17146" y="16824"/>
                    <a:pt x="17246" y="16891"/>
                    <a:pt x="17279" y="16924"/>
                  </a:cubicBezTo>
                  <a:cubicBezTo>
                    <a:pt x="17413" y="17058"/>
                    <a:pt x="17579" y="17191"/>
                    <a:pt x="17713" y="17358"/>
                  </a:cubicBezTo>
                  <a:cubicBezTo>
                    <a:pt x="17946" y="17592"/>
                    <a:pt x="18213" y="17858"/>
                    <a:pt x="18447" y="18059"/>
                  </a:cubicBezTo>
                  <a:cubicBezTo>
                    <a:pt x="18814" y="18359"/>
                    <a:pt x="18947" y="18726"/>
                    <a:pt x="18914" y="19193"/>
                  </a:cubicBezTo>
                  <a:cubicBezTo>
                    <a:pt x="18814" y="20027"/>
                    <a:pt x="18814" y="20861"/>
                    <a:pt x="18780" y="21594"/>
                  </a:cubicBezTo>
                  <a:cubicBezTo>
                    <a:pt x="18780" y="21795"/>
                    <a:pt x="18814" y="22061"/>
                    <a:pt x="18914" y="22262"/>
                  </a:cubicBezTo>
                  <a:cubicBezTo>
                    <a:pt x="18947" y="22428"/>
                    <a:pt x="19114" y="22428"/>
                    <a:pt x="19214" y="22428"/>
                  </a:cubicBezTo>
                  <a:cubicBezTo>
                    <a:pt x="19447" y="22428"/>
                    <a:pt x="19481" y="22295"/>
                    <a:pt x="19481" y="22262"/>
                  </a:cubicBezTo>
                  <a:cubicBezTo>
                    <a:pt x="19581" y="22095"/>
                    <a:pt x="19614" y="21895"/>
                    <a:pt x="19647" y="21728"/>
                  </a:cubicBezTo>
                  <a:cubicBezTo>
                    <a:pt x="19714" y="21461"/>
                    <a:pt x="19714" y="21227"/>
                    <a:pt x="19748" y="21027"/>
                  </a:cubicBezTo>
                  <a:cubicBezTo>
                    <a:pt x="19748" y="20794"/>
                    <a:pt x="19781" y="20660"/>
                    <a:pt x="19781" y="20427"/>
                  </a:cubicBezTo>
                  <a:lnTo>
                    <a:pt x="19781" y="20360"/>
                  </a:lnTo>
                  <a:cubicBezTo>
                    <a:pt x="19781" y="20227"/>
                    <a:pt x="19814" y="19993"/>
                    <a:pt x="20081" y="19826"/>
                  </a:cubicBezTo>
                  <a:lnTo>
                    <a:pt x="20215" y="19726"/>
                  </a:lnTo>
                  <a:lnTo>
                    <a:pt x="20315" y="19826"/>
                  </a:lnTo>
                  <a:cubicBezTo>
                    <a:pt x="20915" y="20293"/>
                    <a:pt x="21482" y="20861"/>
                    <a:pt x="22216" y="21594"/>
                  </a:cubicBezTo>
                  <a:lnTo>
                    <a:pt x="22283" y="21694"/>
                  </a:lnTo>
                  <a:lnTo>
                    <a:pt x="22283" y="21761"/>
                  </a:lnTo>
                  <a:cubicBezTo>
                    <a:pt x="22283" y="21895"/>
                    <a:pt x="22249" y="21961"/>
                    <a:pt x="22249" y="22095"/>
                  </a:cubicBezTo>
                  <a:cubicBezTo>
                    <a:pt x="22183" y="22328"/>
                    <a:pt x="22183" y="22528"/>
                    <a:pt x="22183" y="22729"/>
                  </a:cubicBezTo>
                  <a:cubicBezTo>
                    <a:pt x="22183" y="23429"/>
                    <a:pt x="22283" y="24130"/>
                    <a:pt x="22316" y="24863"/>
                  </a:cubicBezTo>
                  <a:lnTo>
                    <a:pt x="22316" y="25064"/>
                  </a:lnTo>
                  <a:cubicBezTo>
                    <a:pt x="22316" y="25197"/>
                    <a:pt x="22383" y="25364"/>
                    <a:pt x="22416" y="25430"/>
                  </a:cubicBezTo>
                  <a:cubicBezTo>
                    <a:pt x="22475" y="25635"/>
                    <a:pt x="22610" y="25737"/>
                    <a:pt x="22799" y="25737"/>
                  </a:cubicBezTo>
                  <a:cubicBezTo>
                    <a:pt x="22826" y="25737"/>
                    <a:pt x="22854" y="25735"/>
                    <a:pt x="22883" y="25731"/>
                  </a:cubicBezTo>
                  <a:cubicBezTo>
                    <a:pt x="23017" y="25697"/>
                    <a:pt x="23217" y="25564"/>
                    <a:pt x="23217" y="25397"/>
                  </a:cubicBezTo>
                  <a:cubicBezTo>
                    <a:pt x="23250" y="25230"/>
                    <a:pt x="23250" y="25064"/>
                    <a:pt x="23250" y="24897"/>
                  </a:cubicBezTo>
                  <a:lnTo>
                    <a:pt x="23250" y="24330"/>
                  </a:lnTo>
                  <a:lnTo>
                    <a:pt x="23250" y="23629"/>
                  </a:lnTo>
                  <a:lnTo>
                    <a:pt x="23250" y="23596"/>
                  </a:lnTo>
                  <a:cubicBezTo>
                    <a:pt x="23250" y="23462"/>
                    <a:pt x="23217" y="23262"/>
                    <a:pt x="23484" y="23095"/>
                  </a:cubicBezTo>
                  <a:lnTo>
                    <a:pt x="23617" y="23029"/>
                  </a:lnTo>
                  <a:lnTo>
                    <a:pt x="23817" y="23162"/>
                  </a:lnTo>
                  <a:cubicBezTo>
                    <a:pt x="23917" y="23196"/>
                    <a:pt x="23984" y="23262"/>
                    <a:pt x="24051" y="23296"/>
                  </a:cubicBezTo>
                  <a:cubicBezTo>
                    <a:pt x="24151" y="23429"/>
                    <a:pt x="24317" y="23562"/>
                    <a:pt x="24451" y="23696"/>
                  </a:cubicBezTo>
                  <a:cubicBezTo>
                    <a:pt x="24718" y="23896"/>
                    <a:pt x="24918" y="24130"/>
                    <a:pt x="25151" y="24363"/>
                  </a:cubicBezTo>
                  <a:cubicBezTo>
                    <a:pt x="25318" y="24530"/>
                    <a:pt x="25585" y="24630"/>
                    <a:pt x="25819" y="24830"/>
                  </a:cubicBezTo>
                  <a:cubicBezTo>
                    <a:pt x="25900" y="24860"/>
                    <a:pt x="25968" y="24872"/>
                    <a:pt x="26026" y="24872"/>
                  </a:cubicBezTo>
                  <a:cubicBezTo>
                    <a:pt x="26157" y="24872"/>
                    <a:pt x="26229" y="24810"/>
                    <a:pt x="26252" y="24763"/>
                  </a:cubicBezTo>
                  <a:cubicBezTo>
                    <a:pt x="26319" y="24697"/>
                    <a:pt x="26319" y="24530"/>
                    <a:pt x="26252" y="24396"/>
                  </a:cubicBezTo>
                  <a:cubicBezTo>
                    <a:pt x="26119" y="24196"/>
                    <a:pt x="25985" y="23996"/>
                    <a:pt x="25819" y="23829"/>
                  </a:cubicBezTo>
                  <a:cubicBezTo>
                    <a:pt x="25652" y="23663"/>
                    <a:pt x="25485" y="23429"/>
                    <a:pt x="25318" y="23262"/>
                  </a:cubicBezTo>
                  <a:cubicBezTo>
                    <a:pt x="25218" y="23162"/>
                    <a:pt x="25118" y="23029"/>
                    <a:pt x="24985" y="22895"/>
                  </a:cubicBezTo>
                  <a:cubicBezTo>
                    <a:pt x="24885" y="22762"/>
                    <a:pt x="24718" y="22595"/>
                    <a:pt x="24885" y="22262"/>
                  </a:cubicBezTo>
                  <a:lnTo>
                    <a:pt x="24918" y="22195"/>
                  </a:lnTo>
                  <a:lnTo>
                    <a:pt x="25318" y="22161"/>
                  </a:lnTo>
                  <a:cubicBezTo>
                    <a:pt x="25552" y="22161"/>
                    <a:pt x="25785" y="22095"/>
                    <a:pt x="25985" y="22061"/>
                  </a:cubicBezTo>
                  <a:cubicBezTo>
                    <a:pt x="26786" y="21928"/>
                    <a:pt x="27453" y="21861"/>
                    <a:pt x="28120" y="21728"/>
                  </a:cubicBezTo>
                  <a:cubicBezTo>
                    <a:pt x="28287" y="21694"/>
                    <a:pt x="28487" y="21594"/>
                    <a:pt x="28654" y="21528"/>
                  </a:cubicBezTo>
                  <a:lnTo>
                    <a:pt x="28721" y="21494"/>
                  </a:lnTo>
                  <a:cubicBezTo>
                    <a:pt x="28887" y="21394"/>
                    <a:pt x="28887" y="21328"/>
                    <a:pt x="28821" y="21261"/>
                  </a:cubicBezTo>
                  <a:cubicBezTo>
                    <a:pt x="28821" y="21227"/>
                    <a:pt x="28821" y="21127"/>
                    <a:pt x="28654" y="21127"/>
                  </a:cubicBezTo>
                  <a:cubicBezTo>
                    <a:pt x="28487" y="21094"/>
                    <a:pt x="28287" y="21027"/>
                    <a:pt x="28120" y="21027"/>
                  </a:cubicBezTo>
                  <a:lnTo>
                    <a:pt x="27820" y="21027"/>
                  </a:lnTo>
                  <a:cubicBezTo>
                    <a:pt x="27405" y="20978"/>
                    <a:pt x="26954" y="20948"/>
                    <a:pt x="26520" y="20948"/>
                  </a:cubicBezTo>
                  <a:cubicBezTo>
                    <a:pt x="26361" y="20948"/>
                    <a:pt x="26204" y="20952"/>
                    <a:pt x="26052" y="20961"/>
                  </a:cubicBezTo>
                  <a:cubicBezTo>
                    <a:pt x="25385" y="20961"/>
                    <a:pt x="24751" y="21027"/>
                    <a:pt x="24084" y="21061"/>
                  </a:cubicBezTo>
                  <a:cubicBezTo>
                    <a:pt x="23784" y="21061"/>
                    <a:pt x="23484" y="21094"/>
                    <a:pt x="23250" y="21094"/>
                  </a:cubicBezTo>
                  <a:lnTo>
                    <a:pt x="23150" y="21094"/>
                  </a:lnTo>
                  <a:lnTo>
                    <a:pt x="23117" y="21061"/>
                  </a:lnTo>
                  <a:cubicBezTo>
                    <a:pt x="22083" y="20227"/>
                    <a:pt x="21649" y="19793"/>
                    <a:pt x="21415" y="19293"/>
                  </a:cubicBezTo>
                  <a:lnTo>
                    <a:pt x="21249" y="19026"/>
                  </a:lnTo>
                  <a:lnTo>
                    <a:pt x="22216" y="19026"/>
                  </a:lnTo>
                  <a:cubicBezTo>
                    <a:pt x="22416" y="19026"/>
                    <a:pt x="22616" y="19026"/>
                    <a:pt x="22816" y="19059"/>
                  </a:cubicBezTo>
                  <a:cubicBezTo>
                    <a:pt x="23150" y="19059"/>
                    <a:pt x="23484" y="19093"/>
                    <a:pt x="23817" y="19093"/>
                  </a:cubicBezTo>
                  <a:cubicBezTo>
                    <a:pt x="23984" y="19093"/>
                    <a:pt x="24217" y="19093"/>
                    <a:pt x="24418" y="19059"/>
                  </a:cubicBezTo>
                  <a:cubicBezTo>
                    <a:pt x="24484" y="19059"/>
                    <a:pt x="24618" y="19026"/>
                    <a:pt x="24584" y="18926"/>
                  </a:cubicBezTo>
                  <a:cubicBezTo>
                    <a:pt x="24584" y="18859"/>
                    <a:pt x="24484" y="18759"/>
                    <a:pt x="24418" y="18692"/>
                  </a:cubicBezTo>
                  <a:cubicBezTo>
                    <a:pt x="24384" y="18626"/>
                    <a:pt x="24284" y="18592"/>
                    <a:pt x="24151" y="18559"/>
                  </a:cubicBezTo>
                  <a:lnTo>
                    <a:pt x="23917" y="18459"/>
                  </a:lnTo>
                  <a:cubicBezTo>
                    <a:pt x="23617" y="18392"/>
                    <a:pt x="23383" y="18259"/>
                    <a:pt x="23083" y="18225"/>
                  </a:cubicBezTo>
                  <a:cubicBezTo>
                    <a:pt x="21882" y="18025"/>
                    <a:pt x="20882" y="17892"/>
                    <a:pt x="19948" y="17892"/>
                  </a:cubicBezTo>
                  <a:cubicBezTo>
                    <a:pt x="19781" y="17892"/>
                    <a:pt x="19547" y="17892"/>
                    <a:pt x="19381" y="17725"/>
                  </a:cubicBezTo>
                  <a:cubicBezTo>
                    <a:pt x="18747" y="17125"/>
                    <a:pt x="18113" y="16591"/>
                    <a:pt x="17546" y="15924"/>
                  </a:cubicBezTo>
                  <a:lnTo>
                    <a:pt x="17279" y="15623"/>
                  </a:lnTo>
                  <a:lnTo>
                    <a:pt x="17646" y="15590"/>
                  </a:lnTo>
                  <a:cubicBezTo>
                    <a:pt x="17746" y="15590"/>
                    <a:pt x="17779" y="15557"/>
                    <a:pt x="17813" y="15557"/>
                  </a:cubicBezTo>
                  <a:cubicBezTo>
                    <a:pt x="17946" y="15523"/>
                    <a:pt x="18080" y="15523"/>
                    <a:pt x="18146" y="15523"/>
                  </a:cubicBezTo>
                  <a:cubicBezTo>
                    <a:pt x="18480" y="15523"/>
                    <a:pt x="18780" y="15457"/>
                    <a:pt x="19114" y="15457"/>
                  </a:cubicBezTo>
                  <a:cubicBezTo>
                    <a:pt x="19481" y="15457"/>
                    <a:pt x="19914" y="15423"/>
                    <a:pt x="20281" y="15423"/>
                  </a:cubicBezTo>
                  <a:cubicBezTo>
                    <a:pt x="21582" y="15357"/>
                    <a:pt x="22916" y="15290"/>
                    <a:pt x="24251" y="15223"/>
                  </a:cubicBezTo>
                  <a:cubicBezTo>
                    <a:pt x="24311" y="15219"/>
                    <a:pt x="24371" y="15217"/>
                    <a:pt x="24429" y="15217"/>
                  </a:cubicBezTo>
                  <a:cubicBezTo>
                    <a:pt x="24848" y="15217"/>
                    <a:pt x="25200" y="15326"/>
                    <a:pt x="25552" y="15590"/>
                  </a:cubicBezTo>
                  <a:cubicBezTo>
                    <a:pt x="26119" y="16057"/>
                    <a:pt x="26719" y="16457"/>
                    <a:pt x="27320" y="16891"/>
                  </a:cubicBezTo>
                  <a:lnTo>
                    <a:pt x="27720" y="17125"/>
                  </a:lnTo>
                  <a:cubicBezTo>
                    <a:pt x="27920" y="17258"/>
                    <a:pt x="28154" y="17391"/>
                    <a:pt x="28420" y="17525"/>
                  </a:cubicBezTo>
                  <a:cubicBezTo>
                    <a:pt x="28454" y="17541"/>
                    <a:pt x="28495" y="17550"/>
                    <a:pt x="28533" y="17550"/>
                  </a:cubicBezTo>
                  <a:cubicBezTo>
                    <a:pt x="28571" y="17550"/>
                    <a:pt x="28604" y="17541"/>
                    <a:pt x="28621" y="17525"/>
                  </a:cubicBezTo>
                  <a:cubicBezTo>
                    <a:pt x="28654" y="17458"/>
                    <a:pt x="28654" y="17425"/>
                    <a:pt x="28654" y="17358"/>
                  </a:cubicBezTo>
                  <a:cubicBezTo>
                    <a:pt x="28621" y="17125"/>
                    <a:pt x="28487" y="16924"/>
                    <a:pt x="28420" y="16791"/>
                  </a:cubicBezTo>
                  <a:lnTo>
                    <a:pt x="27787" y="16191"/>
                  </a:lnTo>
                  <a:cubicBezTo>
                    <a:pt x="27653" y="16057"/>
                    <a:pt x="27553" y="15957"/>
                    <a:pt x="27420" y="15857"/>
                  </a:cubicBezTo>
                  <a:cubicBezTo>
                    <a:pt x="27386" y="15790"/>
                    <a:pt x="27286" y="15724"/>
                    <a:pt x="27253" y="15623"/>
                  </a:cubicBezTo>
                  <a:cubicBezTo>
                    <a:pt x="27220" y="15590"/>
                    <a:pt x="27153" y="15557"/>
                    <a:pt x="27120" y="15457"/>
                  </a:cubicBezTo>
                  <a:lnTo>
                    <a:pt x="26886" y="15123"/>
                  </a:lnTo>
                  <a:lnTo>
                    <a:pt x="27253" y="15123"/>
                  </a:lnTo>
                  <a:cubicBezTo>
                    <a:pt x="27553" y="15123"/>
                    <a:pt x="27820" y="15090"/>
                    <a:pt x="28120" y="15090"/>
                  </a:cubicBezTo>
                  <a:cubicBezTo>
                    <a:pt x="28754" y="15056"/>
                    <a:pt x="29288" y="15023"/>
                    <a:pt x="29888" y="15023"/>
                  </a:cubicBezTo>
                  <a:lnTo>
                    <a:pt x="29988" y="15023"/>
                  </a:lnTo>
                  <a:lnTo>
                    <a:pt x="30122" y="15257"/>
                  </a:lnTo>
                  <a:lnTo>
                    <a:pt x="30255" y="15523"/>
                  </a:lnTo>
                  <a:cubicBezTo>
                    <a:pt x="30469" y="15921"/>
                    <a:pt x="30824" y="16095"/>
                    <a:pt x="31294" y="16095"/>
                  </a:cubicBezTo>
                  <a:cubicBezTo>
                    <a:pt x="31336" y="16095"/>
                    <a:pt x="31379" y="16093"/>
                    <a:pt x="31423" y="16090"/>
                  </a:cubicBezTo>
                  <a:cubicBezTo>
                    <a:pt x="32156" y="16057"/>
                    <a:pt x="32724" y="15724"/>
                    <a:pt x="33124" y="15090"/>
                  </a:cubicBezTo>
                  <a:cubicBezTo>
                    <a:pt x="33391" y="14689"/>
                    <a:pt x="33424" y="14189"/>
                    <a:pt x="33257" y="13755"/>
                  </a:cubicBezTo>
                  <a:cubicBezTo>
                    <a:pt x="33057" y="13355"/>
                    <a:pt x="32623" y="13088"/>
                    <a:pt x="32123" y="13022"/>
                  </a:cubicBezTo>
                  <a:cubicBezTo>
                    <a:pt x="32006" y="13005"/>
                    <a:pt x="31892" y="12997"/>
                    <a:pt x="31782" y="12997"/>
                  </a:cubicBezTo>
                  <a:cubicBezTo>
                    <a:pt x="31228" y="12997"/>
                    <a:pt x="30755" y="13205"/>
                    <a:pt x="30422" y="13622"/>
                  </a:cubicBezTo>
                  <a:cubicBezTo>
                    <a:pt x="30155" y="13889"/>
                    <a:pt x="29922" y="14056"/>
                    <a:pt x="29555" y="14056"/>
                  </a:cubicBezTo>
                  <a:cubicBezTo>
                    <a:pt x="29054" y="14089"/>
                    <a:pt x="28487" y="14122"/>
                    <a:pt x="27987" y="14189"/>
                  </a:cubicBezTo>
                  <a:cubicBezTo>
                    <a:pt x="27620" y="14222"/>
                    <a:pt x="27220" y="14222"/>
                    <a:pt x="26819" y="14256"/>
                  </a:cubicBezTo>
                  <a:lnTo>
                    <a:pt x="26386" y="14256"/>
                  </a:lnTo>
                  <a:lnTo>
                    <a:pt x="25985" y="14222"/>
                  </a:lnTo>
                  <a:lnTo>
                    <a:pt x="26219" y="13922"/>
                  </a:lnTo>
                  <a:cubicBezTo>
                    <a:pt x="26252" y="13889"/>
                    <a:pt x="26286" y="13789"/>
                    <a:pt x="26319" y="13755"/>
                  </a:cubicBezTo>
                  <a:cubicBezTo>
                    <a:pt x="26419" y="13622"/>
                    <a:pt x="26452" y="13555"/>
                    <a:pt x="26552" y="13455"/>
                  </a:cubicBezTo>
                  <a:cubicBezTo>
                    <a:pt x="26753" y="13222"/>
                    <a:pt x="26919" y="13022"/>
                    <a:pt x="27120" y="12788"/>
                  </a:cubicBezTo>
                  <a:cubicBezTo>
                    <a:pt x="27386" y="12521"/>
                    <a:pt x="27620" y="12254"/>
                    <a:pt x="27887" y="11954"/>
                  </a:cubicBezTo>
                  <a:cubicBezTo>
                    <a:pt x="28087" y="11721"/>
                    <a:pt x="28220" y="11554"/>
                    <a:pt x="28287" y="11387"/>
                  </a:cubicBezTo>
                  <a:cubicBezTo>
                    <a:pt x="28420" y="11187"/>
                    <a:pt x="28420" y="10953"/>
                    <a:pt x="28254" y="10887"/>
                  </a:cubicBezTo>
                  <a:cubicBezTo>
                    <a:pt x="28194" y="10828"/>
                    <a:pt x="28131" y="10806"/>
                    <a:pt x="28068" y="10806"/>
                  </a:cubicBezTo>
                  <a:cubicBezTo>
                    <a:pt x="27953" y="10806"/>
                    <a:pt x="27839" y="10877"/>
                    <a:pt x="27753" y="10920"/>
                  </a:cubicBezTo>
                  <a:lnTo>
                    <a:pt x="27453" y="11220"/>
                  </a:lnTo>
                  <a:lnTo>
                    <a:pt x="27220" y="11220"/>
                  </a:lnTo>
                  <a:cubicBezTo>
                    <a:pt x="26719" y="11821"/>
                    <a:pt x="26219" y="12388"/>
                    <a:pt x="25719" y="13022"/>
                  </a:cubicBezTo>
                  <a:cubicBezTo>
                    <a:pt x="25485" y="13255"/>
                    <a:pt x="25285" y="13555"/>
                    <a:pt x="25085" y="13822"/>
                  </a:cubicBezTo>
                  <a:lnTo>
                    <a:pt x="24751" y="14256"/>
                  </a:lnTo>
                  <a:lnTo>
                    <a:pt x="24651" y="14256"/>
                  </a:lnTo>
                  <a:cubicBezTo>
                    <a:pt x="22283" y="14423"/>
                    <a:pt x="19914" y="14556"/>
                    <a:pt x="17513" y="14556"/>
                  </a:cubicBezTo>
                  <a:cubicBezTo>
                    <a:pt x="17446" y="14556"/>
                    <a:pt x="17379" y="14523"/>
                    <a:pt x="17279" y="14489"/>
                  </a:cubicBezTo>
                  <a:cubicBezTo>
                    <a:pt x="17246" y="14489"/>
                    <a:pt x="17246" y="14423"/>
                    <a:pt x="17179" y="14423"/>
                  </a:cubicBezTo>
                  <a:lnTo>
                    <a:pt x="16946" y="14356"/>
                  </a:lnTo>
                  <a:lnTo>
                    <a:pt x="17179" y="14022"/>
                  </a:lnTo>
                  <a:cubicBezTo>
                    <a:pt x="17246" y="13922"/>
                    <a:pt x="17312" y="13856"/>
                    <a:pt x="17346" y="13822"/>
                  </a:cubicBezTo>
                  <a:lnTo>
                    <a:pt x="17980" y="13188"/>
                  </a:lnTo>
                  <a:lnTo>
                    <a:pt x="19114" y="11921"/>
                  </a:lnTo>
                  <a:cubicBezTo>
                    <a:pt x="19414" y="11587"/>
                    <a:pt x="19748" y="11487"/>
                    <a:pt x="20181" y="11420"/>
                  </a:cubicBezTo>
                  <a:cubicBezTo>
                    <a:pt x="21149" y="11387"/>
                    <a:pt x="22149" y="11154"/>
                    <a:pt x="23450" y="10653"/>
                  </a:cubicBezTo>
                  <a:cubicBezTo>
                    <a:pt x="23717" y="10553"/>
                    <a:pt x="23917" y="10353"/>
                    <a:pt x="24117" y="10186"/>
                  </a:cubicBezTo>
                  <a:lnTo>
                    <a:pt x="24151" y="10153"/>
                  </a:lnTo>
                  <a:cubicBezTo>
                    <a:pt x="24284" y="10019"/>
                    <a:pt x="24251" y="9886"/>
                    <a:pt x="24217" y="9819"/>
                  </a:cubicBezTo>
                  <a:cubicBezTo>
                    <a:pt x="24217" y="9765"/>
                    <a:pt x="24173" y="9710"/>
                    <a:pt x="24048" y="9710"/>
                  </a:cubicBezTo>
                  <a:cubicBezTo>
                    <a:pt x="24020" y="9710"/>
                    <a:pt x="23987" y="9713"/>
                    <a:pt x="23951" y="9719"/>
                  </a:cubicBezTo>
                  <a:cubicBezTo>
                    <a:pt x="23383" y="9819"/>
                    <a:pt x="22816" y="9886"/>
                    <a:pt x="22249" y="9986"/>
                  </a:cubicBezTo>
                  <a:cubicBezTo>
                    <a:pt x="22083" y="10019"/>
                    <a:pt x="21949" y="10019"/>
                    <a:pt x="21782" y="10053"/>
                  </a:cubicBezTo>
                  <a:lnTo>
                    <a:pt x="21082" y="10186"/>
                  </a:lnTo>
                  <a:lnTo>
                    <a:pt x="21349" y="9753"/>
                  </a:lnTo>
                  <a:cubicBezTo>
                    <a:pt x="21816" y="9085"/>
                    <a:pt x="22349" y="8518"/>
                    <a:pt x="23017" y="7851"/>
                  </a:cubicBezTo>
                  <a:lnTo>
                    <a:pt x="23117" y="7785"/>
                  </a:lnTo>
                  <a:lnTo>
                    <a:pt x="23650" y="7785"/>
                  </a:lnTo>
                  <a:cubicBezTo>
                    <a:pt x="24985" y="7651"/>
                    <a:pt x="26152" y="7351"/>
                    <a:pt x="27286" y="6851"/>
                  </a:cubicBezTo>
                  <a:cubicBezTo>
                    <a:pt x="27353" y="6784"/>
                    <a:pt x="27453" y="6750"/>
                    <a:pt x="27486" y="6717"/>
                  </a:cubicBezTo>
                  <a:cubicBezTo>
                    <a:pt x="27620" y="6617"/>
                    <a:pt x="27620" y="6550"/>
                    <a:pt x="27587" y="6517"/>
                  </a:cubicBezTo>
                  <a:cubicBezTo>
                    <a:pt x="27587" y="6417"/>
                    <a:pt x="27486" y="6384"/>
                    <a:pt x="27420" y="6384"/>
                  </a:cubicBezTo>
                  <a:cubicBezTo>
                    <a:pt x="27153" y="6350"/>
                    <a:pt x="26953" y="6350"/>
                    <a:pt x="26753" y="6350"/>
                  </a:cubicBezTo>
                  <a:cubicBezTo>
                    <a:pt x="26419" y="6384"/>
                    <a:pt x="26119" y="6417"/>
                    <a:pt x="25785" y="6450"/>
                  </a:cubicBezTo>
                  <a:cubicBezTo>
                    <a:pt x="25618" y="6517"/>
                    <a:pt x="25452" y="6517"/>
                    <a:pt x="25285" y="6550"/>
                  </a:cubicBezTo>
                  <a:cubicBezTo>
                    <a:pt x="25151" y="6550"/>
                    <a:pt x="25085" y="6584"/>
                    <a:pt x="24918" y="6584"/>
                  </a:cubicBezTo>
                  <a:lnTo>
                    <a:pt x="24284" y="6650"/>
                  </a:lnTo>
                  <a:lnTo>
                    <a:pt x="24718" y="6050"/>
                  </a:lnTo>
                  <a:cubicBezTo>
                    <a:pt x="24784" y="5916"/>
                    <a:pt x="24885" y="5850"/>
                    <a:pt x="24918" y="5750"/>
                  </a:cubicBezTo>
                  <a:cubicBezTo>
                    <a:pt x="24985" y="5650"/>
                    <a:pt x="25118" y="5516"/>
                    <a:pt x="25218" y="5383"/>
                  </a:cubicBezTo>
                  <a:cubicBezTo>
                    <a:pt x="25418" y="5149"/>
                    <a:pt x="25618" y="4849"/>
                    <a:pt x="25785" y="4582"/>
                  </a:cubicBezTo>
                  <a:cubicBezTo>
                    <a:pt x="25919" y="4415"/>
                    <a:pt x="25985" y="4249"/>
                    <a:pt x="26085" y="4015"/>
                  </a:cubicBezTo>
                  <a:cubicBezTo>
                    <a:pt x="26085" y="3982"/>
                    <a:pt x="26085" y="3915"/>
                    <a:pt x="26019" y="3882"/>
                  </a:cubicBezTo>
                  <a:cubicBezTo>
                    <a:pt x="25995" y="3858"/>
                    <a:pt x="25972" y="3835"/>
                    <a:pt x="25948" y="3835"/>
                  </a:cubicBezTo>
                  <a:cubicBezTo>
                    <a:pt x="25938" y="3835"/>
                    <a:pt x="25928" y="3839"/>
                    <a:pt x="25919" y="3848"/>
                  </a:cubicBezTo>
                  <a:cubicBezTo>
                    <a:pt x="25785" y="3882"/>
                    <a:pt x="25652" y="3915"/>
                    <a:pt x="25585" y="3982"/>
                  </a:cubicBezTo>
                  <a:cubicBezTo>
                    <a:pt x="25352" y="4149"/>
                    <a:pt x="25185" y="4249"/>
                    <a:pt x="24985" y="4415"/>
                  </a:cubicBezTo>
                  <a:cubicBezTo>
                    <a:pt x="24918" y="4515"/>
                    <a:pt x="24818" y="4582"/>
                    <a:pt x="24751" y="4649"/>
                  </a:cubicBezTo>
                  <a:cubicBezTo>
                    <a:pt x="24651" y="4716"/>
                    <a:pt x="24584" y="4816"/>
                    <a:pt x="24451" y="4882"/>
                  </a:cubicBezTo>
                  <a:lnTo>
                    <a:pt x="23817" y="5383"/>
                  </a:lnTo>
                  <a:lnTo>
                    <a:pt x="23917" y="4849"/>
                  </a:lnTo>
                  <a:cubicBezTo>
                    <a:pt x="23917" y="4716"/>
                    <a:pt x="23951" y="4582"/>
                    <a:pt x="23951" y="4482"/>
                  </a:cubicBezTo>
                  <a:cubicBezTo>
                    <a:pt x="23984" y="4249"/>
                    <a:pt x="24017" y="4048"/>
                    <a:pt x="24017" y="3882"/>
                  </a:cubicBezTo>
                  <a:lnTo>
                    <a:pt x="24017" y="3815"/>
                  </a:lnTo>
                  <a:cubicBezTo>
                    <a:pt x="24084" y="3581"/>
                    <a:pt x="24084" y="3348"/>
                    <a:pt x="24017" y="3181"/>
                  </a:cubicBezTo>
                  <a:cubicBezTo>
                    <a:pt x="23984" y="3048"/>
                    <a:pt x="23917" y="2914"/>
                    <a:pt x="23784" y="2881"/>
                  </a:cubicBezTo>
                  <a:cubicBezTo>
                    <a:pt x="23752" y="2873"/>
                    <a:pt x="23721" y="2869"/>
                    <a:pt x="23690" y="2869"/>
                  </a:cubicBezTo>
                  <a:cubicBezTo>
                    <a:pt x="23589" y="2869"/>
                    <a:pt x="23493" y="2912"/>
                    <a:pt x="23417" y="3014"/>
                  </a:cubicBezTo>
                  <a:cubicBezTo>
                    <a:pt x="23283" y="3148"/>
                    <a:pt x="23183" y="3315"/>
                    <a:pt x="23150" y="3481"/>
                  </a:cubicBezTo>
                  <a:lnTo>
                    <a:pt x="23017" y="3915"/>
                  </a:lnTo>
                  <a:cubicBezTo>
                    <a:pt x="22816" y="4749"/>
                    <a:pt x="22616" y="5650"/>
                    <a:pt x="22616" y="6517"/>
                  </a:cubicBezTo>
                  <a:cubicBezTo>
                    <a:pt x="22616" y="6817"/>
                    <a:pt x="22483" y="7051"/>
                    <a:pt x="22283" y="7251"/>
                  </a:cubicBezTo>
                  <a:cubicBezTo>
                    <a:pt x="22016" y="7518"/>
                    <a:pt x="21782" y="7818"/>
                    <a:pt x="21515" y="8051"/>
                  </a:cubicBezTo>
                  <a:cubicBezTo>
                    <a:pt x="21315" y="8318"/>
                    <a:pt x="21082" y="8552"/>
                    <a:pt x="20815" y="8819"/>
                  </a:cubicBezTo>
                  <a:cubicBezTo>
                    <a:pt x="20748" y="8885"/>
                    <a:pt x="20682" y="8919"/>
                    <a:pt x="20615" y="8985"/>
                  </a:cubicBezTo>
                  <a:cubicBezTo>
                    <a:pt x="20581" y="9019"/>
                    <a:pt x="20515" y="9019"/>
                    <a:pt x="20448" y="9052"/>
                  </a:cubicBezTo>
                  <a:lnTo>
                    <a:pt x="20014" y="9319"/>
                  </a:lnTo>
                  <a:lnTo>
                    <a:pt x="20014" y="9319"/>
                  </a:lnTo>
                  <a:lnTo>
                    <a:pt x="20181" y="8552"/>
                  </a:lnTo>
                  <a:cubicBezTo>
                    <a:pt x="20248" y="8385"/>
                    <a:pt x="20281" y="8218"/>
                    <a:pt x="20281" y="8051"/>
                  </a:cubicBezTo>
                  <a:cubicBezTo>
                    <a:pt x="20315" y="7985"/>
                    <a:pt x="20315" y="7851"/>
                    <a:pt x="20348" y="7751"/>
                  </a:cubicBezTo>
                  <a:lnTo>
                    <a:pt x="20481" y="7251"/>
                  </a:lnTo>
                  <a:cubicBezTo>
                    <a:pt x="20515" y="7017"/>
                    <a:pt x="20448" y="6817"/>
                    <a:pt x="20248" y="6750"/>
                  </a:cubicBezTo>
                  <a:cubicBezTo>
                    <a:pt x="20212" y="6742"/>
                    <a:pt x="20177" y="6739"/>
                    <a:pt x="20145" y="6739"/>
                  </a:cubicBezTo>
                  <a:cubicBezTo>
                    <a:pt x="19909" y="6739"/>
                    <a:pt x="19777" y="6933"/>
                    <a:pt x="19748" y="7051"/>
                  </a:cubicBezTo>
                  <a:cubicBezTo>
                    <a:pt x="19647" y="7184"/>
                    <a:pt x="19614" y="7351"/>
                    <a:pt x="19581" y="7518"/>
                  </a:cubicBezTo>
                  <a:lnTo>
                    <a:pt x="19414" y="8151"/>
                  </a:lnTo>
                  <a:cubicBezTo>
                    <a:pt x="19247" y="8852"/>
                    <a:pt x="19014" y="9586"/>
                    <a:pt x="18914" y="10320"/>
                  </a:cubicBezTo>
                  <a:cubicBezTo>
                    <a:pt x="18814" y="10753"/>
                    <a:pt x="18647" y="11054"/>
                    <a:pt x="18347" y="11354"/>
                  </a:cubicBezTo>
                  <a:lnTo>
                    <a:pt x="17679" y="12021"/>
                  </a:lnTo>
                  <a:cubicBezTo>
                    <a:pt x="17579" y="12188"/>
                    <a:pt x="17413" y="12321"/>
                    <a:pt x="17279" y="12488"/>
                  </a:cubicBezTo>
                  <a:cubicBezTo>
                    <a:pt x="17179" y="12555"/>
                    <a:pt x="17112" y="12588"/>
                    <a:pt x="17012" y="12688"/>
                  </a:cubicBezTo>
                  <a:lnTo>
                    <a:pt x="16612" y="13022"/>
                  </a:lnTo>
                  <a:lnTo>
                    <a:pt x="16512" y="12688"/>
                  </a:lnTo>
                  <a:cubicBezTo>
                    <a:pt x="16445" y="12188"/>
                    <a:pt x="16445" y="11721"/>
                    <a:pt x="16445" y="11254"/>
                  </a:cubicBezTo>
                  <a:lnTo>
                    <a:pt x="16445" y="10687"/>
                  </a:lnTo>
                  <a:cubicBezTo>
                    <a:pt x="16412" y="9986"/>
                    <a:pt x="16412" y="9352"/>
                    <a:pt x="16412" y="8719"/>
                  </a:cubicBezTo>
                  <a:lnTo>
                    <a:pt x="16412" y="8185"/>
                  </a:lnTo>
                  <a:cubicBezTo>
                    <a:pt x="16412" y="7718"/>
                    <a:pt x="16345" y="7217"/>
                    <a:pt x="16479" y="6750"/>
                  </a:cubicBezTo>
                  <a:lnTo>
                    <a:pt x="16479" y="6684"/>
                  </a:lnTo>
                  <a:lnTo>
                    <a:pt x="16579" y="6650"/>
                  </a:lnTo>
                  <a:cubicBezTo>
                    <a:pt x="16612" y="6584"/>
                    <a:pt x="16645" y="6584"/>
                    <a:pt x="16679" y="6550"/>
                  </a:cubicBezTo>
                  <a:cubicBezTo>
                    <a:pt x="16779" y="6517"/>
                    <a:pt x="16812" y="6484"/>
                    <a:pt x="16912" y="6417"/>
                  </a:cubicBezTo>
                  <a:cubicBezTo>
                    <a:pt x="17613" y="5916"/>
                    <a:pt x="18280" y="5416"/>
                    <a:pt x="18980" y="4916"/>
                  </a:cubicBezTo>
                  <a:cubicBezTo>
                    <a:pt x="19114" y="4849"/>
                    <a:pt x="19247" y="4716"/>
                    <a:pt x="19347" y="4582"/>
                  </a:cubicBezTo>
                  <a:cubicBezTo>
                    <a:pt x="19481" y="4415"/>
                    <a:pt x="19514" y="4315"/>
                    <a:pt x="19481" y="4215"/>
                  </a:cubicBezTo>
                  <a:cubicBezTo>
                    <a:pt x="19458" y="4192"/>
                    <a:pt x="19404" y="4139"/>
                    <a:pt x="19308" y="4139"/>
                  </a:cubicBezTo>
                  <a:cubicBezTo>
                    <a:pt x="19264" y="4139"/>
                    <a:pt x="19211" y="4150"/>
                    <a:pt x="19147" y="4182"/>
                  </a:cubicBezTo>
                  <a:lnTo>
                    <a:pt x="19080" y="4215"/>
                  </a:lnTo>
                  <a:cubicBezTo>
                    <a:pt x="18847" y="4315"/>
                    <a:pt x="18647" y="4349"/>
                    <a:pt x="18447" y="4482"/>
                  </a:cubicBezTo>
                  <a:cubicBezTo>
                    <a:pt x="18146" y="4649"/>
                    <a:pt x="17813" y="4816"/>
                    <a:pt x="17513" y="5016"/>
                  </a:cubicBezTo>
                  <a:cubicBezTo>
                    <a:pt x="17413" y="5083"/>
                    <a:pt x="17246" y="5183"/>
                    <a:pt x="17112" y="5249"/>
                  </a:cubicBezTo>
                  <a:cubicBezTo>
                    <a:pt x="17037" y="5306"/>
                    <a:pt x="16930" y="5373"/>
                    <a:pt x="16803" y="5373"/>
                  </a:cubicBezTo>
                  <a:cubicBezTo>
                    <a:pt x="16705" y="5373"/>
                    <a:pt x="16595" y="5333"/>
                    <a:pt x="16479" y="5216"/>
                  </a:cubicBezTo>
                  <a:lnTo>
                    <a:pt x="16412" y="5183"/>
                  </a:lnTo>
                  <a:lnTo>
                    <a:pt x="16412" y="3481"/>
                  </a:lnTo>
                  <a:lnTo>
                    <a:pt x="16845" y="3081"/>
                  </a:lnTo>
                  <a:cubicBezTo>
                    <a:pt x="17579" y="2547"/>
                    <a:pt x="17646" y="1647"/>
                    <a:pt x="17446" y="1013"/>
                  </a:cubicBezTo>
                  <a:cubicBezTo>
                    <a:pt x="17279" y="513"/>
                    <a:pt x="16912" y="146"/>
                    <a:pt x="16445" y="46"/>
                  </a:cubicBezTo>
                  <a:cubicBezTo>
                    <a:pt x="16339" y="15"/>
                    <a:pt x="16231" y="0"/>
                    <a:pt x="161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0" name="Google Shape;1940;p43"/>
            <p:cNvSpPr/>
            <p:nvPr/>
          </p:nvSpPr>
          <p:spPr>
            <a:xfrm>
              <a:off x="2905562" y="2372909"/>
              <a:ext cx="584542" cy="979809"/>
            </a:xfrm>
            <a:custGeom>
              <a:avLst/>
              <a:gdLst/>
              <a:ahLst/>
              <a:cxnLst/>
              <a:rect l="l" t="t" r="r" b="b"/>
              <a:pathLst>
                <a:path w="14478" h="24268" extrusionOk="0">
                  <a:moveTo>
                    <a:pt x="9384" y="783"/>
                  </a:moveTo>
                  <a:cubicBezTo>
                    <a:pt x="11027" y="783"/>
                    <a:pt x="12191" y="1519"/>
                    <a:pt x="12876" y="3085"/>
                  </a:cubicBezTo>
                  <a:cubicBezTo>
                    <a:pt x="13510" y="4553"/>
                    <a:pt x="13610" y="6054"/>
                    <a:pt x="13110" y="7555"/>
                  </a:cubicBezTo>
                  <a:cubicBezTo>
                    <a:pt x="12776" y="8556"/>
                    <a:pt x="12309" y="9557"/>
                    <a:pt x="11709" y="10457"/>
                  </a:cubicBezTo>
                  <a:cubicBezTo>
                    <a:pt x="10708" y="12092"/>
                    <a:pt x="9707" y="13660"/>
                    <a:pt x="8506" y="15127"/>
                  </a:cubicBezTo>
                  <a:cubicBezTo>
                    <a:pt x="8039" y="15728"/>
                    <a:pt x="7639" y="16295"/>
                    <a:pt x="7205" y="16895"/>
                  </a:cubicBezTo>
                  <a:cubicBezTo>
                    <a:pt x="7105" y="17062"/>
                    <a:pt x="7005" y="17262"/>
                    <a:pt x="6938" y="17462"/>
                  </a:cubicBezTo>
                  <a:cubicBezTo>
                    <a:pt x="6838" y="17762"/>
                    <a:pt x="7039" y="18063"/>
                    <a:pt x="7339" y="18063"/>
                  </a:cubicBezTo>
                  <a:cubicBezTo>
                    <a:pt x="7506" y="18063"/>
                    <a:pt x="7672" y="17996"/>
                    <a:pt x="7839" y="17963"/>
                  </a:cubicBezTo>
                  <a:cubicBezTo>
                    <a:pt x="8306" y="17796"/>
                    <a:pt x="8706" y="17662"/>
                    <a:pt x="9173" y="17496"/>
                  </a:cubicBezTo>
                  <a:cubicBezTo>
                    <a:pt x="10041" y="17262"/>
                    <a:pt x="10875" y="16962"/>
                    <a:pt x="11709" y="16662"/>
                  </a:cubicBezTo>
                  <a:cubicBezTo>
                    <a:pt x="11875" y="16628"/>
                    <a:pt x="12042" y="16628"/>
                    <a:pt x="12209" y="16595"/>
                  </a:cubicBezTo>
                  <a:cubicBezTo>
                    <a:pt x="12442" y="16929"/>
                    <a:pt x="12442" y="17229"/>
                    <a:pt x="12476" y="17596"/>
                  </a:cubicBezTo>
                  <a:cubicBezTo>
                    <a:pt x="12509" y="18763"/>
                    <a:pt x="12509" y="19931"/>
                    <a:pt x="12509" y="21098"/>
                  </a:cubicBezTo>
                  <a:cubicBezTo>
                    <a:pt x="12476" y="21965"/>
                    <a:pt x="12309" y="22266"/>
                    <a:pt x="11475" y="22499"/>
                  </a:cubicBezTo>
                  <a:cubicBezTo>
                    <a:pt x="10875" y="22666"/>
                    <a:pt x="10274" y="22799"/>
                    <a:pt x="9674" y="22899"/>
                  </a:cubicBezTo>
                  <a:cubicBezTo>
                    <a:pt x="8940" y="23000"/>
                    <a:pt x="8206" y="23066"/>
                    <a:pt x="7506" y="23133"/>
                  </a:cubicBezTo>
                  <a:cubicBezTo>
                    <a:pt x="6004" y="23300"/>
                    <a:pt x="4537" y="23467"/>
                    <a:pt x="3036" y="23633"/>
                  </a:cubicBezTo>
                  <a:cubicBezTo>
                    <a:pt x="2769" y="23633"/>
                    <a:pt x="2435" y="23667"/>
                    <a:pt x="2135" y="23667"/>
                  </a:cubicBezTo>
                  <a:cubicBezTo>
                    <a:pt x="2082" y="23676"/>
                    <a:pt x="2031" y="23681"/>
                    <a:pt x="1983" y="23681"/>
                  </a:cubicBezTo>
                  <a:cubicBezTo>
                    <a:pt x="1703" y="23681"/>
                    <a:pt x="1520" y="23518"/>
                    <a:pt x="1435" y="23233"/>
                  </a:cubicBezTo>
                  <a:cubicBezTo>
                    <a:pt x="1334" y="23000"/>
                    <a:pt x="1301" y="22799"/>
                    <a:pt x="1268" y="22599"/>
                  </a:cubicBezTo>
                  <a:cubicBezTo>
                    <a:pt x="1168" y="22099"/>
                    <a:pt x="1134" y="21599"/>
                    <a:pt x="1101" y="21098"/>
                  </a:cubicBezTo>
                  <a:cubicBezTo>
                    <a:pt x="968" y="19430"/>
                    <a:pt x="834" y="17796"/>
                    <a:pt x="767" y="16161"/>
                  </a:cubicBezTo>
                  <a:lnTo>
                    <a:pt x="767" y="15294"/>
                  </a:lnTo>
                  <a:cubicBezTo>
                    <a:pt x="1001" y="14960"/>
                    <a:pt x="1368" y="14960"/>
                    <a:pt x="1668" y="14827"/>
                  </a:cubicBezTo>
                  <a:cubicBezTo>
                    <a:pt x="2969" y="14393"/>
                    <a:pt x="4170" y="13893"/>
                    <a:pt x="5304" y="13126"/>
                  </a:cubicBezTo>
                  <a:cubicBezTo>
                    <a:pt x="6505" y="12325"/>
                    <a:pt x="7506" y="11325"/>
                    <a:pt x="8173" y="10057"/>
                  </a:cubicBezTo>
                  <a:cubicBezTo>
                    <a:pt x="8373" y="9657"/>
                    <a:pt x="8540" y="9256"/>
                    <a:pt x="8673" y="8889"/>
                  </a:cubicBezTo>
                  <a:cubicBezTo>
                    <a:pt x="8773" y="8556"/>
                    <a:pt x="8840" y="8222"/>
                    <a:pt x="8840" y="7889"/>
                  </a:cubicBezTo>
                  <a:cubicBezTo>
                    <a:pt x="8873" y="6955"/>
                    <a:pt x="8440" y="6388"/>
                    <a:pt x="7539" y="6221"/>
                  </a:cubicBezTo>
                  <a:cubicBezTo>
                    <a:pt x="7358" y="6176"/>
                    <a:pt x="7171" y="6158"/>
                    <a:pt x="6983" y="6158"/>
                  </a:cubicBezTo>
                  <a:cubicBezTo>
                    <a:pt x="6754" y="6158"/>
                    <a:pt x="6524" y="6184"/>
                    <a:pt x="6305" y="6221"/>
                  </a:cubicBezTo>
                  <a:cubicBezTo>
                    <a:pt x="5704" y="6288"/>
                    <a:pt x="5204" y="6554"/>
                    <a:pt x="4770" y="6821"/>
                  </a:cubicBezTo>
                  <a:cubicBezTo>
                    <a:pt x="3770" y="7455"/>
                    <a:pt x="2836" y="8222"/>
                    <a:pt x="2035" y="9123"/>
                  </a:cubicBezTo>
                  <a:cubicBezTo>
                    <a:pt x="1835" y="9423"/>
                    <a:pt x="1635" y="9723"/>
                    <a:pt x="1268" y="9924"/>
                  </a:cubicBezTo>
                  <a:cubicBezTo>
                    <a:pt x="1201" y="9790"/>
                    <a:pt x="1134" y="9657"/>
                    <a:pt x="1134" y="9590"/>
                  </a:cubicBezTo>
                  <a:lnTo>
                    <a:pt x="1134" y="8990"/>
                  </a:lnTo>
                  <a:cubicBezTo>
                    <a:pt x="1134" y="7922"/>
                    <a:pt x="1168" y="6821"/>
                    <a:pt x="1201" y="5754"/>
                  </a:cubicBezTo>
                  <a:cubicBezTo>
                    <a:pt x="1201" y="5454"/>
                    <a:pt x="1268" y="5220"/>
                    <a:pt x="1468" y="4987"/>
                  </a:cubicBezTo>
                  <a:cubicBezTo>
                    <a:pt x="3202" y="3119"/>
                    <a:pt x="5204" y="1718"/>
                    <a:pt x="7706" y="1050"/>
                  </a:cubicBezTo>
                  <a:cubicBezTo>
                    <a:pt x="8206" y="884"/>
                    <a:pt x="8706" y="784"/>
                    <a:pt x="9273" y="784"/>
                  </a:cubicBezTo>
                  <a:cubicBezTo>
                    <a:pt x="9310" y="783"/>
                    <a:pt x="9347" y="783"/>
                    <a:pt x="9384" y="783"/>
                  </a:cubicBezTo>
                  <a:close/>
                  <a:moveTo>
                    <a:pt x="9291" y="1"/>
                  </a:moveTo>
                  <a:cubicBezTo>
                    <a:pt x="8867" y="1"/>
                    <a:pt x="8447" y="53"/>
                    <a:pt x="8039" y="150"/>
                  </a:cubicBezTo>
                  <a:cubicBezTo>
                    <a:pt x="5504" y="750"/>
                    <a:pt x="3403" y="2085"/>
                    <a:pt x="1635" y="3953"/>
                  </a:cubicBezTo>
                  <a:cubicBezTo>
                    <a:pt x="1401" y="4219"/>
                    <a:pt x="1201" y="4486"/>
                    <a:pt x="968" y="4787"/>
                  </a:cubicBezTo>
                  <a:cubicBezTo>
                    <a:pt x="667" y="5120"/>
                    <a:pt x="534" y="5454"/>
                    <a:pt x="534" y="5887"/>
                  </a:cubicBezTo>
                  <a:cubicBezTo>
                    <a:pt x="501" y="7088"/>
                    <a:pt x="467" y="8322"/>
                    <a:pt x="467" y="9557"/>
                  </a:cubicBezTo>
                  <a:cubicBezTo>
                    <a:pt x="467" y="9823"/>
                    <a:pt x="501" y="10124"/>
                    <a:pt x="567" y="10391"/>
                  </a:cubicBezTo>
                  <a:cubicBezTo>
                    <a:pt x="655" y="10633"/>
                    <a:pt x="875" y="10774"/>
                    <a:pt x="1110" y="10774"/>
                  </a:cubicBezTo>
                  <a:cubicBezTo>
                    <a:pt x="1230" y="10774"/>
                    <a:pt x="1355" y="10737"/>
                    <a:pt x="1468" y="10657"/>
                  </a:cubicBezTo>
                  <a:cubicBezTo>
                    <a:pt x="1668" y="10557"/>
                    <a:pt x="1801" y="10391"/>
                    <a:pt x="1968" y="10224"/>
                  </a:cubicBezTo>
                  <a:cubicBezTo>
                    <a:pt x="2369" y="9790"/>
                    <a:pt x="2735" y="9323"/>
                    <a:pt x="3169" y="8923"/>
                  </a:cubicBezTo>
                  <a:cubicBezTo>
                    <a:pt x="3736" y="8289"/>
                    <a:pt x="4503" y="7755"/>
                    <a:pt x="5237" y="7288"/>
                  </a:cubicBezTo>
                  <a:cubicBezTo>
                    <a:pt x="5704" y="7055"/>
                    <a:pt x="6205" y="6821"/>
                    <a:pt x="6738" y="6788"/>
                  </a:cubicBezTo>
                  <a:cubicBezTo>
                    <a:pt x="7039" y="6788"/>
                    <a:pt x="7339" y="6821"/>
                    <a:pt x="7639" y="6921"/>
                  </a:cubicBezTo>
                  <a:cubicBezTo>
                    <a:pt x="7906" y="6988"/>
                    <a:pt x="8073" y="7255"/>
                    <a:pt x="8139" y="7589"/>
                  </a:cubicBezTo>
                  <a:cubicBezTo>
                    <a:pt x="8173" y="8089"/>
                    <a:pt x="8039" y="8589"/>
                    <a:pt x="7839" y="9056"/>
                  </a:cubicBezTo>
                  <a:cubicBezTo>
                    <a:pt x="7472" y="9890"/>
                    <a:pt x="6972" y="10624"/>
                    <a:pt x="6305" y="11291"/>
                  </a:cubicBezTo>
                  <a:cubicBezTo>
                    <a:pt x="5304" y="12292"/>
                    <a:pt x="4136" y="12992"/>
                    <a:pt x="2836" y="13559"/>
                  </a:cubicBezTo>
                  <a:cubicBezTo>
                    <a:pt x="2302" y="13793"/>
                    <a:pt x="1801" y="13960"/>
                    <a:pt x="1234" y="14127"/>
                  </a:cubicBezTo>
                  <a:cubicBezTo>
                    <a:pt x="134" y="14560"/>
                    <a:pt x="0" y="14760"/>
                    <a:pt x="67" y="15928"/>
                  </a:cubicBezTo>
                  <a:cubicBezTo>
                    <a:pt x="167" y="16962"/>
                    <a:pt x="200" y="17963"/>
                    <a:pt x="300" y="18997"/>
                  </a:cubicBezTo>
                  <a:cubicBezTo>
                    <a:pt x="367" y="19931"/>
                    <a:pt x="367" y="20831"/>
                    <a:pt x="467" y="21765"/>
                  </a:cubicBezTo>
                  <a:cubicBezTo>
                    <a:pt x="501" y="22266"/>
                    <a:pt x="567" y="22766"/>
                    <a:pt x="701" y="23233"/>
                  </a:cubicBezTo>
                  <a:cubicBezTo>
                    <a:pt x="968" y="24000"/>
                    <a:pt x="1334" y="24267"/>
                    <a:pt x="2168" y="24267"/>
                  </a:cubicBezTo>
                  <a:cubicBezTo>
                    <a:pt x="2702" y="24234"/>
                    <a:pt x="3202" y="24167"/>
                    <a:pt x="3736" y="24134"/>
                  </a:cubicBezTo>
                  <a:cubicBezTo>
                    <a:pt x="4403" y="24034"/>
                    <a:pt x="5037" y="23967"/>
                    <a:pt x="5671" y="23867"/>
                  </a:cubicBezTo>
                  <a:cubicBezTo>
                    <a:pt x="7105" y="23733"/>
                    <a:pt x="8540" y="23533"/>
                    <a:pt x="9974" y="23400"/>
                  </a:cubicBezTo>
                  <a:cubicBezTo>
                    <a:pt x="10674" y="23300"/>
                    <a:pt x="11375" y="23133"/>
                    <a:pt x="12042" y="22833"/>
                  </a:cubicBezTo>
                  <a:cubicBezTo>
                    <a:pt x="12709" y="22566"/>
                    <a:pt x="13076" y="22066"/>
                    <a:pt x="13143" y="21298"/>
                  </a:cubicBezTo>
                  <a:lnTo>
                    <a:pt x="13143" y="21132"/>
                  </a:lnTo>
                  <a:cubicBezTo>
                    <a:pt x="13110" y="19731"/>
                    <a:pt x="13110" y="18296"/>
                    <a:pt x="13043" y="16895"/>
                  </a:cubicBezTo>
                  <a:cubicBezTo>
                    <a:pt x="13043" y="16662"/>
                    <a:pt x="12976" y="16462"/>
                    <a:pt x="12876" y="16261"/>
                  </a:cubicBezTo>
                  <a:cubicBezTo>
                    <a:pt x="12791" y="15976"/>
                    <a:pt x="12559" y="15813"/>
                    <a:pt x="12265" y="15813"/>
                  </a:cubicBezTo>
                  <a:cubicBezTo>
                    <a:pt x="12215" y="15813"/>
                    <a:pt x="12162" y="15818"/>
                    <a:pt x="12109" y="15828"/>
                  </a:cubicBezTo>
                  <a:cubicBezTo>
                    <a:pt x="11875" y="15894"/>
                    <a:pt x="11675" y="15928"/>
                    <a:pt x="11475" y="15995"/>
                  </a:cubicBezTo>
                  <a:cubicBezTo>
                    <a:pt x="10508" y="16328"/>
                    <a:pt x="9607" y="16628"/>
                    <a:pt x="8640" y="16962"/>
                  </a:cubicBezTo>
                  <a:cubicBezTo>
                    <a:pt x="8511" y="16988"/>
                    <a:pt x="8381" y="17094"/>
                    <a:pt x="8237" y="17094"/>
                  </a:cubicBezTo>
                  <a:cubicBezTo>
                    <a:pt x="8195" y="17094"/>
                    <a:pt x="8151" y="17085"/>
                    <a:pt x="8106" y="17062"/>
                  </a:cubicBezTo>
                  <a:cubicBezTo>
                    <a:pt x="8106" y="17062"/>
                    <a:pt x="8039" y="16995"/>
                    <a:pt x="8073" y="16929"/>
                  </a:cubicBezTo>
                  <a:cubicBezTo>
                    <a:pt x="8239" y="16662"/>
                    <a:pt x="8373" y="16428"/>
                    <a:pt x="8573" y="16161"/>
                  </a:cubicBezTo>
                  <a:cubicBezTo>
                    <a:pt x="9974" y="14460"/>
                    <a:pt x="11242" y="12659"/>
                    <a:pt x="12376" y="10791"/>
                  </a:cubicBezTo>
                  <a:cubicBezTo>
                    <a:pt x="13043" y="9690"/>
                    <a:pt x="13643" y="8589"/>
                    <a:pt x="13977" y="7322"/>
                  </a:cubicBezTo>
                  <a:cubicBezTo>
                    <a:pt x="14477" y="5587"/>
                    <a:pt x="14244" y="3919"/>
                    <a:pt x="13410" y="2318"/>
                  </a:cubicBezTo>
                  <a:cubicBezTo>
                    <a:pt x="12743" y="1050"/>
                    <a:pt x="11675" y="283"/>
                    <a:pt x="10207" y="83"/>
                  </a:cubicBezTo>
                  <a:cubicBezTo>
                    <a:pt x="9901" y="27"/>
                    <a:pt x="9595" y="1"/>
                    <a:pt x="929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1" name="Google Shape;1941;p43"/>
            <p:cNvSpPr/>
            <p:nvPr/>
          </p:nvSpPr>
          <p:spPr>
            <a:xfrm>
              <a:off x="3504872" y="2456968"/>
              <a:ext cx="593950" cy="829414"/>
            </a:xfrm>
            <a:custGeom>
              <a:avLst/>
              <a:gdLst/>
              <a:ahLst/>
              <a:cxnLst/>
              <a:rect l="l" t="t" r="r" b="b"/>
              <a:pathLst>
                <a:path w="14711" h="20543" extrusionOk="0">
                  <a:moveTo>
                    <a:pt x="12209" y="570"/>
                  </a:moveTo>
                  <a:cubicBezTo>
                    <a:pt x="12209" y="736"/>
                    <a:pt x="12276" y="870"/>
                    <a:pt x="12276" y="1037"/>
                  </a:cubicBezTo>
                  <a:cubicBezTo>
                    <a:pt x="12176" y="1771"/>
                    <a:pt x="12142" y="2504"/>
                    <a:pt x="12042" y="3205"/>
                  </a:cubicBezTo>
                  <a:cubicBezTo>
                    <a:pt x="12042" y="3272"/>
                    <a:pt x="12009" y="3338"/>
                    <a:pt x="11975" y="3405"/>
                  </a:cubicBezTo>
                  <a:cubicBezTo>
                    <a:pt x="11879" y="3448"/>
                    <a:pt x="11783" y="3463"/>
                    <a:pt x="11689" y="3463"/>
                  </a:cubicBezTo>
                  <a:cubicBezTo>
                    <a:pt x="11489" y="3463"/>
                    <a:pt x="11300" y="3394"/>
                    <a:pt x="11141" y="3372"/>
                  </a:cubicBezTo>
                  <a:cubicBezTo>
                    <a:pt x="9874" y="3205"/>
                    <a:pt x="8673" y="3005"/>
                    <a:pt x="7439" y="2838"/>
                  </a:cubicBezTo>
                  <a:cubicBezTo>
                    <a:pt x="7155" y="2788"/>
                    <a:pt x="6872" y="2763"/>
                    <a:pt x="6592" y="2763"/>
                  </a:cubicBezTo>
                  <a:cubicBezTo>
                    <a:pt x="6313" y="2763"/>
                    <a:pt x="6038" y="2788"/>
                    <a:pt x="5771" y="2838"/>
                  </a:cubicBezTo>
                  <a:cubicBezTo>
                    <a:pt x="5170" y="2905"/>
                    <a:pt x="4937" y="3272"/>
                    <a:pt x="4937" y="3872"/>
                  </a:cubicBezTo>
                  <a:cubicBezTo>
                    <a:pt x="4970" y="4206"/>
                    <a:pt x="5137" y="4439"/>
                    <a:pt x="5471" y="4506"/>
                  </a:cubicBezTo>
                  <a:cubicBezTo>
                    <a:pt x="5704" y="4539"/>
                    <a:pt x="5971" y="4539"/>
                    <a:pt x="6205" y="4539"/>
                  </a:cubicBezTo>
                  <a:cubicBezTo>
                    <a:pt x="6353" y="4530"/>
                    <a:pt x="6501" y="4526"/>
                    <a:pt x="6647" y="4526"/>
                  </a:cubicBezTo>
                  <a:cubicBezTo>
                    <a:pt x="8112" y="4526"/>
                    <a:pt x="9474" y="4967"/>
                    <a:pt x="10808" y="5573"/>
                  </a:cubicBezTo>
                  <a:cubicBezTo>
                    <a:pt x="11775" y="6040"/>
                    <a:pt x="12542" y="6741"/>
                    <a:pt x="13143" y="7608"/>
                  </a:cubicBezTo>
                  <a:cubicBezTo>
                    <a:pt x="13710" y="8509"/>
                    <a:pt x="13877" y="9409"/>
                    <a:pt x="13843" y="10410"/>
                  </a:cubicBezTo>
                  <a:cubicBezTo>
                    <a:pt x="13810" y="11411"/>
                    <a:pt x="13610" y="12411"/>
                    <a:pt x="13210" y="13345"/>
                  </a:cubicBezTo>
                  <a:cubicBezTo>
                    <a:pt x="11875" y="16548"/>
                    <a:pt x="9540" y="18616"/>
                    <a:pt x="6171" y="19517"/>
                  </a:cubicBezTo>
                  <a:cubicBezTo>
                    <a:pt x="5370" y="19712"/>
                    <a:pt x="4546" y="19793"/>
                    <a:pt x="3719" y="19793"/>
                  </a:cubicBezTo>
                  <a:cubicBezTo>
                    <a:pt x="3135" y="19793"/>
                    <a:pt x="2549" y="19752"/>
                    <a:pt x="1968" y="19683"/>
                  </a:cubicBezTo>
                  <a:cubicBezTo>
                    <a:pt x="1801" y="19683"/>
                    <a:pt x="1635" y="19617"/>
                    <a:pt x="1468" y="19583"/>
                  </a:cubicBezTo>
                  <a:cubicBezTo>
                    <a:pt x="867" y="19416"/>
                    <a:pt x="667" y="19216"/>
                    <a:pt x="767" y="18583"/>
                  </a:cubicBezTo>
                  <a:cubicBezTo>
                    <a:pt x="834" y="17749"/>
                    <a:pt x="1001" y="16948"/>
                    <a:pt x="1134" y="16114"/>
                  </a:cubicBezTo>
                  <a:lnTo>
                    <a:pt x="1635" y="13512"/>
                  </a:lnTo>
                  <a:cubicBezTo>
                    <a:pt x="1668" y="13279"/>
                    <a:pt x="1768" y="13079"/>
                    <a:pt x="1801" y="12912"/>
                  </a:cubicBezTo>
                  <a:cubicBezTo>
                    <a:pt x="1953" y="12836"/>
                    <a:pt x="2084" y="12815"/>
                    <a:pt x="2210" y="12815"/>
                  </a:cubicBezTo>
                  <a:cubicBezTo>
                    <a:pt x="2361" y="12815"/>
                    <a:pt x="2505" y="12845"/>
                    <a:pt x="2669" y="12845"/>
                  </a:cubicBezTo>
                  <a:cubicBezTo>
                    <a:pt x="2889" y="12851"/>
                    <a:pt x="3108" y="12855"/>
                    <a:pt x="3325" y="12855"/>
                  </a:cubicBezTo>
                  <a:cubicBezTo>
                    <a:pt x="4354" y="12855"/>
                    <a:pt x="5340" y="12770"/>
                    <a:pt x="6305" y="12411"/>
                  </a:cubicBezTo>
                  <a:cubicBezTo>
                    <a:pt x="6938" y="12211"/>
                    <a:pt x="7472" y="11911"/>
                    <a:pt x="8039" y="11611"/>
                  </a:cubicBezTo>
                  <a:cubicBezTo>
                    <a:pt x="8473" y="11411"/>
                    <a:pt x="8806" y="11077"/>
                    <a:pt x="9107" y="10710"/>
                  </a:cubicBezTo>
                  <a:cubicBezTo>
                    <a:pt x="9841" y="9676"/>
                    <a:pt x="9774" y="8509"/>
                    <a:pt x="8806" y="7575"/>
                  </a:cubicBezTo>
                  <a:cubicBezTo>
                    <a:pt x="8373" y="7208"/>
                    <a:pt x="7872" y="6941"/>
                    <a:pt x="7339" y="6774"/>
                  </a:cubicBezTo>
                  <a:cubicBezTo>
                    <a:pt x="6672" y="6641"/>
                    <a:pt x="5938" y="6507"/>
                    <a:pt x="5204" y="6507"/>
                  </a:cubicBezTo>
                  <a:cubicBezTo>
                    <a:pt x="4036" y="6507"/>
                    <a:pt x="2936" y="6641"/>
                    <a:pt x="1801" y="6741"/>
                  </a:cubicBezTo>
                  <a:cubicBezTo>
                    <a:pt x="1623" y="6780"/>
                    <a:pt x="1444" y="6832"/>
                    <a:pt x="1272" y="6832"/>
                  </a:cubicBezTo>
                  <a:cubicBezTo>
                    <a:pt x="1156" y="6832"/>
                    <a:pt x="1042" y="6808"/>
                    <a:pt x="934" y="6741"/>
                  </a:cubicBezTo>
                  <a:cubicBezTo>
                    <a:pt x="801" y="6474"/>
                    <a:pt x="934" y="6174"/>
                    <a:pt x="1001" y="5773"/>
                  </a:cubicBezTo>
                  <a:cubicBezTo>
                    <a:pt x="1168" y="5106"/>
                    <a:pt x="1434" y="4506"/>
                    <a:pt x="1568" y="3872"/>
                  </a:cubicBezTo>
                  <a:cubicBezTo>
                    <a:pt x="1835" y="2938"/>
                    <a:pt x="2035" y="2037"/>
                    <a:pt x="2302" y="1103"/>
                  </a:cubicBezTo>
                  <a:cubicBezTo>
                    <a:pt x="2335" y="1003"/>
                    <a:pt x="2368" y="870"/>
                    <a:pt x="2402" y="703"/>
                  </a:cubicBezTo>
                  <a:cubicBezTo>
                    <a:pt x="2669" y="703"/>
                    <a:pt x="2869" y="670"/>
                    <a:pt x="3102" y="670"/>
                  </a:cubicBezTo>
                  <a:lnTo>
                    <a:pt x="8106" y="670"/>
                  </a:lnTo>
                  <a:cubicBezTo>
                    <a:pt x="9474" y="670"/>
                    <a:pt x="10808" y="603"/>
                    <a:pt x="12209" y="570"/>
                  </a:cubicBezTo>
                  <a:close/>
                  <a:moveTo>
                    <a:pt x="6874" y="1"/>
                  </a:moveTo>
                  <a:cubicBezTo>
                    <a:pt x="5223" y="1"/>
                    <a:pt x="3557" y="30"/>
                    <a:pt x="1868" y="203"/>
                  </a:cubicBezTo>
                  <a:cubicBezTo>
                    <a:pt x="1835" y="370"/>
                    <a:pt x="1801" y="470"/>
                    <a:pt x="1701" y="570"/>
                  </a:cubicBezTo>
                  <a:cubicBezTo>
                    <a:pt x="1501" y="1737"/>
                    <a:pt x="1168" y="2905"/>
                    <a:pt x="801" y="4039"/>
                  </a:cubicBezTo>
                  <a:cubicBezTo>
                    <a:pt x="634" y="4573"/>
                    <a:pt x="467" y="5173"/>
                    <a:pt x="300" y="5707"/>
                  </a:cubicBezTo>
                  <a:cubicBezTo>
                    <a:pt x="200" y="6007"/>
                    <a:pt x="134" y="6340"/>
                    <a:pt x="67" y="6674"/>
                  </a:cubicBezTo>
                  <a:cubicBezTo>
                    <a:pt x="0" y="7208"/>
                    <a:pt x="300" y="7541"/>
                    <a:pt x="834" y="7541"/>
                  </a:cubicBezTo>
                  <a:cubicBezTo>
                    <a:pt x="1234" y="7541"/>
                    <a:pt x="1668" y="7508"/>
                    <a:pt x="2068" y="7475"/>
                  </a:cubicBezTo>
                  <a:cubicBezTo>
                    <a:pt x="3002" y="7408"/>
                    <a:pt x="3936" y="7341"/>
                    <a:pt x="4837" y="7308"/>
                  </a:cubicBezTo>
                  <a:cubicBezTo>
                    <a:pt x="5537" y="7308"/>
                    <a:pt x="6271" y="7341"/>
                    <a:pt x="6972" y="7541"/>
                  </a:cubicBezTo>
                  <a:cubicBezTo>
                    <a:pt x="7505" y="7708"/>
                    <a:pt x="8006" y="7975"/>
                    <a:pt x="8373" y="8375"/>
                  </a:cubicBezTo>
                  <a:cubicBezTo>
                    <a:pt x="8873" y="8909"/>
                    <a:pt x="8907" y="9576"/>
                    <a:pt x="8540" y="10210"/>
                  </a:cubicBezTo>
                  <a:cubicBezTo>
                    <a:pt x="8306" y="10644"/>
                    <a:pt x="7973" y="10910"/>
                    <a:pt x="7539" y="11177"/>
                  </a:cubicBezTo>
                  <a:cubicBezTo>
                    <a:pt x="6538" y="11744"/>
                    <a:pt x="5504" y="12178"/>
                    <a:pt x="4337" y="12211"/>
                  </a:cubicBezTo>
                  <a:cubicBezTo>
                    <a:pt x="4103" y="12222"/>
                    <a:pt x="3862" y="12226"/>
                    <a:pt x="3619" y="12226"/>
                  </a:cubicBezTo>
                  <a:cubicBezTo>
                    <a:pt x="3132" y="12226"/>
                    <a:pt x="2635" y="12211"/>
                    <a:pt x="2168" y="12211"/>
                  </a:cubicBezTo>
                  <a:cubicBezTo>
                    <a:pt x="1434" y="12211"/>
                    <a:pt x="1134" y="12411"/>
                    <a:pt x="934" y="13179"/>
                  </a:cubicBezTo>
                  <a:cubicBezTo>
                    <a:pt x="934" y="13245"/>
                    <a:pt x="867" y="13345"/>
                    <a:pt x="867" y="13412"/>
                  </a:cubicBezTo>
                  <a:cubicBezTo>
                    <a:pt x="634" y="14880"/>
                    <a:pt x="334" y="16381"/>
                    <a:pt x="100" y="17849"/>
                  </a:cubicBezTo>
                  <a:cubicBezTo>
                    <a:pt x="33" y="18216"/>
                    <a:pt x="0" y="18649"/>
                    <a:pt x="0" y="19016"/>
                  </a:cubicBezTo>
                  <a:cubicBezTo>
                    <a:pt x="0" y="19583"/>
                    <a:pt x="300" y="20050"/>
                    <a:pt x="834" y="20217"/>
                  </a:cubicBezTo>
                  <a:cubicBezTo>
                    <a:pt x="1301" y="20350"/>
                    <a:pt x="1801" y="20484"/>
                    <a:pt x="2302" y="20517"/>
                  </a:cubicBezTo>
                  <a:cubicBezTo>
                    <a:pt x="2652" y="20534"/>
                    <a:pt x="2994" y="20542"/>
                    <a:pt x="3336" y="20542"/>
                  </a:cubicBezTo>
                  <a:cubicBezTo>
                    <a:pt x="3678" y="20542"/>
                    <a:pt x="4020" y="20534"/>
                    <a:pt x="4370" y="20517"/>
                  </a:cubicBezTo>
                  <a:cubicBezTo>
                    <a:pt x="6605" y="20417"/>
                    <a:pt x="8573" y="19683"/>
                    <a:pt x="10308" y="18349"/>
                  </a:cubicBezTo>
                  <a:cubicBezTo>
                    <a:pt x="12676" y="16481"/>
                    <a:pt x="14077" y="14046"/>
                    <a:pt x="14410" y="11010"/>
                  </a:cubicBezTo>
                  <a:cubicBezTo>
                    <a:pt x="14711" y="8475"/>
                    <a:pt x="13643" y="6641"/>
                    <a:pt x="11542" y="5340"/>
                  </a:cubicBezTo>
                  <a:cubicBezTo>
                    <a:pt x="10674" y="4806"/>
                    <a:pt x="9707" y="4406"/>
                    <a:pt x="8706" y="4172"/>
                  </a:cubicBezTo>
                  <a:cubicBezTo>
                    <a:pt x="7973" y="3972"/>
                    <a:pt x="7139" y="3905"/>
                    <a:pt x="6338" y="3905"/>
                  </a:cubicBezTo>
                  <a:cubicBezTo>
                    <a:pt x="6212" y="3905"/>
                    <a:pt x="6094" y="3935"/>
                    <a:pt x="5980" y="3935"/>
                  </a:cubicBezTo>
                  <a:cubicBezTo>
                    <a:pt x="5851" y="3935"/>
                    <a:pt x="5728" y="3898"/>
                    <a:pt x="5604" y="3739"/>
                  </a:cubicBezTo>
                  <a:cubicBezTo>
                    <a:pt x="5704" y="3672"/>
                    <a:pt x="5804" y="3538"/>
                    <a:pt x="5938" y="3538"/>
                  </a:cubicBezTo>
                  <a:cubicBezTo>
                    <a:pt x="6182" y="3538"/>
                    <a:pt x="6442" y="3524"/>
                    <a:pt x="6706" y="3524"/>
                  </a:cubicBezTo>
                  <a:cubicBezTo>
                    <a:pt x="6838" y="3524"/>
                    <a:pt x="6972" y="3527"/>
                    <a:pt x="7105" y="3538"/>
                  </a:cubicBezTo>
                  <a:cubicBezTo>
                    <a:pt x="8339" y="3705"/>
                    <a:pt x="9640" y="3905"/>
                    <a:pt x="10875" y="4072"/>
                  </a:cubicBezTo>
                  <a:cubicBezTo>
                    <a:pt x="11208" y="4139"/>
                    <a:pt x="11542" y="4206"/>
                    <a:pt x="11875" y="4239"/>
                  </a:cubicBezTo>
                  <a:cubicBezTo>
                    <a:pt x="11937" y="4248"/>
                    <a:pt x="11994" y="4253"/>
                    <a:pt x="12047" y="4253"/>
                  </a:cubicBezTo>
                  <a:cubicBezTo>
                    <a:pt x="12365" y="4253"/>
                    <a:pt x="12528" y="4082"/>
                    <a:pt x="12643" y="3739"/>
                  </a:cubicBezTo>
                  <a:cubicBezTo>
                    <a:pt x="12709" y="3538"/>
                    <a:pt x="12709" y="3305"/>
                    <a:pt x="12776" y="3071"/>
                  </a:cubicBezTo>
                  <a:cubicBezTo>
                    <a:pt x="12809" y="2705"/>
                    <a:pt x="12843" y="2371"/>
                    <a:pt x="12876" y="2004"/>
                  </a:cubicBezTo>
                  <a:cubicBezTo>
                    <a:pt x="12943" y="1537"/>
                    <a:pt x="12976" y="1037"/>
                    <a:pt x="12976" y="570"/>
                  </a:cubicBezTo>
                  <a:cubicBezTo>
                    <a:pt x="12976" y="169"/>
                    <a:pt x="12843" y="3"/>
                    <a:pt x="12442" y="3"/>
                  </a:cubicBezTo>
                  <a:lnTo>
                    <a:pt x="10508" y="3"/>
                  </a:lnTo>
                  <a:cubicBezTo>
                    <a:pt x="10137" y="7"/>
                    <a:pt x="9765" y="8"/>
                    <a:pt x="9393" y="8"/>
                  </a:cubicBezTo>
                  <a:cubicBezTo>
                    <a:pt x="8557" y="8"/>
                    <a:pt x="7718" y="1"/>
                    <a:pt x="687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2" name="Google Shape;1942;p43"/>
            <p:cNvSpPr/>
            <p:nvPr/>
          </p:nvSpPr>
          <p:spPr>
            <a:xfrm>
              <a:off x="2933823" y="2399112"/>
              <a:ext cx="518570" cy="925303"/>
            </a:xfrm>
            <a:custGeom>
              <a:avLst/>
              <a:gdLst/>
              <a:ahLst/>
              <a:cxnLst/>
              <a:rect l="l" t="t" r="r" b="b"/>
              <a:pathLst>
                <a:path w="12844" h="22918" extrusionOk="0">
                  <a:moveTo>
                    <a:pt x="8619" y="0"/>
                  </a:moveTo>
                  <a:cubicBezTo>
                    <a:pt x="8582" y="0"/>
                    <a:pt x="8544" y="0"/>
                    <a:pt x="8507" y="1"/>
                  </a:cubicBezTo>
                  <a:cubicBezTo>
                    <a:pt x="8006" y="1"/>
                    <a:pt x="7473" y="135"/>
                    <a:pt x="6972" y="268"/>
                  </a:cubicBezTo>
                  <a:cubicBezTo>
                    <a:pt x="4504" y="969"/>
                    <a:pt x="2469" y="2370"/>
                    <a:pt x="735" y="4204"/>
                  </a:cubicBezTo>
                  <a:cubicBezTo>
                    <a:pt x="501" y="4438"/>
                    <a:pt x="468" y="4671"/>
                    <a:pt x="468" y="4971"/>
                  </a:cubicBezTo>
                  <a:cubicBezTo>
                    <a:pt x="468" y="6039"/>
                    <a:pt x="434" y="7140"/>
                    <a:pt x="401" y="8207"/>
                  </a:cubicBezTo>
                  <a:lnTo>
                    <a:pt x="401" y="8808"/>
                  </a:lnTo>
                  <a:cubicBezTo>
                    <a:pt x="434" y="8941"/>
                    <a:pt x="468" y="9008"/>
                    <a:pt x="501" y="9141"/>
                  </a:cubicBezTo>
                  <a:cubicBezTo>
                    <a:pt x="901" y="8941"/>
                    <a:pt x="1035" y="8607"/>
                    <a:pt x="1302" y="8341"/>
                  </a:cubicBezTo>
                  <a:cubicBezTo>
                    <a:pt x="2102" y="7473"/>
                    <a:pt x="2969" y="6673"/>
                    <a:pt x="4004" y="6039"/>
                  </a:cubicBezTo>
                  <a:cubicBezTo>
                    <a:pt x="4504" y="5772"/>
                    <a:pt x="5004" y="5505"/>
                    <a:pt x="5571" y="5438"/>
                  </a:cubicBezTo>
                  <a:cubicBezTo>
                    <a:pt x="5791" y="5402"/>
                    <a:pt x="6021" y="5375"/>
                    <a:pt x="6249" y="5375"/>
                  </a:cubicBezTo>
                  <a:cubicBezTo>
                    <a:pt x="6437" y="5375"/>
                    <a:pt x="6625" y="5393"/>
                    <a:pt x="6806" y="5438"/>
                  </a:cubicBezTo>
                  <a:cubicBezTo>
                    <a:pt x="7740" y="5605"/>
                    <a:pt x="8140" y="6172"/>
                    <a:pt x="8106" y="7106"/>
                  </a:cubicBezTo>
                  <a:cubicBezTo>
                    <a:pt x="8106" y="7440"/>
                    <a:pt x="8006" y="7773"/>
                    <a:pt x="7940" y="8107"/>
                  </a:cubicBezTo>
                  <a:cubicBezTo>
                    <a:pt x="7806" y="8507"/>
                    <a:pt x="7639" y="8874"/>
                    <a:pt x="7439" y="9275"/>
                  </a:cubicBezTo>
                  <a:cubicBezTo>
                    <a:pt x="6739" y="10542"/>
                    <a:pt x="5771" y="11543"/>
                    <a:pt x="4571" y="12343"/>
                  </a:cubicBezTo>
                  <a:cubicBezTo>
                    <a:pt x="3436" y="13144"/>
                    <a:pt x="2169" y="13644"/>
                    <a:pt x="935" y="14045"/>
                  </a:cubicBezTo>
                  <a:cubicBezTo>
                    <a:pt x="634" y="14178"/>
                    <a:pt x="268" y="14211"/>
                    <a:pt x="1" y="14512"/>
                  </a:cubicBezTo>
                  <a:lnTo>
                    <a:pt x="1" y="15379"/>
                  </a:lnTo>
                  <a:cubicBezTo>
                    <a:pt x="134" y="17047"/>
                    <a:pt x="234" y="18681"/>
                    <a:pt x="334" y="20316"/>
                  </a:cubicBezTo>
                  <a:cubicBezTo>
                    <a:pt x="401" y="20816"/>
                    <a:pt x="434" y="21316"/>
                    <a:pt x="501" y="21817"/>
                  </a:cubicBezTo>
                  <a:cubicBezTo>
                    <a:pt x="568" y="22017"/>
                    <a:pt x="601" y="22250"/>
                    <a:pt x="668" y="22451"/>
                  </a:cubicBezTo>
                  <a:cubicBezTo>
                    <a:pt x="801" y="22751"/>
                    <a:pt x="1068" y="22918"/>
                    <a:pt x="1402" y="22918"/>
                  </a:cubicBezTo>
                  <a:cubicBezTo>
                    <a:pt x="1669" y="22918"/>
                    <a:pt x="2002" y="22918"/>
                    <a:pt x="2302" y="22851"/>
                  </a:cubicBezTo>
                  <a:cubicBezTo>
                    <a:pt x="3803" y="22684"/>
                    <a:pt x="5271" y="22517"/>
                    <a:pt x="6772" y="22351"/>
                  </a:cubicBezTo>
                  <a:cubicBezTo>
                    <a:pt x="7506" y="22284"/>
                    <a:pt x="8240" y="22250"/>
                    <a:pt x="8940" y="22117"/>
                  </a:cubicBezTo>
                  <a:cubicBezTo>
                    <a:pt x="9574" y="22017"/>
                    <a:pt x="10141" y="21917"/>
                    <a:pt x="10742" y="21750"/>
                  </a:cubicBezTo>
                  <a:cubicBezTo>
                    <a:pt x="11576" y="21450"/>
                    <a:pt x="11776" y="21150"/>
                    <a:pt x="11776" y="20316"/>
                  </a:cubicBezTo>
                  <a:cubicBezTo>
                    <a:pt x="11776" y="19148"/>
                    <a:pt x="11776" y="17981"/>
                    <a:pt x="11742" y="16813"/>
                  </a:cubicBezTo>
                  <a:cubicBezTo>
                    <a:pt x="11742" y="16580"/>
                    <a:pt x="11742" y="16280"/>
                    <a:pt x="11509" y="15946"/>
                  </a:cubicBezTo>
                  <a:cubicBezTo>
                    <a:pt x="11448" y="15958"/>
                    <a:pt x="11387" y="15966"/>
                    <a:pt x="11324" y="15966"/>
                  </a:cubicBezTo>
                  <a:cubicBezTo>
                    <a:pt x="11216" y="15966"/>
                    <a:pt x="11102" y="15943"/>
                    <a:pt x="10975" y="15879"/>
                  </a:cubicBezTo>
                  <a:cubicBezTo>
                    <a:pt x="10108" y="16146"/>
                    <a:pt x="9274" y="16446"/>
                    <a:pt x="8440" y="16713"/>
                  </a:cubicBezTo>
                  <a:cubicBezTo>
                    <a:pt x="7973" y="16880"/>
                    <a:pt x="7573" y="17047"/>
                    <a:pt x="7106" y="17180"/>
                  </a:cubicBezTo>
                  <a:cubicBezTo>
                    <a:pt x="6939" y="17214"/>
                    <a:pt x="6772" y="17280"/>
                    <a:pt x="6605" y="17280"/>
                  </a:cubicBezTo>
                  <a:cubicBezTo>
                    <a:pt x="6305" y="17280"/>
                    <a:pt x="6105" y="16980"/>
                    <a:pt x="6172" y="16680"/>
                  </a:cubicBezTo>
                  <a:cubicBezTo>
                    <a:pt x="6205" y="16480"/>
                    <a:pt x="6339" y="16280"/>
                    <a:pt x="6472" y="16113"/>
                  </a:cubicBezTo>
                  <a:cubicBezTo>
                    <a:pt x="6872" y="15479"/>
                    <a:pt x="7306" y="14879"/>
                    <a:pt x="7773" y="14345"/>
                  </a:cubicBezTo>
                  <a:cubicBezTo>
                    <a:pt x="8940" y="12844"/>
                    <a:pt x="9974" y="11309"/>
                    <a:pt x="10975" y="9675"/>
                  </a:cubicBezTo>
                  <a:cubicBezTo>
                    <a:pt x="11509" y="8774"/>
                    <a:pt x="12009" y="7807"/>
                    <a:pt x="12343" y="6773"/>
                  </a:cubicBezTo>
                  <a:cubicBezTo>
                    <a:pt x="12843" y="5272"/>
                    <a:pt x="12776" y="3771"/>
                    <a:pt x="12143" y="2303"/>
                  </a:cubicBezTo>
                  <a:cubicBezTo>
                    <a:pt x="11490" y="736"/>
                    <a:pt x="10295" y="0"/>
                    <a:pt x="8619" y="0"/>
                  </a:cubicBezTo>
                  <a:close/>
                </a:path>
              </a:pathLst>
            </a:custGeom>
            <a:solidFill>
              <a:srgbClr val="EE25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3" name="Google Shape;1943;p43"/>
            <p:cNvSpPr/>
            <p:nvPr/>
          </p:nvSpPr>
          <p:spPr>
            <a:xfrm>
              <a:off x="3531801" y="2481313"/>
              <a:ext cx="533347" cy="776160"/>
            </a:xfrm>
            <a:custGeom>
              <a:avLst/>
              <a:gdLst/>
              <a:ahLst/>
              <a:cxnLst/>
              <a:rect l="l" t="t" r="r" b="b"/>
              <a:pathLst>
                <a:path w="13210" h="19224" extrusionOk="0">
                  <a:moveTo>
                    <a:pt x="11542" y="0"/>
                  </a:moveTo>
                  <a:cubicBezTo>
                    <a:pt x="10141" y="67"/>
                    <a:pt x="8807" y="100"/>
                    <a:pt x="7439" y="100"/>
                  </a:cubicBezTo>
                  <a:lnTo>
                    <a:pt x="2435" y="100"/>
                  </a:lnTo>
                  <a:cubicBezTo>
                    <a:pt x="2202" y="100"/>
                    <a:pt x="2002" y="133"/>
                    <a:pt x="1735" y="133"/>
                  </a:cubicBezTo>
                  <a:cubicBezTo>
                    <a:pt x="1701" y="300"/>
                    <a:pt x="1668" y="434"/>
                    <a:pt x="1635" y="567"/>
                  </a:cubicBezTo>
                  <a:cubicBezTo>
                    <a:pt x="1368" y="1468"/>
                    <a:pt x="1168" y="2402"/>
                    <a:pt x="901" y="3302"/>
                  </a:cubicBezTo>
                  <a:cubicBezTo>
                    <a:pt x="767" y="3970"/>
                    <a:pt x="534" y="4603"/>
                    <a:pt x="334" y="5237"/>
                  </a:cubicBezTo>
                  <a:cubicBezTo>
                    <a:pt x="267" y="5537"/>
                    <a:pt x="167" y="5804"/>
                    <a:pt x="267" y="6138"/>
                  </a:cubicBezTo>
                  <a:cubicBezTo>
                    <a:pt x="388" y="6214"/>
                    <a:pt x="517" y="6234"/>
                    <a:pt x="649" y="6234"/>
                  </a:cubicBezTo>
                  <a:cubicBezTo>
                    <a:pt x="807" y="6234"/>
                    <a:pt x="971" y="6204"/>
                    <a:pt x="1134" y="6204"/>
                  </a:cubicBezTo>
                  <a:cubicBezTo>
                    <a:pt x="2150" y="6055"/>
                    <a:pt x="3193" y="5932"/>
                    <a:pt x="4190" y="5932"/>
                  </a:cubicBezTo>
                  <a:cubicBezTo>
                    <a:pt x="4306" y="5932"/>
                    <a:pt x="4422" y="5934"/>
                    <a:pt x="4537" y="5938"/>
                  </a:cubicBezTo>
                  <a:cubicBezTo>
                    <a:pt x="5271" y="5938"/>
                    <a:pt x="5971" y="6038"/>
                    <a:pt x="6672" y="6238"/>
                  </a:cubicBezTo>
                  <a:cubicBezTo>
                    <a:pt x="7205" y="6405"/>
                    <a:pt x="7706" y="6638"/>
                    <a:pt x="8139" y="7038"/>
                  </a:cubicBezTo>
                  <a:cubicBezTo>
                    <a:pt x="9107" y="7906"/>
                    <a:pt x="9207" y="9107"/>
                    <a:pt x="8440" y="10141"/>
                  </a:cubicBezTo>
                  <a:cubicBezTo>
                    <a:pt x="8139" y="10541"/>
                    <a:pt x="7806" y="10874"/>
                    <a:pt x="7372" y="11075"/>
                  </a:cubicBezTo>
                  <a:cubicBezTo>
                    <a:pt x="6805" y="11375"/>
                    <a:pt x="6205" y="11642"/>
                    <a:pt x="5638" y="11875"/>
                  </a:cubicBezTo>
                  <a:cubicBezTo>
                    <a:pt x="4678" y="12204"/>
                    <a:pt x="3652" y="12285"/>
                    <a:pt x="2650" y="12285"/>
                  </a:cubicBezTo>
                  <a:cubicBezTo>
                    <a:pt x="2432" y="12285"/>
                    <a:pt x="2216" y="12281"/>
                    <a:pt x="2002" y="12275"/>
                  </a:cubicBezTo>
                  <a:cubicBezTo>
                    <a:pt x="1868" y="12275"/>
                    <a:pt x="1748" y="12262"/>
                    <a:pt x="1626" y="12262"/>
                  </a:cubicBezTo>
                  <a:cubicBezTo>
                    <a:pt x="1474" y="12262"/>
                    <a:pt x="1320" y="12283"/>
                    <a:pt x="1134" y="12376"/>
                  </a:cubicBezTo>
                  <a:cubicBezTo>
                    <a:pt x="1101" y="12509"/>
                    <a:pt x="1001" y="12742"/>
                    <a:pt x="968" y="12943"/>
                  </a:cubicBezTo>
                  <a:lnTo>
                    <a:pt x="467" y="15578"/>
                  </a:lnTo>
                  <a:cubicBezTo>
                    <a:pt x="334" y="16412"/>
                    <a:pt x="167" y="17179"/>
                    <a:pt x="100" y="18013"/>
                  </a:cubicBezTo>
                  <a:cubicBezTo>
                    <a:pt x="0" y="18647"/>
                    <a:pt x="167" y="18847"/>
                    <a:pt x="801" y="19014"/>
                  </a:cubicBezTo>
                  <a:cubicBezTo>
                    <a:pt x="968" y="19080"/>
                    <a:pt x="1134" y="19114"/>
                    <a:pt x="1301" y="19114"/>
                  </a:cubicBezTo>
                  <a:cubicBezTo>
                    <a:pt x="1882" y="19183"/>
                    <a:pt x="2468" y="19223"/>
                    <a:pt x="3052" y="19223"/>
                  </a:cubicBezTo>
                  <a:cubicBezTo>
                    <a:pt x="3879" y="19223"/>
                    <a:pt x="4703" y="19142"/>
                    <a:pt x="5504" y="18947"/>
                  </a:cubicBezTo>
                  <a:cubicBezTo>
                    <a:pt x="8873" y="18113"/>
                    <a:pt x="11208" y="15978"/>
                    <a:pt x="12543" y="12776"/>
                  </a:cubicBezTo>
                  <a:cubicBezTo>
                    <a:pt x="12943" y="11842"/>
                    <a:pt x="13143" y="10841"/>
                    <a:pt x="13176" y="9840"/>
                  </a:cubicBezTo>
                  <a:cubicBezTo>
                    <a:pt x="13210" y="8840"/>
                    <a:pt x="13043" y="7906"/>
                    <a:pt x="12476" y="7072"/>
                  </a:cubicBezTo>
                  <a:cubicBezTo>
                    <a:pt x="11875" y="6171"/>
                    <a:pt x="11142" y="5471"/>
                    <a:pt x="10141" y="5004"/>
                  </a:cubicBezTo>
                  <a:cubicBezTo>
                    <a:pt x="8842" y="4384"/>
                    <a:pt x="7517" y="3947"/>
                    <a:pt x="6097" y="3947"/>
                  </a:cubicBezTo>
                  <a:cubicBezTo>
                    <a:pt x="5912" y="3947"/>
                    <a:pt x="5726" y="3954"/>
                    <a:pt x="5538" y="3970"/>
                  </a:cubicBezTo>
                  <a:cubicBezTo>
                    <a:pt x="5304" y="3970"/>
                    <a:pt x="5037" y="3970"/>
                    <a:pt x="4804" y="3936"/>
                  </a:cubicBezTo>
                  <a:cubicBezTo>
                    <a:pt x="4437" y="3903"/>
                    <a:pt x="4270" y="3669"/>
                    <a:pt x="4270" y="3302"/>
                  </a:cubicBezTo>
                  <a:cubicBezTo>
                    <a:pt x="4270" y="2735"/>
                    <a:pt x="4503" y="2335"/>
                    <a:pt x="5104" y="2268"/>
                  </a:cubicBezTo>
                  <a:cubicBezTo>
                    <a:pt x="5428" y="2248"/>
                    <a:pt x="5765" y="2215"/>
                    <a:pt x="6106" y="2215"/>
                  </a:cubicBezTo>
                  <a:cubicBezTo>
                    <a:pt x="6327" y="2215"/>
                    <a:pt x="6549" y="2229"/>
                    <a:pt x="6772" y="2268"/>
                  </a:cubicBezTo>
                  <a:cubicBezTo>
                    <a:pt x="8006" y="2402"/>
                    <a:pt x="9207" y="2602"/>
                    <a:pt x="10474" y="2802"/>
                  </a:cubicBezTo>
                  <a:cubicBezTo>
                    <a:pt x="10678" y="2825"/>
                    <a:pt x="10852" y="2894"/>
                    <a:pt x="11036" y="2894"/>
                  </a:cubicBezTo>
                  <a:cubicBezTo>
                    <a:pt x="11123" y="2894"/>
                    <a:pt x="11212" y="2878"/>
                    <a:pt x="11308" y="2835"/>
                  </a:cubicBezTo>
                  <a:cubicBezTo>
                    <a:pt x="11342" y="2802"/>
                    <a:pt x="11375" y="2735"/>
                    <a:pt x="11375" y="2635"/>
                  </a:cubicBezTo>
                  <a:cubicBezTo>
                    <a:pt x="11475" y="1901"/>
                    <a:pt x="11542" y="1168"/>
                    <a:pt x="11609" y="467"/>
                  </a:cubicBezTo>
                  <a:cubicBezTo>
                    <a:pt x="11642" y="300"/>
                    <a:pt x="11542" y="133"/>
                    <a:pt x="11542" y="0"/>
                  </a:cubicBezTo>
                  <a:close/>
                </a:path>
              </a:pathLst>
            </a:custGeom>
            <a:solidFill>
              <a:srgbClr val="EE25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44" name="Google Shape;1944;p43"/>
          <p:cNvGrpSpPr/>
          <p:nvPr/>
        </p:nvGrpSpPr>
        <p:grpSpPr>
          <a:xfrm>
            <a:off x="6897675" y="1185098"/>
            <a:ext cx="1789553" cy="1662450"/>
            <a:chOff x="7050075" y="1870898"/>
            <a:chExt cx="1789553" cy="1662450"/>
          </a:xfrm>
        </p:grpSpPr>
        <p:sp>
          <p:nvSpPr>
            <p:cNvPr id="1945" name="Google Shape;1945;p43"/>
            <p:cNvSpPr/>
            <p:nvPr/>
          </p:nvSpPr>
          <p:spPr>
            <a:xfrm rot="228215">
              <a:off x="7099720" y="1925251"/>
              <a:ext cx="1690263" cy="1553743"/>
            </a:xfrm>
            <a:custGeom>
              <a:avLst/>
              <a:gdLst/>
              <a:ahLst/>
              <a:cxnLst/>
              <a:rect l="l" t="t" r="r" b="b"/>
              <a:pathLst>
                <a:path w="186101" h="136894" extrusionOk="0">
                  <a:moveTo>
                    <a:pt x="138920" y="0"/>
                  </a:moveTo>
                  <a:cubicBezTo>
                    <a:pt x="136918" y="0"/>
                    <a:pt x="134927" y="199"/>
                    <a:pt x="132962" y="618"/>
                  </a:cubicBezTo>
                  <a:cubicBezTo>
                    <a:pt x="111147" y="5306"/>
                    <a:pt x="103743" y="8923"/>
                    <a:pt x="87241" y="8923"/>
                  </a:cubicBezTo>
                  <a:cubicBezTo>
                    <a:pt x="83783" y="8923"/>
                    <a:pt x="79927" y="8764"/>
                    <a:pt x="75454" y="8423"/>
                  </a:cubicBezTo>
                  <a:cubicBezTo>
                    <a:pt x="73798" y="8295"/>
                    <a:pt x="72145" y="8234"/>
                    <a:pt x="70494" y="8234"/>
                  </a:cubicBezTo>
                  <a:cubicBezTo>
                    <a:pt x="59683" y="8234"/>
                    <a:pt x="49013" y="10846"/>
                    <a:pt x="38595" y="14261"/>
                  </a:cubicBezTo>
                  <a:cubicBezTo>
                    <a:pt x="25886" y="18431"/>
                    <a:pt x="13810" y="26003"/>
                    <a:pt x="6572" y="37344"/>
                  </a:cubicBezTo>
                  <a:cubicBezTo>
                    <a:pt x="4604" y="40480"/>
                    <a:pt x="3003" y="43915"/>
                    <a:pt x="2702" y="47585"/>
                  </a:cubicBezTo>
                  <a:cubicBezTo>
                    <a:pt x="2235" y="53089"/>
                    <a:pt x="4737" y="58359"/>
                    <a:pt x="5371" y="63863"/>
                  </a:cubicBezTo>
                  <a:cubicBezTo>
                    <a:pt x="6272" y="71769"/>
                    <a:pt x="3370" y="79374"/>
                    <a:pt x="1668" y="86946"/>
                  </a:cubicBezTo>
                  <a:cubicBezTo>
                    <a:pt x="1" y="94318"/>
                    <a:pt x="267" y="101056"/>
                    <a:pt x="2502" y="108295"/>
                  </a:cubicBezTo>
                  <a:cubicBezTo>
                    <a:pt x="5271" y="117301"/>
                    <a:pt x="11575" y="125707"/>
                    <a:pt x="20549" y="130878"/>
                  </a:cubicBezTo>
                  <a:cubicBezTo>
                    <a:pt x="27889" y="135090"/>
                    <a:pt x="36465" y="136893"/>
                    <a:pt x="45170" y="136893"/>
                  </a:cubicBezTo>
                  <a:cubicBezTo>
                    <a:pt x="53079" y="136893"/>
                    <a:pt x="61094" y="135404"/>
                    <a:pt x="68383" y="132879"/>
                  </a:cubicBezTo>
                  <a:cubicBezTo>
                    <a:pt x="74754" y="130678"/>
                    <a:pt x="80958" y="127709"/>
                    <a:pt x="87830" y="127008"/>
                  </a:cubicBezTo>
                  <a:cubicBezTo>
                    <a:pt x="88901" y="126901"/>
                    <a:pt x="89962" y="126851"/>
                    <a:pt x="91016" y="126851"/>
                  </a:cubicBezTo>
                  <a:cubicBezTo>
                    <a:pt x="98134" y="126851"/>
                    <a:pt x="104890" y="129101"/>
                    <a:pt x="111747" y="130844"/>
                  </a:cubicBezTo>
                  <a:cubicBezTo>
                    <a:pt x="119919" y="132979"/>
                    <a:pt x="128325" y="134514"/>
                    <a:pt x="136798" y="134647"/>
                  </a:cubicBezTo>
                  <a:cubicBezTo>
                    <a:pt x="137049" y="134650"/>
                    <a:pt x="137300" y="134651"/>
                    <a:pt x="137551" y="134651"/>
                  </a:cubicBezTo>
                  <a:cubicBezTo>
                    <a:pt x="146744" y="134651"/>
                    <a:pt x="155995" y="132851"/>
                    <a:pt x="163951" y="128142"/>
                  </a:cubicBezTo>
                  <a:cubicBezTo>
                    <a:pt x="173991" y="122171"/>
                    <a:pt x="182097" y="111164"/>
                    <a:pt x="180796" y="98688"/>
                  </a:cubicBezTo>
                  <a:cubicBezTo>
                    <a:pt x="180163" y="92617"/>
                    <a:pt x="179862" y="86880"/>
                    <a:pt x="178628" y="80775"/>
                  </a:cubicBezTo>
                  <a:cubicBezTo>
                    <a:pt x="176593" y="70668"/>
                    <a:pt x="182464" y="63429"/>
                    <a:pt x="184432" y="53956"/>
                  </a:cubicBezTo>
                  <a:cubicBezTo>
                    <a:pt x="186100" y="45917"/>
                    <a:pt x="185133" y="37311"/>
                    <a:pt x="181697" y="29839"/>
                  </a:cubicBezTo>
                  <a:cubicBezTo>
                    <a:pt x="180930" y="28171"/>
                    <a:pt x="180029" y="26570"/>
                    <a:pt x="179028" y="25002"/>
                  </a:cubicBezTo>
                  <a:cubicBezTo>
                    <a:pt x="170234" y="11692"/>
                    <a:pt x="154284" y="0"/>
                    <a:pt x="138920" y="0"/>
                  </a:cubicBezTo>
                  <a:close/>
                </a:path>
              </a:pathLst>
            </a:custGeom>
            <a:solidFill>
              <a:schemeClr val="accent6"/>
            </a:solidFill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6" name="Google Shape;1946;p43"/>
            <p:cNvSpPr/>
            <p:nvPr/>
          </p:nvSpPr>
          <p:spPr>
            <a:xfrm rot="11065">
              <a:off x="7357032" y="2387054"/>
              <a:ext cx="1087651" cy="1006921"/>
            </a:xfrm>
            <a:custGeom>
              <a:avLst/>
              <a:gdLst/>
              <a:ahLst/>
              <a:cxnLst/>
              <a:rect l="l" t="t" r="r" b="b"/>
              <a:pathLst>
                <a:path w="26420" h="24459" extrusionOk="0">
                  <a:moveTo>
                    <a:pt x="568" y="1"/>
                  </a:moveTo>
                  <a:cubicBezTo>
                    <a:pt x="535" y="301"/>
                    <a:pt x="501" y="534"/>
                    <a:pt x="501" y="801"/>
                  </a:cubicBezTo>
                  <a:cubicBezTo>
                    <a:pt x="435" y="1335"/>
                    <a:pt x="435" y="1902"/>
                    <a:pt x="401" y="2469"/>
                  </a:cubicBezTo>
                  <a:cubicBezTo>
                    <a:pt x="168" y="5305"/>
                    <a:pt x="34" y="8173"/>
                    <a:pt x="68" y="11042"/>
                  </a:cubicBezTo>
                  <a:cubicBezTo>
                    <a:pt x="134" y="13410"/>
                    <a:pt x="168" y="15845"/>
                    <a:pt x="168" y="18214"/>
                  </a:cubicBezTo>
                  <a:cubicBezTo>
                    <a:pt x="168" y="19715"/>
                    <a:pt x="168" y="21216"/>
                    <a:pt x="1" y="22717"/>
                  </a:cubicBezTo>
                  <a:lnTo>
                    <a:pt x="1" y="23217"/>
                  </a:lnTo>
                  <a:cubicBezTo>
                    <a:pt x="668" y="23217"/>
                    <a:pt x="1235" y="23217"/>
                    <a:pt x="1869" y="23251"/>
                  </a:cubicBezTo>
                  <a:cubicBezTo>
                    <a:pt x="3237" y="23384"/>
                    <a:pt x="4638" y="23518"/>
                    <a:pt x="6039" y="23651"/>
                  </a:cubicBezTo>
                  <a:cubicBezTo>
                    <a:pt x="8607" y="23851"/>
                    <a:pt x="11242" y="24085"/>
                    <a:pt x="13844" y="24251"/>
                  </a:cubicBezTo>
                  <a:cubicBezTo>
                    <a:pt x="15585" y="24372"/>
                    <a:pt x="17343" y="24458"/>
                    <a:pt x="19093" y="24458"/>
                  </a:cubicBezTo>
                  <a:cubicBezTo>
                    <a:pt x="19758" y="24458"/>
                    <a:pt x="20422" y="24446"/>
                    <a:pt x="21083" y="24418"/>
                  </a:cubicBezTo>
                  <a:cubicBezTo>
                    <a:pt x="21249" y="24418"/>
                    <a:pt x="21450" y="24385"/>
                    <a:pt x="21716" y="24351"/>
                  </a:cubicBezTo>
                  <a:cubicBezTo>
                    <a:pt x="22217" y="20582"/>
                    <a:pt x="23051" y="16980"/>
                    <a:pt x="23885" y="13310"/>
                  </a:cubicBezTo>
                  <a:cubicBezTo>
                    <a:pt x="24685" y="9674"/>
                    <a:pt x="25452" y="6005"/>
                    <a:pt x="26420" y="2336"/>
                  </a:cubicBezTo>
                  <a:cubicBezTo>
                    <a:pt x="25186" y="2202"/>
                    <a:pt x="24051" y="2069"/>
                    <a:pt x="22917" y="1969"/>
                  </a:cubicBezTo>
                  <a:cubicBezTo>
                    <a:pt x="20516" y="1702"/>
                    <a:pt x="18047" y="1468"/>
                    <a:pt x="15645" y="1202"/>
                  </a:cubicBezTo>
                  <a:cubicBezTo>
                    <a:pt x="13377" y="1001"/>
                    <a:pt x="11176" y="801"/>
                    <a:pt x="8907" y="635"/>
                  </a:cubicBezTo>
                  <a:cubicBezTo>
                    <a:pt x="6172" y="401"/>
                    <a:pt x="3403" y="334"/>
                    <a:pt x="56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47" name="Google Shape;1947;p43"/>
            <p:cNvGrpSpPr/>
            <p:nvPr/>
          </p:nvGrpSpPr>
          <p:grpSpPr>
            <a:xfrm rot="11346">
              <a:off x="7590804" y="2532185"/>
              <a:ext cx="526130" cy="716861"/>
              <a:chOff x="7591172" y="2535421"/>
              <a:chExt cx="526180" cy="716929"/>
            </a:xfrm>
          </p:grpSpPr>
          <p:sp>
            <p:nvSpPr>
              <p:cNvPr id="1948" name="Google Shape;1948;p43"/>
              <p:cNvSpPr/>
              <p:nvPr/>
            </p:nvSpPr>
            <p:spPr>
              <a:xfrm>
                <a:off x="7591172" y="2535421"/>
                <a:ext cx="526180" cy="716929"/>
              </a:xfrm>
              <a:custGeom>
                <a:avLst/>
                <a:gdLst/>
                <a:ahLst/>
                <a:cxnLst/>
                <a:rect l="l" t="t" r="r" b="b"/>
                <a:pathLst>
                  <a:path w="14278" h="19454" extrusionOk="0">
                    <a:moveTo>
                      <a:pt x="8306" y="553"/>
                    </a:moveTo>
                    <a:cubicBezTo>
                      <a:pt x="9040" y="653"/>
                      <a:pt x="9874" y="1821"/>
                      <a:pt x="9541" y="2588"/>
                    </a:cubicBezTo>
                    <a:cubicBezTo>
                      <a:pt x="9374" y="3021"/>
                      <a:pt x="9207" y="3422"/>
                      <a:pt x="8873" y="3722"/>
                    </a:cubicBezTo>
                    <a:cubicBezTo>
                      <a:pt x="8707" y="3922"/>
                      <a:pt x="8473" y="4089"/>
                      <a:pt x="8273" y="4256"/>
                    </a:cubicBezTo>
                    <a:cubicBezTo>
                      <a:pt x="7506" y="4823"/>
                      <a:pt x="6972" y="5557"/>
                      <a:pt x="6505" y="6357"/>
                    </a:cubicBezTo>
                    <a:cubicBezTo>
                      <a:pt x="6272" y="6858"/>
                      <a:pt x="6038" y="7391"/>
                      <a:pt x="6005" y="7925"/>
                    </a:cubicBezTo>
                    <a:cubicBezTo>
                      <a:pt x="5971" y="8225"/>
                      <a:pt x="6005" y="8525"/>
                      <a:pt x="6038" y="8759"/>
                    </a:cubicBezTo>
                    <a:cubicBezTo>
                      <a:pt x="6112" y="9006"/>
                      <a:pt x="6278" y="9144"/>
                      <a:pt x="6482" y="9144"/>
                    </a:cubicBezTo>
                    <a:cubicBezTo>
                      <a:pt x="6552" y="9144"/>
                      <a:pt x="6628" y="9127"/>
                      <a:pt x="6705" y="9092"/>
                    </a:cubicBezTo>
                    <a:cubicBezTo>
                      <a:pt x="6939" y="9026"/>
                      <a:pt x="7106" y="8892"/>
                      <a:pt x="7306" y="8826"/>
                    </a:cubicBezTo>
                    <a:cubicBezTo>
                      <a:pt x="7673" y="8659"/>
                      <a:pt x="8073" y="8492"/>
                      <a:pt x="8473" y="8359"/>
                    </a:cubicBezTo>
                    <a:cubicBezTo>
                      <a:pt x="8881" y="8232"/>
                      <a:pt x="9269" y="8171"/>
                      <a:pt x="9640" y="8171"/>
                    </a:cubicBezTo>
                    <a:cubicBezTo>
                      <a:pt x="10635" y="8171"/>
                      <a:pt x="11507" y="8606"/>
                      <a:pt x="12309" y="9359"/>
                    </a:cubicBezTo>
                    <a:cubicBezTo>
                      <a:pt x="12976" y="10026"/>
                      <a:pt x="13277" y="10894"/>
                      <a:pt x="13377" y="11828"/>
                    </a:cubicBezTo>
                    <a:cubicBezTo>
                      <a:pt x="13543" y="13062"/>
                      <a:pt x="13310" y="14229"/>
                      <a:pt x="12676" y="15297"/>
                    </a:cubicBezTo>
                    <a:cubicBezTo>
                      <a:pt x="11357" y="17495"/>
                      <a:pt x="9417" y="18747"/>
                      <a:pt x="6857" y="18747"/>
                    </a:cubicBezTo>
                    <a:cubicBezTo>
                      <a:pt x="6698" y="18747"/>
                      <a:pt x="6536" y="18742"/>
                      <a:pt x="6372" y="18733"/>
                    </a:cubicBezTo>
                    <a:cubicBezTo>
                      <a:pt x="4437" y="18666"/>
                      <a:pt x="2969" y="17699"/>
                      <a:pt x="2002" y="15997"/>
                    </a:cubicBezTo>
                    <a:cubicBezTo>
                      <a:pt x="1201" y="14563"/>
                      <a:pt x="934" y="12995"/>
                      <a:pt x="868" y="11494"/>
                    </a:cubicBezTo>
                    <a:cubicBezTo>
                      <a:pt x="934" y="9860"/>
                      <a:pt x="1168" y="8359"/>
                      <a:pt x="1802" y="6858"/>
                    </a:cubicBezTo>
                    <a:cubicBezTo>
                      <a:pt x="2335" y="5690"/>
                      <a:pt x="2969" y="4589"/>
                      <a:pt x="3703" y="3555"/>
                    </a:cubicBezTo>
                    <a:cubicBezTo>
                      <a:pt x="4304" y="2721"/>
                      <a:pt x="5037" y="2054"/>
                      <a:pt x="5838" y="1420"/>
                    </a:cubicBezTo>
                    <a:cubicBezTo>
                      <a:pt x="6472" y="987"/>
                      <a:pt x="7139" y="653"/>
                      <a:pt x="7873" y="553"/>
                    </a:cubicBezTo>
                    <a:close/>
                    <a:moveTo>
                      <a:pt x="8227" y="0"/>
                    </a:moveTo>
                    <a:cubicBezTo>
                      <a:pt x="8121" y="0"/>
                      <a:pt x="8013" y="17"/>
                      <a:pt x="7906" y="53"/>
                    </a:cubicBezTo>
                    <a:cubicBezTo>
                      <a:pt x="7039" y="319"/>
                      <a:pt x="6172" y="553"/>
                      <a:pt x="5404" y="1153"/>
                    </a:cubicBezTo>
                    <a:cubicBezTo>
                      <a:pt x="4537" y="1821"/>
                      <a:pt x="3703" y="2554"/>
                      <a:pt x="3069" y="3488"/>
                    </a:cubicBezTo>
                    <a:cubicBezTo>
                      <a:pt x="2502" y="4356"/>
                      <a:pt x="1969" y="5290"/>
                      <a:pt x="1468" y="6190"/>
                    </a:cubicBezTo>
                    <a:cubicBezTo>
                      <a:pt x="367" y="8325"/>
                      <a:pt x="0" y="10627"/>
                      <a:pt x="334" y="12995"/>
                    </a:cubicBezTo>
                    <a:cubicBezTo>
                      <a:pt x="501" y="14196"/>
                      <a:pt x="834" y="15364"/>
                      <a:pt x="1468" y="16464"/>
                    </a:cubicBezTo>
                    <a:cubicBezTo>
                      <a:pt x="1835" y="17031"/>
                      <a:pt x="2235" y="17565"/>
                      <a:pt x="2802" y="18032"/>
                    </a:cubicBezTo>
                    <a:cubicBezTo>
                      <a:pt x="3998" y="19024"/>
                      <a:pt x="5330" y="19454"/>
                      <a:pt x="6767" y="19454"/>
                    </a:cubicBezTo>
                    <a:cubicBezTo>
                      <a:pt x="7215" y="19454"/>
                      <a:pt x="7673" y="19412"/>
                      <a:pt x="8140" y="19333"/>
                    </a:cubicBezTo>
                    <a:cubicBezTo>
                      <a:pt x="9908" y="19000"/>
                      <a:pt x="11342" y="18066"/>
                      <a:pt x="12509" y="16731"/>
                    </a:cubicBezTo>
                    <a:cubicBezTo>
                      <a:pt x="13710" y="15297"/>
                      <a:pt x="14277" y="13662"/>
                      <a:pt x="14044" y="11794"/>
                    </a:cubicBezTo>
                    <a:cubicBezTo>
                      <a:pt x="13877" y="10660"/>
                      <a:pt x="13510" y="9559"/>
                      <a:pt x="12609" y="8792"/>
                    </a:cubicBezTo>
                    <a:cubicBezTo>
                      <a:pt x="11695" y="8018"/>
                      <a:pt x="10697" y="7590"/>
                      <a:pt x="9606" y="7590"/>
                    </a:cubicBezTo>
                    <a:cubicBezTo>
                      <a:pt x="9145" y="7590"/>
                      <a:pt x="8668" y="7667"/>
                      <a:pt x="8173" y="7825"/>
                    </a:cubicBezTo>
                    <a:cubicBezTo>
                      <a:pt x="7839" y="7958"/>
                      <a:pt x="7506" y="8125"/>
                      <a:pt x="7172" y="8225"/>
                    </a:cubicBezTo>
                    <a:cubicBezTo>
                      <a:pt x="7005" y="8325"/>
                      <a:pt x="6839" y="8392"/>
                      <a:pt x="6505" y="8525"/>
                    </a:cubicBezTo>
                    <a:cubicBezTo>
                      <a:pt x="6538" y="8192"/>
                      <a:pt x="6538" y="8025"/>
                      <a:pt x="6538" y="7858"/>
                    </a:cubicBezTo>
                    <a:cubicBezTo>
                      <a:pt x="6872" y="6724"/>
                      <a:pt x="7539" y="5823"/>
                      <a:pt x="8406" y="5056"/>
                    </a:cubicBezTo>
                    <a:cubicBezTo>
                      <a:pt x="8673" y="4856"/>
                      <a:pt x="8974" y="4656"/>
                      <a:pt x="9207" y="4456"/>
                    </a:cubicBezTo>
                    <a:cubicBezTo>
                      <a:pt x="9741" y="3955"/>
                      <a:pt x="10141" y="3355"/>
                      <a:pt x="10208" y="2655"/>
                    </a:cubicBezTo>
                    <a:cubicBezTo>
                      <a:pt x="10274" y="2354"/>
                      <a:pt x="10274" y="2054"/>
                      <a:pt x="10174" y="1821"/>
                    </a:cubicBezTo>
                    <a:cubicBezTo>
                      <a:pt x="10008" y="1153"/>
                      <a:pt x="9574" y="686"/>
                      <a:pt x="9040" y="319"/>
                    </a:cubicBezTo>
                    <a:cubicBezTo>
                      <a:pt x="8796" y="124"/>
                      <a:pt x="8516" y="0"/>
                      <a:pt x="822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9" name="Google Shape;1949;p43"/>
              <p:cNvSpPr/>
              <p:nvPr/>
            </p:nvSpPr>
            <p:spPr>
              <a:xfrm>
                <a:off x="7623123" y="2560149"/>
                <a:ext cx="468395" cy="670900"/>
              </a:xfrm>
              <a:custGeom>
                <a:avLst/>
                <a:gdLst/>
                <a:ahLst/>
                <a:cxnLst/>
                <a:rect l="l" t="t" r="r" b="b"/>
                <a:pathLst>
                  <a:path w="12710" h="18205" extrusionOk="0">
                    <a:moveTo>
                      <a:pt x="7117" y="10360"/>
                    </a:moveTo>
                    <a:cubicBezTo>
                      <a:pt x="7220" y="10360"/>
                      <a:pt x="7327" y="10371"/>
                      <a:pt x="7439" y="10390"/>
                    </a:cubicBezTo>
                    <a:cubicBezTo>
                      <a:pt x="8607" y="10623"/>
                      <a:pt x="9441" y="11690"/>
                      <a:pt x="9407" y="12958"/>
                    </a:cubicBezTo>
                    <a:cubicBezTo>
                      <a:pt x="9307" y="13959"/>
                      <a:pt x="8940" y="14793"/>
                      <a:pt x="7973" y="15326"/>
                    </a:cubicBezTo>
                    <a:cubicBezTo>
                      <a:pt x="7607" y="15528"/>
                      <a:pt x="7231" y="15659"/>
                      <a:pt x="6855" y="15659"/>
                    </a:cubicBezTo>
                    <a:cubicBezTo>
                      <a:pt x="6547" y="15659"/>
                      <a:pt x="6239" y="15570"/>
                      <a:pt x="5938" y="15360"/>
                    </a:cubicBezTo>
                    <a:cubicBezTo>
                      <a:pt x="5238" y="14893"/>
                      <a:pt x="4804" y="14226"/>
                      <a:pt x="4838" y="13358"/>
                    </a:cubicBezTo>
                    <a:cubicBezTo>
                      <a:pt x="4938" y="12191"/>
                      <a:pt x="5471" y="11290"/>
                      <a:pt x="6372" y="10623"/>
                    </a:cubicBezTo>
                    <a:cubicBezTo>
                      <a:pt x="6612" y="10431"/>
                      <a:pt x="6852" y="10360"/>
                      <a:pt x="7117" y="10360"/>
                    </a:cubicBezTo>
                    <a:close/>
                    <a:moveTo>
                      <a:pt x="7331" y="1"/>
                    </a:moveTo>
                    <a:cubicBezTo>
                      <a:pt x="7232" y="1"/>
                      <a:pt x="7128" y="15"/>
                      <a:pt x="7039" y="15"/>
                    </a:cubicBezTo>
                    <a:cubicBezTo>
                      <a:pt x="6272" y="82"/>
                      <a:pt x="5605" y="449"/>
                      <a:pt x="5004" y="883"/>
                    </a:cubicBezTo>
                    <a:cubicBezTo>
                      <a:pt x="4204" y="1517"/>
                      <a:pt x="3470" y="2217"/>
                      <a:pt x="2869" y="3018"/>
                    </a:cubicBezTo>
                    <a:cubicBezTo>
                      <a:pt x="2136" y="4052"/>
                      <a:pt x="1502" y="5152"/>
                      <a:pt x="968" y="6320"/>
                    </a:cubicBezTo>
                    <a:cubicBezTo>
                      <a:pt x="301" y="7688"/>
                      <a:pt x="67" y="9189"/>
                      <a:pt x="1" y="10823"/>
                    </a:cubicBezTo>
                    <a:cubicBezTo>
                      <a:pt x="67" y="12324"/>
                      <a:pt x="301" y="13892"/>
                      <a:pt x="1168" y="15460"/>
                    </a:cubicBezTo>
                    <a:cubicBezTo>
                      <a:pt x="2136" y="17161"/>
                      <a:pt x="3603" y="18062"/>
                      <a:pt x="5538" y="18195"/>
                    </a:cubicBezTo>
                    <a:cubicBezTo>
                      <a:pt x="5672" y="18201"/>
                      <a:pt x="5805" y="18205"/>
                      <a:pt x="5936" y="18205"/>
                    </a:cubicBezTo>
                    <a:cubicBezTo>
                      <a:pt x="8540" y="18205"/>
                      <a:pt x="10509" y="16949"/>
                      <a:pt x="11843" y="14726"/>
                    </a:cubicBezTo>
                    <a:cubicBezTo>
                      <a:pt x="12510" y="13692"/>
                      <a:pt x="12710" y="12491"/>
                      <a:pt x="12543" y="11290"/>
                    </a:cubicBezTo>
                    <a:cubicBezTo>
                      <a:pt x="12443" y="10356"/>
                      <a:pt x="12143" y="9489"/>
                      <a:pt x="11476" y="8822"/>
                    </a:cubicBezTo>
                    <a:cubicBezTo>
                      <a:pt x="10674" y="8068"/>
                      <a:pt x="9783" y="7634"/>
                      <a:pt x="8792" y="7634"/>
                    </a:cubicBezTo>
                    <a:cubicBezTo>
                      <a:pt x="8422" y="7634"/>
                      <a:pt x="8038" y="7694"/>
                      <a:pt x="7640" y="7821"/>
                    </a:cubicBezTo>
                    <a:cubicBezTo>
                      <a:pt x="7206" y="7954"/>
                      <a:pt x="6839" y="8121"/>
                      <a:pt x="6472" y="8288"/>
                    </a:cubicBezTo>
                    <a:cubicBezTo>
                      <a:pt x="6272" y="8355"/>
                      <a:pt x="6105" y="8488"/>
                      <a:pt x="5872" y="8555"/>
                    </a:cubicBezTo>
                    <a:cubicBezTo>
                      <a:pt x="5813" y="8577"/>
                      <a:pt x="5752" y="8588"/>
                      <a:pt x="5692" y="8588"/>
                    </a:cubicBezTo>
                    <a:cubicBezTo>
                      <a:pt x="5482" y="8588"/>
                      <a:pt x="5282" y="8455"/>
                      <a:pt x="5204" y="8221"/>
                    </a:cubicBezTo>
                    <a:cubicBezTo>
                      <a:pt x="5171" y="7954"/>
                      <a:pt x="5138" y="7688"/>
                      <a:pt x="5171" y="7387"/>
                    </a:cubicBezTo>
                    <a:cubicBezTo>
                      <a:pt x="5238" y="6820"/>
                      <a:pt x="5371" y="6320"/>
                      <a:pt x="5671" y="5820"/>
                    </a:cubicBezTo>
                    <a:cubicBezTo>
                      <a:pt x="6138" y="5019"/>
                      <a:pt x="6672" y="4319"/>
                      <a:pt x="7439" y="3718"/>
                    </a:cubicBezTo>
                    <a:cubicBezTo>
                      <a:pt x="7640" y="3551"/>
                      <a:pt x="7840" y="3351"/>
                      <a:pt x="8040" y="3184"/>
                    </a:cubicBezTo>
                    <a:cubicBezTo>
                      <a:pt x="8373" y="2884"/>
                      <a:pt x="8540" y="2484"/>
                      <a:pt x="8707" y="2050"/>
                    </a:cubicBezTo>
                    <a:cubicBezTo>
                      <a:pt x="9041" y="1316"/>
                      <a:pt x="8207" y="149"/>
                      <a:pt x="7473" y="15"/>
                    </a:cubicBezTo>
                    <a:cubicBezTo>
                      <a:pt x="7428" y="4"/>
                      <a:pt x="7380" y="1"/>
                      <a:pt x="733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0" name="Google Shape;1950;p43"/>
              <p:cNvSpPr/>
              <p:nvPr/>
            </p:nvSpPr>
            <p:spPr>
              <a:xfrm>
                <a:off x="7800163" y="2942089"/>
                <a:ext cx="169669" cy="194655"/>
              </a:xfrm>
              <a:custGeom>
                <a:avLst/>
                <a:gdLst/>
                <a:ahLst/>
                <a:cxnLst/>
                <a:rect l="l" t="t" r="r" b="b"/>
                <a:pathLst>
                  <a:path w="4604" h="5282" extrusionOk="0">
                    <a:moveTo>
                      <a:pt x="2347" y="623"/>
                    </a:moveTo>
                    <a:cubicBezTo>
                      <a:pt x="2429" y="623"/>
                      <a:pt x="2513" y="634"/>
                      <a:pt x="2602" y="659"/>
                    </a:cubicBezTo>
                    <a:cubicBezTo>
                      <a:pt x="3436" y="960"/>
                      <a:pt x="3936" y="1627"/>
                      <a:pt x="3936" y="2461"/>
                    </a:cubicBezTo>
                    <a:cubicBezTo>
                      <a:pt x="3870" y="3295"/>
                      <a:pt x="3603" y="3962"/>
                      <a:pt x="2869" y="4295"/>
                    </a:cubicBezTo>
                    <a:cubicBezTo>
                      <a:pt x="2632" y="4430"/>
                      <a:pt x="2379" y="4493"/>
                      <a:pt x="2131" y="4493"/>
                    </a:cubicBezTo>
                    <a:cubicBezTo>
                      <a:pt x="1402" y="4493"/>
                      <a:pt x="726" y="3950"/>
                      <a:pt x="701" y="3128"/>
                    </a:cubicBezTo>
                    <a:cubicBezTo>
                      <a:pt x="667" y="2127"/>
                      <a:pt x="968" y="1193"/>
                      <a:pt x="1968" y="693"/>
                    </a:cubicBezTo>
                    <a:cubicBezTo>
                      <a:pt x="2092" y="651"/>
                      <a:pt x="2216" y="623"/>
                      <a:pt x="2347" y="623"/>
                    </a:cubicBezTo>
                    <a:close/>
                    <a:moveTo>
                      <a:pt x="2395" y="1"/>
                    </a:moveTo>
                    <a:cubicBezTo>
                      <a:pt x="2123" y="1"/>
                      <a:pt x="1860" y="76"/>
                      <a:pt x="1635" y="226"/>
                    </a:cubicBezTo>
                    <a:cubicBezTo>
                      <a:pt x="701" y="960"/>
                      <a:pt x="167" y="1860"/>
                      <a:pt x="100" y="2994"/>
                    </a:cubicBezTo>
                    <a:cubicBezTo>
                      <a:pt x="0" y="3862"/>
                      <a:pt x="467" y="4529"/>
                      <a:pt x="1168" y="4996"/>
                    </a:cubicBezTo>
                    <a:cubicBezTo>
                      <a:pt x="1474" y="5195"/>
                      <a:pt x="1787" y="5281"/>
                      <a:pt x="2101" y="5281"/>
                    </a:cubicBezTo>
                    <a:cubicBezTo>
                      <a:pt x="2471" y="5281"/>
                      <a:pt x="2841" y="5161"/>
                      <a:pt x="3202" y="4962"/>
                    </a:cubicBezTo>
                    <a:cubicBezTo>
                      <a:pt x="4136" y="4429"/>
                      <a:pt x="4537" y="3595"/>
                      <a:pt x="4603" y="2594"/>
                    </a:cubicBezTo>
                    <a:cubicBezTo>
                      <a:pt x="4603" y="1326"/>
                      <a:pt x="3770" y="259"/>
                      <a:pt x="2669" y="26"/>
                    </a:cubicBezTo>
                    <a:cubicBezTo>
                      <a:pt x="2577" y="9"/>
                      <a:pt x="2485" y="1"/>
                      <a:pt x="239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51" name="Google Shape;1951;p43"/>
            <p:cNvSpPr/>
            <p:nvPr/>
          </p:nvSpPr>
          <p:spPr>
            <a:xfrm rot="11065">
              <a:off x="7469691" y="2075724"/>
              <a:ext cx="950315" cy="747276"/>
            </a:xfrm>
            <a:custGeom>
              <a:avLst/>
              <a:gdLst/>
              <a:ahLst/>
              <a:cxnLst/>
              <a:rect l="l" t="t" r="r" b="b"/>
              <a:pathLst>
                <a:path w="23084" h="18152" extrusionOk="0">
                  <a:moveTo>
                    <a:pt x="4079" y="887"/>
                  </a:moveTo>
                  <a:cubicBezTo>
                    <a:pt x="4427" y="887"/>
                    <a:pt x="4770" y="927"/>
                    <a:pt x="5138" y="1029"/>
                  </a:cubicBezTo>
                  <a:cubicBezTo>
                    <a:pt x="6205" y="1296"/>
                    <a:pt x="7640" y="2230"/>
                    <a:pt x="8440" y="3130"/>
                  </a:cubicBezTo>
                  <a:cubicBezTo>
                    <a:pt x="7673" y="2963"/>
                    <a:pt x="6972" y="2797"/>
                    <a:pt x="6239" y="2697"/>
                  </a:cubicBezTo>
                  <a:cubicBezTo>
                    <a:pt x="6021" y="2647"/>
                    <a:pt x="5804" y="2621"/>
                    <a:pt x="5589" y="2621"/>
                  </a:cubicBezTo>
                  <a:cubicBezTo>
                    <a:pt x="5076" y="2621"/>
                    <a:pt x="4573" y="2768"/>
                    <a:pt x="4104" y="3097"/>
                  </a:cubicBezTo>
                  <a:cubicBezTo>
                    <a:pt x="3470" y="2530"/>
                    <a:pt x="3303" y="1763"/>
                    <a:pt x="2903" y="1062"/>
                  </a:cubicBezTo>
                  <a:cubicBezTo>
                    <a:pt x="3095" y="980"/>
                    <a:pt x="3219" y="920"/>
                    <a:pt x="3332" y="920"/>
                  </a:cubicBezTo>
                  <a:cubicBezTo>
                    <a:pt x="3356" y="920"/>
                    <a:pt x="3380" y="923"/>
                    <a:pt x="3403" y="929"/>
                  </a:cubicBezTo>
                  <a:cubicBezTo>
                    <a:pt x="3636" y="903"/>
                    <a:pt x="3858" y="887"/>
                    <a:pt x="4079" y="887"/>
                  </a:cubicBezTo>
                  <a:close/>
                  <a:moveTo>
                    <a:pt x="19445" y="1724"/>
                  </a:moveTo>
                  <a:cubicBezTo>
                    <a:pt x="19640" y="1724"/>
                    <a:pt x="19820" y="1737"/>
                    <a:pt x="19982" y="1763"/>
                  </a:cubicBezTo>
                  <a:cubicBezTo>
                    <a:pt x="19982" y="2430"/>
                    <a:pt x="19715" y="2930"/>
                    <a:pt x="19014" y="3631"/>
                  </a:cubicBezTo>
                  <a:cubicBezTo>
                    <a:pt x="18881" y="3564"/>
                    <a:pt x="18781" y="3464"/>
                    <a:pt x="18614" y="3430"/>
                  </a:cubicBezTo>
                  <a:cubicBezTo>
                    <a:pt x="18281" y="3330"/>
                    <a:pt x="17980" y="3230"/>
                    <a:pt x="17647" y="3197"/>
                  </a:cubicBezTo>
                  <a:cubicBezTo>
                    <a:pt x="17438" y="3171"/>
                    <a:pt x="17233" y="3158"/>
                    <a:pt x="17031" y="3158"/>
                  </a:cubicBezTo>
                  <a:cubicBezTo>
                    <a:pt x="16460" y="3158"/>
                    <a:pt x="15912" y="3258"/>
                    <a:pt x="15345" y="3430"/>
                  </a:cubicBezTo>
                  <a:cubicBezTo>
                    <a:pt x="15145" y="3464"/>
                    <a:pt x="14945" y="3564"/>
                    <a:pt x="14678" y="3631"/>
                  </a:cubicBezTo>
                  <a:cubicBezTo>
                    <a:pt x="15390" y="2532"/>
                    <a:pt x="17873" y="1724"/>
                    <a:pt x="19445" y="1724"/>
                  </a:cubicBezTo>
                  <a:close/>
                  <a:moveTo>
                    <a:pt x="17167" y="3760"/>
                  </a:moveTo>
                  <a:cubicBezTo>
                    <a:pt x="17401" y="3760"/>
                    <a:pt x="17638" y="3772"/>
                    <a:pt x="17880" y="3797"/>
                  </a:cubicBezTo>
                  <a:cubicBezTo>
                    <a:pt x="18047" y="3797"/>
                    <a:pt x="18214" y="3897"/>
                    <a:pt x="18447" y="3964"/>
                  </a:cubicBezTo>
                  <a:cubicBezTo>
                    <a:pt x="18314" y="4131"/>
                    <a:pt x="18214" y="4231"/>
                    <a:pt x="18147" y="4298"/>
                  </a:cubicBezTo>
                  <a:cubicBezTo>
                    <a:pt x="17313" y="4931"/>
                    <a:pt x="16379" y="5398"/>
                    <a:pt x="15445" y="5732"/>
                  </a:cubicBezTo>
                  <a:cubicBezTo>
                    <a:pt x="14478" y="6099"/>
                    <a:pt x="13477" y="6433"/>
                    <a:pt x="12476" y="6766"/>
                  </a:cubicBezTo>
                  <a:cubicBezTo>
                    <a:pt x="12476" y="6766"/>
                    <a:pt x="12443" y="6766"/>
                    <a:pt x="12343" y="6733"/>
                  </a:cubicBezTo>
                  <a:cubicBezTo>
                    <a:pt x="12476" y="6299"/>
                    <a:pt x="12643" y="5899"/>
                    <a:pt x="12943" y="5599"/>
                  </a:cubicBezTo>
                  <a:cubicBezTo>
                    <a:pt x="14111" y="4373"/>
                    <a:pt x="15534" y="3760"/>
                    <a:pt x="17167" y="3760"/>
                  </a:cubicBezTo>
                  <a:close/>
                  <a:moveTo>
                    <a:pt x="5823" y="3105"/>
                  </a:moveTo>
                  <a:cubicBezTo>
                    <a:pt x="6041" y="3105"/>
                    <a:pt x="6259" y="3120"/>
                    <a:pt x="6472" y="3130"/>
                  </a:cubicBezTo>
                  <a:cubicBezTo>
                    <a:pt x="7840" y="3264"/>
                    <a:pt x="9007" y="3931"/>
                    <a:pt x="9975" y="4898"/>
                  </a:cubicBezTo>
                  <a:cubicBezTo>
                    <a:pt x="10542" y="5465"/>
                    <a:pt x="10809" y="6299"/>
                    <a:pt x="11009" y="7200"/>
                  </a:cubicBezTo>
                  <a:cubicBezTo>
                    <a:pt x="10842" y="7133"/>
                    <a:pt x="10775" y="7100"/>
                    <a:pt x="10775" y="7100"/>
                  </a:cubicBezTo>
                  <a:cubicBezTo>
                    <a:pt x="9975" y="6399"/>
                    <a:pt x="9041" y="5966"/>
                    <a:pt x="8040" y="5699"/>
                  </a:cubicBezTo>
                  <a:cubicBezTo>
                    <a:pt x="6839" y="5298"/>
                    <a:pt x="5805" y="4731"/>
                    <a:pt x="4838" y="3931"/>
                  </a:cubicBezTo>
                  <a:cubicBezTo>
                    <a:pt x="4671" y="3797"/>
                    <a:pt x="4604" y="3631"/>
                    <a:pt x="4437" y="3464"/>
                  </a:cubicBezTo>
                  <a:cubicBezTo>
                    <a:pt x="4891" y="3169"/>
                    <a:pt x="5360" y="3105"/>
                    <a:pt x="5823" y="3105"/>
                  </a:cubicBezTo>
                  <a:close/>
                  <a:moveTo>
                    <a:pt x="20716" y="1896"/>
                  </a:moveTo>
                  <a:cubicBezTo>
                    <a:pt x="21216" y="1963"/>
                    <a:pt x="21616" y="2163"/>
                    <a:pt x="21883" y="2496"/>
                  </a:cubicBezTo>
                  <a:cubicBezTo>
                    <a:pt x="22183" y="2897"/>
                    <a:pt x="22317" y="3297"/>
                    <a:pt x="22217" y="3764"/>
                  </a:cubicBezTo>
                  <a:cubicBezTo>
                    <a:pt x="22117" y="4398"/>
                    <a:pt x="21783" y="4931"/>
                    <a:pt x="21349" y="5432"/>
                  </a:cubicBezTo>
                  <a:cubicBezTo>
                    <a:pt x="20449" y="6399"/>
                    <a:pt x="19315" y="6966"/>
                    <a:pt x="18014" y="7133"/>
                  </a:cubicBezTo>
                  <a:cubicBezTo>
                    <a:pt x="16980" y="7300"/>
                    <a:pt x="15879" y="7367"/>
                    <a:pt x="14811" y="7433"/>
                  </a:cubicBezTo>
                  <a:cubicBezTo>
                    <a:pt x="14600" y="7444"/>
                    <a:pt x="14396" y="7448"/>
                    <a:pt x="14195" y="7448"/>
                  </a:cubicBezTo>
                  <a:cubicBezTo>
                    <a:pt x="13792" y="7448"/>
                    <a:pt x="13399" y="7433"/>
                    <a:pt x="12977" y="7433"/>
                  </a:cubicBezTo>
                  <a:cubicBezTo>
                    <a:pt x="12977" y="7400"/>
                    <a:pt x="12943" y="7400"/>
                    <a:pt x="12943" y="7367"/>
                  </a:cubicBezTo>
                  <a:cubicBezTo>
                    <a:pt x="13043" y="7267"/>
                    <a:pt x="13177" y="7200"/>
                    <a:pt x="13377" y="7133"/>
                  </a:cubicBezTo>
                  <a:cubicBezTo>
                    <a:pt x="14011" y="6900"/>
                    <a:pt x="14678" y="6699"/>
                    <a:pt x="15345" y="6466"/>
                  </a:cubicBezTo>
                  <a:cubicBezTo>
                    <a:pt x="16413" y="6132"/>
                    <a:pt x="17413" y="5699"/>
                    <a:pt x="18381" y="4998"/>
                  </a:cubicBezTo>
                  <a:cubicBezTo>
                    <a:pt x="19515" y="4231"/>
                    <a:pt x="20449" y="3297"/>
                    <a:pt x="20716" y="1896"/>
                  </a:cubicBezTo>
                  <a:close/>
                  <a:moveTo>
                    <a:pt x="2369" y="1262"/>
                  </a:moveTo>
                  <a:cubicBezTo>
                    <a:pt x="2536" y="1596"/>
                    <a:pt x="2669" y="1863"/>
                    <a:pt x="2769" y="2129"/>
                  </a:cubicBezTo>
                  <a:cubicBezTo>
                    <a:pt x="3303" y="3364"/>
                    <a:pt x="4137" y="4364"/>
                    <a:pt x="5271" y="5065"/>
                  </a:cubicBezTo>
                  <a:cubicBezTo>
                    <a:pt x="6038" y="5599"/>
                    <a:pt x="6872" y="6032"/>
                    <a:pt x="7806" y="6266"/>
                  </a:cubicBezTo>
                  <a:cubicBezTo>
                    <a:pt x="8807" y="6566"/>
                    <a:pt x="9708" y="6966"/>
                    <a:pt x="10508" y="7700"/>
                  </a:cubicBezTo>
                  <a:cubicBezTo>
                    <a:pt x="10642" y="7767"/>
                    <a:pt x="10675" y="7867"/>
                    <a:pt x="10809" y="7967"/>
                  </a:cubicBezTo>
                  <a:cubicBezTo>
                    <a:pt x="10445" y="8048"/>
                    <a:pt x="10155" y="8092"/>
                    <a:pt x="9849" y="8092"/>
                  </a:cubicBezTo>
                  <a:cubicBezTo>
                    <a:pt x="9650" y="8092"/>
                    <a:pt x="9444" y="8073"/>
                    <a:pt x="9207" y="8034"/>
                  </a:cubicBezTo>
                  <a:cubicBezTo>
                    <a:pt x="7673" y="7700"/>
                    <a:pt x="6205" y="7233"/>
                    <a:pt x="4838" y="6433"/>
                  </a:cubicBezTo>
                  <a:cubicBezTo>
                    <a:pt x="3437" y="5599"/>
                    <a:pt x="2536" y="4398"/>
                    <a:pt x="2036" y="2863"/>
                  </a:cubicBezTo>
                  <a:cubicBezTo>
                    <a:pt x="1969" y="2563"/>
                    <a:pt x="1936" y="2296"/>
                    <a:pt x="1936" y="2029"/>
                  </a:cubicBezTo>
                  <a:cubicBezTo>
                    <a:pt x="1936" y="1729"/>
                    <a:pt x="1936" y="1729"/>
                    <a:pt x="2369" y="1262"/>
                  </a:cubicBezTo>
                  <a:close/>
                  <a:moveTo>
                    <a:pt x="10475" y="8593"/>
                  </a:moveTo>
                  <a:cubicBezTo>
                    <a:pt x="10576" y="8593"/>
                    <a:pt x="10686" y="8606"/>
                    <a:pt x="10809" y="8634"/>
                  </a:cubicBezTo>
                  <a:cubicBezTo>
                    <a:pt x="10708" y="8768"/>
                    <a:pt x="10642" y="8901"/>
                    <a:pt x="10542" y="8968"/>
                  </a:cubicBezTo>
                  <a:cubicBezTo>
                    <a:pt x="9841" y="9868"/>
                    <a:pt x="9107" y="10702"/>
                    <a:pt x="8373" y="11536"/>
                  </a:cubicBezTo>
                  <a:cubicBezTo>
                    <a:pt x="7039" y="13104"/>
                    <a:pt x="5471" y="14405"/>
                    <a:pt x="3670" y="15439"/>
                  </a:cubicBezTo>
                  <a:cubicBezTo>
                    <a:pt x="3637" y="15472"/>
                    <a:pt x="3537" y="15472"/>
                    <a:pt x="3337" y="15539"/>
                  </a:cubicBezTo>
                  <a:cubicBezTo>
                    <a:pt x="3603" y="15272"/>
                    <a:pt x="3737" y="15105"/>
                    <a:pt x="3870" y="14905"/>
                  </a:cubicBezTo>
                  <a:lnTo>
                    <a:pt x="4637" y="13905"/>
                  </a:lnTo>
                  <a:cubicBezTo>
                    <a:pt x="4704" y="13771"/>
                    <a:pt x="4771" y="13604"/>
                    <a:pt x="4637" y="13438"/>
                  </a:cubicBezTo>
                  <a:cubicBezTo>
                    <a:pt x="4562" y="13344"/>
                    <a:pt x="4477" y="13303"/>
                    <a:pt x="4386" y="13303"/>
                  </a:cubicBezTo>
                  <a:cubicBezTo>
                    <a:pt x="4316" y="13303"/>
                    <a:pt x="4243" y="13327"/>
                    <a:pt x="4170" y="13371"/>
                  </a:cubicBezTo>
                  <a:cubicBezTo>
                    <a:pt x="3870" y="13471"/>
                    <a:pt x="3637" y="13638"/>
                    <a:pt x="3337" y="13771"/>
                  </a:cubicBezTo>
                  <a:cubicBezTo>
                    <a:pt x="3203" y="13871"/>
                    <a:pt x="3103" y="13905"/>
                    <a:pt x="2970" y="13938"/>
                  </a:cubicBezTo>
                  <a:cubicBezTo>
                    <a:pt x="2936" y="13905"/>
                    <a:pt x="2936" y="13871"/>
                    <a:pt x="2870" y="13805"/>
                  </a:cubicBezTo>
                  <a:cubicBezTo>
                    <a:pt x="4304" y="12637"/>
                    <a:pt x="5705" y="11436"/>
                    <a:pt x="7173" y="10235"/>
                  </a:cubicBezTo>
                  <a:cubicBezTo>
                    <a:pt x="7973" y="9602"/>
                    <a:pt x="8874" y="9135"/>
                    <a:pt x="9808" y="8768"/>
                  </a:cubicBezTo>
                  <a:cubicBezTo>
                    <a:pt x="10023" y="8672"/>
                    <a:pt x="10221" y="8593"/>
                    <a:pt x="10475" y="8593"/>
                  </a:cubicBezTo>
                  <a:close/>
                  <a:moveTo>
                    <a:pt x="12376" y="8834"/>
                  </a:moveTo>
                  <a:lnTo>
                    <a:pt x="12376" y="8834"/>
                  </a:lnTo>
                  <a:cubicBezTo>
                    <a:pt x="12677" y="9034"/>
                    <a:pt x="12810" y="9101"/>
                    <a:pt x="12943" y="9201"/>
                  </a:cubicBezTo>
                  <a:lnTo>
                    <a:pt x="14178" y="10435"/>
                  </a:lnTo>
                  <a:cubicBezTo>
                    <a:pt x="14978" y="11269"/>
                    <a:pt x="15712" y="12137"/>
                    <a:pt x="16546" y="12971"/>
                  </a:cubicBezTo>
                  <a:cubicBezTo>
                    <a:pt x="17347" y="13771"/>
                    <a:pt x="18281" y="14438"/>
                    <a:pt x="19215" y="14972"/>
                  </a:cubicBezTo>
                  <a:cubicBezTo>
                    <a:pt x="19381" y="15105"/>
                    <a:pt x="19615" y="15206"/>
                    <a:pt x="19782" y="15306"/>
                  </a:cubicBezTo>
                  <a:cubicBezTo>
                    <a:pt x="19782" y="15372"/>
                    <a:pt x="19715" y="15406"/>
                    <a:pt x="19715" y="15439"/>
                  </a:cubicBezTo>
                  <a:cubicBezTo>
                    <a:pt x="19381" y="15406"/>
                    <a:pt x="19014" y="15306"/>
                    <a:pt x="18681" y="15306"/>
                  </a:cubicBezTo>
                  <a:cubicBezTo>
                    <a:pt x="18654" y="15304"/>
                    <a:pt x="18628" y="15303"/>
                    <a:pt x="18602" y="15303"/>
                  </a:cubicBezTo>
                  <a:cubicBezTo>
                    <a:pt x="18128" y="15303"/>
                    <a:pt x="17957" y="15596"/>
                    <a:pt x="18147" y="16039"/>
                  </a:cubicBezTo>
                  <a:cubicBezTo>
                    <a:pt x="18281" y="16273"/>
                    <a:pt x="18447" y="16473"/>
                    <a:pt x="18547" y="16740"/>
                  </a:cubicBezTo>
                  <a:cubicBezTo>
                    <a:pt x="18647" y="16873"/>
                    <a:pt x="18681" y="16973"/>
                    <a:pt x="18814" y="17240"/>
                  </a:cubicBezTo>
                  <a:cubicBezTo>
                    <a:pt x="18514" y="17107"/>
                    <a:pt x="18381" y="17074"/>
                    <a:pt x="18314" y="16973"/>
                  </a:cubicBezTo>
                  <a:cubicBezTo>
                    <a:pt x="17613" y="16540"/>
                    <a:pt x="17013" y="15906"/>
                    <a:pt x="16513" y="15239"/>
                  </a:cubicBezTo>
                  <a:cubicBezTo>
                    <a:pt x="15312" y="13604"/>
                    <a:pt x="14144" y="11903"/>
                    <a:pt x="13144" y="10102"/>
                  </a:cubicBezTo>
                  <a:cubicBezTo>
                    <a:pt x="12977" y="9802"/>
                    <a:pt x="12777" y="9568"/>
                    <a:pt x="12610" y="9268"/>
                  </a:cubicBezTo>
                  <a:lnTo>
                    <a:pt x="12376" y="8834"/>
                  </a:lnTo>
                  <a:close/>
                  <a:moveTo>
                    <a:pt x="4037" y="1"/>
                  </a:moveTo>
                  <a:cubicBezTo>
                    <a:pt x="3472" y="1"/>
                    <a:pt x="2913" y="135"/>
                    <a:pt x="2369" y="362"/>
                  </a:cubicBezTo>
                  <a:cubicBezTo>
                    <a:pt x="1469" y="762"/>
                    <a:pt x="1102" y="1429"/>
                    <a:pt x="1302" y="2430"/>
                  </a:cubicBezTo>
                  <a:cubicBezTo>
                    <a:pt x="1368" y="2797"/>
                    <a:pt x="1502" y="3130"/>
                    <a:pt x="1635" y="3464"/>
                  </a:cubicBezTo>
                  <a:cubicBezTo>
                    <a:pt x="2269" y="5032"/>
                    <a:pt x="3270" y="6199"/>
                    <a:pt x="4704" y="6966"/>
                  </a:cubicBezTo>
                  <a:cubicBezTo>
                    <a:pt x="5772" y="7567"/>
                    <a:pt x="6872" y="7934"/>
                    <a:pt x="8040" y="8234"/>
                  </a:cubicBezTo>
                  <a:cubicBezTo>
                    <a:pt x="8273" y="8267"/>
                    <a:pt x="8507" y="8301"/>
                    <a:pt x="8640" y="8467"/>
                  </a:cubicBezTo>
                  <a:lnTo>
                    <a:pt x="8507" y="8601"/>
                  </a:lnTo>
                  <a:cubicBezTo>
                    <a:pt x="7139" y="9301"/>
                    <a:pt x="5972" y="10235"/>
                    <a:pt x="4838" y="11236"/>
                  </a:cubicBezTo>
                  <a:cubicBezTo>
                    <a:pt x="3403" y="12470"/>
                    <a:pt x="1969" y="13738"/>
                    <a:pt x="368" y="14739"/>
                  </a:cubicBezTo>
                  <a:cubicBezTo>
                    <a:pt x="334" y="14739"/>
                    <a:pt x="334" y="14772"/>
                    <a:pt x="301" y="14772"/>
                  </a:cubicBezTo>
                  <a:cubicBezTo>
                    <a:pt x="68" y="14939"/>
                    <a:pt x="1" y="15105"/>
                    <a:pt x="68" y="15272"/>
                  </a:cubicBezTo>
                  <a:cubicBezTo>
                    <a:pt x="145" y="15402"/>
                    <a:pt x="263" y="15451"/>
                    <a:pt x="389" y="15451"/>
                  </a:cubicBezTo>
                  <a:cubicBezTo>
                    <a:pt x="426" y="15451"/>
                    <a:pt x="464" y="15447"/>
                    <a:pt x="501" y="15439"/>
                  </a:cubicBezTo>
                  <a:cubicBezTo>
                    <a:pt x="668" y="15439"/>
                    <a:pt x="801" y="15406"/>
                    <a:pt x="901" y="15372"/>
                  </a:cubicBezTo>
                  <a:cubicBezTo>
                    <a:pt x="1569" y="15105"/>
                    <a:pt x="2202" y="14872"/>
                    <a:pt x="2870" y="14605"/>
                  </a:cubicBezTo>
                  <a:cubicBezTo>
                    <a:pt x="2955" y="14584"/>
                    <a:pt x="3013" y="14508"/>
                    <a:pt x="3087" y="14508"/>
                  </a:cubicBezTo>
                  <a:cubicBezTo>
                    <a:pt x="3129" y="14508"/>
                    <a:pt x="3176" y="14533"/>
                    <a:pt x="3236" y="14605"/>
                  </a:cubicBezTo>
                  <a:cubicBezTo>
                    <a:pt x="2870" y="14972"/>
                    <a:pt x="2503" y="15406"/>
                    <a:pt x="2136" y="15806"/>
                  </a:cubicBezTo>
                  <a:cubicBezTo>
                    <a:pt x="2002" y="15973"/>
                    <a:pt x="1869" y="16140"/>
                    <a:pt x="1735" y="16373"/>
                  </a:cubicBezTo>
                  <a:cubicBezTo>
                    <a:pt x="1702" y="16440"/>
                    <a:pt x="1702" y="16607"/>
                    <a:pt x="1735" y="16640"/>
                  </a:cubicBezTo>
                  <a:cubicBezTo>
                    <a:pt x="1817" y="16721"/>
                    <a:pt x="1942" y="16825"/>
                    <a:pt x="2022" y="16825"/>
                  </a:cubicBezTo>
                  <a:cubicBezTo>
                    <a:pt x="2041" y="16825"/>
                    <a:pt x="2056" y="16819"/>
                    <a:pt x="2069" y="16807"/>
                  </a:cubicBezTo>
                  <a:cubicBezTo>
                    <a:pt x="2369" y="16740"/>
                    <a:pt x="2636" y="16640"/>
                    <a:pt x="2870" y="16540"/>
                  </a:cubicBezTo>
                  <a:cubicBezTo>
                    <a:pt x="5305" y="15272"/>
                    <a:pt x="7406" y="13638"/>
                    <a:pt x="9141" y="11470"/>
                  </a:cubicBezTo>
                  <a:cubicBezTo>
                    <a:pt x="9741" y="10702"/>
                    <a:pt x="10475" y="9935"/>
                    <a:pt x="11175" y="9201"/>
                  </a:cubicBezTo>
                  <a:cubicBezTo>
                    <a:pt x="11242" y="9068"/>
                    <a:pt x="11409" y="8968"/>
                    <a:pt x="11542" y="8868"/>
                  </a:cubicBezTo>
                  <a:cubicBezTo>
                    <a:pt x="12043" y="9301"/>
                    <a:pt x="12376" y="9802"/>
                    <a:pt x="12677" y="10369"/>
                  </a:cubicBezTo>
                  <a:cubicBezTo>
                    <a:pt x="13677" y="12203"/>
                    <a:pt x="14845" y="13871"/>
                    <a:pt x="16046" y="15539"/>
                  </a:cubicBezTo>
                  <a:cubicBezTo>
                    <a:pt x="16846" y="16573"/>
                    <a:pt x="17880" y="17407"/>
                    <a:pt x="19048" y="17974"/>
                  </a:cubicBezTo>
                  <a:cubicBezTo>
                    <a:pt x="19181" y="18074"/>
                    <a:pt x="19348" y="18108"/>
                    <a:pt x="19515" y="18141"/>
                  </a:cubicBezTo>
                  <a:cubicBezTo>
                    <a:pt x="19547" y="18148"/>
                    <a:pt x="19577" y="18151"/>
                    <a:pt x="19607" y="18151"/>
                  </a:cubicBezTo>
                  <a:cubicBezTo>
                    <a:pt x="19854" y="18151"/>
                    <a:pt x="20005" y="17916"/>
                    <a:pt x="19915" y="17707"/>
                  </a:cubicBezTo>
                  <a:cubicBezTo>
                    <a:pt x="19848" y="17574"/>
                    <a:pt x="19748" y="17407"/>
                    <a:pt x="19682" y="17274"/>
                  </a:cubicBezTo>
                  <a:cubicBezTo>
                    <a:pt x="19415" y="16940"/>
                    <a:pt x="19215" y="16640"/>
                    <a:pt x="19014" y="16306"/>
                  </a:cubicBezTo>
                  <a:cubicBezTo>
                    <a:pt x="18981" y="16206"/>
                    <a:pt x="18914" y="16073"/>
                    <a:pt x="18848" y="15873"/>
                  </a:cubicBezTo>
                  <a:lnTo>
                    <a:pt x="18848" y="15873"/>
                  </a:lnTo>
                  <a:cubicBezTo>
                    <a:pt x="19348" y="15906"/>
                    <a:pt x="19715" y="15939"/>
                    <a:pt x="20149" y="16039"/>
                  </a:cubicBezTo>
                  <a:cubicBezTo>
                    <a:pt x="20386" y="16076"/>
                    <a:pt x="20634" y="16103"/>
                    <a:pt x="20881" y="16103"/>
                  </a:cubicBezTo>
                  <a:cubicBezTo>
                    <a:pt x="21085" y="16103"/>
                    <a:pt x="21287" y="16085"/>
                    <a:pt x="21483" y="16039"/>
                  </a:cubicBezTo>
                  <a:cubicBezTo>
                    <a:pt x="21583" y="15973"/>
                    <a:pt x="21683" y="15873"/>
                    <a:pt x="21716" y="15739"/>
                  </a:cubicBezTo>
                  <a:cubicBezTo>
                    <a:pt x="21750" y="15639"/>
                    <a:pt x="21683" y="15472"/>
                    <a:pt x="21583" y="15439"/>
                  </a:cubicBezTo>
                  <a:cubicBezTo>
                    <a:pt x="21416" y="15306"/>
                    <a:pt x="21216" y="15206"/>
                    <a:pt x="21016" y="15105"/>
                  </a:cubicBezTo>
                  <a:cubicBezTo>
                    <a:pt x="19315" y="14305"/>
                    <a:pt x="17814" y="13271"/>
                    <a:pt x="16513" y="11903"/>
                  </a:cubicBezTo>
                  <a:cubicBezTo>
                    <a:pt x="15912" y="11269"/>
                    <a:pt x="15312" y="10602"/>
                    <a:pt x="14711" y="9935"/>
                  </a:cubicBezTo>
                  <a:cubicBezTo>
                    <a:pt x="14178" y="9301"/>
                    <a:pt x="13577" y="8768"/>
                    <a:pt x="12910" y="8301"/>
                  </a:cubicBezTo>
                  <a:cubicBezTo>
                    <a:pt x="12877" y="8267"/>
                    <a:pt x="12843" y="8201"/>
                    <a:pt x="12743" y="8100"/>
                  </a:cubicBezTo>
                  <a:cubicBezTo>
                    <a:pt x="13060" y="8034"/>
                    <a:pt x="13369" y="8017"/>
                    <a:pt x="13669" y="8017"/>
                  </a:cubicBezTo>
                  <a:cubicBezTo>
                    <a:pt x="13969" y="8017"/>
                    <a:pt x="14261" y="8034"/>
                    <a:pt x="14545" y="8034"/>
                  </a:cubicBezTo>
                  <a:cubicBezTo>
                    <a:pt x="14706" y="8038"/>
                    <a:pt x="14865" y="8040"/>
                    <a:pt x="15024" y="8040"/>
                  </a:cubicBezTo>
                  <a:cubicBezTo>
                    <a:pt x="16117" y="8040"/>
                    <a:pt x="17166" y="7942"/>
                    <a:pt x="18214" y="7767"/>
                  </a:cubicBezTo>
                  <a:cubicBezTo>
                    <a:pt x="19615" y="7533"/>
                    <a:pt x="20849" y="6933"/>
                    <a:pt x="21816" y="5866"/>
                  </a:cubicBezTo>
                  <a:cubicBezTo>
                    <a:pt x="22317" y="5365"/>
                    <a:pt x="22650" y="4765"/>
                    <a:pt x="22817" y="4064"/>
                  </a:cubicBezTo>
                  <a:cubicBezTo>
                    <a:pt x="23084" y="2897"/>
                    <a:pt x="22550" y="1996"/>
                    <a:pt x="21683" y="1529"/>
                  </a:cubicBezTo>
                  <a:cubicBezTo>
                    <a:pt x="21111" y="1186"/>
                    <a:pt x="20539" y="1014"/>
                    <a:pt x="19925" y="1014"/>
                  </a:cubicBezTo>
                  <a:cubicBezTo>
                    <a:pt x="19823" y="1014"/>
                    <a:pt x="19720" y="1019"/>
                    <a:pt x="19615" y="1029"/>
                  </a:cubicBezTo>
                  <a:cubicBezTo>
                    <a:pt x="16546" y="1129"/>
                    <a:pt x="14144" y="2396"/>
                    <a:pt x="12510" y="5032"/>
                  </a:cubicBezTo>
                  <a:cubicBezTo>
                    <a:pt x="12276" y="5432"/>
                    <a:pt x="12043" y="5866"/>
                    <a:pt x="11809" y="6266"/>
                  </a:cubicBezTo>
                  <a:cubicBezTo>
                    <a:pt x="11709" y="6399"/>
                    <a:pt x="11642" y="6466"/>
                    <a:pt x="11509" y="6633"/>
                  </a:cubicBezTo>
                  <a:cubicBezTo>
                    <a:pt x="11442" y="6366"/>
                    <a:pt x="11342" y="6132"/>
                    <a:pt x="11209" y="5765"/>
                  </a:cubicBezTo>
                  <a:cubicBezTo>
                    <a:pt x="10942" y="5065"/>
                    <a:pt x="10542" y="4364"/>
                    <a:pt x="10108" y="3731"/>
                  </a:cubicBezTo>
                  <a:cubicBezTo>
                    <a:pt x="9041" y="2396"/>
                    <a:pt x="7773" y="1296"/>
                    <a:pt x="6239" y="562"/>
                  </a:cubicBezTo>
                  <a:cubicBezTo>
                    <a:pt x="5805" y="362"/>
                    <a:pt x="5338" y="195"/>
                    <a:pt x="4838" y="95"/>
                  </a:cubicBezTo>
                  <a:cubicBezTo>
                    <a:pt x="4570" y="31"/>
                    <a:pt x="4303" y="1"/>
                    <a:pt x="403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2" name="Google Shape;1952;p43"/>
            <p:cNvSpPr/>
            <p:nvPr/>
          </p:nvSpPr>
          <p:spPr>
            <a:xfrm rot="11065">
              <a:off x="8003101" y="2154549"/>
              <a:ext cx="384548" cy="228645"/>
            </a:xfrm>
            <a:custGeom>
              <a:avLst/>
              <a:gdLst/>
              <a:ahLst/>
              <a:cxnLst/>
              <a:rect l="l" t="t" r="r" b="b"/>
              <a:pathLst>
                <a:path w="9341" h="5554" extrusionOk="0">
                  <a:moveTo>
                    <a:pt x="7739" y="1"/>
                  </a:moveTo>
                  <a:cubicBezTo>
                    <a:pt x="7439" y="1435"/>
                    <a:pt x="6538" y="2369"/>
                    <a:pt x="5404" y="3103"/>
                  </a:cubicBezTo>
                  <a:cubicBezTo>
                    <a:pt x="4504" y="3737"/>
                    <a:pt x="3436" y="4237"/>
                    <a:pt x="2369" y="4571"/>
                  </a:cubicBezTo>
                  <a:cubicBezTo>
                    <a:pt x="1702" y="4804"/>
                    <a:pt x="1068" y="5038"/>
                    <a:pt x="401" y="5238"/>
                  </a:cubicBezTo>
                  <a:cubicBezTo>
                    <a:pt x="234" y="5305"/>
                    <a:pt x="100" y="5372"/>
                    <a:pt x="0" y="5472"/>
                  </a:cubicBezTo>
                  <a:cubicBezTo>
                    <a:pt x="0" y="5505"/>
                    <a:pt x="34" y="5538"/>
                    <a:pt x="0" y="5538"/>
                  </a:cubicBezTo>
                  <a:cubicBezTo>
                    <a:pt x="401" y="5538"/>
                    <a:pt x="801" y="5553"/>
                    <a:pt x="1211" y="5553"/>
                  </a:cubicBezTo>
                  <a:cubicBezTo>
                    <a:pt x="1416" y="5553"/>
                    <a:pt x="1624" y="5549"/>
                    <a:pt x="1835" y="5538"/>
                  </a:cubicBezTo>
                  <a:cubicBezTo>
                    <a:pt x="2869" y="5472"/>
                    <a:pt x="3937" y="5372"/>
                    <a:pt x="5037" y="5238"/>
                  </a:cubicBezTo>
                  <a:cubicBezTo>
                    <a:pt x="6338" y="5071"/>
                    <a:pt x="7506" y="4538"/>
                    <a:pt x="8373" y="3537"/>
                  </a:cubicBezTo>
                  <a:cubicBezTo>
                    <a:pt x="8840" y="3070"/>
                    <a:pt x="9107" y="2536"/>
                    <a:pt x="9240" y="1869"/>
                  </a:cubicBezTo>
                  <a:cubicBezTo>
                    <a:pt x="9340" y="1369"/>
                    <a:pt x="9207" y="935"/>
                    <a:pt x="8907" y="601"/>
                  </a:cubicBezTo>
                  <a:cubicBezTo>
                    <a:pt x="8607" y="268"/>
                    <a:pt x="8240" y="68"/>
                    <a:pt x="7739" y="1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3" name="Google Shape;1953;p43"/>
            <p:cNvSpPr/>
            <p:nvPr/>
          </p:nvSpPr>
          <p:spPr>
            <a:xfrm rot="11065">
              <a:off x="7587394" y="2430952"/>
              <a:ext cx="326872" cy="285251"/>
            </a:xfrm>
            <a:custGeom>
              <a:avLst/>
              <a:gdLst/>
              <a:ahLst/>
              <a:cxnLst/>
              <a:rect l="l" t="t" r="r" b="b"/>
              <a:pathLst>
                <a:path w="7940" h="6929" extrusionOk="0">
                  <a:moveTo>
                    <a:pt x="7617" y="1"/>
                  </a:moveTo>
                  <a:cubicBezTo>
                    <a:pt x="7375" y="1"/>
                    <a:pt x="7149" y="87"/>
                    <a:pt x="6939" y="157"/>
                  </a:cubicBezTo>
                  <a:cubicBezTo>
                    <a:pt x="5971" y="557"/>
                    <a:pt x="5104" y="991"/>
                    <a:pt x="4304" y="1625"/>
                  </a:cubicBezTo>
                  <a:cubicBezTo>
                    <a:pt x="2836" y="2792"/>
                    <a:pt x="1435" y="3993"/>
                    <a:pt x="1" y="5161"/>
                  </a:cubicBezTo>
                  <a:cubicBezTo>
                    <a:pt x="1" y="5227"/>
                    <a:pt x="34" y="5261"/>
                    <a:pt x="101" y="5327"/>
                  </a:cubicBezTo>
                  <a:cubicBezTo>
                    <a:pt x="201" y="5294"/>
                    <a:pt x="334" y="5227"/>
                    <a:pt x="468" y="5161"/>
                  </a:cubicBezTo>
                  <a:cubicBezTo>
                    <a:pt x="768" y="4994"/>
                    <a:pt x="1001" y="4894"/>
                    <a:pt x="1301" y="4760"/>
                  </a:cubicBezTo>
                  <a:cubicBezTo>
                    <a:pt x="1374" y="4717"/>
                    <a:pt x="1447" y="4692"/>
                    <a:pt x="1517" y="4692"/>
                  </a:cubicBezTo>
                  <a:cubicBezTo>
                    <a:pt x="1608" y="4692"/>
                    <a:pt x="1693" y="4733"/>
                    <a:pt x="1768" y="4827"/>
                  </a:cubicBezTo>
                  <a:cubicBezTo>
                    <a:pt x="1902" y="4994"/>
                    <a:pt x="1835" y="5161"/>
                    <a:pt x="1768" y="5294"/>
                  </a:cubicBezTo>
                  <a:lnTo>
                    <a:pt x="1001" y="6295"/>
                  </a:lnTo>
                  <a:cubicBezTo>
                    <a:pt x="868" y="6461"/>
                    <a:pt x="734" y="6628"/>
                    <a:pt x="468" y="6928"/>
                  </a:cubicBezTo>
                  <a:cubicBezTo>
                    <a:pt x="668" y="6895"/>
                    <a:pt x="768" y="6895"/>
                    <a:pt x="801" y="6828"/>
                  </a:cubicBezTo>
                  <a:cubicBezTo>
                    <a:pt x="2602" y="5794"/>
                    <a:pt x="4170" y="4493"/>
                    <a:pt x="5504" y="2926"/>
                  </a:cubicBezTo>
                  <a:cubicBezTo>
                    <a:pt x="6238" y="2058"/>
                    <a:pt x="6972" y="1224"/>
                    <a:pt x="7673" y="390"/>
                  </a:cubicBezTo>
                  <a:cubicBezTo>
                    <a:pt x="7773" y="290"/>
                    <a:pt x="7839" y="157"/>
                    <a:pt x="7940" y="57"/>
                  </a:cubicBezTo>
                  <a:cubicBezTo>
                    <a:pt x="7829" y="17"/>
                    <a:pt x="7722" y="1"/>
                    <a:pt x="7617" y="1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4" name="Google Shape;1954;p43"/>
            <p:cNvSpPr/>
            <p:nvPr/>
          </p:nvSpPr>
          <p:spPr>
            <a:xfrm rot="11065">
              <a:off x="7549936" y="2126994"/>
              <a:ext cx="365322" cy="279529"/>
            </a:xfrm>
            <a:custGeom>
              <a:avLst/>
              <a:gdLst/>
              <a:ahLst/>
              <a:cxnLst/>
              <a:rect l="l" t="t" r="r" b="b"/>
              <a:pathLst>
                <a:path w="8874" h="6790" extrusionOk="0">
                  <a:moveTo>
                    <a:pt x="434" y="0"/>
                  </a:moveTo>
                  <a:cubicBezTo>
                    <a:pt x="34" y="467"/>
                    <a:pt x="1" y="467"/>
                    <a:pt x="1" y="701"/>
                  </a:cubicBezTo>
                  <a:cubicBezTo>
                    <a:pt x="1" y="1001"/>
                    <a:pt x="34" y="1301"/>
                    <a:pt x="101" y="1535"/>
                  </a:cubicBezTo>
                  <a:cubicBezTo>
                    <a:pt x="601" y="3102"/>
                    <a:pt x="1502" y="4303"/>
                    <a:pt x="2903" y="5137"/>
                  </a:cubicBezTo>
                  <a:cubicBezTo>
                    <a:pt x="4270" y="5938"/>
                    <a:pt x="5738" y="6371"/>
                    <a:pt x="7272" y="6705"/>
                  </a:cubicBezTo>
                  <a:cubicBezTo>
                    <a:pt x="7536" y="6764"/>
                    <a:pt x="7760" y="6790"/>
                    <a:pt x="7980" y="6790"/>
                  </a:cubicBezTo>
                  <a:cubicBezTo>
                    <a:pt x="8262" y="6790"/>
                    <a:pt x="8536" y="6747"/>
                    <a:pt x="8874" y="6672"/>
                  </a:cubicBezTo>
                  <a:cubicBezTo>
                    <a:pt x="8740" y="6605"/>
                    <a:pt x="8673" y="6472"/>
                    <a:pt x="8573" y="6371"/>
                  </a:cubicBezTo>
                  <a:cubicBezTo>
                    <a:pt x="7773" y="5671"/>
                    <a:pt x="6872" y="5271"/>
                    <a:pt x="5871" y="4970"/>
                  </a:cubicBezTo>
                  <a:cubicBezTo>
                    <a:pt x="4937" y="4670"/>
                    <a:pt x="4103" y="4270"/>
                    <a:pt x="3336" y="3770"/>
                  </a:cubicBezTo>
                  <a:cubicBezTo>
                    <a:pt x="2202" y="3036"/>
                    <a:pt x="1368" y="2102"/>
                    <a:pt x="834" y="834"/>
                  </a:cubicBezTo>
                  <a:cubicBezTo>
                    <a:pt x="701" y="601"/>
                    <a:pt x="601" y="334"/>
                    <a:pt x="434" y="0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5" name="Google Shape;1955;p43"/>
            <p:cNvSpPr/>
            <p:nvPr/>
          </p:nvSpPr>
          <p:spPr>
            <a:xfrm rot="11065">
              <a:off x="7978651" y="2438604"/>
              <a:ext cx="304888" cy="346097"/>
            </a:xfrm>
            <a:custGeom>
              <a:avLst/>
              <a:gdLst/>
              <a:ahLst/>
              <a:cxnLst/>
              <a:rect l="l" t="t" r="r" b="b"/>
              <a:pathLst>
                <a:path w="7406" h="8407" extrusionOk="0">
                  <a:moveTo>
                    <a:pt x="0" y="1"/>
                  </a:moveTo>
                  <a:lnTo>
                    <a:pt x="234" y="435"/>
                  </a:lnTo>
                  <a:cubicBezTo>
                    <a:pt x="401" y="735"/>
                    <a:pt x="601" y="968"/>
                    <a:pt x="768" y="1269"/>
                  </a:cubicBezTo>
                  <a:cubicBezTo>
                    <a:pt x="1768" y="3070"/>
                    <a:pt x="2936" y="4738"/>
                    <a:pt x="4137" y="6406"/>
                  </a:cubicBezTo>
                  <a:cubicBezTo>
                    <a:pt x="4637" y="7073"/>
                    <a:pt x="5237" y="7673"/>
                    <a:pt x="5938" y="8140"/>
                  </a:cubicBezTo>
                  <a:cubicBezTo>
                    <a:pt x="6071" y="8240"/>
                    <a:pt x="6171" y="8274"/>
                    <a:pt x="6438" y="8407"/>
                  </a:cubicBezTo>
                  <a:cubicBezTo>
                    <a:pt x="6305" y="8107"/>
                    <a:pt x="6271" y="8007"/>
                    <a:pt x="6171" y="7907"/>
                  </a:cubicBezTo>
                  <a:cubicBezTo>
                    <a:pt x="6071" y="7673"/>
                    <a:pt x="5905" y="7440"/>
                    <a:pt x="5771" y="7173"/>
                  </a:cubicBezTo>
                  <a:cubicBezTo>
                    <a:pt x="5591" y="6723"/>
                    <a:pt x="5762" y="6462"/>
                    <a:pt x="6161" y="6462"/>
                  </a:cubicBezTo>
                  <a:cubicBezTo>
                    <a:pt x="6206" y="6462"/>
                    <a:pt x="6254" y="6465"/>
                    <a:pt x="6305" y="6472"/>
                  </a:cubicBezTo>
                  <a:cubicBezTo>
                    <a:pt x="6638" y="6506"/>
                    <a:pt x="7005" y="6606"/>
                    <a:pt x="7339" y="6639"/>
                  </a:cubicBezTo>
                  <a:cubicBezTo>
                    <a:pt x="7406" y="6606"/>
                    <a:pt x="7406" y="6572"/>
                    <a:pt x="7372" y="6472"/>
                  </a:cubicBezTo>
                  <a:cubicBezTo>
                    <a:pt x="7205" y="6339"/>
                    <a:pt x="7039" y="6272"/>
                    <a:pt x="6839" y="6139"/>
                  </a:cubicBezTo>
                  <a:cubicBezTo>
                    <a:pt x="5838" y="5605"/>
                    <a:pt x="4971" y="4938"/>
                    <a:pt x="4170" y="4137"/>
                  </a:cubicBezTo>
                  <a:cubicBezTo>
                    <a:pt x="3403" y="3303"/>
                    <a:pt x="2602" y="2436"/>
                    <a:pt x="1802" y="1602"/>
                  </a:cubicBezTo>
                  <a:lnTo>
                    <a:pt x="567" y="335"/>
                  </a:lnTo>
                  <a:cubicBezTo>
                    <a:pt x="467" y="268"/>
                    <a:pt x="301" y="168"/>
                    <a:pt x="0" y="1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6" name="Google Shape;1956;p43"/>
            <p:cNvSpPr/>
            <p:nvPr/>
          </p:nvSpPr>
          <p:spPr>
            <a:xfrm rot="11065">
              <a:off x="7590102" y="2108953"/>
              <a:ext cx="228028" cy="93492"/>
            </a:xfrm>
            <a:custGeom>
              <a:avLst/>
              <a:gdLst/>
              <a:ahLst/>
              <a:cxnLst/>
              <a:rect l="l" t="t" r="r" b="b"/>
              <a:pathLst>
                <a:path w="5539" h="2271" extrusionOk="0">
                  <a:moveTo>
                    <a:pt x="1271" y="1"/>
                  </a:moveTo>
                  <a:cubicBezTo>
                    <a:pt x="1019" y="1"/>
                    <a:pt x="763" y="26"/>
                    <a:pt x="501" y="69"/>
                  </a:cubicBezTo>
                  <a:cubicBezTo>
                    <a:pt x="368" y="69"/>
                    <a:pt x="168" y="136"/>
                    <a:pt x="1" y="236"/>
                  </a:cubicBezTo>
                  <a:cubicBezTo>
                    <a:pt x="401" y="937"/>
                    <a:pt x="601" y="1704"/>
                    <a:pt x="1202" y="2237"/>
                  </a:cubicBezTo>
                  <a:cubicBezTo>
                    <a:pt x="1688" y="1904"/>
                    <a:pt x="2254" y="1768"/>
                    <a:pt x="2822" y="1768"/>
                  </a:cubicBezTo>
                  <a:cubicBezTo>
                    <a:pt x="2994" y="1768"/>
                    <a:pt x="3166" y="1781"/>
                    <a:pt x="3337" y="1804"/>
                  </a:cubicBezTo>
                  <a:cubicBezTo>
                    <a:pt x="4070" y="1937"/>
                    <a:pt x="4771" y="2104"/>
                    <a:pt x="5538" y="2271"/>
                  </a:cubicBezTo>
                  <a:cubicBezTo>
                    <a:pt x="4738" y="1370"/>
                    <a:pt x="3303" y="436"/>
                    <a:pt x="2236" y="136"/>
                  </a:cubicBezTo>
                  <a:cubicBezTo>
                    <a:pt x="1916" y="42"/>
                    <a:pt x="1597" y="1"/>
                    <a:pt x="1271" y="1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7" name="Google Shape;1957;p43"/>
            <p:cNvSpPr/>
            <p:nvPr/>
          </p:nvSpPr>
          <p:spPr>
            <a:xfrm rot="11065">
              <a:off x="8074750" y="2147473"/>
              <a:ext cx="218395" cy="78507"/>
            </a:xfrm>
            <a:custGeom>
              <a:avLst/>
              <a:gdLst/>
              <a:ahLst/>
              <a:cxnLst/>
              <a:rect l="l" t="t" r="r" b="b"/>
              <a:pathLst>
                <a:path w="5305" h="1907" extrusionOk="0">
                  <a:moveTo>
                    <a:pt x="4768" y="0"/>
                  </a:moveTo>
                  <a:cubicBezTo>
                    <a:pt x="3196" y="0"/>
                    <a:pt x="713" y="808"/>
                    <a:pt x="1" y="1907"/>
                  </a:cubicBezTo>
                  <a:cubicBezTo>
                    <a:pt x="268" y="1840"/>
                    <a:pt x="468" y="1806"/>
                    <a:pt x="668" y="1706"/>
                  </a:cubicBezTo>
                  <a:cubicBezTo>
                    <a:pt x="1235" y="1534"/>
                    <a:pt x="1783" y="1434"/>
                    <a:pt x="2354" y="1434"/>
                  </a:cubicBezTo>
                  <a:cubicBezTo>
                    <a:pt x="2556" y="1434"/>
                    <a:pt x="2761" y="1447"/>
                    <a:pt x="2970" y="1473"/>
                  </a:cubicBezTo>
                  <a:cubicBezTo>
                    <a:pt x="3303" y="1506"/>
                    <a:pt x="3604" y="1640"/>
                    <a:pt x="3937" y="1706"/>
                  </a:cubicBezTo>
                  <a:cubicBezTo>
                    <a:pt x="4104" y="1806"/>
                    <a:pt x="4204" y="1873"/>
                    <a:pt x="4337" y="1907"/>
                  </a:cubicBezTo>
                  <a:cubicBezTo>
                    <a:pt x="5038" y="1173"/>
                    <a:pt x="5305" y="672"/>
                    <a:pt x="5305" y="39"/>
                  </a:cubicBezTo>
                  <a:cubicBezTo>
                    <a:pt x="5143" y="13"/>
                    <a:pt x="4963" y="0"/>
                    <a:pt x="4768" y="0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8" name="Google Shape;1958;p43"/>
            <p:cNvSpPr/>
            <p:nvPr/>
          </p:nvSpPr>
          <p:spPr>
            <a:xfrm rot="11065">
              <a:off x="7330983" y="2352485"/>
              <a:ext cx="1146685" cy="1070649"/>
            </a:xfrm>
            <a:custGeom>
              <a:avLst/>
              <a:gdLst/>
              <a:ahLst/>
              <a:cxnLst/>
              <a:rect l="l" t="t" r="r" b="b"/>
              <a:pathLst>
                <a:path w="27854" h="26007" extrusionOk="0">
                  <a:moveTo>
                    <a:pt x="1201" y="841"/>
                  </a:moveTo>
                  <a:cubicBezTo>
                    <a:pt x="4036" y="1174"/>
                    <a:pt x="6805" y="1308"/>
                    <a:pt x="9574" y="1475"/>
                  </a:cubicBezTo>
                  <a:cubicBezTo>
                    <a:pt x="11842" y="1641"/>
                    <a:pt x="14043" y="1841"/>
                    <a:pt x="16312" y="2042"/>
                  </a:cubicBezTo>
                  <a:cubicBezTo>
                    <a:pt x="18713" y="2308"/>
                    <a:pt x="21182" y="2542"/>
                    <a:pt x="23617" y="2809"/>
                  </a:cubicBezTo>
                  <a:cubicBezTo>
                    <a:pt x="24718" y="2909"/>
                    <a:pt x="25885" y="3042"/>
                    <a:pt x="27053" y="3176"/>
                  </a:cubicBezTo>
                  <a:cubicBezTo>
                    <a:pt x="26119" y="6845"/>
                    <a:pt x="25318" y="10514"/>
                    <a:pt x="24518" y="14150"/>
                  </a:cubicBezTo>
                  <a:cubicBezTo>
                    <a:pt x="23684" y="17820"/>
                    <a:pt x="22850" y="21422"/>
                    <a:pt x="22349" y="25191"/>
                  </a:cubicBezTo>
                  <a:cubicBezTo>
                    <a:pt x="22116" y="25225"/>
                    <a:pt x="21882" y="25258"/>
                    <a:pt x="21716" y="25258"/>
                  </a:cubicBezTo>
                  <a:cubicBezTo>
                    <a:pt x="21055" y="25286"/>
                    <a:pt x="20391" y="25298"/>
                    <a:pt x="19726" y="25298"/>
                  </a:cubicBezTo>
                  <a:cubicBezTo>
                    <a:pt x="17976" y="25298"/>
                    <a:pt x="16218" y="25212"/>
                    <a:pt x="14477" y="25091"/>
                  </a:cubicBezTo>
                  <a:cubicBezTo>
                    <a:pt x="11875" y="24925"/>
                    <a:pt x="9273" y="24691"/>
                    <a:pt x="6672" y="24491"/>
                  </a:cubicBezTo>
                  <a:cubicBezTo>
                    <a:pt x="5271" y="24358"/>
                    <a:pt x="3870" y="24224"/>
                    <a:pt x="2502" y="24091"/>
                  </a:cubicBezTo>
                  <a:cubicBezTo>
                    <a:pt x="1868" y="24057"/>
                    <a:pt x="1301" y="24057"/>
                    <a:pt x="634" y="24057"/>
                  </a:cubicBezTo>
                  <a:lnTo>
                    <a:pt x="634" y="23557"/>
                  </a:lnTo>
                  <a:cubicBezTo>
                    <a:pt x="801" y="22056"/>
                    <a:pt x="801" y="20555"/>
                    <a:pt x="801" y="19054"/>
                  </a:cubicBezTo>
                  <a:cubicBezTo>
                    <a:pt x="801" y="16685"/>
                    <a:pt x="767" y="14250"/>
                    <a:pt x="701" y="11882"/>
                  </a:cubicBezTo>
                  <a:cubicBezTo>
                    <a:pt x="667" y="9013"/>
                    <a:pt x="801" y="6145"/>
                    <a:pt x="1034" y="3309"/>
                  </a:cubicBezTo>
                  <a:cubicBezTo>
                    <a:pt x="1101" y="2742"/>
                    <a:pt x="1101" y="2175"/>
                    <a:pt x="1134" y="1641"/>
                  </a:cubicBezTo>
                  <a:cubicBezTo>
                    <a:pt x="1134" y="1374"/>
                    <a:pt x="1168" y="1141"/>
                    <a:pt x="1201" y="841"/>
                  </a:cubicBezTo>
                  <a:close/>
                  <a:moveTo>
                    <a:pt x="1341" y="0"/>
                  </a:moveTo>
                  <a:cubicBezTo>
                    <a:pt x="1276" y="0"/>
                    <a:pt x="1208" y="16"/>
                    <a:pt x="1134" y="40"/>
                  </a:cubicBezTo>
                  <a:cubicBezTo>
                    <a:pt x="867" y="140"/>
                    <a:pt x="767" y="307"/>
                    <a:pt x="767" y="541"/>
                  </a:cubicBezTo>
                  <a:cubicBezTo>
                    <a:pt x="701" y="1208"/>
                    <a:pt x="601" y="1875"/>
                    <a:pt x="534" y="2542"/>
                  </a:cubicBezTo>
                  <a:cubicBezTo>
                    <a:pt x="367" y="4477"/>
                    <a:pt x="200" y="6378"/>
                    <a:pt x="134" y="8346"/>
                  </a:cubicBezTo>
                  <a:cubicBezTo>
                    <a:pt x="67" y="9714"/>
                    <a:pt x="134" y="11148"/>
                    <a:pt x="134" y="12516"/>
                  </a:cubicBezTo>
                  <a:cubicBezTo>
                    <a:pt x="167" y="15218"/>
                    <a:pt x="200" y="17886"/>
                    <a:pt x="200" y="20588"/>
                  </a:cubicBezTo>
                  <a:cubicBezTo>
                    <a:pt x="200" y="21822"/>
                    <a:pt x="267" y="23023"/>
                    <a:pt x="33" y="24191"/>
                  </a:cubicBezTo>
                  <a:cubicBezTo>
                    <a:pt x="0" y="24424"/>
                    <a:pt x="134" y="24591"/>
                    <a:pt x="367" y="24658"/>
                  </a:cubicBezTo>
                  <a:cubicBezTo>
                    <a:pt x="500" y="24691"/>
                    <a:pt x="601" y="24691"/>
                    <a:pt x="701" y="24691"/>
                  </a:cubicBezTo>
                  <a:cubicBezTo>
                    <a:pt x="3436" y="24891"/>
                    <a:pt x="6138" y="25091"/>
                    <a:pt x="8840" y="25392"/>
                  </a:cubicBezTo>
                  <a:cubicBezTo>
                    <a:pt x="11975" y="25725"/>
                    <a:pt x="15144" y="25892"/>
                    <a:pt x="18313" y="25992"/>
                  </a:cubicBezTo>
                  <a:cubicBezTo>
                    <a:pt x="18658" y="26003"/>
                    <a:pt x="18999" y="26007"/>
                    <a:pt x="19339" y="26007"/>
                  </a:cubicBezTo>
                  <a:cubicBezTo>
                    <a:pt x="20018" y="26007"/>
                    <a:pt x="20693" y="25992"/>
                    <a:pt x="21382" y="25992"/>
                  </a:cubicBezTo>
                  <a:cubicBezTo>
                    <a:pt x="21816" y="25992"/>
                    <a:pt x="22283" y="25925"/>
                    <a:pt x="22683" y="25725"/>
                  </a:cubicBezTo>
                  <a:cubicBezTo>
                    <a:pt x="22950" y="25258"/>
                    <a:pt x="22983" y="24724"/>
                    <a:pt x="23117" y="24224"/>
                  </a:cubicBezTo>
                  <a:cubicBezTo>
                    <a:pt x="23617" y="21589"/>
                    <a:pt x="24151" y="18920"/>
                    <a:pt x="24684" y="16318"/>
                  </a:cubicBezTo>
                  <a:cubicBezTo>
                    <a:pt x="25485" y="12549"/>
                    <a:pt x="26319" y="8746"/>
                    <a:pt x="27153" y="5010"/>
                  </a:cubicBezTo>
                  <a:cubicBezTo>
                    <a:pt x="27320" y="4310"/>
                    <a:pt x="27353" y="3543"/>
                    <a:pt x="27853" y="2876"/>
                  </a:cubicBezTo>
                  <a:cubicBezTo>
                    <a:pt x="27453" y="2575"/>
                    <a:pt x="27053" y="2542"/>
                    <a:pt x="26719" y="2509"/>
                  </a:cubicBezTo>
                  <a:cubicBezTo>
                    <a:pt x="24718" y="2242"/>
                    <a:pt x="22683" y="2008"/>
                    <a:pt x="20682" y="1808"/>
                  </a:cubicBezTo>
                  <a:cubicBezTo>
                    <a:pt x="18847" y="1641"/>
                    <a:pt x="16979" y="1408"/>
                    <a:pt x="15144" y="1241"/>
                  </a:cubicBezTo>
                  <a:cubicBezTo>
                    <a:pt x="13410" y="1074"/>
                    <a:pt x="11708" y="974"/>
                    <a:pt x="10007" y="841"/>
                  </a:cubicBezTo>
                  <a:cubicBezTo>
                    <a:pt x="7739" y="707"/>
                    <a:pt x="5537" y="574"/>
                    <a:pt x="3336" y="474"/>
                  </a:cubicBezTo>
                  <a:cubicBezTo>
                    <a:pt x="2869" y="474"/>
                    <a:pt x="2469" y="374"/>
                    <a:pt x="2002" y="340"/>
                  </a:cubicBezTo>
                  <a:cubicBezTo>
                    <a:pt x="1868" y="307"/>
                    <a:pt x="1701" y="240"/>
                    <a:pt x="1635" y="174"/>
                  </a:cubicBezTo>
                  <a:cubicBezTo>
                    <a:pt x="1550" y="47"/>
                    <a:pt x="1452" y="0"/>
                    <a:pt x="13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59" name="Google Shape;1959;p43"/>
          <p:cNvSpPr txBox="1"/>
          <p:nvPr/>
        </p:nvSpPr>
        <p:spPr>
          <a:xfrm>
            <a:off x="624975" y="3767836"/>
            <a:ext cx="1527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15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Venus has a beautiful name and is the second planet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60" name="Google Shape;1960;p43"/>
          <p:cNvSpPr txBox="1"/>
          <p:nvPr/>
        </p:nvSpPr>
        <p:spPr>
          <a:xfrm>
            <a:off x="6988119" y="3767836"/>
            <a:ext cx="1527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150" rIns="0" bIns="0" anchor="t" anchorCtr="0"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Mercury is the closest planet to the Sun and the smallest one 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61" name="Google Shape;1961;p43"/>
          <p:cNvSpPr txBox="1"/>
          <p:nvPr/>
        </p:nvSpPr>
        <p:spPr>
          <a:xfrm>
            <a:off x="2755162" y="3767836"/>
            <a:ext cx="1527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150" rIns="0" bIns="0" anchor="t" anchorCtr="0"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Despite being red, Mars is actually a very cold place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62" name="Google Shape;1962;p43"/>
          <p:cNvSpPr txBox="1"/>
          <p:nvPr/>
        </p:nvSpPr>
        <p:spPr>
          <a:xfrm>
            <a:off x="4867071" y="3767836"/>
            <a:ext cx="1527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15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It’s a gas giant and the biggest planet in the Solar System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63" name="Google Shape;1963;p43"/>
          <p:cNvSpPr txBox="1"/>
          <p:nvPr/>
        </p:nvSpPr>
        <p:spPr>
          <a:xfrm>
            <a:off x="474375" y="3076151"/>
            <a:ext cx="1828800" cy="3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Christmas Eve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964" name="Google Shape;1964;p43"/>
          <p:cNvSpPr txBox="1"/>
          <p:nvPr/>
        </p:nvSpPr>
        <p:spPr>
          <a:xfrm>
            <a:off x="2604562" y="3076151"/>
            <a:ext cx="1828800" cy="3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Christmas Day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965" name="Google Shape;1965;p43"/>
          <p:cNvSpPr txBox="1"/>
          <p:nvPr/>
        </p:nvSpPr>
        <p:spPr>
          <a:xfrm>
            <a:off x="4716471" y="3076151"/>
            <a:ext cx="1828800" cy="3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 New Year’s Eve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1966" name="Google Shape;1966;p43"/>
          <p:cNvSpPr txBox="1"/>
          <p:nvPr/>
        </p:nvSpPr>
        <p:spPr>
          <a:xfrm>
            <a:off x="6837519" y="3076151"/>
            <a:ext cx="1828800" cy="3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Three Kings Day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1967" name="Google Shape;1967;p43"/>
          <p:cNvGrpSpPr/>
          <p:nvPr/>
        </p:nvGrpSpPr>
        <p:grpSpPr>
          <a:xfrm>
            <a:off x="507800" y="1284613"/>
            <a:ext cx="1725209" cy="1584820"/>
            <a:chOff x="431600" y="1970413"/>
            <a:chExt cx="1725209" cy="1584820"/>
          </a:xfrm>
        </p:grpSpPr>
        <p:sp>
          <p:nvSpPr>
            <p:cNvPr id="1968" name="Google Shape;1968;p43"/>
            <p:cNvSpPr/>
            <p:nvPr/>
          </p:nvSpPr>
          <p:spPr>
            <a:xfrm>
              <a:off x="431600" y="1970413"/>
              <a:ext cx="1725209" cy="1584820"/>
            </a:xfrm>
            <a:custGeom>
              <a:avLst/>
              <a:gdLst/>
              <a:ahLst/>
              <a:cxnLst/>
              <a:rect l="l" t="t" r="r" b="b"/>
              <a:pathLst>
                <a:path w="78161" h="74057" extrusionOk="0">
                  <a:moveTo>
                    <a:pt x="43656" y="2254"/>
                  </a:moveTo>
                  <a:cubicBezTo>
                    <a:pt x="36163" y="-921"/>
                    <a:pt x="21685" y="-667"/>
                    <a:pt x="17367" y="3016"/>
                  </a:cubicBezTo>
                  <a:cubicBezTo>
                    <a:pt x="13049" y="6699"/>
                    <a:pt x="20606" y="17621"/>
                    <a:pt x="17748" y="24352"/>
                  </a:cubicBezTo>
                  <a:cubicBezTo>
                    <a:pt x="14891" y="31083"/>
                    <a:pt x="-1556" y="35147"/>
                    <a:pt x="222" y="43402"/>
                  </a:cubicBezTo>
                  <a:cubicBezTo>
                    <a:pt x="2000" y="51657"/>
                    <a:pt x="15653" y="72485"/>
                    <a:pt x="28416" y="73882"/>
                  </a:cubicBezTo>
                  <a:cubicBezTo>
                    <a:pt x="41180" y="75279"/>
                    <a:pt x="71152" y="60420"/>
                    <a:pt x="76803" y="51784"/>
                  </a:cubicBezTo>
                  <a:cubicBezTo>
                    <a:pt x="82455" y="43148"/>
                    <a:pt x="67850" y="30321"/>
                    <a:pt x="62325" y="22066"/>
                  </a:cubicBezTo>
                  <a:cubicBezTo>
                    <a:pt x="56801" y="13811"/>
                    <a:pt x="51149" y="5429"/>
                    <a:pt x="43656" y="2254"/>
                  </a:cubicBezTo>
                  <a:close/>
                </a:path>
              </a:pathLst>
            </a:custGeom>
            <a:solidFill>
              <a:schemeClr val="accent6"/>
            </a:solidFill>
            <a:ln w="2857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1969" name="Google Shape;1969;p43"/>
            <p:cNvGrpSpPr/>
            <p:nvPr/>
          </p:nvGrpSpPr>
          <p:grpSpPr>
            <a:xfrm>
              <a:off x="619446" y="2193440"/>
              <a:ext cx="1349506" cy="1138761"/>
              <a:chOff x="738664" y="2226410"/>
              <a:chExt cx="1146661" cy="967594"/>
            </a:xfrm>
          </p:grpSpPr>
          <p:sp>
            <p:nvSpPr>
              <p:cNvPr id="1970" name="Google Shape;1970;p43"/>
              <p:cNvSpPr/>
              <p:nvPr/>
            </p:nvSpPr>
            <p:spPr>
              <a:xfrm>
                <a:off x="771354" y="2348077"/>
                <a:ext cx="516473" cy="816131"/>
              </a:xfrm>
              <a:custGeom>
                <a:avLst/>
                <a:gdLst/>
                <a:ahLst/>
                <a:cxnLst/>
                <a:rect l="l" t="t" r="r" b="b"/>
                <a:pathLst>
                  <a:path w="13177" h="20821" extrusionOk="0">
                    <a:moveTo>
                      <a:pt x="9222" y="1"/>
                    </a:moveTo>
                    <a:cubicBezTo>
                      <a:pt x="8887" y="1"/>
                      <a:pt x="8549" y="35"/>
                      <a:pt x="8206" y="99"/>
                    </a:cubicBezTo>
                    <a:cubicBezTo>
                      <a:pt x="5971" y="532"/>
                      <a:pt x="4003" y="1566"/>
                      <a:pt x="2169" y="2934"/>
                    </a:cubicBezTo>
                    <a:cubicBezTo>
                      <a:pt x="2102" y="3768"/>
                      <a:pt x="2035" y="4568"/>
                      <a:pt x="2002" y="5369"/>
                    </a:cubicBezTo>
                    <a:cubicBezTo>
                      <a:pt x="1969" y="6136"/>
                      <a:pt x="1768" y="6937"/>
                      <a:pt x="1835" y="7904"/>
                    </a:cubicBezTo>
                    <a:cubicBezTo>
                      <a:pt x="2102" y="7637"/>
                      <a:pt x="2269" y="7571"/>
                      <a:pt x="2369" y="7404"/>
                    </a:cubicBezTo>
                    <a:cubicBezTo>
                      <a:pt x="2869" y="6903"/>
                      <a:pt x="3370" y="6436"/>
                      <a:pt x="3870" y="5936"/>
                    </a:cubicBezTo>
                    <a:cubicBezTo>
                      <a:pt x="4604" y="5269"/>
                      <a:pt x="5338" y="4769"/>
                      <a:pt x="6205" y="4368"/>
                    </a:cubicBezTo>
                    <a:cubicBezTo>
                      <a:pt x="6584" y="4164"/>
                      <a:pt x="6989" y="4062"/>
                      <a:pt x="7420" y="4062"/>
                    </a:cubicBezTo>
                    <a:cubicBezTo>
                      <a:pt x="7481" y="4062"/>
                      <a:pt x="7543" y="4064"/>
                      <a:pt x="7606" y="4068"/>
                    </a:cubicBezTo>
                    <a:cubicBezTo>
                      <a:pt x="8306" y="4101"/>
                      <a:pt x="8773" y="4535"/>
                      <a:pt x="8940" y="5236"/>
                    </a:cubicBezTo>
                    <a:cubicBezTo>
                      <a:pt x="9107" y="5903"/>
                      <a:pt x="8873" y="6470"/>
                      <a:pt x="8607" y="7070"/>
                    </a:cubicBezTo>
                    <a:cubicBezTo>
                      <a:pt x="8306" y="7704"/>
                      <a:pt x="7873" y="8271"/>
                      <a:pt x="7372" y="8738"/>
                    </a:cubicBezTo>
                    <a:cubicBezTo>
                      <a:pt x="6639" y="9439"/>
                      <a:pt x="5938" y="10139"/>
                      <a:pt x="5104" y="10806"/>
                    </a:cubicBezTo>
                    <a:cubicBezTo>
                      <a:pt x="4003" y="11707"/>
                      <a:pt x="2836" y="12441"/>
                      <a:pt x="1702" y="13275"/>
                    </a:cubicBezTo>
                    <a:cubicBezTo>
                      <a:pt x="1301" y="13575"/>
                      <a:pt x="868" y="13875"/>
                      <a:pt x="501" y="14142"/>
                    </a:cubicBezTo>
                    <a:cubicBezTo>
                      <a:pt x="167" y="14442"/>
                      <a:pt x="0" y="14809"/>
                      <a:pt x="34" y="15243"/>
                    </a:cubicBezTo>
                    <a:cubicBezTo>
                      <a:pt x="267" y="16811"/>
                      <a:pt x="601" y="18378"/>
                      <a:pt x="1001" y="19879"/>
                    </a:cubicBezTo>
                    <a:cubicBezTo>
                      <a:pt x="1216" y="20576"/>
                      <a:pt x="1473" y="20821"/>
                      <a:pt x="1999" y="20821"/>
                    </a:cubicBezTo>
                    <a:cubicBezTo>
                      <a:pt x="2127" y="20821"/>
                      <a:pt x="2272" y="20806"/>
                      <a:pt x="2436" y="20780"/>
                    </a:cubicBezTo>
                    <a:lnTo>
                      <a:pt x="2602" y="20780"/>
                    </a:lnTo>
                    <a:cubicBezTo>
                      <a:pt x="4103" y="20613"/>
                      <a:pt x="5538" y="20413"/>
                      <a:pt x="7039" y="20280"/>
                    </a:cubicBezTo>
                    <a:cubicBezTo>
                      <a:pt x="8640" y="20146"/>
                      <a:pt x="10174" y="19713"/>
                      <a:pt x="11642" y="19112"/>
                    </a:cubicBezTo>
                    <a:cubicBezTo>
                      <a:pt x="12009" y="18945"/>
                      <a:pt x="12376" y="18745"/>
                      <a:pt x="12710" y="18545"/>
                    </a:cubicBezTo>
                    <a:cubicBezTo>
                      <a:pt x="13010" y="18378"/>
                      <a:pt x="13177" y="18078"/>
                      <a:pt x="13177" y="17711"/>
                    </a:cubicBezTo>
                    <a:cubicBezTo>
                      <a:pt x="13143" y="16610"/>
                      <a:pt x="13010" y="15610"/>
                      <a:pt x="12509" y="14709"/>
                    </a:cubicBezTo>
                    <a:cubicBezTo>
                      <a:pt x="12376" y="14442"/>
                      <a:pt x="12209" y="14142"/>
                      <a:pt x="12009" y="13942"/>
                    </a:cubicBezTo>
                    <a:cubicBezTo>
                      <a:pt x="11622" y="13500"/>
                      <a:pt x="11144" y="13241"/>
                      <a:pt x="10574" y="13241"/>
                    </a:cubicBezTo>
                    <a:cubicBezTo>
                      <a:pt x="10456" y="13241"/>
                      <a:pt x="10334" y="13252"/>
                      <a:pt x="10208" y="13275"/>
                    </a:cubicBezTo>
                    <a:cubicBezTo>
                      <a:pt x="9874" y="13308"/>
                      <a:pt x="9541" y="13441"/>
                      <a:pt x="9274" y="13575"/>
                    </a:cubicBezTo>
                    <a:cubicBezTo>
                      <a:pt x="8673" y="13808"/>
                      <a:pt x="8140" y="14075"/>
                      <a:pt x="7606" y="14309"/>
                    </a:cubicBezTo>
                    <a:cubicBezTo>
                      <a:pt x="7372" y="14409"/>
                      <a:pt x="7172" y="14542"/>
                      <a:pt x="6972" y="14576"/>
                    </a:cubicBezTo>
                    <a:cubicBezTo>
                      <a:pt x="6945" y="14581"/>
                      <a:pt x="6919" y="14584"/>
                      <a:pt x="6892" y="14584"/>
                    </a:cubicBezTo>
                    <a:cubicBezTo>
                      <a:pt x="6593" y="14584"/>
                      <a:pt x="6352" y="14251"/>
                      <a:pt x="6505" y="13975"/>
                    </a:cubicBezTo>
                    <a:cubicBezTo>
                      <a:pt x="6639" y="13742"/>
                      <a:pt x="6805" y="13475"/>
                      <a:pt x="6972" y="13275"/>
                    </a:cubicBezTo>
                    <a:cubicBezTo>
                      <a:pt x="7639" y="12441"/>
                      <a:pt x="8340" y="11607"/>
                      <a:pt x="9007" y="10740"/>
                    </a:cubicBezTo>
                    <a:cubicBezTo>
                      <a:pt x="9807" y="9739"/>
                      <a:pt x="10541" y="8705"/>
                      <a:pt x="11208" y="7604"/>
                    </a:cubicBezTo>
                    <a:cubicBezTo>
                      <a:pt x="11776" y="6770"/>
                      <a:pt x="12176" y="5869"/>
                      <a:pt x="12509" y="4902"/>
                    </a:cubicBezTo>
                    <a:cubicBezTo>
                      <a:pt x="12710" y="4268"/>
                      <a:pt x="12810" y="3634"/>
                      <a:pt x="12810" y="3034"/>
                    </a:cubicBezTo>
                    <a:cubicBezTo>
                      <a:pt x="12776" y="1700"/>
                      <a:pt x="12042" y="766"/>
                      <a:pt x="10842" y="299"/>
                    </a:cubicBezTo>
                    <a:cubicBezTo>
                      <a:pt x="10304" y="92"/>
                      <a:pt x="9767" y="1"/>
                      <a:pt x="9222" y="1"/>
                    </a:cubicBezTo>
                    <a:close/>
                  </a:path>
                </a:pathLst>
              </a:custGeom>
              <a:solidFill>
                <a:srgbClr val="2F84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1" name="Google Shape;1971;p43"/>
              <p:cNvSpPr/>
              <p:nvPr/>
            </p:nvSpPr>
            <p:spPr>
              <a:xfrm>
                <a:off x="1298264" y="2253495"/>
                <a:ext cx="559626" cy="872576"/>
              </a:xfrm>
              <a:custGeom>
                <a:avLst/>
                <a:gdLst/>
                <a:ahLst/>
                <a:cxnLst/>
                <a:rect l="l" t="t" r="r" b="b"/>
                <a:pathLst>
                  <a:path w="14278" h="22261" extrusionOk="0">
                    <a:moveTo>
                      <a:pt x="5224" y="1"/>
                    </a:moveTo>
                    <a:cubicBezTo>
                      <a:pt x="4800" y="1"/>
                      <a:pt x="4689" y="101"/>
                      <a:pt x="4437" y="577"/>
                    </a:cubicBezTo>
                    <a:cubicBezTo>
                      <a:pt x="4370" y="810"/>
                      <a:pt x="4270" y="1011"/>
                      <a:pt x="4170" y="1211"/>
                    </a:cubicBezTo>
                    <a:cubicBezTo>
                      <a:pt x="2936" y="3813"/>
                      <a:pt x="2002" y="6514"/>
                      <a:pt x="901" y="9150"/>
                    </a:cubicBezTo>
                    <a:cubicBezTo>
                      <a:pt x="601" y="9884"/>
                      <a:pt x="367" y="10651"/>
                      <a:pt x="67" y="11385"/>
                    </a:cubicBezTo>
                    <a:cubicBezTo>
                      <a:pt x="34" y="11551"/>
                      <a:pt x="34" y="11752"/>
                      <a:pt x="0" y="11918"/>
                    </a:cubicBezTo>
                    <a:cubicBezTo>
                      <a:pt x="434" y="12185"/>
                      <a:pt x="834" y="12319"/>
                      <a:pt x="1268" y="12319"/>
                    </a:cubicBezTo>
                    <a:cubicBezTo>
                      <a:pt x="2502" y="12352"/>
                      <a:pt x="3670" y="12419"/>
                      <a:pt x="4871" y="12485"/>
                    </a:cubicBezTo>
                    <a:cubicBezTo>
                      <a:pt x="5071" y="12485"/>
                      <a:pt x="5237" y="12485"/>
                      <a:pt x="5438" y="12519"/>
                    </a:cubicBezTo>
                    <a:cubicBezTo>
                      <a:pt x="5905" y="12585"/>
                      <a:pt x="6171" y="12852"/>
                      <a:pt x="6171" y="13319"/>
                    </a:cubicBezTo>
                    <a:cubicBezTo>
                      <a:pt x="6171" y="13753"/>
                      <a:pt x="6105" y="14253"/>
                      <a:pt x="6038" y="14720"/>
                    </a:cubicBezTo>
                    <a:cubicBezTo>
                      <a:pt x="5738" y="16488"/>
                      <a:pt x="5237" y="18189"/>
                      <a:pt x="4737" y="19891"/>
                    </a:cubicBezTo>
                    <a:lnTo>
                      <a:pt x="4370" y="21258"/>
                    </a:lnTo>
                    <a:cubicBezTo>
                      <a:pt x="4237" y="21925"/>
                      <a:pt x="4370" y="22092"/>
                      <a:pt x="5071" y="22159"/>
                    </a:cubicBezTo>
                    <a:lnTo>
                      <a:pt x="5404" y="22159"/>
                    </a:lnTo>
                    <a:cubicBezTo>
                      <a:pt x="5938" y="22192"/>
                      <a:pt x="6438" y="22192"/>
                      <a:pt x="7005" y="22226"/>
                    </a:cubicBezTo>
                    <a:cubicBezTo>
                      <a:pt x="7202" y="22247"/>
                      <a:pt x="7361" y="22260"/>
                      <a:pt x="7491" y="22260"/>
                    </a:cubicBezTo>
                    <a:cubicBezTo>
                      <a:pt x="7976" y="22260"/>
                      <a:pt x="8062" y="22069"/>
                      <a:pt x="8273" y="21358"/>
                    </a:cubicBezTo>
                    <a:cubicBezTo>
                      <a:pt x="8340" y="21225"/>
                      <a:pt x="8373" y="21092"/>
                      <a:pt x="8406" y="20925"/>
                    </a:cubicBezTo>
                    <a:cubicBezTo>
                      <a:pt x="8707" y="19691"/>
                      <a:pt x="9040" y="18490"/>
                      <a:pt x="9340" y="17222"/>
                    </a:cubicBezTo>
                    <a:cubicBezTo>
                      <a:pt x="9507" y="16588"/>
                      <a:pt x="9607" y="15988"/>
                      <a:pt x="9741" y="15354"/>
                    </a:cubicBezTo>
                    <a:cubicBezTo>
                      <a:pt x="9874" y="14754"/>
                      <a:pt x="10208" y="14520"/>
                      <a:pt x="10775" y="14420"/>
                    </a:cubicBezTo>
                    <a:cubicBezTo>
                      <a:pt x="11008" y="14420"/>
                      <a:pt x="11175" y="14387"/>
                      <a:pt x="11375" y="14387"/>
                    </a:cubicBezTo>
                    <a:cubicBezTo>
                      <a:pt x="11775" y="14353"/>
                      <a:pt x="12209" y="14353"/>
                      <a:pt x="12609" y="14320"/>
                    </a:cubicBezTo>
                    <a:cubicBezTo>
                      <a:pt x="12910" y="14320"/>
                      <a:pt x="13076" y="14187"/>
                      <a:pt x="13176" y="13886"/>
                    </a:cubicBezTo>
                    <a:lnTo>
                      <a:pt x="13277" y="13386"/>
                    </a:lnTo>
                    <a:cubicBezTo>
                      <a:pt x="13443" y="12485"/>
                      <a:pt x="13610" y="11585"/>
                      <a:pt x="13777" y="10684"/>
                    </a:cubicBezTo>
                    <a:cubicBezTo>
                      <a:pt x="13844" y="10417"/>
                      <a:pt x="13844" y="10184"/>
                      <a:pt x="13844" y="10017"/>
                    </a:cubicBezTo>
                    <a:cubicBezTo>
                      <a:pt x="13577" y="9750"/>
                      <a:pt x="13277" y="9750"/>
                      <a:pt x="13010" y="9717"/>
                    </a:cubicBezTo>
                    <a:cubicBezTo>
                      <a:pt x="12676" y="9683"/>
                      <a:pt x="12343" y="9650"/>
                      <a:pt x="12009" y="9550"/>
                    </a:cubicBezTo>
                    <a:cubicBezTo>
                      <a:pt x="11675" y="9483"/>
                      <a:pt x="11442" y="9216"/>
                      <a:pt x="11542" y="8883"/>
                    </a:cubicBezTo>
                    <a:cubicBezTo>
                      <a:pt x="11675" y="8649"/>
                      <a:pt x="11775" y="8349"/>
                      <a:pt x="11942" y="8049"/>
                    </a:cubicBezTo>
                    <a:cubicBezTo>
                      <a:pt x="12543" y="6881"/>
                      <a:pt x="13176" y="5714"/>
                      <a:pt x="13744" y="4546"/>
                    </a:cubicBezTo>
                    <a:cubicBezTo>
                      <a:pt x="13877" y="4346"/>
                      <a:pt x="14010" y="4113"/>
                      <a:pt x="14077" y="3879"/>
                    </a:cubicBezTo>
                    <a:cubicBezTo>
                      <a:pt x="14277" y="3479"/>
                      <a:pt x="14244" y="3312"/>
                      <a:pt x="13877" y="3045"/>
                    </a:cubicBezTo>
                    <a:cubicBezTo>
                      <a:pt x="13377" y="2712"/>
                      <a:pt x="12843" y="2445"/>
                      <a:pt x="12242" y="2178"/>
                    </a:cubicBezTo>
                    <a:cubicBezTo>
                      <a:pt x="11842" y="2512"/>
                      <a:pt x="11675" y="2845"/>
                      <a:pt x="11409" y="3212"/>
                    </a:cubicBezTo>
                    <a:cubicBezTo>
                      <a:pt x="10408" y="4780"/>
                      <a:pt x="9707" y="6481"/>
                      <a:pt x="9040" y="8182"/>
                    </a:cubicBezTo>
                    <a:cubicBezTo>
                      <a:pt x="8840" y="8683"/>
                      <a:pt x="8607" y="9216"/>
                      <a:pt x="8406" y="9717"/>
                    </a:cubicBezTo>
                    <a:cubicBezTo>
                      <a:pt x="8073" y="10517"/>
                      <a:pt x="7439" y="10851"/>
                      <a:pt x="6605" y="10851"/>
                    </a:cubicBezTo>
                    <a:cubicBezTo>
                      <a:pt x="5771" y="10851"/>
                      <a:pt x="5371" y="10417"/>
                      <a:pt x="5404" y="9583"/>
                    </a:cubicBezTo>
                    <a:cubicBezTo>
                      <a:pt x="5404" y="9483"/>
                      <a:pt x="5438" y="9316"/>
                      <a:pt x="5438" y="9183"/>
                    </a:cubicBezTo>
                    <a:cubicBezTo>
                      <a:pt x="5604" y="7982"/>
                      <a:pt x="6038" y="6815"/>
                      <a:pt x="6405" y="5647"/>
                    </a:cubicBezTo>
                    <a:cubicBezTo>
                      <a:pt x="6772" y="4480"/>
                      <a:pt x="7206" y="3346"/>
                      <a:pt x="7606" y="2178"/>
                    </a:cubicBezTo>
                    <a:cubicBezTo>
                      <a:pt x="7739" y="1811"/>
                      <a:pt x="7839" y="1411"/>
                      <a:pt x="7906" y="1044"/>
                    </a:cubicBezTo>
                    <a:cubicBezTo>
                      <a:pt x="7939" y="744"/>
                      <a:pt x="7873" y="644"/>
                      <a:pt x="7572" y="543"/>
                    </a:cubicBezTo>
                    <a:cubicBezTo>
                      <a:pt x="6939" y="377"/>
                      <a:pt x="6338" y="210"/>
                      <a:pt x="5738" y="43"/>
                    </a:cubicBezTo>
                    <a:cubicBezTo>
                      <a:pt x="5704" y="26"/>
                      <a:pt x="5663" y="26"/>
                      <a:pt x="5621" y="26"/>
                    </a:cubicBezTo>
                    <a:cubicBezTo>
                      <a:pt x="5579" y="26"/>
                      <a:pt x="5538" y="26"/>
                      <a:pt x="5504" y="10"/>
                    </a:cubicBezTo>
                    <a:cubicBezTo>
                      <a:pt x="5397" y="4"/>
                      <a:pt x="5305" y="1"/>
                      <a:pt x="5224" y="1"/>
                    </a:cubicBezTo>
                    <a:close/>
                  </a:path>
                </a:pathLst>
              </a:custGeom>
              <a:solidFill>
                <a:srgbClr val="2F84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2" name="Google Shape;1972;p43"/>
              <p:cNvSpPr/>
              <p:nvPr/>
            </p:nvSpPr>
            <p:spPr>
              <a:xfrm>
                <a:off x="738664" y="2321619"/>
                <a:ext cx="576648" cy="872384"/>
              </a:xfrm>
              <a:custGeom>
                <a:avLst/>
                <a:gdLst/>
                <a:ahLst/>
                <a:cxnLst/>
                <a:rect l="l" t="t" r="r" b="b"/>
                <a:pathLst>
                  <a:path w="14712" h="22256" extrusionOk="0">
                    <a:moveTo>
                      <a:pt x="9971" y="719"/>
                    </a:moveTo>
                    <a:cubicBezTo>
                      <a:pt x="10545" y="719"/>
                      <a:pt x="11110" y="823"/>
                      <a:pt x="11676" y="1040"/>
                    </a:cubicBezTo>
                    <a:cubicBezTo>
                      <a:pt x="12876" y="1474"/>
                      <a:pt x="13610" y="2408"/>
                      <a:pt x="13644" y="3742"/>
                    </a:cubicBezTo>
                    <a:cubicBezTo>
                      <a:pt x="13644" y="4376"/>
                      <a:pt x="13544" y="4977"/>
                      <a:pt x="13343" y="5610"/>
                    </a:cubicBezTo>
                    <a:cubicBezTo>
                      <a:pt x="13010" y="6578"/>
                      <a:pt x="12610" y="7478"/>
                      <a:pt x="12042" y="8312"/>
                    </a:cubicBezTo>
                    <a:cubicBezTo>
                      <a:pt x="11375" y="9413"/>
                      <a:pt x="10641" y="10447"/>
                      <a:pt x="9841" y="11448"/>
                    </a:cubicBezTo>
                    <a:cubicBezTo>
                      <a:pt x="9174" y="12315"/>
                      <a:pt x="8473" y="13149"/>
                      <a:pt x="7806" y="13983"/>
                    </a:cubicBezTo>
                    <a:cubicBezTo>
                      <a:pt x="7639" y="14217"/>
                      <a:pt x="7473" y="14450"/>
                      <a:pt x="7339" y="14717"/>
                    </a:cubicBezTo>
                    <a:cubicBezTo>
                      <a:pt x="7190" y="14955"/>
                      <a:pt x="7414" y="15300"/>
                      <a:pt x="7700" y="15300"/>
                    </a:cubicBezTo>
                    <a:cubicBezTo>
                      <a:pt x="7735" y="15300"/>
                      <a:pt x="7770" y="15295"/>
                      <a:pt x="7806" y="15284"/>
                    </a:cubicBezTo>
                    <a:cubicBezTo>
                      <a:pt x="8006" y="15251"/>
                      <a:pt x="8206" y="15117"/>
                      <a:pt x="8440" y="15050"/>
                    </a:cubicBezTo>
                    <a:cubicBezTo>
                      <a:pt x="8974" y="14784"/>
                      <a:pt x="9507" y="14550"/>
                      <a:pt x="10108" y="14283"/>
                    </a:cubicBezTo>
                    <a:cubicBezTo>
                      <a:pt x="10375" y="14150"/>
                      <a:pt x="10708" y="14050"/>
                      <a:pt x="11042" y="13983"/>
                    </a:cubicBezTo>
                    <a:cubicBezTo>
                      <a:pt x="11153" y="13968"/>
                      <a:pt x="11261" y="13960"/>
                      <a:pt x="11365" y="13960"/>
                    </a:cubicBezTo>
                    <a:cubicBezTo>
                      <a:pt x="11954" y="13960"/>
                      <a:pt x="12447" y="14197"/>
                      <a:pt x="12843" y="14650"/>
                    </a:cubicBezTo>
                    <a:cubicBezTo>
                      <a:pt x="13043" y="14884"/>
                      <a:pt x="13210" y="15151"/>
                      <a:pt x="13343" y="15417"/>
                    </a:cubicBezTo>
                    <a:cubicBezTo>
                      <a:pt x="13810" y="16385"/>
                      <a:pt x="13977" y="17385"/>
                      <a:pt x="13944" y="18420"/>
                    </a:cubicBezTo>
                    <a:cubicBezTo>
                      <a:pt x="13944" y="18786"/>
                      <a:pt x="13777" y="19087"/>
                      <a:pt x="13477" y="19253"/>
                    </a:cubicBezTo>
                    <a:cubicBezTo>
                      <a:pt x="13143" y="19454"/>
                      <a:pt x="12776" y="19654"/>
                      <a:pt x="12376" y="19821"/>
                    </a:cubicBezTo>
                    <a:cubicBezTo>
                      <a:pt x="10942" y="20421"/>
                      <a:pt x="9374" y="20888"/>
                      <a:pt x="7806" y="20988"/>
                    </a:cubicBezTo>
                    <a:cubicBezTo>
                      <a:pt x="6305" y="21121"/>
                      <a:pt x="4837" y="21322"/>
                      <a:pt x="3336" y="21488"/>
                    </a:cubicBezTo>
                    <a:lnTo>
                      <a:pt x="3169" y="21488"/>
                    </a:lnTo>
                    <a:cubicBezTo>
                      <a:pt x="3006" y="21515"/>
                      <a:pt x="2861" y="21529"/>
                      <a:pt x="2733" y="21529"/>
                    </a:cubicBezTo>
                    <a:cubicBezTo>
                      <a:pt x="2208" y="21529"/>
                      <a:pt x="1956" y="21285"/>
                      <a:pt x="1768" y="20588"/>
                    </a:cubicBezTo>
                    <a:cubicBezTo>
                      <a:pt x="1335" y="19087"/>
                      <a:pt x="1001" y="17552"/>
                      <a:pt x="801" y="15951"/>
                    </a:cubicBezTo>
                    <a:cubicBezTo>
                      <a:pt x="768" y="15551"/>
                      <a:pt x="935" y="15151"/>
                      <a:pt x="1268" y="14884"/>
                    </a:cubicBezTo>
                    <a:cubicBezTo>
                      <a:pt x="1635" y="14583"/>
                      <a:pt x="2035" y="14283"/>
                      <a:pt x="2469" y="13983"/>
                    </a:cubicBezTo>
                    <a:cubicBezTo>
                      <a:pt x="3603" y="13149"/>
                      <a:pt x="4771" y="12415"/>
                      <a:pt x="5838" y="11548"/>
                    </a:cubicBezTo>
                    <a:cubicBezTo>
                      <a:pt x="6672" y="10881"/>
                      <a:pt x="7372" y="10147"/>
                      <a:pt x="8140" y="9446"/>
                    </a:cubicBezTo>
                    <a:cubicBezTo>
                      <a:pt x="8640" y="8979"/>
                      <a:pt x="9040" y="8412"/>
                      <a:pt x="9341" y="7779"/>
                    </a:cubicBezTo>
                    <a:cubicBezTo>
                      <a:pt x="9641" y="7212"/>
                      <a:pt x="9841" y="6611"/>
                      <a:pt x="9674" y="5944"/>
                    </a:cubicBezTo>
                    <a:cubicBezTo>
                      <a:pt x="9507" y="5243"/>
                      <a:pt x="9040" y="4810"/>
                      <a:pt x="8340" y="4776"/>
                    </a:cubicBezTo>
                    <a:cubicBezTo>
                      <a:pt x="8288" y="4773"/>
                      <a:pt x="8237" y="4771"/>
                      <a:pt x="8186" y="4771"/>
                    </a:cubicBezTo>
                    <a:cubicBezTo>
                      <a:pt x="7744" y="4771"/>
                      <a:pt x="7331" y="4897"/>
                      <a:pt x="6972" y="5077"/>
                    </a:cubicBezTo>
                    <a:cubicBezTo>
                      <a:pt x="6105" y="5477"/>
                      <a:pt x="5338" y="5977"/>
                      <a:pt x="4637" y="6644"/>
                    </a:cubicBezTo>
                    <a:cubicBezTo>
                      <a:pt x="4137" y="7145"/>
                      <a:pt x="3636" y="7612"/>
                      <a:pt x="3136" y="8112"/>
                    </a:cubicBezTo>
                    <a:cubicBezTo>
                      <a:pt x="3003" y="8279"/>
                      <a:pt x="2836" y="8379"/>
                      <a:pt x="2602" y="8613"/>
                    </a:cubicBezTo>
                    <a:cubicBezTo>
                      <a:pt x="2502" y="7612"/>
                      <a:pt x="2702" y="6878"/>
                      <a:pt x="2836" y="6077"/>
                    </a:cubicBezTo>
                    <a:cubicBezTo>
                      <a:pt x="2869" y="5277"/>
                      <a:pt x="2936" y="4476"/>
                      <a:pt x="3003" y="3642"/>
                    </a:cubicBezTo>
                    <a:cubicBezTo>
                      <a:pt x="4837" y="2275"/>
                      <a:pt x="6805" y="1241"/>
                      <a:pt x="9040" y="807"/>
                    </a:cubicBezTo>
                    <a:cubicBezTo>
                      <a:pt x="9354" y="749"/>
                      <a:pt x="9664" y="719"/>
                      <a:pt x="9971" y="719"/>
                    </a:cubicBezTo>
                    <a:close/>
                    <a:moveTo>
                      <a:pt x="9984" y="0"/>
                    </a:moveTo>
                    <a:cubicBezTo>
                      <a:pt x="9783" y="0"/>
                      <a:pt x="9579" y="13"/>
                      <a:pt x="9374" y="40"/>
                    </a:cubicBezTo>
                    <a:cubicBezTo>
                      <a:pt x="8273" y="140"/>
                      <a:pt x="7206" y="473"/>
                      <a:pt x="6172" y="940"/>
                    </a:cubicBezTo>
                    <a:cubicBezTo>
                      <a:pt x="4704" y="1574"/>
                      <a:pt x="3336" y="2441"/>
                      <a:pt x="2102" y="3476"/>
                    </a:cubicBezTo>
                    <a:cubicBezTo>
                      <a:pt x="2102" y="3876"/>
                      <a:pt x="1969" y="4276"/>
                      <a:pt x="2035" y="4643"/>
                    </a:cubicBezTo>
                    <a:cubicBezTo>
                      <a:pt x="2102" y="4977"/>
                      <a:pt x="2135" y="5310"/>
                      <a:pt x="2102" y="5644"/>
                    </a:cubicBezTo>
                    <a:cubicBezTo>
                      <a:pt x="2035" y="6444"/>
                      <a:pt x="1935" y="7212"/>
                      <a:pt x="1869" y="7979"/>
                    </a:cubicBezTo>
                    <a:cubicBezTo>
                      <a:pt x="1835" y="8312"/>
                      <a:pt x="1835" y="8646"/>
                      <a:pt x="1935" y="8979"/>
                    </a:cubicBezTo>
                    <a:cubicBezTo>
                      <a:pt x="2001" y="9286"/>
                      <a:pt x="2196" y="9449"/>
                      <a:pt x="2436" y="9449"/>
                    </a:cubicBezTo>
                    <a:cubicBezTo>
                      <a:pt x="2561" y="9449"/>
                      <a:pt x="2699" y="9405"/>
                      <a:pt x="2836" y="9313"/>
                    </a:cubicBezTo>
                    <a:cubicBezTo>
                      <a:pt x="3036" y="9146"/>
                      <a:pt x="3270" y="8979"/>
                      <a:pt x="3436" y="8813"/>
                    </a:cubicBezTo>
                    <a:cubicBezTo>
                      <a:pt x="4003" y="8279"/>
                      <a:pt x="4604" y="7712"/>
                      <a:pt x="5171" y="7145"/>
                    </a:cubicBezTo>
                    <a:cubicBezTo>
                      <a:pt x="5805" y="6544"/>
                      <a:pt x="6505" y="6077"/>
                      <a:pt x="7306" y="5710"/>
                    </a:cubicBezTo>
                    <a:cubicBezTo>
                      <a:pt x="7605" y="5561"/>
                      <a:pt x="7903" y="5438"/>
                      <a:pt x="8226" y="5438"/>
                    </a:cubicBezTo>
                    <a:cubicBezTo>
                      <a:pt x="8264" y="5438"/>
                      <a:pt x="8302" y="5440"/>
                      <a:pt x="8340" y="5444"/>
                    </a:cubicBezTo>
                    <a:cubicBezTo>
                      <a:pt x="8707" y="5477"/>
                      <a:pt x="8974" y="5710"/>
                      <a:pt x="9007" y="6077"/>
                    </a:cubicBezTo>
                    <a:cubicBezTo>
                      <a:pt x="9107" y="6578"/>
                      <a:pt x="8974" y="7045"/>
                      <a:pt x="8773" y="7445"/>
                    </a:cubicBezTo>
                    <a:cubicBezTo>
                      <a:pt x="8473" y="8045"/>
                      <a:pt x="8106" y="8546"/>
                      <a:pt x="7639" y="8979"/>
                    </a:cubicBezTo>
                    <a:cubicBezTo>
                      <a:pt x="6939" y="9647"/>
                      <a:pt x="6205" y="10380"/>
                      <a:pt x="5471" y="10948"/>
                    </a:cubicBezTo>
                    <a:cubicBezTo>
                      <a:pt x="4437" y="11815"/>
                      <a:pt x="3270" y="12582"/>
                      <a:pt x="2169" y="13383"/>
                    </a:cubicBezTo>
                    <a:cubicBezTo>
                      <a:pt x="1802" y="13616"/>
                      <a:pt x="1468" y="13816"/>
                      <a:pt x="1135" y="14083"/>
                    </a:cubicBezTo>
                    <a:cubicBezTo>
                      <a:pt x="334" y="14650"/>
                      <a:pt x="1" y="15417"/>
                      <a:pt x="201" y="16418"/>
                    </a:cubicBezTo>
                    <a:cubicBezTo>
                      <a:pt x="468" y="17719"/>
                      <a:pt x="701" y="19053"/>
                      <a:pt x="1001" y="20321"/>
                    </a:cubicBezTo>
                    <a:cubicBezTo>
                      <a:pt x="1101" y="20755"/>
                      <a:pt x="1301" y="21155"/>
                      <a:pt x="1502" y="21555"/>
                    </a:cubicBezTo>
                    <a:cubicBezTo>
                      <a:pt x="1768" y="22055"/>
                      <a:pt x="2202" y="22256"/>
                      <a:pt x="2769" y="22256"/>
                    </a:cubicBezTo>
                    <a:cubicBezTo>
                      <a:pt x="3003" y="22256"/>
                      <a:pt x="3270" y="22256"/>
                      <a:pt x="3503" y="22222"/>
                    </a:cubicBezTo>
                    <a:cubicBezTo>
                      <a:pt x="4804" y="22055"/>
                      <a:pt x="6138" y="21889"/>
                      <a:pt x="7473" y="21755"/>
                    </a:cubicBezTo>
                    <a:cubicBezTo>
                      <a:pt x="9140" y="21588"/>
                      <a:pt x="10775" y="21288"/>
                      <a:pt x="12309" y="20621"/>
                    </a:cubicBezTo>
                    <a:cubicBezTo>
                      <a:pt x="12810" y="20421"/>
                      <a:pt x="13277" y="20154"/>
                      <a:pt x="13710" y="19921"/>
                    </a:cubicBezTo>
                    <a:cubicBezTo>
                      <a:pt x="14344" y="19554"/>
                      <a:pt x="14711" y="18987"/>
                      <a:pt x="14678" y="18219"/>
                    </a:cubicBezTo>
                    <a:cubicBezTo>
                      <a:pt x="14644" y="17619"/>
                      <a:pt x="14611" y="17085"/>
                      <a:pt x="14511" y="16552"/>
                    </a:cubicBezTo>
                    <a:cubicBezTo>
                      <a:pt x="14344" y="15751"/>
                      <a:pt x="14044" y="14984"/>
                      <a:pt x="13544" y="14317"/>
                    </a:cubicBezTo>
                    <a:cubicBezTo>
                      <a:pt x="12976" y="13614"/>
                      <a:pt x="12299" y="13174"/>
                      <a:pt x="11460" y="13174"/>
                    </a:cubicBezTo>
                    <a:cubicBezTo>
                      <a:pt x="11263" y="13174"/>
                      <a:pt x="11057" y="13198"/>
                      <a:pt x="10842" y="13249"/>
                    </a:cubicBezTo>
                    <a:cubicBezTo>
                      <a:pt x="10341" y="13316"/>
                      <a:pt x="9841" y="13549"/>
                      <a:pt x="9341" y="13716"/>
                    </a:cubicBezTo>
                    <a:cubicBezTo>
                      <a:pt x="9250" y="13739"/>
                      <a:pt x="9176" y="13837"/>
                      <a:pt x="9064" y="13837"/>
                    </a:cubicBezTo>
                    <a:cubicBezTo>
                      <a:pt x="9011" y="13837"/>
                      <a:pt x="8949" y="13815"/>
                      <a:pt x="8874" y="13750"/>
                    </a:cubicBezTo>
                    <a:cubicBezTo>
                      <a:pt x="9174" y="13383"/>
                      <a:pt x="9441" y="13049"/>
                      <a:pt x="9707" y="12715"/>
                    </a:cubicBezTo>
                    <a:cubicBezTo>
                      <a:pt x="10775" y="11481"/>
                      <a:pt x="11709" y="10214"/>
                      <a:pt x="12610" y="8813"/>
                    </a:cubicBezTo>
                    <a:cubicBezTo>
                      <a:pt x="13143" y="7945"/>
                      <a:pt x="13610" y="6978"/>
                      <a:pt x="13977" y="5977"/>
                    </a:cubicBezTo>
                    <a:cubicBezTo>
                      <a:pt x="14177" y="5377"/>
                      <a:pt x="14344" y="4743"/>
                      <a:pt x="14344" y="4109"/>
                    </a:cubicBezTo>
                    <a:cubicBezTo>
                      <a:pt x="14377" y="2275"/>
                      <a:pt x="13544" y="807"/>
                      <a:pt x="11609" y="240"/>
                    </a:cubicBezTo>
                    <a:cubicBezTo>
                      <a:pt x="11072" y="93"/>
                      <a:pt x="10534" y="0"/>
                      <a:pt x="998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3" name="Google Shape;1973;p43"/>
              <p:cNvSpPr/>
              <p:nvPr/>
            </p:nvSpPr>
            <p:spPr>
              <a:xfrm>
                <a:off x="881181" y="2423296"/>
                <a:ext cx="311214" cy="622225"/>
              </a:xfrm>
              <a:custGeom>
                <a:avLst/>
                <a:gdLst/>
                <a:ahLst/>
                <a:cxnLst/>
                <a:rect l="l" t="t" r="r" b="b"/>
                <a:pathLst>
                  <a:path w="7940" h="15874" extrusionOk="0">
                    <a:moveTo>
                      <a:pt x="4934" y="0"/>
                    </a:moveTo>
                    <a:cubicBezTo>
                      <a:pt x="4714" y="0"/>
                      <a:pt x="4492" y="24"/>
                      <a:pt x="4304" y="48"/>
                    </a:cubicBezTo>
                    <a:cubicBezTo>
                      <a:pt x="3303" y="214"/>
                      <a:pt x="2369" y="648"/>
                      <a:pt x="1502" y="1082"/>
                    </a:cubicBezTo>
                    <a:cubicBezTo>
                      <a:pt x="1335" y="1215"/>
                      <a:pt x="1168" y="1349"/>
                      <a:pt x="1035" y="1482"/>
                    </a:cubicBezTo>
                    <a:cubicBezTo>
                      <a:pt x="1001" y="1515"/>
                      <a:pt x="968" y="1682"/>
                      <a:pt x="1001" y="1682"/>
                    </a:cubicBezTo>
                    <a:cubicBezTo>
                      <a:pt x="1052" y="1707"/>
                      <a:pt x="1160" y="1771"/>
                      <a:pt x="1239" y="1771"/>
                    </a:cubicBezTo>
                    <a:cubicBezTo>
                      <a:pt x="1264" y="1771"/>
                      <a:pt x="1285" y="1765"/>
                      <a:pt x="1301" y="1749"/>
                    </a:cubicBezTo>
                    <a:cubicBezTo>
                      <a:pt x="2035" y="1315"/>
                      <a:pt x="2903" y="1048"/>
                      <a:pt x="3736" y="748"/>
                    </a:cubicBezTo>
                    <a:cubicBezTo>
                      <a:pt x="4237" y="581"/>
                      <a:pt x="4737" y="581"/>
                      <a:pt x="5304" y="581"/>
                    </a:cubicBezTo>
                    <a:cubicBezTo>
                      <a:pt x="6172" y="581"/>
                      <a:pt x="7039" y="1349"/>
                      <a:pt x="7172" y="2316"/>
                    </a:cubicBezTo>
                    <a:cubicBezTo>
                      <a:pt x="7206" y="2816"/>
                      <a:pt x="7206" y="3317"/>
                      <a:pt x="7072" y="3817"/>
                    </a:cubicBezTo>
                    <a:cubicBezTo>
                      <a:pt x="6739" y="5051"/>
                      <a:pt x="6272" y="6219"/>
                      <a:pt x="5504" y="7253"/>
                    </a:cubicBezTo>
                    <a:cubicBezTo>
                      <a:pt x="4971" y="8020"/>
                      <a:pt x="4370" y="8720"/>
                      <a:pt x="3736" y="9388"/>
                    </a:cubicBezTo>
                    <a:cubicBezTo>
                      <a:pt x="2802" y="10488"/>
                      <a:pt x="1802" y="11556"/>
                      <a:pt x="734" y="12623"/>
                    </a:cubicBezTo>
                    <a:cubicBezTo>
                      <a:pt x="234" y="13157"/>
                      <a:pt x="0" y="13724"/>
                      <a:pt x="34" y="14491"/>
                    </a:cubicBezTo>
                    <a:cubicBezTo>
                      <a:pt x="64" y="15454"/>
                      <a:pt x="202" y="15874"/>
                      <a:pt x="1158" y="15874"/>
                    </a:cubicBezTo>
                    <a:cubicBezTo>
                      <a:pt x="1263" y="15874"/>
                      <a:pt x="1377" y="15869"/>
                      <a:pt x="1502" y="15859"/>
                    </a:cubicBezTo>
                    <a:cubicBezTo>
                      <a:pt x="2669" y="15826"/>
                      <a:pt x="3870" y="15659"/>
                      <a:pt x="5037" y="15392"/>
                    </a:cubicBezTo>
                    <a:cubicBezTo>
                      <a:pt x="5705" y="15258"/>
                      <a:pt x="6405" y="15158"/>
                      <a:pt x="7072" y="14992"/>
                    </a:cubicBezTo>
                    <a:cubicBezTo>
                      <a:pt x="7339" y="14925"/>
                      <a:pt x="7573" y="14892"/>
                      <a:pt x="7806" y="14758"/>
                    </a:cubicBezTo>
                    <a:cubicBezTo>
                      <a:pt x="7873" y="14725"/>
                      <a:pt x="7873" y="14558"/>
                      <a:pt x="7939" y="14391"/>
                    </a:cubicBezTo>
                    <a:cubicBezTo>
                      <a:pt x="7706" y="14358"/>
                      <a:pt x="7573" y="14324"/>
                      <a:pt x="7406" y="14324"/>
                    </a:cubicBezTo>
                    <a:cubicBezTo>
                      <a:pt x="6872" y="14391"/>
                      <a:pt x="6338" y="14425"/>
                      <a:pt x="5805" y="14558"/>
                    </a:cubicBezTo>
                    <a:cubicBezTo>
                      <a:pt x="4470" y="14925"/>
                      <a:pt x="3069" y="15092"/>
                      <a:pt x="1702" y="15258"/>
                    </a:cubicBezTo>
                    <a:lnTo>
                      <a:pt x="1135" y="15258"/>
                    </a:lnTo>
                    <a:cubicBezTo>
                      <a:pt x="868" y="15225"/>
                      <a:pt x="734" y="15092"/>
                      <a:pt x="701" y="14858"/>
                    </a:cubicBezTo>
                    <a:cubicBezTo>
                      <a:pt x="634" y="14158"/>
                      <a:pt x="701" y="13524"/>
                      <a:pt x="1301" y="13024"/>
                    </a:cubicBezTo>
                    <a:cubicBezTo>
                      <a:pt x="1401" y="12923"/>
                      <a:pt x="1502" y="12823"/>
                      <a:pt x="1568" y="12723"/>
                    </a:cubicBezTo>
                    <a:cubicBezTo>
                      <a:pt x="2569" y="11656"/>
                      <a:pt x="3636" y="10555"/>
                      <a:pt x="4637" y="9421"/>
                    </a:cubicBezTo>
                    <a:cubicBezTo>
                      <a:pt x="5204" y="8754"/>
                      <a:pt x="5738" y="8020"/>
                      <a:pt x="6238" y="7319"/>
                    </a:cubicBezTo>
                    <a:cubicBezTo>
                      <a:pt x="7005" y="6219"/>
                      <a:pt x="7472" y="4984"/>
                      <a:pt x="7739" y="3650"/>
                    </a:cubicBezTo>
                    <a:cubicBezTo>
                      <a:pt x="7806" y="3250"/>
                      <a:pt x="7839" y="2850"/>
                      <a:pt x="7806" y="2483"/>
                    </a:cubicBezTo>
                    <a:cubicBezTo>
                      <a:pt x="7673" y="1048"/>
                      <a:pt x="6639" y="81"/>
                      <a:pt x="5204" y="14"/>
                    </a:cubicBezTo>
                    <a:cubicBezTo>
                      <a:pt x="5116" y="4"/>
                      <a:pt x="5025" y="0"/>
                      <a:pt x="493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4" name="Google Shape;1974;p43"/>
              <p:cNvSpPr/>
              <p:nvPr/>
            </p:nvSpPr>
            <p:spPr>
              <a:xfrm>
                <a:off x="1520543" y="2451283"/>
                <a:ext cx="239290" cy="599098"/>
              </a:xfrm>
              <a:custGeom>
                <a:avLst/>
                <a:gdLst/>
                <a:ahLst/>
                <a:cxnLst/>
                <a:rect l="l" t="t" r="r" b="b"/>
                <a:pathLst>
                  <a:path w="6105" h="15284" extrusionOk="0">
                    <a:moveTo>
                      <a:pt x="5971" y="1"/>
                    </a:moveTo>
                    <a:cubicBezTo>
                      <a:pt x="5938" y="1"/>
                      <a:pt x="5838" y="1"/>
                      <a:pt x="5838" y="67"/>
                    </a:cubicBezTo>
                    <a:cubicBezTo>
                      <a:pt x="5704" y="301"/>
                      <a:pt x="5537" y="501"/>
                      <a:pt x="5404" y="768"/>
                    </a:cubicBezTo>
                    <a:cubicBezTo>
                      <a:pt x="5070" y="1502"/>
                      <a:pt x="4770" y="2302"/>
                      <a:pt x="4437" y="3070"/>
                    </a:cubicBezTo>
                    <a:cubicBezTo>
                      <a:pt x="3469" y="5171"/>
                      <a:pt x="2702" y="7339"/>
                      <a:pt x="1868" y="9508"/>
                    </a:cubicBezTo>
                    <a:cubicBezTo>
                      <a:pt x="1201" y="11342"/>
                      <a:pt x="567" y="13277"/>
                      <a:pt x="0" y="15245"/>
                    </a:cubicBezTo>
                    <a:cubicBezTo>
                      <a:pt x="58" y="15264"/>
                      <a:pt x="127" y="15283"/>
                      <a:pt x="181" y="15283"/>
                    </a:cubicBezTo>
                    <a:cubicBezTo>
                      <a:pt x="221" y="15283"/>
                      <a:pt x="253" y="15273"/>
                      <a:pt x="267" y="15245"/>
                    </a:cubicBezTo>
                    <a:cubicBezTo>
                      <a:pt x="400" y="15145"/>
                      <a:pt x="534" y="15011"/>
                      <a:pt x="567" y="14845"/>
                    </a:cubicBezTo>
                    <a:cubicBezTo>
                      <a:pt x="767" y="14411"/>
                      <a:pt x="1001" y="13911"/>
                      <a:pt x="1168" y="13410"/>
                    </a:cubicBezTo>
                    <a:cubicBezTo>
                      <a:pt x="2268" y="10241"/>
                      <a:pt x="3436" y="7006"/>
                      <a:pt x="4770" y="3937"/>
                    </a:cubicBezTo>
                    <a:cubicBezTo>
                      <a:pt x="5237" y="2836"/>
                      <a:pt x="5604" y="1735"/>
                      <a:pt x="6038" y="601"/>
                    </a:cubicBezTo>
                    <a:cubicBezTo>
                      <a:pt x="6071" y="434"/>
                      <a:pt x="6104" y="301"/>
                      <a:pt x="6104" y="168"/>
                    </a:cubicBezTo>
                    <a:cubicBezTo>
                      <a:pt x="6104" y="134"/>
                      <a:pt x="6038" y="67"/>
                      <a:pt x="597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5" name="Google Shape;1975;p43"/>
              <p:cNvSpPr/>
              <p:nvPr/>
            </p:nvSpPr>
            <p:spPr>
              <a:xfrm>
                <a:off x="1392412" y="2346705"/>
                <a:ext cx="104614" cy="331338"/>
              </a:xfrm>
              <a:custGeom>
                <a:avLst/>
                <a:gdLst/>
                <a:ahLst/>
                <a:cxnLst/>
                <a:rect l="l" t="t" r="r" b="b"/>
                <a:pathLst>
                  <a:path w="2669" h="8453" extrusionOk="0">
                    <a:moveTo>
                      <a:pt x="2502" y="0"/>
                    </a:moveTo>
                    <a:cubicBezTo>
                      <a:pt x="2202" y="100"/>
                      <a:pt x="2168" y="267"/>
                      <a:pt x="2135" y="434"/>
                    </a:cubicBezTo>
                    <a:cubicBezTo>
                      <a:pt x="1868" y="1334"/>
                      <a:pt x="1635" y="2235"/>
                      <a:pt x="1368" y="3102"/>
                    </a:cubicBezTo>
                    <a:cubicBezTo>
                      <a:pt x="967" y="4570"/>
                      <a:pt x="601" y="5971"/>
                      <a:pt x="167" y="7439"/>
                    </a:cubicBezTo>
                    <a:cubicBezTo>
                      <a:pt x="100" y="7739"/>
                      <a:pt x="33" y="7973"/>
                      <a:pt x="0" y="8273"/>
                    </a:cubicBezTo>
                    <a:cubicBezTo>
                      <a:pt x="0" y="8306"/>
                      <a:pt x="100" y="8373"/>
                      <a:pt x="134" y="8440"/>
                    </a:cubicBezTo>
                    <a:cubicBezTo>
                      <a:pt x="142" y="8448"/>
                      <a:pt x="161" y="8453"/>
                      <a:pt x="183" y="8453"/>
                    </a:cubicBezTo>
                    <a:cubicBezTo>
                      <a:pt x="244" y="8453"/>
                      <a:pt x="334" y="8422"/>
                      <a:pt x="334" y="8373"/>
                    </a:cubicBezTo>
                    <a:cubicBezTo>
                      <a:pt x="500" y="8073"/>
                      <a:pt x="667" y="7739"/>
                      <a:pt x="767" y="7405"/>
                    </a:cubicBezTo>
                    <a:cubicBezTo>
                      <a:pt x="1201" y="5804"/>
                      <a:pt x="1668" y="4270"/>
                      <a:pt x="2135" y="2669"/>
                    </a:cubicBezTo>
                    <a:cubicBezTo>
                      <a:pt x="2268" y="2168"/>
                      <a:pt x="2368" y="1635"/>
                      <a:pt x="2502" y="1134"/>
                    </a:cubicBezTo>
                    <a:cubicBezTo>
                      <a:pt x="2602" y="801"/>
                      <a:pt x="2669" y="434"/>
                      <a:pt x="250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6" name="Google Shape;1976;p43"/>
              <p:cNvSpPr/>
              <p:nvPr/>
            </p:nvSpPr>
            <p:spPr>
              <a:xfrm>
                <a:off x="1470843" y="2247380"/>
                <a:ext cx="142555" cy="440034"/>
              </a:xfrm>
              <a:custGeom>
                <a:avLst/>
                <a:gdLst/>
                <a:ahLst/>
                <a:cxnLst/>
                <a:rect l="l" t="t" r="r" b="b"/>
                <a:pathLst>
                  <a:path w="3637" h="11226" extrusionOk="0">
                    <a:moveTo>
                      <a:pt x="3173" y="0"/>
                    </a:moveTo>
                    <a:cubicBezTo>
                      <a:pt x="3069" y="0"/>
                      <a:pt x="2961" y="41"/>
                      <a:pt x="2869" y="132"/>
                    </a:cubicBezTo>
                    <a:cubicBezTo>
                      <a:pt x="2669" y="333"/>
                      <a:pt x="2502" y="599"/>
                      <a:pt x="2436" y="833"/>
                    </a:cubicBezTo>
                    <a:cubicBezTo>
                      <a:pt x="2169" y="1467"/>
                      <a:pt x="1935" y="2134"/>
                      <a:pt x="1768" y="2801"/>
                    </a:cubicBezTo>
                    <a:cubicBezTo>
                      <a:pt x="1201" y="4869"/>
                      <a:pt x="701" y="6937"/>
                      <a:pt x="167" y="9005"/>
                    </a:cubicBezTo>
                    <a:cubicBezTo>
                      <a:pt x="101" y="9372"/>
                      <a:pt x="34" y="9706"/>
                      <a:pt x="34" y="10106"/>
                    </a:cubicBezTo>
                    <a:cubicBezTo>
                      <a:pt x="1" y="10340"/>
                      <a:pt x="101" y="10607"/>
                      <a:pt x="301" y="10773"/>
                    </a:cubicBezTo>
                    <a:cubicBezTo>
                      <a:pt x="633" y="11058"/>
                      <a:pt x="1000" y="11225"/>
                      <a:pt x="1412" y="11225"/>
                    </a:cubicBezTo>
                    <a:cubicBezTo>
                      <a:pt x="1579" y="11225"/>
                      <a:pt x="1753" y="11198"/>
                      <a:pt x="1935" y="11140"/>
                    </a:cubicBezTo>
                    <a:cubicBezTo>
                      <a:pt x="2102" y="11107"/>
                      <a:pt x="2169" y="10840"/>
                      <a:pt x="2035" y="10673"/>
                    </a:cubicBezTo>
                    <a:cubicBezTo>
                      <a:pt x="1869" y="10473"/>
                      <a:pt x="1668" y="10273"/>
                      <a:pt x="1368" y="9973"/>
                    </a:cubicBezTo>
                    <a:cubicBezTo>
                      <a:pt x="1468" y="9606"/>
                      <a:pt x="1535" y="9172"/>
                      <a:pt x="1668" y="8805"/>
                    </a:cubicBezTo>
                    <a:cubicBezTo>
                      <a:pt x="2469" y="6304"/>
                      <a:pt x="2969" y="3702"/>
                      <a:pt x="3536" y="1133"/>
                    </a:cubicBezTo>
                    <a:cubicBezTo>
                      <a:pt x="3636" y="866"/>
                      <a:pt x="3636" y="633"/>
                      <a:pt x="3603" y="366"/>
                    </a:cubicBezTo>
                    <a:cubicBezTo>
                      <a:pt x="3559" y="147"/>
                      <a:pt x="3372" y="0"/>
                      <a:pt x="3173" y="0"/>
                    </a:cubicBezTo>
                    <a:close/>
                  </a:path>
                </a:pathLst>
              </a:custGeom>
              <a:solidFill>
                <a:srgbClr val="2F84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7" name="Google Shape;1977;p43"/>
              <p:cNvSpPr/>
              <p:nvPr/>
            </p:nvSpPr>
            <p:spPr>
              <a:xfrm>
                <a:off x="1268201" y="2226410"/>
                <a:ext cx="617125" cy="928354"/>
              </a:xfrm>
              <a:custGeom>
                <a:avLst/>
                <a:gdLst/>
                <a:ahLst/>
                <a:cxnLst/>
                <a:rect l="l" t="t" r="r" b="b"/>
                <a:pathLst>
                  <a:path w="15745" h="23684" extrusionOk="0">
                    <a:moveTo>
                      <a:pt x="5874" y="646"/>
                    </a:moveTo>
                    <a:cubicBezTo>
                      <a:pt x="5965" y="646"/>
                      <a:pt x="6073" y="654"/>
                      <a:pt x="6205" y="667"/>
                    </a:cubicBezTo>
                    <a:cubicBezTo>
                      <a:pt x="6255" y="684"/>
                      <a:pt x="6296" y="684"/>
                      <a:pt x="6338" y="684"/>
                    </a:cubicBezTo>
                    <a:cubicBezTo>
                      <a:pt x="6380" y="684"/>
                      <a:pt x="6421" y="684"/>
                      <a:pt x="6471" y="701"/>
                    </a:cubicBezTo>
                    <a:cubicBezTo>
                      <a:pt x="7039" y="868"/>
                      <a:pt x="7672" y="1034"/>
                      <a:pt x="8306" y="1201"/>
                    </a:cubicBezTo>
                    <a:cubicBezTo>
                      <a:pt x="8606" y="1301"/>
                      <a:pt x="8673" y="1401"/>
                      <a:pt x="8640" y="1702"/>
                    </a:cubicBezTo>
                    <a:cubicBezTo>
                      <a:pt x="8540" y="2068"/>
                      <a:pt x="8473" y="2469"/>
                      <a:pt x="8339" y="2836"/>
                    </a:cubicBezTo>
                    <a:cubicBezTo>
                      <a:pt x="7939" y="4003"/>
                      <a:pt x="7506" y="5137"/>
                      <a:pt x="7139" y="6305"/>
                    </a:cubicBezTo>
                    <a:cubicBezTo>
                      <a:pt x="6772" y="7472"/>
                      <a:pt x="6338" y="8640"/>
                      <a:pt x="6171" y="9841"/>
                    </a:cubicBezTo>
                    <a:cubicBezTo>
                      <a:pt x="6171" y="9974"/>
                      <a:pt x="6138" y="10141"/>
                      <a:pt x="6138" y="10241"/>
                    </a:cubicBezTo>
                    <a:cubicBezTo>
                      <a:pt x="6105" y="11075"/>
                      <a:pt x="6505" y="11509"/>
                      <a:pt x="7339" y="11509"/>
                    </a:cubicBezTo>
                    <a:cubicBezTo>
                      <a:pt x="8173" y="11509"/>
                      <a:pt x="8806" y="11175"/>
                      <a:pt x="9140" y="10374"/>
                    </a:cubicBezTo>
                    <a:cubicBezTo>
                      <a:pt x="9340" y="9874"/>
                      <a:pt x="9540" y="9340"/>
                      <a:pt x="9774" y="8840"/>
                    </a:cubicBezTo>
                    <a:cubicBezTo>
                      <a:pt x="10441" y="7139"/>
                      <a:pt x="11141" y="5404"/>
                      <a:pt x="12142" y="3870"/>
                    </a:cubicBezTo>
                    <a:cubicBezTo>
                      <a:pt x="12376" y="3503"/>
                      <a:pt x="12542" y="3169"/>
                      <a:pt x="12976" y="2836"/>
                    </a:cubicBezTo>
                    <a:cubicBezTo>
                      <a:pt x="13610" y="3069"/>
                      <a:pt x="14110" y="3369"/>
                      <a:pt x="14511" y="3603"/>
                    </a:cubicBezTo>
                    <a:cubicBezTo>
                      <a:pt x="14877" y="3870"/>
                      <a:pt x="14944" y="4037"/>
                      <a:pt x="14711" y="4437"/>
                    </a:cubicBezTo>
                    <a:cubicBezTo>
                      <a:pt x="14644" y="4670"/>
                      <a:pt x="14511" y="4904"/>
                      <a:pt x="14377" y="5104"/>
                    </a:cubicBezTo>
                    <a:cubicBezTo>
                      <a:pt x="13810" y="6271"/>
                      <a:pt x="13176" y="7439"/>
                      <a:pt x="12609" y="8606"/>
                    </a:cubicBezTo>
                    <a:cubicBezTo>
                      <a:pt x="12476" y="8907"/>
                      <a:pt x="12342" y="9207"/>
                      <a:pt x="12276" y="9540"/>
                    </a:cubicBezTo>
                    <a:cubicBezTo>
                      <a:pt x="12176" y="9874"/>
                      <a:pt x="12376" y="10108"/>
                      <a:pt x="12709" y="10208"/>
                    </a:cubicBezTo>
                    <a:cubicBezTo>
                      <a:pt x="13043" y="10274"/>
                      <a:pt x="13376" y="10341"/>
                      <a:pt x="13710" y="10374"/>
                    </a:cubicBezTo>
                    <a:cubicBezTo>
                      <a:pt x="14010" y="10408"/>
                      <a:pt x="14310" y="10408"/>
                      <a:pt x="14544" y="10675"/>
                    </a:cubicBezTo>
                    <a:cubicBezTo>
                      <a:pt x="14544" y="10841"/>
                      <a:pt x="14544" y="11075"/>
                      <a:pt x="14511" y="11342"/>
                    </a:cubicBezTo>
                    <a:cubicBezTo>
                      <a:pt x="14344" y="12242"/>
                      <a:pt x="14177" y="13110"/>
                      <a:pt x="14010" y="14044"/>
                    </a:cubicBezTo>
                    <a:lnTo>
                      <a:pt x="13877" y="14544"/>
                    </a:lnTo>
                    <a:cubicBezTo>
                      <a:pt x="13810" y="14844"/>
                      <a:pt x="13643" y="14944"/>
                      <a:pt x="13343" y="14944"/>
                    </a:cubicBezTo>
                    <a:cubicBezTo>
                      <a:pt x="12943" y="15011"/>
                      <a:pt x="12509" y="15011"/>
                      <a:pt x="12109" y="15044"/>
                    </a:cubicBezTo>
                    <a:cubicBezTo>
                      <a:pt x="11875" y="15044"/>
                      <a:pt x="11709" y="15078"/>
                      <a:pt x="11508" y="15078"/>
                    </a:cubicBezTo>
                    <a:cubicBezTo>
                      <a:pt x="10941" y="15178"/>
                      <a:pt x="10608" y="15411"/>
                      <a:pt x="10474" y="16012"/>
                    </a:cubicBezTo>
                    <a:cubicBezTo>
                      <a:pt x="10341" y="16612"/>
                      <a:pt x="10207" y="17246"/>
                      <a:pt x="10041" y="17880"/>
                    </a:cubicBezTo>
                    <a:cubicBezTo>
                      <a:pt x="9774" y="19114"/>
                      <a:pt x="9440" y="20348"/>
                      <a:pt x="9140" y="21582"/>
                    </a:cubicBezTo>
                    <a:cubicBezTo>
                      <a:pt x="9107" y="21749"/>
                      <a:pt x="9040" y="21883"/>
                      <a:pt x="9007" y="22016"/>
                    </a:cubicBezTo>
                    <a:cubicBezTo>
                      <a:pt x="8764" y="22744"/>
                      <a:pt x="8696" y="22905"/>
                      <a:pt x="8168" y="22905"/>
                    </a:cubicBezTo>
                    <a:cubicBezTo>
                      <a:pt x="8043" y="22905"/>
                      <a:pt x="7891" y="22896"/>
                      <a:pt x="7706" y="22883"/>
                    </a:cubicBezTo>
                    <a:cubicBezTo>
                      <a:pt x="7172" y="22850"/>
                      <a:pt x="6672" y="22850"/>
                      <a:pt x="6138" y="22783"/>
                    </a:cubicBezTo>
                    <a:lnTo>
                      <a:pt x="5804" y="22783"/>
                    </a:lnTo>
                    <a:cubicBezTo>
                      <a:pt x="5104" y="22750"/>
                      <a:pt x="4970" y="22583"/>
                      <a:pt x="5104" y="21916"/>
                    </a:cubicBezTo>
                    <a:lnTo>
                      <a:pt x="5471" y="20548"/>
                    </a:lnTo>
                    <a:cubicBezTo>
                      <a:pt x="5971" y="18847"/>
                      <a:pt x="6471" y="17113"/>
                      <a:pt x="6772" y="15378"/>
                    </a:cubicBezTo>
                    <a:cubicBezTo>
                      <a:pt x="6838" y="14911"/>
                      <a:pt x="6872" y="14411"/>
                      <a:pt x="6872" y="13944"/>
                    </a:cubicBezTo>
                    <a:cubicBezTo>
                      <a:pt x="6872" y="13510"/>
                      <a:pt x="6638" y="13243"/>
                      <a:pt x="6171" y="13176"/>
                    </a:cubicBezTo>
                    <a:cubicBezTo>
                      <a:pt x="5971" y="13110"/>
                      <a:pt x="5804" y="13110"/>
                      <a:pt x="5604" y="13110"/>
                    </a:cubicBezTo>
                    <a:cubicBezTo>
                      <a:pt x="4370" y="13076"/>
                      <a:pt x="3202" y="13010"/>
                      <a:pt x="2002" y="12943"/>
                    </a:cubicBezTo>
                    <a:cubicBezTo>
                      <a:pt x="1535" y="12943"/>
                      <a:pt x="1168" y="12843"/>
                      <a:pt x="701" y="12576"/>
                    </a:cubicBezTo>
                    <a:cubicBezTo>
                      <a:pt x="767" y="12409"/>
                      <a:pt x="767" y="12209"/>
                      <a:pt x="801" y="12042"/>
                    </a:cubicBezTo>
                    <a:cubicBezTo>
                      <a:pt x="1101" y="11308"/>
                      <a:pt x="1334" y="10541"/>
                      <a:pt x="1635" y="9774"/>
                    </a:cubicBezTo>
                    <a:cubicBezTo>
                      <a:pt x="2702" y="7172"/>
                      <a:pt x="3669" y="4437"/>
                      <a:pt x="4870" y="1868"/>
                    </a:cubicBezTo>
                    <a:cubicBezTo>
                      <a:pt x="5004" y="1668"/>
                      <a:pt x="5104" y="1435"/>
                      <a:pt x="5171" y="1234"/>
                    </a:cubicBezTo>
                    <a:cubicBezTo>
                      <a:pt x="5412" y="779"/>
                      <a:pt x="5502" y="646"/>
                      <a:pt x="5874" y="646"/>
                    </a:cubicBezTo>
                    <a:close/>
                    <a:moveTo>
                      <a:pt x="5804" y="0"/>
                    </a:moveTo>
                    <a:cubicBezTo>
                      <a:pt x="5337" y="0"/>
                      <a:pt x="5004" y="200"/>
                      <a:pt x="4804" y="601"/>
                    </a:cubicBezTo>
                    <a:cubicBezTo>
                      <a:pt x="4670" y="834"/>
                      <a:pt x="4537" y="1068"/>
                      <a:pt x="4470" y="1301"/>
                    </a:cubicBezTo>
                    <a:cubicBezTo>
                      <a:pt x="3102" y="4237"/>
                      <a:pt x="1968" y="7339"/>
                      <a:pt x="767" y="10374"/>
                    </a:cubicBezTo>
                    <a:cubicBezTo>
                      <a:pt x="501" y="11008"/>
                      <a:pt x="300" y="11675"/>
                      <a:pt x="134" y="12309"/>
                    </a:cubicBezTo>
                    <a:cubicBezTo>
                      <a:pt x="0" y="12809"/>
                      <a:pt x="134" y="13043"/>
                      <a:pt x="601" y="13243"/>
                    </a:cubicBezTo>
                    <a:cubicBezTo>
                      <a:pt x="1134" y="13510"/>
                      <a:pt x="1668" y="13677"/>
                      <a:pt x="2268" y="13710"/>
                    </a:cubicBezTo>
                    <a:cubicBezTo>
                      <a:pt x="3269" y="13743"/>
                      <a:pt x="4270" y="13844"/>
                      <a:pt x="5271" y="13877"/>
                    </a:cubicBezTo>
                    <a:cubicBezTo>
                      <a:pt x="5537" y="13910"/>
                      <a:pt x="5871" y="13877"/>
                      <a:pt x="6171" y="14044"/>
                    </a:cubicBezTo>
                    <a:cubicBezTo>
                      <a:pt x="6338" y="14344"/>
                      <a:pt x="6271" y="14677"/>
                      <a:pt x="6171" y="15011"/>
                    </a:cubicBezTo>
                    <a:cubicBezTo>
                      <a:pt x="6004" y="15878"/>
                      <a:pt x="5838" y="16746"/>
                      <a:pt x="5638" y="17613"/>
                    </a:cubicBezTo>
                    <a:cubicBezTo>
                      <a:pt x="5337" y="18747"/>
                      <a:pt x="4970" y="19881"/>
                      <a:pt x="4670" y="21015"/>
                    </a:cubicBezTo>
                    <a:cubicBezTo>
                      <a:pt x="4537" y="21449"/>
                      <a:pt x="4470" y="21916"/>
                      <a:pt x="4403" y="22383"/>
                    </a:cubicBezTo>
                    <a:cubicBezTo>
                      <a:pt x="4370" y="23017"/>
                      <a:pt x="4704" y="23384"/>
                      <a:pt x="5304" y="23517"/>
                    </a:cubicBezTo>
                    <a:cubicBezTo>
                      <a:pt x="5471" y="23550"/>
                      <a:pt x="5638" y="23550"/>
                      <a:pt x="5804" y="23550"/>
                    </a:cubicBezTo>
                    <a:lnTo>
                      <a:pt x="7806" y="23684"/>
                    </a:lnTo>
                    <a:lnTo>
                      <a:pt x="8473" y="23684"/>
                    </a:lnTo>
                    <a:cubicBezTo>
                      <a:pt x="8873" y="23684"/>
                      <a:pt x="9207" y="23450"/>
                      <a:pt x="9374" y="23083"/>
                    </a:cubicBezTo>
                    <a:cubicBezTo>
                      <a:pt x="9540" y="22783"/>
                      <a:pt x="9640" y="22516"/>
                      <a:pt x="9707" y="22216"/>
                    </a:cubicBezTo>
                    <a:cubicBezTo>
                      <a:pt x="9907" y="21349"/>
                      <a:pt x="10174" y="20415"/>
                      <a:pt x="10374" y="19548"/>
                    </a:cubicBezTo>
                    <a:cubicBezTo>
                      <a:pt x="10641" y="18514"/>
                      <a:pt x="10875" y="17413"/>
                      <a:pt x="11141" y="16379"/>
                    </a:cubicBezTo>
                    <a:cubicBezTo>
                      <a:pt x="11208" y="15945"/>
                      <a:pt x="11342" y="15878"/>
                      <a:pt x="11742" y="15845"/>
                    </a:cubicBezTo>
                    <a:cubicBezTo>
                      <a:pt x="12309" y="15778"/>
                      <a:pt x="12809" y="15778"/>
                      <a:pt x="13343" y="15745"/>
                    </a:cubicBezTo>
                    <a:cubicBezTo>
                      <a:pt x="14177" y="15678"/>
                      <a:pt x="14377" y="15511"/>
                      <a:pt x="14577" y="14744"/>
                    </a:cubicBezTo>
                    <a:cubicBezTo>
                      <a:pt x="14577" y="14711"/>
                      <a:pt x="14644" y="14611"/>
                      <a:pt x="14644" y="14577"/>
                    </a:cubicBezTo>
                    <a:cubicBezTo>
                      <a:pt x="14844" y="13410"/>
                      <a:pt x="15078" y="12242"/>
                      <a:pt x="15311" y="11075"/>
                    </a:cubicBezTo>
                    <a:cubicBezTo>
                      <a:pt x="15344" y="11042"/>
                      <a:pt x="15344" y="10941"/>
                      <a:pt x="15344" y="10908"/>
                    </a:cubicBezTo>
                    <a:cubicBezTo>
                      <a:pt x="15344" y="10441"/>
                      <a:pt x="15178" y="10174"/>
                      <a:pt x="14777" y="10007"/>
                    </a:cubicBezTo>
                    <a:cubicBezTo>
                      <a:pt x="14511" y="9874"/>
                      <a:pt x="14210" y="9841"/>
                      <a:pt x="13977" y="9774"/>
                    </a:cubicBezTo>
                    <a:cubicBezTo>
                      <a:pt x="13677" y="9741"/>
                      <a:pt x="13343" y="9741"/>
                      <a:pt x="13043" y="9540"/>
                    </a:cubicBezTo>
                    <a:cubicBezTo>
                      <a:pt x="13176" y="9274"/>
                      <a:pt x="13276" y="9040"/>
                      <a:pt x="13376" y="8773"/>
                    </a:cubicBezTo>
                    <a:cubicBezTo>
                      <a:pt x="13977" y="7672"/>
                      <a:pt x="14544" y="6505"/>
                      <a:pt x="15144" y="5371"/>
                    </a:cubicBezTo>
                    <a:cubicBezTo>
                      <a:pt x="15278" y="5104"/>
                      <a:pt x="15445" y="4870"/>
                      <a:pt x="15511" y="4604"/>
                    </a:cubicBezTo>
                    <a:cubicBezTo>
                      <a:pt x="15745" y="4037"/>
                      <a:pt x="15678" y="3603"/>
                      <a:pt x="15178" y="3269"/>
                    </a:cubicBezTo>
                    <a:cubicBezTo>
                      <a:pt x="14611" y="2869"/>
                      <a:pt x="13943" y="2535"/>
                      <a:pt x="13310" y="2202"/>
                    </a:cubicBezTo>
                    <a:cubicBezTo>
                      <a:pt x="13189" y="2135"/>
                      <a:pt x="13068" y="2100"/>
                      <a:pt x="12951" y="2100"/>
                    </a:cubicBezTo>
                    <a:cubicBezTo>
                      <a:pt x="12778" y="2100"/>
                      <a:pt x="12615" y="2176"/>
                      <a:pt x="12476" y="2335"/>
                    </a:cubicBezTo>
                    <a:cubicBezTo>
                      <a:pt x="12209" y="2569"/>
                      <a:pt x="11975" y="2869"/>
                      <a:pt x="11809" y="3169"/>
                    </a:cubicBezTo>
                    <a:cubicBezTo>
                      <a:pt x="11242" y="4037"/>
                      <a:pt x="10708" y="4937"/>
                      <a:pt x="10274" y="5905"/>
                    </a:cubicBezTo>
                    <a:cubicBezTo>
                      <a:pt x="9807" y="6905"/>
                      <a:pt x="9374" y="7939"/>
                      <a:pt x="8973" y="9007"/>
                    </a:cubicBezTo>
                    <a:cubicBezTo>
                      <a:pt x="8806" y="9374"/>
                      <a:pt x="8673" y="9707"/>
                      <a:pt x="8506" y="10074"/>
                    </a:cubicBezTo>
                    <a:cubicBezTo>
                      <a:pt x="8339" y="10508"/>
                      <a:pt x="8006" y="10708"/>
                      <a:pt x="7539" y="10741"/>
                    </a:cubicBezTo>
                    <a:cubicBezTo>
                      <a:pt x="7454" y="10756"/>
                      <a:pt x="7376" y="10764"/>
                      <a:pt x="7306" y="10764"/>
                    </a:cubicBezTo>
                    <a:cubicBezTo>
                      <a:pt x="6909" y="10764"/>
                      <a:pt x="6753" y="10523"/>
                      <a:pt x="6838" y="10041"/>
                    </a:cubicBezTo>
                    <a:cubicBezTo>
                      <a:pt x="6838" y="9907"/>
                      <a:pt x="6838" y="9841"/>
                      <a:pt x="6872" y="9707"/>
                    </a:cubicBezTo>
                    <a:cubicBezTo>
                      <a:pt x="7072" y="8907"/>
                      <a:pt x="7239" y="8073"/>
                      <a:pt x="7506" y="7272"/>
                    </a:cubicBezTo>
                    <a:cubicBezTo>
                      <a:pt x="7973" y="5838"/>
                      <a:pt x="8473" y="4403"/>
                      <a:pt x="8973" y="2936"/>
                    </a:cubicBezTo>
                    <a:cubicBezTo>
                      <a:pt x="9140" y="2535"/>
                      <a:pt x="9207" y="2169"/>
                      <a:pt x="9307" y="1735"/>
                    </a:cubicBezTo>
                    <a:cubicBezTo>
                      <a:pt x="9440" y="1068"/>
                      <a:pt x="9207" y="701"/>
                      <a:pt x="8540" y="501"/>
                    </a:cubicBezTo>
                    <a:cubicBezTo>
                      <a:pt x="8139" y="367"/>
                      <a:pt x="7706" y="267"/>
                      <a:pt x="7339" y="167"/>
                    </a:cubicBezTo>
                    <a:cubicBezTo>
                      <a:pt x="6838" y="0"/>
                      <a:pt x="6338" y="0"/>
                      <a:pt x="580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978" name="Google Shape;1978;p43"/>
          <p:cNvGrpSpPr/>
          <p:nvPr/>
        </p:nvGrpSpPr>
        <p:grpSpPr>
          <a:xfrm>
            <a:off x="4616807" y="1471680"/>
            <a:ext cx="2099987" cy="1312394"/>
            <a:chOff x="4693007" y="2157480"/>
            <a:chExt cx="2099987" cy="1312394"/>
          </a:xfrm>
        </p:grpSpPr>
        <p:sp>
          <p:nvSpPr>
            <p:cNvPr id="1979" name="Google Shape;1979;p43"/>
            <p:cNvSpPr/>
            <p:nvPr/>
          </p:nvSpPr>
          <p:spPr>
            <a:xfrm>
              <a:off x="4693007" y="2157480"/>
              <a:ext cx="2099987" cy="1312394"/>
            </a:xfrm>
            <a:custGeom>
              <a:avLst/>
              <a:gdLst/>
              <a:ahLst/>
              <a:cxnLst/>
              <a:rect l="l" t="t" r="r" b="b"/>
              <a:pathLst>
                <a:path w="183165" h="157220" extrusionOk="0">
                  <a:moveTo>
                    <a:pt x="105364" y="0"/>
                  </a:moveTo>
                  <a:cubicBezTo>
                    <a:pt x="82870" y="0"/>
                    <a:pt x="59976" y="14308"/>
                    <a:pt x="62579" y="39346"/>
                  </a:cubicBezTo>
                  <a:cubicBezTo>
                    <a:pt x="62579" y="39480"/>
                    <a:pt x="62645" y="39646"/>
                    <a:pt x="62645" y="39813"/>
                  </a:cubicBezTo>
                  <a:cubicBezTo>
                    <a:pt x="63046" y="46251"/>
                    <a:pt x="58009" y="51688"/>
                    <a:pt x="51537" y="51855"/>
                  </a:cubicBezTo>
                  <a:cubicBezTo>
                    <a:pt x="27720" y="52422"/>
                    <a:pt x="7206" y="70769"/>
                    <a:pt x="2836" y="94052"/>
                  </a:cubicBezTo>
                  <a:cubicBezTo>
                    <a:pt x="1" y="108996"/>
                    <a:pt x="4637" y="125408"/>
                    <a:pt x="15612" y="135982"/>
                  </a:cubicBezTo>
                  <a:cubicBezTo>
                    <a:pt x="23784" y="143888"/>
                    <a:pt x="34725" y="148258"/>
                    <a:pt x="45700" y="151226"/>
                  </a:cubicBezTo>
                  <a:cubicBezTo>
                    <a:pt x="60961" y="155348"/>
                    <a:pt x="76785" y="157220"/>
                    <a:pt x="92624" y="157220"/>
                  </a:cubicBezTo>
                  <a:cubicBezTo>
                    <a:pt x="99600" y="157220"/>
                    <a:pt x="106579" y="156857"/>
                    <a:pt x="113515" y="156163"/>
                  </a:cubicBezTo>
                  <a:cubicBezTo>
                    <a:pt x="134730" y="154062"/>
                    <a:pt x="157113" y="147924"/>
                    <a:pt x="170823" y="131612"/>
                  </a:cubicBezTo>
                  <a:cubicBezTo>
                    <a:pt x="178128" y="122906"/>
                    <a:pt x="182331" y="111765"/>
                    <a:pt x="182998" y="100390"/>
                  </a:cubicBezTo>
                  <a:cubicBezTo>
                    <a:pt x="183165" y="97288"/>
                    <a:pt x="183098" y="94219"/>
                    <a:pt x="182764" y="91150"/>
                  </a:cubicBezTo>
                  <a:cubicBezTo>
                    <a:pt x="181130" y="76806"/>
                    <a:pt x="173758" y="63263"/>
                    <a:pt x="162917" y="53690"/>
                  </a:cubicBezTo>
                  <a:cubicBezTo>
                    <a:pt x="159014" y="50254"/>
                    <a:pt x="154644" y="47219"/>
                    <a:pt x="152109" y="42715"/>
                  </a:cubicBezTo>
                  <a:cubicBezTo>
                    <a:pt x="147873" y="35110"/>
                    <a:pt x="148206" y="26404"/>
                    <a:pt x="142936" y="18932"/>
                  </a:cubicBezTo>
                  <a:cubicBezTo>
                    <a:pt x="137666" y="11426"/>
                    <a:pt x="129960" y="5589"/>
                    <a:pt x="121321" y="2587"/>
                  </a:cubicBezTo>
                  <a:cubicBezTo>
                    <a:pt x="116273" y="845"/>
                    <a:pt x="110830" y="0"/>
                    <a:pt x="105364" y="0"/>
                  </a:cubicBezTo>
                  <a:close/>
                </a:path>
              </a:pathLst>
            </a:custGeom>
            <a:solidFill>
              <a:schemeClr val="accent6"/>
            </a:solidFill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0" name="Google Shape;1980;p43"/>
            <p:cNvSpPr/>
            <p:nvPr/>
          </p:nvSpPr>
          <p:spPr>
            <a:xfrm>
              <a:off x="5790979" y="2395556"/>
              <a:ext cx="425074" cy="970035"/>
            </a:xfrm>
            <a:custGeom>
              <a:avLst/>
              <a:gdLst/>
              <a:ahLst/>
              <a:cxnLst/>
              <a:rect l="l" t="t" r="r" b="b"/>
              <a:pathLst>
                <a:path w="12410" h="28316" extrusionOk="0">
                  <a:moveTo>
                    <a:pt x="10875" y="1"/>
                  </a:moveTo>
                  <a:cubicBezTo>
                    <a:pt x="10822" y="1"/>
                    <a:pt x="10766" y="6"/>
                    <a:pt x="10708" y="15"/>
                  </a:cubicBezTo>
                  <a:cubicBezTo>
                    <a:pt x="9441" y="215"/>
                    <a:pt x="8240" y="482"/>
                    <a:pt x="7072" y="949"/>
                  </a:cubicBezTo>
                  <a:cubicBezTo>
                    <a:pt x="6572" y="1116"/>
                    <a:pt x="6172" y="1450"/>
                    <a:pt x="5905" y="1950"/>
                  </a:cubicBezTo>
                  <a:cubicBezTo>
                    <a:pt x="5538" y="2650"/>
                    <a:pt x="5104" y="3351"/>
                    <a:pt x="4737" y="4051"/>
                  </a:cubicBezTo>
                  <a:cubicBezTo>
                    <a:pt x="3436" y="6620"/>
                    <a:pt x="2102" y="9188"/>
                    <a:pt x="835" y="11790"/>
                  </a:cubicBezTo>
                  <a:cubicBezTo>
                    <a:pt x="701" y="12057"/>
                    <a:pt x="568" y="12324"/>
                    <a:pt x="434" y="12624"/>
                  </a:cubicBezTo>
                  <a:cubicBezTo>
                    <a:pt x="1" y="13525"/>
                    <a:pt x="234" y="14392"/>
                    <a:pt x="734" y="15193"/>
                  </a:cubicBezTo>
                  <a:cubicBezTo>
                    <a:pt x="1001" y="15560"/>
                    <a:pt x="1335" y="15793"/>
                    <a:pt x="1735" y="15960"/>
                  </a:cubicBezTo>
                  <a:cubicBezTo>
                    <a:pt x="1861" y="16017"/>
                    <a:pt x="1990" y="16043"/>
                    <a:pt x="2119" y="16043"/>
                  </a:cubicBezTo>
                  <a:cubicBezTo>
                    <a:pt x="2368" y="16043"/>
                    <a:pt x="2616" y="15947"/>
                    <a:pt x="2836" y="15793"/>
                  </a:cubicBezTo>
                  <a:cubicBezTo>
                    <a:pt x="3003" y="15660"/>
                    <a:pt x="3103" y="15493"/>
                    <a:pt x="3236" y="15359"/>
                  </a:cubicBezTo>
                  <a:cubicBezTo>
                    <a:pt x="3870" y="14659"/>
                    <a:pt x="4404" y="13958"/>
                    <a:pt x="4737" y="13058"/>
                  </a:cubicBezTo>
                  <a:cubicBezTo>
                    <a:pt x="5171" y="11990"/>
                    <a:pt x="5571" y="10956"/>
                    <a:pt x="5938" y="9856"/>
                  </a:cubicBezTo>
                  <a:cubicBezTo>
                    <a:pt x="6005" y="9655"/>
                    <a:pt x="6072" y="9455"/>
                    <a:pt x="6172" y="9222"/>
                  </a:cubicBezTo>
                  <a:cubicBezTo>
                    <a:pt x="6205" y="9155"/>
                    <a:pt x="6338" y="9055"/>
                    <a:pt x="6405" y="9055"/>
                  </a:cubicBezTo>
                  <a:cubicBezTo>
                    <a:pt x="6505" y="9055"/>
                    <a:pt x="6572" y="9188"/>
                    <a:pt x="6605" y="9288"/>
                  </a:cubicBezTo>
                  <a:cubicBezTo>
                    <a:pt x="6705" y="9489"/>
                    <a:pt x="6705" y="9655"/>
                    <a:pt x="6705" y="9856"/>
                  </a:cubicBezTo>
                  <a:cubicBezTo>
                    <a:pt x="6705" y="10489"/>
                    <a:pt x="6739" y="11056"/>
                    <a:pt x="6705" y="11690"/>
                  </a:cubicBezTo>
                  <a:cubicBezTo>
                    <a:pt x="6505" y="15760"/>
                    <a:pt x="6439" y="19796"/>
                    <a:pt x="6772" y="23832"/>
                  </a:cubicBezTo>
                  <a:cubicBezTo>
                    <a:pt x="6872" y="24800"/>
                    <a:pt x="7006" y="25700"/>
                    <a:pt x="7272" y="26634"/>
                  </a:cubicBezTo>
                  <a:cubicBezTo>
                    <a:pt x="7406" y="27001"/>
                    <a:pt x="7573" y="27335"/>
                    <a:pt x="7773" y="27668"/>
                  </a:cubicBezTo>
                  <a:cubicBezTo>
                    <a:pt x="8058" y="28106"/>
                    <a:pt x="8442" y="28316"/>
                    <a:pt x="8843" y="28316"/>
                  </a:cubicBezTo>
                  <a:cubicBezTo>
                    <a:pt x="9144" y="28316"/>
                    <a:pt x="9455" y="28198"/>
                    <a:pt x="9741" y="27969"/>
                  </a:cubicBezTo>
                  <a:cubicBezTo>
                    <a:pt x="9908" y="27802"/>
                    <a:pt x="10074" y="27635"/>
                    <a:pt x="10241" y="27435"/>
                  </a:cubicBezTo>
                  <a:cubicBezTo>
                    <a:pt x="11042" y="26467"/>
                    <a:pt x="11442" y="25333"/>
                    <a:pt x="11609" y="24099"/>
                  </a:cubicBezTo>
                  <a:cubicBezTo>
                    <a:pt x="11909" y="22031"/>
                    <a:pt x="12043" y="19996"/>
                    <a:pt x="12143" y="17961"/>
                  </a:cubicBezTo>
                  <a:cubicBezTo>
                    <a:pt x="12176" y="16160"/>
                    <a:pt x="12209" y="14325"/>
                    <a:pt x="12243" y="12524"/>
                  </a:cubicBezTo>
                  <a:cubicBezTo>
                    <a:pt x="12309" y="11423"/>
                    <a:pt x="12376" y="10289"/>
                    <a:pt x="12343" y="9288"/>
                  </a:cubicBezTo>
                  <a:cubicBezTo>
                    <a:pt x="12376" y="7654"/>
                    <a:pt x="12409" y="5986"/>
                    <a:pt x="12376" y="4352"/>
                  </a:cubicBezTo>
                  <a:cubicBezTo>
                    <a:pt x="12376" y="3484"/>
                    <a:pt x="12209" y="2617"/>
                    <a:pt x="12043" y="1716"/>
                  </a:cubicBezTo>
                  <a:cubicBezTo>
                    <a:pt x="12009" y="1283"/>
                    <a:pt x="11776" y="882"/>
                    <a:pt x="11576" y="482"/>
                  </a:cubicBezTo>
                  <a:cubicBezTo>
                    <a:pt x="11433" y="168"/>
                    <a:pt x="11192" y="1"/>
                    <a:pt x="10875" y="1"/>
                  </a:cubicBezTo>
                  <a:close/>
                </a:path>
              </a:pathLst>
            </a:custGeom>
            <a:solidFill>
              <a:srgbClr val="EE25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1" name="Google Shape;1981;p43"/>
            <p:cNvSpPr/>
            <p:nvPr/>
          </p:nvSpPr>
          <p:spPr>
            <a:xfrm>
              <a:off x="6004649" y="2389218"/>
              <a:ext cx="220552" cy="334833"/>
            </a:xfrm>
            <a:custGeom>
              <a:avLst/>
              <a:gdLst/>
              <a:ahLst/>
              <a:cxnLst/>
              <a:rect l="l" t="t" r="r" b="b"/>
              <a:pathLst>
                <a:path w="6439" h="9774" extrusionOk="0">
                  <a:moveTo>
                    <a:pt x="4070" y="0"/>
                  </a:moveTo>
                  <a:cubicBezTo>
                    <a:pt x="3970" y="200"/>
                    <a:pt x="3903" y="300"/>
                    <a:pt x="3903" y="367"/>
                  </a:cubicBezTo>
                  <a:cubicBezTo>
                    <a:pt x="3803" y="667"/>
                    <a:pt x="3803" y="934"/>
                    <a:pt x="3770" y="1201"/>
                  </a:cubicBezTo>
                  <a:cubicBezTo>
                    <a:pt x="3470" y="3769"/>
                    <a:pt x="2502" y="6038"/>
                    <a:pt x="1101" y="8139"/>
                  </a:cubicBezTo>
                  <a:cubicBezTo>
                    <a:pt x="1001" y="8206"/>
                    <a:pt x="934" y="8306"/>
                    <a:pt x="734" y="8473"/>
                  </a:cubicBezTo>
                  <a:cubicBezTo>
                    <a:pt x="901" y="7706"/>
                    <a:pt x="1001" y="7138"/>
                    <a:pt x="1135" y="6538"/>
                  </a:cubicBezTo>
                  <a:cubicBezTo>
                    <a:pt x="1501" y="4870"/>
                    <a:pt x="1335" y="3202"/>
                    <a:pt x="934" y="1601"/>
                  </a:cubicBezTo>
                  <a:cubicBezTo>
                    <a:pt x="901" y="1368"/>
                    <a:pt x="768" y="1168"/>
                    <a:pt x="668" y="967"/>
                  </a:cubicBezTo>
                  <a:cubicBezTo>
                    <a:pt x="668" y="934"/>
                    <a:pt x="567" y="867"/>
                    <a:pt x="467" y="834"/>
                  </a:cubicBezTo>
                  <a:cubicBezTo>
                    <a:pt x="434" y="934"/>
                    <a:pt x="401" y="967"/>
                    <a:pt x="434" y="1001"/>
                  </a:cubicBezTo>
                  <a:cubicBezTo>
                    <a:pt x="434" y="1168"/>
                    <a:pt x="467" y="1334"/>
                    <a:pt x="501" y="1501"/>
                  </a:cubicBezTo>
                  <a:cubicBezTo>
                    <a:pt x="868" y="3169"/>
                    <a:pt x="1101" y="4803"/>
                    <a:pt x="701" y="6471"/>
                  </a:cubicBezTo>
                  <a:cubicBezTo>
                    <a:pt x="534" y="7272"/>
                    <a:pt x="334" y="8006"/>
                    <a:pt x="167" y="8806"/>
                  </a:cubicBezTo>
                  <a:cubicBezTo>
                    <a:pt x="134" y="9006"/>
                    <a:pt x="100" y="9173"/>
                    <a:pt x="34" y="9373"/>
                  </a:cubicBezTo>
                  <a:cubicBezTo>
                    <a:pt x="0" y="9607"/>
                    <a:pt x="134" y="9774"/>
                    <a:pt x="367" y="9774"/>
                  </a:cubicBezTo>
                  <a:cubicBezTo>
                    <a:pt x="634" y="9774"/>
                    <a:pt x="868" y="9774"/>
                    <a:pt x="1135" y="9674"/>
                  </a:cubicBezTo>
                  <a:cubicBezTo>
                    <a:pt x="1535" y="9507"/>
                    <a:pt x="1968" y="9340"/>
                    <a:pt x="2335" y="9140"/>
                  </a:cubicBezTo>
                  <a:cubicBezTo>
                    <a:pt x="3336" y="8640"/>
                    <a:pt x="4137" y="7839"/>
                    <a:pt x="4937" y="7038"/>
                  </a:cubicBezTo>
                  <a:cubicBezTo>
                    <a:pt x="5471" y="6471"/>
                    <a:pt x="5938" y="5838"/>
                    <a:pt x="6272" y="5137"/>
                  </a:cubicBezTo>
                  <a:lnTo>
                    <a:pt x="6372" y="4770"/>
                  </a:lnTo>
                  <a:cubicBezTo>
                    <a:pt x="6438" y="4703"/>
                    <a:pt x="6372" y="4637"/>
                    <a:pt x="6338" y="4637"/>
                  </a:cubicBezTo>
                  <a:cubicBezTo>
                    <a:pt x="6322" y="4620"/>
                    <a:pt x="6280" y="4612"/>
                    <a:pt x="6238" y="4612"/>
                  </a:cubicBezTo>
                  <a:cubicBezTo>
                    <a:pt x="6196" y="4612"/>
                    <a:pt x="6155" y="4620"/>
                    <a:pt x="6138" y="4637"/>
                  </a:cubicBezTo>
                  <a:cubicBezTo>
                    <a:pt x="5938" y="4870"/>
                    <a:pt x="5771" y="5137"/>
                    <a:pt x="5604" y="5371"/>
                  </a:cubicBezTo>
                  <a:cubicBezTo>
                    <a:pt x="4604" y="6938"/>
                    <a:pt x="3236" y="8106"/>
                    <a:pt x="1602" y="8940"/>
                  </a:cubicBezTo>
                  <a:cubicBezTo>
                    <a:pt x="1538" y="8961"/>
                    <a:pt x="1475" y="9022"/>
                    <a:pt x="1403" y="9022"/>
                  </a:cubicBezTo>
                  <a:cubicBezTo>
                    <a:pt x="1362" y="9022"/>
                    <a:pt x="1317" y="9001"/>
                    <a:pt x="1268" y="8940"/>
                  </a:cubicBezTo>
                  <a:lnTo>
                    <a:pt x="1635" y="8306"/>
                  </a:lnTo>
                  <a:cubicBezTo>
                    <a:pt x="2969" y="6338"/>
                    <a:pt x="3803" y="4203"/>
                    <a:pt x="4237" y="1935"/>
                  </a:cubicBezTo>
                  <a:cubicBezTo>
                    <a:pt x="4303" y="1468"/>
                    <a:pt x="4303" y="967"/>
                    <a:pt x="4303" y="500"/>
                  </a:cubicBezTo>
                  <a:cubicBezTo>
                    <a:pt x="4303" y="367"/>
                    <a:pt x="4170" y="200"/>
                    <a:pt x="40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2" name="Google Shape;1982;p43"/>
            <p:cNvSpPr/>
            <p:nvPr/>
          </p:nvSpPr>
          <p:spPr>
            <a:xfrm>
              <a:off x="5841262" y="2571194"/>
              <a:ext cx="142833" cy="309414"/>
            </a:xfrm>
            <a:custGeom>
              <a:avLst/>
              <a:gdLst/>
              <a:ahLst/>
              <a:cxnLst/>
              <a:rect l="l" t="t" r="r" b="b"/>
              <a:pathLst>
                <a:path w="4170" h="9032" extrusionOk="0">
                  <a:moveTo>
                    <a:pt x="2435" y="0"/>
                  </a:moveTo>
                  <a:cubicBezTo>
                    <a:pt x="2394" y="0"/>
                    <a:pt x="2352" y="9"/>
                    <a:pt x="2335" y="25"/>
                  </a:cubicBezTo>
                  <a:cubicBezTo>
                    <a:pt x="2269" y="59"/>
                    <a:pt x="2235" y="192"/>
                    <a:pt x="2269" y="225"/>
                  </a:cubicBezTo>
                  <a:cubicBezTo>
                    <a:pt x="2335" y="392"/>
                    <a:pt x="2435" y="559"/>
                    <a:pt x="2535" y="726"/>
                  </a:cubicBezTo>
                  <a:cubicBezTo>
                    <a:pt x="3536" y="2560"/>
                    <a:pt x="3836" y="4495"/>
                    <a:pt x="3436" y="6530"/>
                  </a:cubicBezTo>
                  <a:cubicBezTo>
                    <a:pt x="3403" y="6830"/>
                    <a:pt x="3336" y="7130"/>
                    <a:pt x="3236" y="7464"/>
                  </a:cubicBezTo>
                  <a:cubicBezTo>
                    <a:pt x="3103" y="7330"/>
                    <a:pt x="3069" y="7297"/>
                    <a:pt x="3036" y="7197"/>
                  </a:cubicBezTo>
                  <a:cubicBezTo>
                    <a:pt x="2669" y="6363"/>
                    <a:pt x="2035" y="5729"/>
                    <a:pt x="1368" y="5162"/>
                  </a:cubicBezTo>
                  <a:cubicBezTo>
                    <a:pt x="1034" y="4895"/>
                    <a:pt x="701" y="4662"/>
                    <a:pt x="267" y="4562"/>
                  </a:cubicBezTo>
                  <a:cubicBezTo>
                    <a:pt x="240" y="4553"/>
                    <a:pt x="207" y="4546"/>
                    <a:pt x="175" y="4546"/>
                  </a:cubicBezTo>
                  <a:cubicBezTo>
                    <a:pt x="88" y="4546"/>
                    <a:pt x="0" y="4592"/>
                    <a:pt x="0" y="4762"/>
                  </a:cubicBezTo>
                  <a:cubicBezTo>
                    <a:pt x="67" y="4862"/>
                    <a:pt x="167" y="4929"/>
                    <a:pt x="234" y="4995"/>
                  </a:cubicBezTo>
                  <a:cubicBezTo>
                    <a:pt x="868" y="5329"/>
                    <a:pt x="1335" y="5829"/>
                    <a:pt x="1835" y="6330"/>
                  </a:cubicBezTo>
                  <a:cubicBezTo>
                    <a:pt x="2369" y="6863"/>
                    <a:pt x="2669" y="7497"/>
                    <a:pt x="2836" y="8198"/>
                  </a:cubicBezTo>
                  <a:cubicBezTo>
                    <a:pt x="2902" y="8465"/>
                    <a:pt x="2936" y="8665"/>
                    <a:pt x="3036" y="8898"/>
                  </a:cubicBezTo>
                  <a:cubicBezTo>
                    <a:pt x="3036" y="8932"/>
                    <a:pt x="3169" y="8998"/>
                    <a:pt x="3269" y="9032"/>
                  </a:cubicBezTo>
                  <a:lnTo>
                    <a:pt x="3269" y="7998"/>
                  </a:lnTo>
                  <a:cubicBezTo>
                    <a:pt x="3736" y="7697"/>
                    <a:pt x="3836" y="7230"/>
                    <a:pt x="3870" y="6797"/>
                  </a:cubicBezTo>
                  <a:cubicBezTo>
                    <a:pt x="4170" y="5696"/>
                    <a:pt x="4170" y="4628"/>
                    <a:pt x="4037" y="3494"/>
                  </a:cubicBezTo>
                  <a:cubicBezTo>
                    <a:pt x="3870" y="2494"/>
                    <a:pt x="3536" y="1560"/>
                    <a:pt x="3036" y="692"/>
                  </a:cubicBezTo>
                  <a:cubicBezTo>
                    <a:pt x="2902" y="425"/>
                    <a:pt x="2702" y="225"/>
                    <a:pt x="2535" y="25"/>
                  </a:cubicBezTo>
                  <a:cubicBezTo>
                    <a:pt x="2519" y="9"/>
                    <a:pt x="2477" y="0"/>
                    <a:pt x="243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3" name="Google Shape;1983;p43"/>
            <p:cNvSpPr/>
            <p:nvPr/>
          </p:nvSpPr>
          <p:spPr>
            <a:xfrm>
              <a:off x="6016056" y="2678316"/>
              <a:ext cx="205721" cy="99655"/>
            </a:xfrm>
            <a:custGeom>
              <a:avLst/>
              <a:gdLst/>
              <a:ahLst/>
              <a:cxnLst/>
              <a:rect l="l" t="t" r="r" b="b"/>
              <a:pathLst>
                <a:path w="6006" h="2909" extrusionOk="0">
                  <a:moveTo>
                    <a:pt x="5972" y="0"/>
                  </a:moveTo>
                  <a:cubicBezTo>
                    <a:pt x="5338" y="534"/>
                    <a:pt x="4838" y="1001"/>
                    <a:pt x="4271" y="1401"/>
                  </a:cubicBezTo>
                  <a:cubicBezTo>
                    <a:pt x="3670" y="1835"/>
                    <a:pt x="2970" y="2069"/>
                    <a:pt x="2236" y="2235"/>
                  </a:cubicBezTo>
                  <a:cubicBezTo>
                    <a:pt x="1734" y="2349"/>
                    <a:pt x="1248" y="2401"/>
                    <a:pt x="736" y="2401"/>
                  </a:cubicBezTo>
                  <a:cubicBezTo>
                    <a:pt x="498" y="2401"/>
                    <a:pt x="254" y="2390"/>
                    <a:pt x="1" y="2369"/>
                  </a:cubicBezTo>
                  <a:lnTo>
                    <a:pt x="1" y="2369"/>
                  </a:lnTo>
                  <a:cubicBezTo>
                    <a:pt x="68" y="2536"/>
                    <a:pt x="101" y="2702"/>
                    <a:pt x="134" y="2702"/>
                  </a:cubicBezTo>
                  <a:cubicBezTo>
                    <a:pt x="335" y="2769"/>
                    <a:pt x="568" y="2902"/>
                    <a:pt x="768" y="2902"/>
                  </a:cubicBezTo>
                  <a:cubicBezTo>
                    <a:pt x="876" y="2907"/>
                    <a:pt x="982" y="2909"/>
                    <a:pt x="1088" y="2909"/>
                  </a:cubicBezTo>
                  <a:cubicBezTo>
                    <a:pt x="2696" y="2909"/>
                    <a:pt x="4149" y="2430"/>
                    <a:pt x="5338" y="1335"/>
                  </a:cubicBezTo>
                  <a:cubicBezTo>
                    <a:pt x="5605" y="1068"/>
                    <a:pt x="5772" y="734"/>
                    <a:pt x="5972" y="434"/>
                  </a:cubicBezTo>
                  <a:cubicBezTo>
                    <a:pt x="6005" y="367"/>
                    <a:pt x="5972" y="201"/>
                    <a:pt x="59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43"/>
            <p:cNvSpPr/>
            <p:nvPr/>
          </p:nvSpPr>
          <p:spPr>
            <a:xfrm>
              <a:off x="6013795" y="2790304"/>
              <a:ext cx="207981" cy="67522"/>
            </a:xfrm>
            <a:custGeom>
              <a:avLst/>
              <a:gdLst/>
              <a:ahLst/>
              <a:cxnLst/>
              <a:rect l="l" t="t" r="r" b="b"/>
              <a:pathLst>
                <a:path w="6072" h="1971" extrusionOk="0">
                  <a:moveTo>
                    <a:pt x="5904" y="0"/>
                  </a:moveTo>
                  <a:cubicBezTo>
                    <a:pt x="5638" y="0"/>
                    <a:pt x="5371" y="234"/>
                    <a:pt x="5137" y="401"/>
                  </a:cubicBezTo>
                  <a:cubicBezTo>
                    <a:pt x="4470" y="834"/>
                    <a:pt x="3736" y="1168"/>
                    <a:pt x="2902" y="1268"/>
                  </a:cubicBezTo>
                  <a:cubicBezTo>
                    <a:pt x="2569" y="1297"/>
                    <a:pt x="2230" y="1320"/>
                    <a:pt x="1887" y="1320"/>
                  </a:cubicBezTo>
                  <a:cubicBezTo>
                    <a:pt x="1440" y="1320"/>
                    <a:pt x="987" y="1281"/>
                    <a:pt x="534" y="1168"/>
                  </a:cubicBezTo>
                  <a:cubicBezTo>
                    <a:pt x="489" y="1157"/>
                    <a:pt x="441" y="1153"/>
                    <a:pt x="388" y="1153"/>
                  </a:cubicBezTo>
                  <a:cubicBezTo>
                    <a:pt x="282" y="1153"/>
                    <a:pt x="156" y="1168"/>
                    <a:pt x="0" y="1168"/>
                  </a:cubicBezTo>
                  <a:cubicBezTo>
                    <a:pt x="67" y="1335"/>
                    <a:pt x="67" y="1468"/>
                    <a:pt x="167" y="1501"/>
                  </a:cubicBezTo>
                  <a:cubicBezTo>
                    <a:pt x="367" y="1635"/>
                    <a:pt x="567" y="1768"/>
                    <a:pt x="834" y="1802"/>
                  </a:cubicBezTo>
                  <a:cubicBezTo>
                    <a:pt x="1297" y="1914"/>
                    <a:pt x="1750" y="1971"/>
                    <a:pt x="2198" y="1971"/>
                  </a:cubicBezTo>
                  <a:cubicBezTo>
                    <a:pt x="2944" y="1971"/>
                    <a:pt x="3674" y="1814"/>
                    <a:pt x="4403" y="1501"/>
                  </a:cubicBezTo>
                  <a:cubicBezTo>
                    <a:pt x="4970" y="1301"/>
                    <a:pt x="5471" y="934"/>
                    <a:pt x="5871" y="467"/>
                  </a:cubicBezTo>
                  <a:cubicBezTo>
                    <a:pt x="6005" y="334"/>
                    <a:pt x="6071" y="167"/>
                    <a:pt x="59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5" name="Google Shape;1985;p43"/>
            <p:cNvSpPr/>
            <p:nvPr/>
          </p:nvSpPr>
          <p:spPr>
            <a:xfrm>
              <a:off x="6006944" y="2892870"/>
              <a:ext cx="212537" cy="56593"/>
            </a:xfrm>
            <a:custGeom>
              <a:avLst/>
              <a:gdLst/>
              <a:ahLst/>
              <a:cxnLst/>
              <a:rect l="l" t="t" r="r" b="b"/>
              <a:pathLst>
                <a:path w="6205" h="1652" extrusionOk="0">
                  <a:moveTo>
                    <a:pt x="5925" y="0"/>
                  </a:moveTo>
                  <a:cubicBezTo>
                    <a:pt x="5854" y="0"/>
                    <a:pt x="5771" y="9"/>
                    <a:pt x="5671" y="42"/>
                  </a:cubicBezTo>
                  <a:cubicBezTo>
                    <a:pt x="5404" y="175"/>
                    <a:pt x="5104" y="342"/>
                    <a:pt x="4870" y="476"/>
                  </a:cubicBezTo>
                  <a:cubicBezTo>
                    <a:pt x="4403" y="742"/>
                    <a:pt x="3936" y="876"/>
                    <a:pt x="3403" y="976"/>
                  </a:cubicBezTo>
                  <a:cubicBezTo>
                    <a:pt x="2949" y="1029"/>
                    <a:pt x="2501" y="1072"/>
                    <a:pt x="2055" y="1072"/>
                  </a:cubicBezTo>
                  <a:cubicBezTo>
                    <a:pt x="1388" y="1072"/>
                    <a:pt x="727" y="976"/>
                    <a:pt x="67" y="676"/>
                  </a:cubicBezTo>
                  <a:cubicBezTo>
                    <a:pt x="0" y="976"/>
                    <a:pt x="0" y="1043"/>
                    <a:pt x="67" y="1143"/>
                  </a:cubicBezTo>
                  <a:cubicBezTo>
                    <a:pt x="434" y="1476"/>
                    <a:pt x="901" y="1643"/>
                    <a:pt x="1368" y="1643"/>
                  </a:cubicBezTo>
                  <a:cubicBezTo>
                    <a:pt x="1701" y="1643"/>
                    <a:pt x="2035" y="1651"/>
                    <a:pt x="2368" y="1651"/>
                  </a:cubicBezTo>
                  <a:cubicBezTo>
                    <a:pt x="2702" y="1651"/>
                    <a:pt x="3036" y="1643"/>
                    <a:pt x="3369" y="1610"/>
                  </a:cubicBezTo>
                  <a:cubicBezTo>
                    <a:pt x="4337" y="1510"/>
                    <a:pt x="5104" y="1143"/>
                    <a:pt x="5871" y="576"/>
                  </a:cubicBezTo>
                  <a:cubicBezTo>
                    <a:pt x="6038" y="442"/>
                    <a:pt x="6205" y="309"/>
                    <a:pt x="6104" y="9"/>
                  </a:cubicBezTo>
                  <a:cubicBezTo>
                    <a:pt x="6054" y="9"/>
                    <a:pt x="5996" y="0"/>
                    <a:pt x="59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43"/>
            <p:cNvSpPr/>
            <p:nvPr/>
          </p:nvSpPr>
          <p:spPr>
            <a:xfrm>
              <a:off x="6003519" y="3092283"/>
              <a:ext cx="211406" cy="53647"/>
            </a:xfrm>
            <a:custGeom>
              <a:avLst/>
              <a:gdLst/>
              <a:ahLst/>
              <a:cxnLst/>
              <a:rect l="l" t="t" r="r" b="b"/>
              <a:pathLst>
                <a:path w="6172" h="1566" extrusionOk="0">
                  <a:moveTo>
                    <a:pt x="5987" y="1"/>
                  </a:moveTo>
                  <a:cubicBezTo>
                    <a:pt x="5712" y="1"/>
                    <a:pt x="5559" y="181"/>
                    <a:pt x="5337" y="292"/>
                  </a:cubicBezTo>
                  <a:cubicBezTo>
                    <a:pt x="4603" y="826"/>
                    <a:pt x="3769" y="1026"/>
                    <a:pt x="2835" y="1026"/>
                  </a:cubicBezTo>
                  <a:cubicBezTo>
                    <a:pt x="2001" y="1026"/>
                    <a:pt x="1168" y="992"/>
                    <a:pt x="367" y="692"/>
                  </a:cubicBezTo>
                  <a:cubicBezTo>
                    <a:pt x="345" y="681"/>
                    <a:pt x="315" y="677"/>
                    <a:pt x="279" y="677"/>
                  </a:cubicBezTo>
                  <a:cubicBezTo>
                    <a:pt x="208" y="677"/>
                    <a:pt x="111" y="692"/>
                    <a:pt x="0" y="692"/>
                  </a:cubicBezTo>
                  <a:cubicBezTo>
                    <a:pt x="100" y="859"/>
                    <a:pt x="100" y="992"/>
                    <a:pt x="167" y="1026"/>
                  </a:cubicBezTo>
                  <a:cubicBezTo>
                    <a:pt x="334" y="1159"/>
                    <a:pt x="534" y="1293"/>
                    <a:pt x="767" y="1326"/>
                  </a:cubicBezTo>
                  <a:cubicBezTo>
                    <a:pt x="1329" y="1473"/>
                    <a:pt x="1926" y="1565"/>
                    <a:pt x="2533" y="1565"/>
                  </a:cubicBezTo>
                  <a:cubicBezTo>
                    <a:pt x="2755" y="1565"/>
                    <a:pt x="2979" y="1553"/>
                    <a:pt x="3202" y="1526"/>
                  </a:cubicBezTo>
                  <a:cubicBezTo>
                    <a:pt x="3936" y="1493"/>
                    <a:pt x="4637" y="1326"/>
                    <a:pt x="5270" y="959"/>
                  </a:cubicBezTo>
                  <a:cubicBezTo>
                    <a:pt x="5637" y="759"/>
                    <a:pt x="5971" y="525"/>
                    <a:pt x="6171" y="25"/>
                  </a:cubicBezTo>
                  <a:cubicBezTo>
                    <a:pt x="6104" y="8"/>
                    <a:pt x="6043" y="1"/>
                    <a:pt x="59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43"/>
            <p:cNvSpPr/>
            <p:nvPr/>
          </p:nvSpPr>
          <p:spPr>
            <a:xfrm>
              <a:off x="6009205" y="3187963"/>
              <a:ext cx="203426" cy="51318"/>
            </a:xfrm>
            <a:custGeom>
              <a:avLst/>
              <a:gdLst/>
              <a:ahLst/>
              <a:cxnLst/>
              <a:rect l="l" t="t" r="r" b="b"/>
              <a:pathLst>
                <a:path w="5939" h="1498" extrusionOk="0">
                  <a:moveTo>
                    <a:pt x="5672" y="1"/>
                  </a:moveTo>
                  <a:cubicBezTo>
                    <a:pt x="5471" y="67"/>
                    <a:pt x="5305" y="168"/>
                    <a:pt x="5104" y="301"/>
                  </a:cubicBezTo>
                  <a:cubicBezTo>
                    <a:pt x="4437" y="635"/>
                    <a:pt x="3703" y="868"/>
                    <a:pt x="2970" y="868"/>
                  </a:cubicBezTo>
                  <a:cubicBezTo>
                    <a:pt x="2036" y="868"/>
                    <a:pt x="1168" y="835"/>
                    <a:pt x="301" y="801"/>
                  </a:cubicBezTo>
                  <a:cubicBezTo>
                    <a:pt x="201" y="801"/>
                    <a:pt x="134" y="835"/>
                    <a:pt x="1" y="868"/>
                  </a:cubicBezTo>
                  <a:cubicBezTo>
                    <a:pt x="101" y="1001"/>
                    <a:pt x="101" y="1135"/>
                    <a:pt x="168" y="1168"/>
                  </a:cubicBezTo>
                  <a:cubicBezTo>
                    <a:pt x="368" y="1235"/>
                    <a:pt x="601" y="1335"/>
                    <a:pt x="801" y="1368"/>
                  </a:cubicBezTo>
                  <a:cubicBezTo>
                    <a:pt x="1259" y="1456"/>
                    <a:pt x="1736" y="1498"/>
                    <a:pt x="2216" y="1498"/>
                  </a:cubicBezTo>
                  <a:cubicBezTo>
                    <a:pt x="2645" y="1498"/>
                    <a:pt x="3078" y="1465"/>
                    <a:pt x="3503" y="1402"/>
                  </a:cubicBezTo>
                  <a:cubicBezTo>
                    <a:pt x="4337" y="1302"/>
                    <a:pt x="5038" y="901"/>
                    <a:pt x="5705" y="368"/>
                  </a:cubicBezTo>
                  <a:cubicBezTo>
                    <a:pt x="5805" y="301"/>
                    <a:pt x="5838" y="201"/>
                    <a:pt x="5938" y="67"/>
                  </a:cubicBezTo>
                  <a:cubicBezTo>
                    <a:pt x="5805" y="34"/>
                    <a:pt x="5705" y="1"/>
                    <a:pt x="56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43"/>
            <p:cNvSpPr/>
            <p:nvPr/>
          </p:nvSpPr>
          <p:spPr>
            <a:xfrm>
              <a:off x="5997799" y="2995985"/>
              <a:ext cx="217127" cy="61492"/>
            </a:xfrm>
            <a:custGeom>
              <a:avLst/>
              <a:gdLst/>
              <a:ahLst/>
              <a:cxnLst/>
              <a:rect l="l" t="t" r="r" b="b"/>
              <a:pathLst>
                <a:path w="6339" h="1795" extrusionOk="0">
                  <a:moveTo>
                    <a:pt x="6138" y="1"/>
                  </a:moveTo>
                  <a:cubicBezTo>
                    <a:pt x="5971" y="134"/>
                    <a:pt x="5771" y="234"/>
                    <a:pt x="5571" y="334"/>
                  </a:cubicBezTo>
                  <a:cubicBezTo>
                    <a:pt x="4837" y="801"/>
                    <a:pt x="4036" y="1102"/>
                    <a:pt x="3169" y="1235"/>
                  </a:cubicBezTo>
                  <a:cubicBezTo>
                    <a:pt x="2864" y="1259"/>
                    <a:pt x="2554" y="1275"/>
                    <a:pt x="2243" y="1275"/>
                  </a:cubicBezTo>
                  <a:cubicBezTo>
                    <a:pt x="1705" y="1275"/>
                    <a:pt x="1163" y="1228"/>
                    <a:pt x="634" y="1102"/>
                  </a:cubicBezTo>
                  <a:cubicBezTo>
                    <a:pt x="578" y="1090"/>
                    <a:pt x="527" y="1087"/>
                    <a:pt x="470" y="1087"/>
                  </a:cubicBezTo>
                  <a:cubicBezTo>
                    <a:pt x="356" y="1087"/>
                    <a:pt x="223" y="1102"/>
                    <a:pt x="0" y="1102"/>
                  </a:cubicBezTo>
                  <a:cubicBezTo>
                    <a:pt x="534" y="1569"/>
                    <a:pt x="534" y="1569"/>
                    <a:pt x="901" y="1669"/>
                  </a:cubicBezTo>
                  <a:cubicBezTo>
                    <a:pt x="1349" y="1753"/>
                    <a:pt x="1790" y="1795"/>
                    <a:pt x="2223" y="1795"/>
                  </a:cubicBezTo>
                  <a:cubicBezTo>
                    <a:pt x="3503" y="1795"/>
                    <a:pt x="4717" y="1432"/>
                    <a:pt x="5838" y="735"/>
                  </a:cubicBezTo>
                  <a:cubicBezTo>
                    <a:pt x="6005" y="635"/>
                    <a:pt x="6138" y="501"/>
                    <a:pt x="6205" y="401"/>
                  </a:cubicBezTo>
                  <a:cubicBezTo>
                    <a:pt x="6305" y="268"/>
                    <a:pt x="6338" y="134"/>
                    <a:pt x="613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43"/>
            <p:cNvSpPr/>
            <p:nvPr/>
          </p:nvSpPr>
          <p:spPr>
            <a:xfrm>
              <a:off x="5806975" y="2814455"/>
              <a:ext cx="99435" cy="134735"/>
            </a:xfrm>
            <a:custGeom>
              <a:avLst/>
              <a:gdLst/>
              <a:ahLst/>
              <a:cxnLst/>
              <a:rect l="l" t="t" r="r" b="b"/>
              <a:pathLst>
                <a:path w="2903" h="3933" extrusionOk="0">
                  <a:moveTo>
                    <a:pt x="63" y="1"/>
                  </a:moveTo>
                  <a:cubicBezTo>
                    <a:pt x="32" y="1"/>
                    <a:pt x="1" y="40"/>
                    <a:pt x="1" y="63"/>
                  </a:cubicBezTo>
                  <a:lnTo>
                    <a:pt x="1" y="263"/>
                  </a:lnTo>
                  <a:lnTo>
                    <a:pt x="101" y="396"/>
                  </a:lnTo>
                  <a:cubicBezTo>
                    <a:pt x="1035" y="963"/>
                    <a:pt x="1535" y="1797"/>
                    <a:pt x="1969" y="2765"/>
                  </a:cubicBezTo>
                  <a:cubicBezTo>
                    <a:pt x="2102" y="3065"/>
                    <a:pt x="2236" y="3398"/>
                    <a:pt x="2402" y="3699"/>
                  </a:cubicBezTo>
                  <a:cubicBezTo>
                    <a:pt x="2436" y="3799"/>
                    <a:pt x="2602" y="3865"/>
                    <a:pt x="2703" y="3932"/>
                  </a:cubicBezTo>
                  <a:cubicBezTo>
                    <a:pt x="2903" y="3699"/>
                    <a:pt x="2836" y="3465"/>
                    <a:pt x="2736" y="3232"/>
                  </a:cubicBezTo>
                  <a:cubicBezTo>
                    <a:pt x="2536" y="2564"/>
                    <a:pt x="2202" y="1897"/>
                    <a:pt x="1769" y="1297"/>
                  </a:cubicBezTo>
                  <a:cubicBezTo>
                    <a:pt x="1435" y="863"/>
                    <a:pt x="1068" y="463"/>
                    <a:pt x="568" y="196"/>
                  </a:cubicBezTo>
                  <a:cubicBezTo>
                    <a:pt x="434" y="96"/>
                    <a:pt x="267" y="63"/>
                    <a:pt x="101" y="29"/>
                  </a:cubicBezTo>
                  <a:cubicBezTo>
                    <a:pt x="90" y="9"/>
                    <a:pt x="77" y="1"/>
                    <a:pt x="6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43"/>
            <p:cNvSpPr/>
            <p:nvPr/>
          </p:nvSpPr>
          <p:spPr>
            <a:xfrm>
              <a:off x="5776113" y="2375687"/>
              <a:ext cx="462786" cy="1007033"/>
            </a:xfrm>
            <a:custGeom>
              <a:avLst/>
              <a:gdLst/>
              <a:ahLst/>
              <a:cxnLst/>
              <a:rect l="l" t="t" r="r" b="b"/>
              <a:pathLst>
                <a:path w="13511" h="29396" extrusionOk="0">
                  <a:moveTo>
                    <a:pt x="11320" y="523"/>
                  </a:moveTo>
                  <a:cubicBezTo>
                    <a:pt x="11670" y="523"/>
                    <a:pt x="11896" y="642"/>
                    <a:pt x="12043" y="995"/>
                  </a:cubicBezTo>
                  <a:cubicBezTo>
                    <a:pt x="12210" y="1396"/>
                    <a:pt x="12443" y="1829"/>
                    <a:pt x="12510" y="2230"/>
                  </a:cubicBezTo>
                  <a:cubicBezTo>
                    <a:pt x="12677" y="3097"/>
                    <a:pt x="12810" y="3998"/>
                    <a:pt x="12843" y="4865"/>
                  </a:cubicBezTo>
                  <a:cubicBezTo>
                    <a:pt x="12877" y="6499"/>
                    <a:pt x="12843" y="8167"/>
                    <a:pt x="12810" y="9768"/>
                  </a:cubicBezTo>
                  <a:cubicBezTo>
                    <a:pt x="12810" y="10903"/>
                    <a:pt x="12710" y="12003"/>
                    <a:pt x="12677" y="13104"/>
                  </a:cubicBezTo>
                  <a:cubicBezTo>
                    <a:pt x="12643" y="14905"/>
                    <a:pt x="12610" y="16707"/>
                    <a:pt x="12610" y="18441"/>
                  </a:cubicBezTo>
                  <a:cubicBezTo>
                    <a:pt x="12510" y="20509"/>
                    <a:pt x="12410" y="22544"/>
                    <a:pt x="12110" y="24579"/>
                  </a:cubicBezTo>
                  <a:cubicBezTo>
                    <a:pt x="11943" y="25847"/>
                    <a:pt x="11509" y="26947"/>
                    <a:pt x="10742" y="27915"/>
                  </a:cubicBezTo>
                  <a:cubicBezTo>
                    <a:pt x="10609" y="28115"/>
                    <a:pt x="10442" y="28282"/>
                    <a:pt x="10242" y="28448"/>
                  </a:cubicBezTo>
                  <a:cubicBezTo>
                    <a:pt x="9932" y="28688"/>
                    <a:pt x="9623" y="28802"/>
                    <a:pt x="9331" y="28802"/>
                  </a:cubicBezTo>
                  <a:cubicBezTo>
                    <a:pt x="8930" y="28802"/>
                    <a:pt x="8563" y="28587"/>
                    <a:pt x="8274" y="28182"/>
                  </a:cubicBezTo>
                  <a:cubicBezTo>
                    <a:pt x="8073" y="27881"/>
                    <a:pt x="7907" y="27514"/>
                    <a:pt x="7773" y="27114"/>
                  </a:cubicBezTo>
                  <a:cubicBezTo>
                    <a:pt x="7473" y="26214"/>
                    <a:pt x="7340" y="25280"/>
                    <a:pt x="7273" y="24346"/>
                  </a:cubicBezTo>
                  <a:cubicBezTo>
                    <a:pt x="6939" y="20276"/>
                    <a:pt x="6973" y="16240"/>
                    <a:pt x="7173" y="12203"/>
                  </a:cubicBezTo>
                  <a:lnTo>
                    <a:pt x="7173" y="10369"/>
                  </a:lnTo>
                  <a:cubicBezTo>
                    <a:pt x="7173" y="10169"/>
                    <a:pt x="7139" y="9935"/>
                    <a:pt x="7106" y="9768"/>
                  </a:cubicBezTo>
                  <a:cubicBezTo>
                    <a:pt x="7106" y="9702"/>
                    <a:pt x="6973" y="9568"/>
                    <a:pt x="6906" y="9568"/>
                  </a:cubicBezTo>
                  <a:cubicBezTo>
                    <a:pt x="6806" y="9568"/>
                    <a:pt x="6672" y="9668"/>
                    <a:pt x="6639" y="9735"/>
                  </a:cubicBezTo>
                  <a:cubicBezTo>
                    <a:pt x="6572" y="9935"/>
                    <a:pt x="6506" y="10169"/>
                    <a:pt x="6439" y="10369"/>
                  </a:cubicBezTo>
                  <a:cubicBezTo>
                    <a:pt x="6005" y="11436"/>
                    <a:pt x="5638" y="12537"/>
                    <a:pt x="5238" y="13571"/>
                  </a:cubicBezTo>
                  <a:cubicBezTo>
                    <a:pt x="4904" y="14438"/>
                    <a:pt x="4337" y="15172"/>
                    <a:pt x="3737" y="15873"/>
                  </a:cubicBezTo>
                  <a:cubicBezTo>
                    <a:pt x="3604" y="16040"/>
                    <a:pt x="3470" y="16173"/>
                    <a:pt x="3303" y="16273"/>
                  </a:cubicBezTo>
                  <a:cubicBezTo>
                    <a:pt x="3092" y="16442"/>
                    <a:pt x="2881" y="16531"/>
                    <a:pt x="2653" y="16531"/>
                  </a:cubicBezTo>
                  <a:cubicBezTo>
                    <a:pt x="2521" y="16531"/>
                    <a:pt x="2383" y="16501"/>
                    <a:pt x="2236" y="16440"/>
                  </a:cubicBezTo>
                  <a:cubicBezTo>
                    <a:pt x="1802" y="16273"/>
                    <a:pt x="1435" y="16073"/>
                    <a:pt x="1235" y="15706"/>
                  </a:cubicBezTo>
                  <a:cubicBezTo>
                    <a:pt x="735" y="14905"/>
                    <a:pt x="501" y="14038"/>
                    <a:pt x="935" y="13104"/>
                  </a:cubicBezTo>
                  <a:cubicBezTo>
                    <a:pt x="1068" y="12837"/>
                    <a:pt x="1168" y="12570"/>
                    <a:pt x="1302" y="12270"/>
                  </a:cubicBezTo>
                  <a:cubicBezTo>
                    <a:pt x="2603" y="9702"/>
                    <a:pt x="3904" y="7167"/>
                    <a:pt x="5238" y="4565"/>
                  </a:cubicBezTo>
                  <a:cubicBezTo>
                    <a:pt x="5605" y="3864"/>
                    <a:pt x="6005" y="3164"/>
                    <a:pt x="6406" y="2430"/>
                  </a:cubicBezTo>
                  <a:cubicBezTo>
                    <a:pt x="6639" y="1996"/>
                    <a:pt x="7039" y="1663"/>
                    <a:pt x="7573" y="1429"/>
                  </a:cubicBezTo>
                  <a:cubicBezTo>
                    <a:pt x="8707" y="995"/>
                    <a:pt x="9941" y="729"/>
                    <a:pt x="11176" y="528"/>
                  </a:cubicBezTo>
                  <a:cubicBezTo>
                    <a:pt x="11226" y="525"/>
                    <a:pt x="11274" y="523"/>
                    <a:pt x="11320" y="523"/>
                  </a:cubicBezTo>
                  <a:close/>
                  <a:moveTo>
                    <a:pt x="11410" y="0"/>
                  </a:moveTo>
                  <a:cubicBezTo>
                    <a:pt x="11315" y="0"/>
                    <a:pt x="11214" y="10"/>
                    <a:pt x="11109" y="28"/>
                  </a:cubicBezTo>
                  <a:cubicBezTo>
                    <a:pt x="9941" y="195"/>
                    <a:pt x="8807" y="495"/>
                    <a:pt x="7673" y="795"/>
                  </a:cubicBezTo>
                  <a:cubicBezTo>
                    <a:pt x="7606" y="862"/>
                    <a:pt x="7473" y="895"/>
                    <a:pt x="7406" y="929"/>
                  </a:cubicBezTo>
                  <a:cubicBezTo>
                    <a:pt x="6739" y="1196"/>
                    <a:pt x="6205" y="1596"/>
                    <a:pt x="5905" y="2230"/>
                  </a:cubicBezTo>
                  <a:cubicBezTo>
                    <a:pt x="5605" y="2730"/>
                    <a:pt x="5305" y="3264"/>
                    <a:pt x="5005" y="3797"/>
                  </a:cubicBezTo>
                  <a:cubicBezTo>
                    <a:pt x="3503" y="6866"/>
                    <a:pt x="2002" y="9935"/>
                    <a:pt x="468" y="12971"/>
                  </a:cubicBezTo>
                  <a:cubicBezTo>
                    <a:pt x="1" y="13871"/>
                    <a:pt x="134" y="14705"/>
                    <a:pt x="468" y="15539"/>
                  </a:cubicBezTo>
                  <a:cubicBezTo>
                    <a:pt x="768" y="16240"/>
                    <a:pt x="1302" y="16707"/>
                    <a:pt x="2002" y="16940"/>
                  </a:cubicBezTo>
                  <a:cubicBezTo>
                    <a:pt x="2240" y="17019"/>
                    <a:pt x="2466" y="17062"/>
                    <a:pt x="2683" y="17062"/>
                  </a:cubicBezTo>
                  <a:cubicBezTo>
                    <a:pt x="3014" y="17062"/>
                    <a:pt x="3321" y="16962"/>
                    <a:pt x="3604" y="16740"/>
                  </a:cubicBezTo>
                  <a:cubicBezTo>
                    <a:pt x="3804" y="16607"/>
                    <a:pt x="3937" y="16440"/>
                    <a:pt x="4104" y="16273"/>
                  </a:cubicBezTo>
                  <a:cubicBezTo>
                    <a:pt x="4738" y="15573"/>
                    <a:pt x="5305" y="14772"/>
                    <a:pt x="5672" y="13871"/>
                  </a:cubicBezTo>
                  <a:cubicBezTo>
                    <a:pt x="5972" y="13238"/>
                    <a:pt x="6205" y="12604"/>
                    <a:pt x="6506" y="11903"/>
                  </a:cubicBezTo>
                  <a:cubicBezTo>
                    <a:pt x="6606" y="12003"/>
                    <a:pt x="6639" y="12003"/>
                    <a:pt x="6639" y="12003"/>
                  </a:cubicBezTo>
                  <a:lnTo>
                    <a:pt x="6639" y="12404"/>
                  </a:lnTo>
                  <a:cubicBezTo>
                    <a:pt x="6439" y="16507"/>
                    <a:pt x="6406" y="20576"/>
                    <a:pt x="6772" y="24679"/>
                  </a:cubicBezTo>
                  <a:cubicBezTo>
                    <a:pt x="6839" y="25613"/>
                    <a:pt x="7006" y="26547"/>
                    <a:pt x="7306" y="27448"/>
                  </a:cubicBezTo>
                  <a:cubicBezTo>
                    <a:pt x="7440" y="27915"/>
                    <a:pt x="7640" y="28315"/>
                    <a:pt x="7940" y="28715"/>
                  </a:cubicBezTo>
                  <a:cubicBezTo>
                    <a:pt x="8323" y="29159"/>
                    <a:pt x="8803" y="29395"/>
                    <a:pt x="9307" y="29395"/>
                  </a:cubicBezTo>
                  <a:cubicBezTo>
                    <a:pt x="9638" y="29395"/>
                    <a:pt x="9978" y="29294"/>
                    <a:pt x="10308" y="29082"/>
                  </a:cubicBezTo>
                  <a:cubicBezTo>
                    <a:pt x="10575" y="28915"/>
                    <a:pt x="10775" y="28715"/>
                    <a:pt x="10975" y="28448"/>
                  </a:cubicBezTo>
                  <a:cubicBezTo>
                    <a:pt x="11743" y="27548"/>
                    <a:pt x="12276" y="26580"/>
                    <a:pt x="12477" y="25413"/>
                  </a:cubicBezTo>
                  <a:cubicBezTo>
                    <a:pt x="12543" y="24913"/>
                    <a:pt x="12643" y="24412"/>
                    <a:pt x="12710" y="23879"/>
                  </a:cubicBezTo>
                  <a:cubicBezTo>
                    <a:pt x="13010" y="21544"/>
                    <a:pt x="13110" y="19209"/>
                    <a:pt x="13177" y="16807"/>
                  </a:cubicBezTo>
                  <a:cubicBezTo>
                    <a:pt x="13310" y="13771"/>
                    <a:pt x="13377" y="10702"/>
                    <a:pt x="13477" y="7634"/>
                  </a:cubicBezTo>
                  <a:cubicBezTo>
                    <a:pt x="13511" y="6366"/>
                    <a:pt x="13477" y="5032"/>
                    <a:pt x="13344" y="3731"/>
                  </a:cubicBezTo>
                  <a:cubicBezTo>
                    <a:pt x="13277" y="2964"/>
                    <a:pt x="13177" y="2230"/>
                    <a:pt x="12877" y="1529"/>
                  </a:cubicBezTo>
                  <a:cubicBezTo>
                    <a:pt x="12777" y="1196"/>
                    <a:pt x="12610" y="862"/>
                    <a:pt x="12376" y="562"/>
                  </a:cubicBezTo>
                  <a:cubicBezTo>
                    <a:pt x="12159" y="181"/>
                    <a:pt x="11831" y="0"/>
                    <a:pt x="11410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43"/>
            <p:cNvSpPr/>
            <p:nvPr/>
          </p:nvSpPr>
          <p:spPr>
            <a:xfrm>
              <a:off x="5734072" y="2213415"/>
              <a:ext cx="198656" cy="368439"/>
            </a:xfrm>
            <a:custGeom>
              <a:avLst/>
              <a:gdLst/>
              <a:ahLst/>
              <a:cxnLst/>
              <a:rect l="l" t="t" r="r" b="b"/>
              <a:pathLst>
                <a:path w="4837" h="8971" extrusionOk="0">
                  <a:moveTo>
                    <a:pt x="2335" y="1240"/>
                  </a:moveTo>
                  <a:cubicBezTo>
                    <a:pt x="2435" y="1607"/>
                    <a:pt x="2469" y="1974"/>
                    <a:pt x="2569" y="2341"/>
                  </a:cubicBezTo>
                  <a:lnTo>
                    <a:pt x="2669" y="3108"/>
                  </a:lnTo>
                  <a:cubicBezTo>
                    <a:pt x="2802" y="3808"/>
                    <a:pt x="3002" y="4409"/>
                    <a:pt x="4003" y="4609"/>
                  </a:cubicBezTo>
                  <a:cubicBezTo>
                    <a:pt x="3603" y="4842"/>
                    <a:pt x="3336" y="5009"/>
                    <a:pt x="3102" y="5243"/>
                  </a:cubicBezTo>
                  <a:cubicBezTo>
                    <a:pt x="2669" y="5476"/>
                    <a:pt x="2435" y="5843"/>
                    <a:pt x="2335" y="6343"/>
                  </a:cubicBezTo>
                  <a:cubicBezTo>
                    <a:pt x="2302" y="6677"/>
                    <a:pt x="2235" y="6977"/>
                    <a:pt x="2135" y="7478"/>
                  </a:cubicBezTo>
                  <a:cubicBezTo>
                    <a:pt x="2002" y="7144"/>
                    <a:pt x="1968" y="6944"/>
                    <a:pt x="1935" y="6777"/>
                  </a:cubicBezTo>
                  <a:cubicBezTo>
                    <a:pt x="1901" y="6610"/>
                    <a:pt x="1901" y="6443"/>
                    <a:pt x="1835" y="6277"/>
                  </a:cubicBezTo>
                  <a:cubicBezTo>
                    <a:pt x="1735" y="5509"/>
                    <a:pt x="1635" y="5409"/>
                    <a:pt x="901" y="4976"/>
                  </a:cubicBezTo>
                  <a:cubicBezTo>
                    <a:pt x="1068" y="4842"/>
                    <a:pt x="1168" y="4742"/>
                    <a:pt x="1334" y="4642"/>
                  </a:cubicBezTo>
                  <a:cubicBezTo>
                    <a:pt x="1835" y="4309"/>
                    <a:pt x="2068" y="3908"/>
                    <a:pt x="2068" y="3308"/>
                  </a:cubicBezTo>
                  <a:lnTo>
                    <a:pt x="2068" y="1740"/>
                  </a:lnTo>
                  <a:cubicBezTo>
                    <a:pt x="2068" y="1573"/>
                    <a:pt x="2102" y="1340"/>
                    <a:pt x="2335" y="1240"/>
                  </a:cubicBezTo>
                  <a:close/>
                  <a:moveTo>
                    <a:pt x="2424" y="0"/>
                  </a:moveTo>
                  <a:cubicBezTo>
                    <a:pt x="2301" y="0"/>
                    <a:pt x="2165" y="113"/>
                    <a:pt x="2135" y="172"/>
                  </a:cubicBezTo>
                  <a:cubicBezTo>
                    <a:pt x="1835" y="739"/>
                    <a:pt x="1601" y="1273"/>
                    <a:pt x="1601" y="1907"/>
                  </a:cubicBezTo>
                  <a:cubicBezTo>
                    <a:pt x="1635" y="2341"/>
                    <a:pt x="1601" y="2841"/>
                    <a:pt x="1601" y="3308"/>
                  </a:cubicBezTo>
                  <a:cubicBezTo>
                    <a:pt x="1535" y="3742"/>
                    <a:pt x="1334" y="4108"/>
                    <a:pt x="967" y="4309"/>
                  </a:cubicBezTo>
                  <a:cubicBezTo>
                    <a:pt x="767" y="4409"/>
                    <a:pt x="534" y="4509"/>
                    <a:pt x="367" y="4642"/>
                  </a:cubicBezTo>
                  <a:cubicBezTo>
                    <a:pt x="0" y="4942"/>
                    <a:pt x="67" y="5276"/>
                    <a:pt x="434" y="5443"/>
                  </a:cubicBezTo>
                  <a:cubicBezTo>
                    <a:pt x="634" y="5576"/>
                    <a:pt x="901" y="5610"/>
                    <a:pt x="1168" y="5743"/>
                  </a:cubicBezTo>
                  <a:cubicBezTo>
                    <a:pt x="1234" y="6077"/>
                    <a:pt x="1334" y="6410"/>
                    <a:pt x="1401" y="6777"/>
                  </a:cubicBezTo>
                  <a:cubicBezTo>
                    <a:pt x="1501" y="7311"/>
                    <a:pt x="1601" y="7844"/>
                    <a:pt x="1668" y="8412"/>
                  </a:cubicBezTo>
                  <a:cubicBezTo>
                    <a:pt x="1701" y="8578"/>
                    <a:pt x="1768" y="8678"/>
                    <a:pt x="1835" y="8845"/>
                  </a:cubicBezTo>
                  <a:cubicBezTo>
                    <a:pt x="1885" y="8929"/>
                    <a:pt x="1993" y="8970"/>
                    <a:pt x="2097" y="8970"/>
                  </a:cubicBezTo>
                  <a:cubicBezTo>
                    <a:pt x="2202" y="8970"/>
                    <a:pt x="2302" y="8929"/>
                    <a:pt x="2335" y="8845"/>
                  </a:cubicBezTo>
                  <a:cubicBezTo>
                    <a:pt x="2435" y="8678"/>
                    <a:pt x="2502" y="8545"/>
                    <a:pt x="2535" y="8412"/>
                  </a:cubicBezTo>
                  <a:cubicBezTo>
                    <a:pt x="2635" y="8011"/>
                    <a:pt x="2669" y="7611"/>
                    <a:pt x="2769" y="7177"/>
                  </a:cubicBezTo>
                  <a:cubicBezTo>
                    <a:pt x="2969" y="5810"/>
                    <a:pt x="3002" y="5943"/>
                    <a:pt x="4003" y="5309"/>
                  </a:cubicBezTo>
                  <a:cubicBezTo>
                    <a:pt x="4170" y="5176"/>
                    <a:pt x="4370" y="5076"/>
                    <a:pt x="4537" y="4942"/>
                  </a:cubicBezTo>
                  <a:cubicBezTo>
                    <a:pt x="4837" y="4642"/>
                    <a:pt x="4804" y="4309"/>
                    <a:pt x="4437" y="4142"/>
                  </a:cubicBezTo>
                  <a:cubicBezTo>
                    <a:pt x="4270" y="4075"/>
                    <a:pt x="4036" y="4008"/>
                    <a:pt x="3870" y="3975"/>
                  </a:cubicBezTo>
                  <a:cubicBezTo>
                    <a:pt x="3669" y="3942"/>
                    <a:pt x="3503" y="3775"/>
                    <a:pt x="3436" y="3575"/>
                  </a:cubicBezTo>
                  <a:cubicBezTo>
                    <a:pt x="3336" y="3408"/>
                    <a:pt x="3302" y="3241"/>
                    <a:pt x="3269" y="3008"/>
                  </a:cubicBezTo>
                  <a:cubicBezTo>
                    <a:pt x="3136" y="2341"/>
                    <a:pt x="3036" y="1740"/>
                    <a:pt x="2936" y="1073"/>
                  </a:cubicBezTo>
                  <a:cubicBezTo>
                    <a:pt x="2869" y="806"/>
                    <a:pt x="2835" y="506"/>
                    <a:pt x="2769" y="272"/>
                  </a:cubicBezTo>
                  <a:cubicBezTo>
                    <a:pt x="2702" y="139"/>
                    <a:pt x="2602" y="5"/>
                    <a:pt x="2469" y="5"/>
                  </a:cubicBezTo>
                  <a:cubicBezTo>
                    <a:pt x="2454" y="2"/>
                    <a:pt x="2439" y="0"/>
                    <a:pt x="24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43"/>
            <p:cNvSpPr/>
            <p:nvPr/>
          </p:nvSpPr>
          <p:spPr>
            <a:xfrm>
              <a:off x="5027350" y="2886611"/>
              <a:ext cx="171303" cy="280221"/>
            </a:xfrm>
            <a:custGeom>
              <a:avLst/>
              <a:gdLst/>
              <a:ahLst/>
              <a:cxnLst/>
              <a:rect l="l" t="t" r="r" b="b"/>
              <a:pathLst>
                <a:path w="4171" h="6823" extrusionOk="0">
                  <a:moveTo>
                    <a:pt x="2269" y="1740"/>
                  </a:moveTo>
                  <a:lnTo>
                    <a:pt x="2269" y="1740"/>
                  </a:lnTo>
                  <a:cubicBezTo>
                    <a:pt x="2336" y="1973"/>
                    <a:pt x="2336" y="2073"/>
                    <a:pt x="2336" y="2207"/>
                  </a:cubicBezTo>
                  <a:cubicBezTo>
                    <a:pt x="2102" y="2073"/>
                    <a:pt x="2102" y="2073"/>
                    <a:pt x="2269" y="1740"/>
                  </a:cubicBezTo>
                  <a:close/>
                  <a:moveTo>
                    <a:pt x="2336" y="2207"/>
                  </a:moveTo>
                  <a:lnTo>
                    <a:pt x="2336" y="2207"/>
                  </a:lnTo>
                  <a:cubicBezTo>
                    <a:pt x="2602" y="2540"/>
                    <a:pt x="2936" y="2741"/>
                    <a:pt x="3470" y="2907"/>
                  </a:cubicBezTo>
                  <a:cubicBezTo>
                    <a:pt x="3370" y="3041"/>
                    <a:pt x="3270" y="3141"/>
                    <a:pt x="3203" y="3174"/>
                  </a:cubicBezTo>
                  <a:cubicBezTo>
                    <a:pt x="2702" y="3408"/>
                    <a:pt x="2536" y="3841"/>
                    <a:pt x="2502" y="4375"/>
                  </a:cubicBezTo>
                  <a:cubicBezTo>
                    <a:pt x="2436" y="4709"/>
                    <a:pt x="2369" y="5009"/>
                    <a:pt x="2336" y="5409"/>
                  </a:cubicBezTo>
                  <a:cubicBezTo>
                    <a:pt x="2002" y="5042"/>
                    <a:pt x="2002" y="4642"/>
                    <a:pt x="1768" y="4342"/>
                  </a:cubicBezTo>
                  <a:cubicBezTo>
                    <a:pt x="1568" y="4008"/>
                    <a:pt x="1301" y="3708"/>
                    <a:pt x="1035" y="3374"/>
                  </a:cubicBezTo>
                  <a:cubicBezTo>
                    <a:pt x="1268" y="3241"/>
                    <a:pt x="1535" y="3141"/>
                    <a:pt x="1768" y="2974"/>
                  </a:cubicBezTo>
                  <a:cubicBezTo>
                    <a:pt x="2069" y="2807"/>
                    <a:pt x="2369" y="2574"/>
                    <a:pt x="2336" y="2207"/>
                  </a:cubicBezTo>
                  <a:close/>
                  <a:moveTo>
                    <a:pt x="2060" y="1"/>
                  </a:moveTo>
                  <a:cubicBezTo>
                    <a:pt x="1924" y="1"/>
                    <a:pt x="1866" y="148"/>
                    <a:pt x="1835" y="239"/>
                  </a:cubicBezTo>
                  <a:lnTo>
                    <a:pt x="1702" y="1239"/>
                  </a:lnTo>
                  <a:cubicBezTo>
                    <a:pt x="1668" y="1640"/>
                    <a:pt x="1668" y="2007"/>
                    <a:pt x="1602" y="2340"/>
                  </a:cubicBezTo>
                  <a:cubicBezTo>
                    <a:pt x="1559" y="2382"/>
                    <a:pt x="1531" y="2425"/>
                    <a:pt x="1498" y="2425"/>
                  </a:cubicBezTo>
                  <a:cubicBezTo>
                    <a:pt x="1479" y="2425"/>
                    <a:pt x="1459" y="2410"/>
                    <a:pt x="1435" y="2374"/>
                  </a:cubicBezTo>
                  <a:cubicBezTo>
                    <a:pt x="1201" y="2507"/>
                    <a:pt x="935" y="2674"/>
                    <a:pt x="701" y="2741"/>
                  </a:cubicBezTo>
                  <a:cubicBezTo>
                    <a:pt x="101" y="3007"/>
                    <a:pt x="1" y="3508"/>
                    <a:pt x="601" y="3841"/>
                  </a:cubicBezTo>
                  <a:cubicBezTo>
                    <a:pt x="1068" y="4075"/>
                    <a:pt x="1268" y="4475"/>
                    <a:pt x="1435" y="4909"/>
                  </a:cubicBezTo>
                  <a:lnTo>
                    <a:pt x="1835" y="6043"/>
                  </a:lnTo>
                  <a:cubicBezTo>
                    <a:pt x="1869" y="6243"/>
                    <a:pt x="1935" y="6477"/>
                    <a:pt x="2069" y="6677"/>
                  </a:cubicBezTo>
                  <a:cubicBezTo>
                    <a:pt x="2133" y="6773"/>
                    <a:pt x="2243" y="6823"/>
                    <a:pt x="2348" y="6823"/>
                  </a:cubicBezTo>
                  <a:cubicBezTo>
                    <a:pt x="2461" y="6823"/>
                    <a:pt x="2568" y="6765"/>
                    <a:pt x="2602" y="6643"/>
                  </a:cubicBezTo>
                  <a:cubicBezTo>
                    <a:pt x="2702" y="6410"/>
                    <a:pt x="2736" y="6176"/>
                    <a:pt x="2769" y="5909"/>
                  </a:cubicBezTo>
                  <a:cubicBezTo>
                    <a:pt x="2836" y="5342"/>
                    <a:pt x="2903" y="4809"/>
                    <a:pt x="2936" y="4242"/>
                  </a:cubicBezTo>
                  <a:cubicBezTo>
                    <a:pt x="3003" y="3975"/>
                    <a:pt x="3069" y="3741"/>
                    <a:pt x="3370" y="3574"/>
                  </a:cubicBezTo>
                  <a:cubicBezTo>
                    <a:pt x="3536" y="3474"/>
                    <a:pt x="3703" y="3374"/>
                    <a:pt x="3870" y="3241"/>
                  </a:cubicBezTo>
                  <a:cubicBezTo>
                    <a:pt x="4037" y="3174"/>
                    <a:pt x="4170" y="3007"/>
                    <a:pt x="4170" y="2807"/>
                  </a:cubicBezTo>
                  <a:cubicBezTo>
                    <a:pt x="4103" y="2540"/>
                    <a:pt x="3903" y="2407"/>
                    <a:pt x="3703" y="2374"/>
                  </a:cubicBezTo>
                  <a:cubicBezTo>
                    <a:pt x="3036" y="2307"/>
                    <a:pt x="2769" y="1840"/>
                    <a:pt x="2702" y="1239"/>
                  </a:cubicBezTo>
                  <a:cubicBezTo>
                    <a:pt x="2702" y="1039"/>
                    <a:pt x="2602" y="839"/>
                    <a:pt x="2569" y="672"/>
                  </a:cubicBezTo>
                  <a:cubicBezTo>
                    <a:pt x="2536" y="506"/>
                    <a:pt x="2469" y="339"/>
                    <a:pt x="2402" y="205"/>
                  </a:cubicBezTo>
                  <a:cubicBezTo>
                    <a:pt x="2369" y="139"/>
                    <a:pt x="2235" y="39"/>
                    <a:pt x="2102" y="5"/>
                  </a:cubicBezTo>
                  <a:cubicBezTo>
                    <a:pt x="2087" y="2"/>
                    <a:pt x="2073" y="1"/>
                    <a:pt x="20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43"/>
            <p:cNvSpPr/>
            <p:nvPr/>
          </p:nvSpPr>
          <p:spPr>
            <a:xfrm>
              <a:off x="5285637" y="2439558"/>
              <a:ext cx="462777" cy="900788"/>
            </a:xfrm>
            <a:custGeom>
              <a:avLst/>
              <a:gdLst/>
              <a:ahLst/>
              <a:cxnLst/>
              <a:rect l="l" t="t" r="r" b="b"/>
              <a:pathLst>
                <a:path w="11268" h="21933" extrusionOk="0">
                  <a:moveTo>
                    <a:pt x="5611" y="1"/>
                  </a:moveTo>
                  <a:cubicBezTo>
                    <a:pt x="3888" y="1"/>
                    <a:pt x="2319" y="581"/>
                    <a:pt x="927" y="1741"/>
                  </a:cubicBezTo>
                  <a:cubicBezTo>
                    <a:pt x="393" y="2208"/>
                    <a:pt x="226" y="2775"/>
                    <a:pt x="93" y="3409"/>
                  </a:cubicBezTo>
                  <a:cubicBezTo>
                    <a:pt x="0" y="3966"/>
                    <a:pt x="337" y="4350"/>
                    <a:pt x="865" y="4350"/>
                  </a:cubicBezTo>
                  <a:cubicBezTo>
                    <a:pt x="907" y="4350"/>
                    <a:pt x="950" y="4348"/>
                    <a:pt x="994" y="4343"/>
                  </a:cubicBezTo>
                  <a:cubicBezTo>
                    <a:pt x="1260" y="4276"/>
                    <a:pt x="1561" y="4176"/>
                    <a:pt x="1861" y="4076"/>
                  </a:cubicBezTo>
                  <a:cubicBezTo>
                    <a:pt x="2328" y="3943"/>
                    <a:pt x="2728" y="3743"/>
                    <a:pt x="3195" y="3609"/>
                  </a:cubicBezTo>
                  <a:cubicBezTo>
                    <a:pt x="3462" y="3543"/>
                    <a:pt x="3829" y="3443"/>
                    <a:pt x="4162" y="3409"/>
                  </a:cubicBezTo>
                  <a:cubicBezTo>
                    <a:pt x="4208" y="3406"/>
                    <a:pt x="4254" y="3405"/>
                    <a:pt x="4299" y="3405"/>
                  </a:cubicBezTo>
                  <a:cubicBezTo>
                    <a:pt x="4804" y="3405"/>
                    <a:pt x="5224" y="3583"/>
                    <a:pt x="5530" y="4043"/>
                  </a:cubicBezTo>
                  <a:cubicBezTo>
                    <a:pt x="5830" y="4443"/>
                    <a:pt x="5730" y="4944"/>
                    <a:pt x="5497" y="5377"/>
                  </a:cubicBezTo>
                  <a:cubicBezTo>
                    <a:pt x="5297" y="5677"/>
                    <a:pt x="5063" y="5944"/>
                    <a:pt x="4796" y="6211"/>
                  </a:cubicBezTo>
                  <a:cubicBezTo>
                    <a:pt x="4563" y="6445"/>
                    <a:pt x="4263" y="6611"/>
                    <a:pt x="4029" y="6845"/>
                  </a:cubicBezTo>
                  <a:cubicBezTo>
                    <a:pt x="3228" y="7379"/>
                    <a:pt x="2428" y="7912"/>
                    <a:pt x="1694" y="8446"/>
                  </a:cubicBezTo>
                  <a:cubicBezTo>
                    <a:pt x="1094" y="8880"/>
                    <a:pt x="693" y="9413"/>
                    <a:pt x="426" y="10081"/>
                  </a:cubicBezTo>
                  <a:cubicBezTo>
                    <a:pt x="226" y="10581"/>
                    <a:pt x="326" y="11015"/>
                    <a:pt x="593" y="11415"/>
                  </a:cubicBezTo>
                  <a:cubicBezTo>
                    <a:pt x="1026" y="12065"/>
                    <a:pt x="1632" y="12456"/>
                    <a:pt x="2383" y="12456"/>
                  </a:cubicBezTo>
                  <a:cubicBezTo>
                    <a:pt x="2442" y="12456"/>
                    <a:pt x="2501" y="12454"/>
                    <a:pt x="2561" y="12449"/>
                  </a:cubicBezTo>
                  <a:cubicBezTo>
                    <a:pt x="3128" y="12449"/>
                    <a:pt x="3695" y="12382"/>
                    <a:pt x="4229" y="12282"/>
                  </a:cubicBezTo>
                  <a:cubicBezTo>
                    <a:pt x="4363" y="12272"/>
                    <a:pt x="4494" y="12265"/>
                    <a:pt x="4622" y="12265"/>
                  </a:cubicBezTo>
                  <a:cubicBezTo>
                    <a:pt x="4907" y="12265"/>
                    <a:pt x="5177" y="12300"/>
                    <a:pt x="5430" y="12416"/>
                  </a:cubicBezTo>
                  <a:cubicBezTo>
                    <a:pt x="6097" y="12749"/>
                    <a:pt x="6364" y="13416"/>
                    <a:pt x="5964" y="14083"/>
                  </a:cubicBezTo>
                  <a:cubicBezTo>
                    <a:pt x="5830" y="14384"/>
                    <a:pt x="5563" y="14684"/>
                    <a:pt x="5263" y="14884"/>
                  </a:cubicBezTo>
                  <a:cubicBezTo>
                    <a:pt x="4730" y="15251"/>
                    <a:pt x="4162" y="15551"/>
                    <a:pt x="3595" y="15851"/>
                  </a:cubicBezTo>
                  <a:cubicBezTo>
                    <a:pt x="3228" y="16052"/>
                    <a:pt x="2828" y="16218"/>
                    <a:pt x="2428" y="16452"/>
                  </a:cubicBezTo>
                  <a:cubicBezTo>
                    <a:pt x="1561" y="17052"/>
                    <a:pt x="1160" y="17886"/>
                    <a:pt x="1094" y="18920"/>
                  </a:cubicBezTo>
                  <a:cubicBezTo>
                    <a:pt x="1060" y="19921"/>
                    <a:pt x="1494" y="20755"/>
                    <a:pt x="2361" y="21289"/>
                  </a:cubicBezTo>
                  <a:cubicBezTo>
                    <a:pt x="3042" y="21734"/>
                    <a:pt x="3785" y="21932"/>
                    <a:pt x="4574" y="21932"/>
                  </a:cubicBezTo>
                  <a:cubicBezTo>
                    <a:pt x="4789" y="21932"/>
                    <a:pt x="5008" y="21918"/>
                    <a:pt x="5230" y="21889"/>
                  </a:cubicBezTo>
                  <a:cubicBezTo>
                    <a:pt x="8666" y="21422"/>
                    <a:pt x="11268" y="18453"/>
                    <a:pt x="11268" y="14717"/>
                  </a:cubicBezTo>
                  <a:cubicBezTo>
                    <a:pt x="11234" y="14417"/>
                    <a:pt x="11201" y="13883"/>
                    <a:pt x="11201" y="13216"/>
                  </a:cubicBezTo>
                  <a:cubicBezTo>
                    <a:pt x="11034" y="12416"/>
                    <a:pt x="10734" y="11682"/>
                    <a:pt x="10233" y="11015"/>
                  </a:cubicBezTo>
                  <a:cubicBezTo>
                    <a:pt x="9482" y="10003"/>
                    <a:pt x="8530" y="9367"/>
                    <a:pt x="7313" y="9367"/>
                  </a:cubicBezTo>
                  <a:cubicBezTo>
                    <a:pt x="7125" y="9367"/>
                    <a:pt x="6932" y="9382"/>
                    <a:pt x="6731" y="9413"/>
                  </a:cubicBezTo>
                  <a:cubicBezTo>
                    <a:pt x="6431" y="9447"/>
                    <a:pt x="6197" y="9547"/>
                    <a:pt x="5897" y="9580"/>
                  </a:cubicBezTo>
                  <a:cubicBezTo>
                    <a:pt x="5697" y="9614"/>
                    <a:pt x="5530" y="9714"/>
                    <a:pt x="5330" y="9714"/>
                  </a:cubicBezTo>
                  <a:cubicBezTo>
                    <a:pt x="5302" y="9719"/>
                    <a:pt x="5273" y="9722"/>
                    <a:pt x="5242" y="9722"/>
                  </a:cubicBezTo>
                  <a:cubicBezTo>
                    <a:pt x="5091" y="9722"/>
                    <a:pt x="4924" y="9653"/>
                    <a:pt x="4896" y="9514"/>
                  </a:cubicBezTo>
                  <a:cubicBezTo>
                    <a:pt x="4863" y="9380"/>
                    <a:pt x="4863" y="9213"/>
                    <a:pt x="4930" y="9113"/>
                  </a:cubicBezTo>
                  <a:cubicBezTo>
                    <a:pt x="5030" y="8946"/>
                    <a:pt x="5197" y="8846"/>
                    <a:pt x="5330" y="8713"/>
                  </a:cubicBezTo>
                  <a:lnTo>
                    <a:pt x="7198" y="6845"/>
                  </a:lnTo>
                  <a:cubicBezTo>
                    <a:pt x="7698" y="6345"/>
                    <a:pt x="8099" y="5844"/>
                    <a:pt x="8432" y="5244"/>
                  </a:cubicBezTo>
                  <a:cubicBezTo>
                    <a:pt x="8933" y="4377"/>
                    <a:pt x="9099" y="3443"/>
                    <a:pt x="8999" y="2442"/>
                  </a:cubicBezTo>
                  <a:cubicBezTo>
                    <a:pt x="8832" y="1341"/>
                    <a:pt x="8199" y="540"/>
                    <a:pt x="7065" y="207"/>
                  </a:cubicBezTo>
                  <a:cubicBezTo>
                    <a:pt x="6831" y="107"/>
                    <a:pt x="6598" y="73"/>
                    <a:pt x="6397" y="40"/>
                  </a:cubicBezTo>
                  <a:cubicBezTo>
                    <a:pt x="6132" y="14"/>
                    <a:pt x="5870" y="1"/>
                    <a:pt x="5611" y="1"/>
                  </a:cubicBezTo>
                  <a:close/>
                </a:path>
              </a:pathLst>
            </a:custGeom>
            <a:solidFill>
              <a:srgbClr val="EE25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43"/>
            <p:cNvSpPr/>
            <p:nvPr/>
          </p:nvSpPr>
          <p:spPr>
            <a:xfrm>
              <a:off x="5405888" y="3087793"/>
              <a:ext cx="258946" cy="190483"/>
            </a:xfrm>
            <a:custGeom>
              <a:avLst/>
              <a:gdLst/>
              <a:ahLst/>
              <a:cxnLst/>
              <a:rect l="l" t="t" r="r" b="b"/>
              <a:pathLst>
                <a:path w="6305" h="4638" extrusionOk="0">
                  <a:moveTo>
                    <a:pt x="300" y="1"/>
                  </a:moveTo>
                  <a:cubicBezTo>
                    <a:pt x="0" y="134"/>
                    <a:pt x="67" y="334"/>
                    <a:pt x="134" y="601"/>
                  </a:cubicBezTo>
                  <a:cubicBezTo>
                    <a:pt x="434" y="1335"/>
                    <a:pt x="767" y="2069"/>
                    <a:pt x="1301" y="2669"/>
                  </a:cubicBezTo>
                  <a:cubicBezTo>
                    <a:pt x="2502" y="4070"/>
                    <a:pt x="4137" y="4437"/>
                    <a:pt x="5838" y="4637"/>
                  </a:cubicBezTo>
                  <a:cubicBezTo>
                    <a:pt x="5971" y="4637"/>
                    <a:pt x="6071" y="4504"/>
                    <a:pt x="6305" y="4437"/>
                  </a:cubicBezTo>
                  <a:cubicBezTo>
                    <a:pt x="6005" y="4304"/>
                    <a:pt x="5838" y="4237"/>
                    <a:pt x="5671" y="4170"/>
                  </a:cubicBezTo>
                  <a:cubicBezTo>
                    <a:pt x="5104" y="4004"/>
                    <a:pt x="4503" y="3903"/>
                    <a:pt x="3970" y="3737"/>
                  </a:cubicBezTo>
                  <a:cubicBezTo>
                    <a:pt x="2569" y="3303"/>
                    <a:pt x="1501" y="2436"/>
                    <a:pt x="834" y="1135"/>
                  </a:cubicBezTo>
                  <a:cubicBezTo>
                    <a:pt x="634" y="768"/>
                    <a:pt x="467" y="401"/>
                    <a:pt x="30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43"/>
            <p:cNvSpPr/>
            <p:nvPr/>
          </p:nvSpPr>
          <p:spPr>
            <a:xfrm>
              <a:off x="5340136" y="3122045"/>
              <a:ext cx="202763" cy="224735"/>
            </a:xfrm>
            <a:custGeom>
              <a:avLst/>
              <a:gdLst/>
              <a:ahLst/>
              <a:cxnLst/>
              <a:rect l="l" t="t" r="r" b="b"/>
              <a:pathLst>
                <a:path w="4937" h="5472" extrusionOk="0">
                  <a:moveTo>
                    <a:pt x="200" y="1"/>
                  </a:moveTo>
                  <a:cubicBezTo>
                    <a:pt x="100" y="1"/>
                    <a:pt x="67" y="1"/>
                    <a:pt x="67" y="67"/>
                  </a:cubicBezTo>
                  <a:cubicBezTo>
                    <a:pt x="33" y="234"/>
                    <a:pt x="0" y="401"/>
                    <a:pt x="0" y="501"/>
                  </a:cubicBezTo>
                  <a:cubicBezTo>
                    <a:pt x="234" y="2803"/>
                    <a:pt x="1701" y="4671"/>
                    <a:pt x="3803" y="5404"/>
                  </a:cubicBezTo>
                  <a:cubicBezTo>
                    <a:pt x="4070" y="5471"/>
                    <a:pt x="4403" y="5471"/>
                    <a:pt x="4703" y="5471"/>
                  </a:cubicBezTo>
                  <a:cubicBezTo>
                    <a:pt x="4837" y="5471"/>
                    <a:pt x="4937" y="5404"/>
                    <a:pt x="4904" y="5238"/>
                  </a:cubicBezTo>
                  <a:cubicBezTo>
                    <a:pt x="3603" y="4971"/>
                    <a:pt x="2569" y="4304"/>
                    <a:pt x="1701" y="3403"/>
                  </a:cubicBezTo>
                  <a:cubicBezTo>
                    <a:pt x="767" y="2436"/>
                    <a:pt x="467" y="1235"/>
                    <a:pt x="20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43"/>
            <p:cNvSpPr/>
            <p:nvPr/>
          </p:nvSpPr>
          <p:spPr>
            <a:xfrm>
              <a:off x="5490819" y="3039866"/>
              <a:ext cx="267201" cy="114380"/>
            </a:xfrm>
            <a:custGeom>
              <a:avLst/>
              <a:gdLst/>
              <a:ahLst/>
              <a:cxnLst/>
              <a:rect l="l" t="t" r="r" b="b"/>
              <a:pathLst>
                <a:path w="6506" h="2785" extrusionOk="0">
                  <a:moveTo>
                    <a:pt x="67" y="0"/>
                  </a:moveTo>
                  <a:cubicBezTo>
                    <a:pt x="34" y="167"/>
                    <a:pt x="0" y="300"/>
                    <a:pt x="34" y="400"/>
                  </a:cubicBezTo>
                  <a:cubicBezTo>
                    <a:pt x="201" y="801"/>
                    <a:pt x="501" y="1101"/>
                    <a:pt x="834" y="1334"/>
                  </a:cubicBezTo>
                  <a:cubicBezTo>
                    <a:pt x="1602" y="1935"/>
                    <a:pt x="2435" y="2335"/>
                    <a:pt x="3369" y="2602"/>
                  </a:cubicBezTo>
                  <a:cubicBezTo>
                    <a:pt x="3881" y="2740"/>
                    <a:pt x="4392" y="2785"/>
                    <a:pt x="4910" y="2785"/>
                  </a:cubicBezTo>
                  <a:cubicBezTo>
                    <a:pt x="5271" y="2785"/>
                    <a:pt x="5635" y="2763"/>
                    <a:pt x="6005" y="2735"/>
                  </a:cubicBezTo>
                  <a:cubicBezTo>
                    <a:pt x="6205" y="2735"/>
                    <a:pt x="6405" y="2669"/>
                    <a:pt x="6505" y="2302"/>
                  </a:cubicBezTo>
                  <a:cubicBezTo>
                    <a:pt x="6038" y="2302"/>
                    <a:pt x="5671" y="2302"/>
                    <a:pt x="5237" y="2268"/>
                  </a:cubicBezTo>
                  <a:cubicBezTo>
                    <a:pt x="5145" y="2273"/>
                    <a:pt x="5053" y="2275"/>
                    <a:pt x="4961" y="2275"/>
                  </a:cubicBezTo>
                  <a:cubicBezTo>
                    <a:pt x="3695" y="2275"/>
                    <a:pt x="2490" y="1852"/>
                    <a:pt x="1401" y="1168"/>
                  </a:cubicBezTo>
                  <a:cubicBezTo>
                    <a:pt x="1034" y="934"/>
                    <a:pt x="668" y="667"/>
                    <a:pt x="367" y="267"/>
                  </a:cubicBezTo>
                  <a:cubicBezTo>
                    <a:pt x="334" y="167"/>
                    <a:pt x="234" y="134"/>
                    <a:pt x="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7" name="Google Shape;1997;p43"/>
            <p:cNvSpPr/>
            <p:nvPr/>
          </p:nvSpPr>
          <p:spPr>
            <a:xfrm>
              <a:off x="5322312" y="2817928"/>
              <a:ext cx="220587" cy="145922"/>
            </a:xfrm>
            <a:custGeom>
              <a:avLst/>
              <a:gdLst/>
              <a:ahLst/>
              <a:cxnLst/>
              <a:rect l="l" t="t" r="r" b="b"/>
              <a:pathLst>
                <a:path w="5371" h="3553" extrusionOk="0">
                  <a:moveTo>
                    <a:pt x="5304" y="0"/>
                  </a:moveTo>
                  <a:cubicBezTo>
                    <a:pt x="5171" y="67"/>
                    <a:pt x="5004" y="134"/>
                    <a:pt x="4937" y="234"/>
                  </a:cubicBezTo>
                  <a:cubicBezTo>
                    <a:pt x="4604" y="601"/>
                    <a:pt x="4270" y="1068"/>
                    <a:pt x="3937" y="1435"/>
                  </a:cubicBezTo>
                  <a:cubicBezTo>
                    <a:pt x="3003" y="2469"/>
                    <a:pt x="1969" y="3069"/>
                    <a:pt x="601" y="3169"/>
                  </a:cubicBezTo>
                  <a:cubicBezTo>
                    <a:pt x="467" y="3169"/>
                    <a:pt x="334" y="3169"/>
                    <a:pt x="267" y="3203"/>
                  </a:cubicBezTo>
                  <a:cubicBezTo>
                    <a:pt x="167" y="3236"/>
                    <a:pt x="134" y="3336"/>
                    <a:pt x="0" y="3469"/>
                  </a:cubicBezTo>
                  <a:cubicBezTo>
                    <a:pt x="274" y="3526"/>
                    <a:pt x="532" y="3552"/>
                    <a:pt x="780" y="3552"/>
                  </a:cubicBezTo>
                  <a:cubicBezTo>
                    <a:pt x="1257" y="3552"/>
                    <a:pt x="1696" y="3456"/>
                    <a:pt x="2135" y="3303"/>
                  </a:cubicBezTo>
                  <a:cubicBezTo>
                    <a:pt x="3636" y="2669"/>
                    <a:pt x="4604" y="1501"/>
                    <a:pt x="5371" y="134"/>
                  </a:cubicBezTo>
                  <a:cubicBezTo>
                    <a:pt x="5338" y="67"/>
                    <a:pt x="5304" y="34"/>
                    <a:pt x="53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8" name="Google Shape;1998;p43"/>
            <p:cNvSpPr/>
            <p:nvPr/>
          </p:nvSpPr>
          <p:spPr>
            <a:xfrm>
              <a:off x="5520963" y="2920683"/>
              <a:ext cx="205514" cy="93024"/>
            </a:xfrm>
            <a:custGeom>
              <a:avLst/>
              <a:gdLst/>
              <a:ahLst/>
              <a:cxnLst/>
              <a:rect l="l" t="t" r="r" b="b"/>
              <a:pathLst>
                <a:path w="5004" h="2265" extrusionOk="0">
                  <a:moveTo>
                    <a:pt x="4837" y="0"/>
                  </a:moveTo>
                  <a:cubicBezTo>
                    <a:pt x="4804" y="0"/>
                    <a:pt x="4670" y="33"/>
                    <a:pt x="4604" y="67"/>
                  </a:cubicBezTo>
                  <a:cubicBezTo>
                    <a:pt x="4303" y="234"/>
                    <a:pt x="4036" y="467"/>
                    <a:pt x="3770" y="634"/>
                  </a:cubicBezTo>
                  <a:cubicBezTo>
                    <a:pt x="2669" y="1334"/>
                    <a:pt x="1535" y="1835"/>
                    <a:pt x="200" y="1835"/>
                  </a:cubicBezTo>
                  <a:cubicBezTo>
                    <a:pt x="134" y="1835"/>
                    <a:pt x="100" y="1868"/>
                    <a:pt x="0" y="1901"/>
                  </a:cubicBezTo>
                  <a:cubicBezTo>
                    <a:pt x="34" y="2035"/>
                    <a:pt x="0" y="2135"/>
                    <a:pt x="0" y="2135"/>
                  </a:cubicBezTo>
                  <a:cubicBezTo>
                    <a:pt x="34" y="2168"/>
                    <a:pt x="134" y="2235"/>
                    <a:pt x="200" y="2235"/>
                  </a:cubicBezTo>
                  <a:cubicBezTo>
                    <a:pt x="378" y="2235"/>
                    <a:pt x="541" y="2265"/>
                    <a:pt x="709" y="2265"/>
                  </a:cubicBezTo>
                  <a:cubicBezTo>
                    <a:pt x="793" y="2265"/>
                    <a:pt x="879" y="2257"/>
                    <a:pt x="968" y="2235"/>
                  </a:cubicBezTo>
                  <a:cubicBezTo>
                    <a:pt x="2502" y="2068"/>
                    <a:pt x="3703" y="1301"/>
                    <a:pt x="4837" y="334"/>
                  </a:cubicBezTo>
                  <a:cubicBezTo>
                    <a:pt x="4937" y="234"/>
                    <a:pt x="5004" y="134"/>
                    <a:pt x="483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9" name="Google Shape;1999;p43"/>
            <p:cNvSpPr/>
            <p:nvPr/>
          </p:nvSpPr>
          <p:spPr>
            <a:xfrm>
              <a:off x="5303133" y="2805607"/>
              <a:ext cx="205555" cy="54253"/>
            </a:xfrm>
            <a:custGeom>
              <a:avLst/>
              <a:gdLst/>
              <a:ahLst/>
              <a:cxnLst/>
              <a:rect l="l" t="t" r="r" b="b"/>
              <a:pathLst>
                <a:path w="5005" h="1321" extrusionOk="0">
                  <a:moveTo>
                    <a:pt x="101" y="0"/>
                  </a:moveTo>
                  <a:cubicBezTo>
                    <a:pt x="101" y="167"/>
                    <a:pt x="0" y="334"/>
                    <a:pt x="67" y="367"/>
                  </a:cubicBezTo>
                  <a:cubicBezTo>
                    <a:pt x="134" y="534"/>
                    <a:pt x="267" y="701"/>
                    <a:pt x="434" y="801"/>
                  </a:cubicBezTo>
                  <a:cubicBezTo>
                    <a:pt x="944" y="1125"/>
                    <a:pt x="1501" y="1320"/>
                    <a:pt x="2096" y="1320"/>
                  </a:cubicBezTo>
                  <a:cubicBezTo>
                    <a:pt x="2358" y="1320"/>
                    <a:pt x="2627" y="1283"/>
                    <a:pt x="2903" y="1201"/>
                  </a:cubicBezTo>
                  <a:cubicBezTo>
                    <a:pt x="3570" y="1001"/>
                    <a:pt x="4137" y="767"/>
                    <a:pt x="4771" y="500"/>
                  </a:cubicBezTo>
                  <a:cubicBezTo>
                    <a:pt x="4804" y="500"/>
                    <a:pt x="4837" y="467"/>
                    <a:pt x="4904" y="434"/>
                  </a:cubicBezTo>
                  <a:cubicBezTo>
                    <a:pt x="4971" y="334"/>
                    <a:pt x="4971" y="300"/>
                    <a:pt x="5004" y="200"/>
                  </a:cubicBezTo>
                  <a:cubicBezTo>
                    <a:pt x="4937" y="200"/>
                    <a:pt x="4837" y="134"/>
                    <a:pt x="4771" y="134"/>
                  </a:cubicBezTo>
                  <a:cubicBezTo>
                    <a:pt x="4637" y="134"/>
                    <a:pt x="4504" y="200"/>
                    <a:pt x="4404" y="267"/>
                  </a:cubicBezTo>
                  <a:cubicBezTo>
                    <a:pt x="3937" y="434"/>
                    <a:pt x="3503" y="534"/>
                    <a:pt x="3069" y="701"/>
                  </a:cubicBezTo>
                  <a:cubicBezTo>
                    <a:pt x="2744" y="814"/>
                    <a:pt x="2430" y="873"/>
                    <a:pt x="2123" y="873"/>
                  </a:cubicBezTo>
                  <a:cubicBezTo>
                    <a:pt x="1707" y="873"/>
                    <a:pt x="1304" y="764"/>
                    <a:pt x="901" y="534"/>
                  </a:cubicBezTo>
                  <a:cubicBezTo>
                    <a:pt x="634" y="434"/>
                    <a:pt x="401" y="200"/>
                    <a:pt x="1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0" name="Google Shape;2000;p43"/>
            <p:cNvSpPr/>
            <p:nvPr/>
          </p:nvSpPr>
          <p:spPr>
            <a:xfrm>
              <a:off x="5492174" y="2449414"/>
              <a:ext cx="119226" cy="170235"/>
            </a:xfrm>
            <a:custGeom>
              <a:avLst/>
              <a:gdLst/>
              <a:ahLst/>
              <a:cxnLst/>
              <a:rect l="l" t="t" r="r" b="b"/>
              <a:pathLst>
                <a:path w="2903" h="4145" extrusionOk="0">
                  <a:moveTo>
                    <a:pt x="2836" y="0"/>
                  </a:moveTo>
                  <a:cubicBezTo>
                    <a:pt x="2503" y="34"/>
                    <a:pt x="2503" y="300"/>
                    <a:pt x="2402" y="501"/>
                  </a:cubicBezTo>
                  <a:cubicBezTo>
                    <a:pt x="2202" y="1101"/>
                    <a:pt x="2002" y="1668"/>
                    <a:pt x="1702" y="2269"/>
                  </a:cubicBezTo>
                  <a:cubicBezTo>
                    <a:pt x="1368" y="2969"/>
                    <a:pt x="868" y="3536"/>
                    <a:pt x="67" y="3803"/>
                  </a:cubicBezTo>
                  <a:cubicBezTo>
                    <a:pt x="34" y="3803"/>
                    <a:pt x="34" y="3870"/>
                    <a:pt x="1" y="3936"/>
                  </a:cubicBezTo>
                  <a:cubicBezTo>
                    <a:pt x="29" y="4075"/>
                    <a:pt x="126" y="4145"/>
                    <a:pt x="196" y="4145"/>
                  </a:cubicBezTo>
                  <a:cubicBezTo>
                    <a:pt x="210" y="4145"/>
                    <a:pt x="223" y="4142"/>
                    <a:pt x="234" y="4137"/>
                  </a:cubicBezTo>
                  <a:cubicBezTo>
                    <a:pt x="468" y="4036"/>
                    <a:pt x="701" y="3970"/>
                    <a:pt x="901" y="3836"/>
                  </a:cubicBezTo>
                  <a:cubicBezTo>
                    <a:pt x="1368" y="3503"/>
                    <a:pt x="1735" y="3036"/>
                    <a:pt x="2036" y="2535"/>
                  </a:cubicBezTo>
                  <a:cubicBezTo>
                    <a:pt x="2469" y="1835"/>
                    <a:pt x="2669" y="1101"/>
                    <a:pt x="2869" y="300"/>
                  </a:cubicBezTo>
                  <a:cubicBezTo>
                    <a:pt x="2903" y="200"/>
                    <a:pt x="2869" y="134"/>
                    <a:pt x="28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1" name="Google Shape;2001;p43"/>
            <p:cNvSpPr/>
            <p:nvPr/>
          </p:nvSpPr>
          <p:spPr>
            <a:xfrm>
              <a:off x="5490819" y="2819283"/>
              <a:ext cx="146620" cy="152123"/>
            </a:xfrm>
            <a:custGeom>
              <a:avLst/>
              <a:gdLst/>
              <a:ahLst/>
              <a:cxnLst/>
              <a:rect l="l" t="t" r="r" b="b"/>
              <a:pathLst>
                <a:path w="3570" h="3704" extrusionOk="0">
                  <a:moveTo>
                    <a:pt x="3570" y="1"/>
                  </a:moveTo>
                  <a:lnTo>
                    <a:pt x="3570" y="1"/>
                  </a:lnTo>
                  <a:cubicBezTo>
                    <a:pt x="3169" y="34"/>
                    <a:pt x="3069" y="301"/>
                    <a:pt x="2902" y="501"/>
                  </a:cubicBezTo>
                  <a:cubicBezTo>
                    <a:pt x="2536" y="1001"/>
                    <a:pt x="2169" y="1568"/>
                    <a:pt x="1735" y="2069"/>
                  </a:cubicBezTo>
                  <a:cubicBezTo>
                    <a:pt x="1335" y="2636"/>
                    <a:pt x="834" y="3070"/>
                    <a:pt x="134" y="3336"/>
                  </a:cubicBezTo>
                  <a:cubicBezTo>
                    <a:pt x="67" y="3370"/>
                    <a:pt x="34" y="3503"/>
                    <a:pt x="0" y="3570"/>
                  </a:cubicBezTo>
                  <a:cubicBezTo>
                    <a:pt x="67" y="3637"/>
                    <a:pt x="201" y="3703"/>
                    <a:pt x="267" y="3703"/>
                  </a:cubicBezTo>
                  <a:cubicBezTo>
                    <a:pt x="501" y="3670"/>
                    <a:pt x="734" y="3637"/>
                    <a:pt x="901" y="3503"/>
                  </a:cubicBezTo>
                  <a:cubicBezTo>
                    <a:pt x="1368" y="3236"/>
                    <a:pt x="1768" y="2869"/>
                    <a:pt x="2069" y="2469"/>
                  </a:cubicBezTo>
                  <a:cubicBezTo>
                    <a:pt x="2536" y="1802"/>
                    <a:pt x="3003" y="1135"/>
                    <a:pt x="3436" y="434"/>
                  </a:cubicBezTo>
                  <a:cubicBezTo>
                    <a:pt x="3503" y="334"/>
                    <a:pt x="3536" y="201"/>
                    <a:pt x="357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2" name="Google Shape;2002;p43"/>
            <p:cNvSpPr/>
            <p:nvPr/>
          </p:nvSpPr>
          <p:spPr>
            <a:xfrm>
              <a:off x="5503139" y="2579562"/>
              <a:ext cx="158982" cy="89327"/>
            </a:xfrm>
            <a:custGeom>
              <a:avLst/>
              <a:gdLst/>
              <a:ahLst/>
              <a:cxnLst/>
              <a:rect l="l" t="t" r="r" b="b"/>
              <a:pathLst>
                <a:path w="3871" h="2175" extrusionOk="0">
                  <a:moveTo>
                    <a:pt x="3737" y="0"/>
                  </a:moveTo>
                  <a:cubicBezTo>
                    <a:pt x="3603" y="100"/>
                    <a:pt x="3436" y="167"/>
                    <a:pt x="3303" y="267"/>
                  </a:cubicBezTo>
                  <a:cubicBezTo>
                    <a:pt x="2903" y="534"/>
                    <a:pt x="2502" y="834"/>
                    <a:pt x="2102" y="1134"/>
                  </a:cubicBezTo>
                  <a:cubicBezTo>
                    <a:pt x="1532" y="1482"/>
                    <a:pt x="993" y="1771"/>
                    <a:pt x="340" y="1771"/>
                  </a:cubicBezTo>
                  <a:cubicBezTo>
                    <a:pt x="305" y="1771"/>
                    <a:pt x="270" y="1770"/>
                    <a:pt x="234" y="1768"/>
                  </a:cubicBezTo>
                  <a:cubicBezTo>
                    <a:pt x="134" y="1768"/>
                    <a:pt x="67" y="1801"/>
                    <a:pt x="1" y="1835"/>
                  </a:cubicBezTo>
                  <a:cubicBezTo>
                    <a:pt x="1" y="2102"/>
                    <a:pt x="201" y="2135"/>
                    <a:pt x="334" y="2168"/>
                  </a:cubicBezTo>
                  <a:cubicBezTo>
                    <a:pt x="397" y="2173"/>
                    <a:pt x="459" y="2175"/>
                    <a:pt x="520" y="2175"/>
                  </a:cubicBezTo>
                  <a:cubicBezTo>
                    <a:pt x="951" y="2175"/>
                    <a:pt x="1356" y="2072"/>
                    <a:pt x="1735" y="1868"/>
                  </a:cubicBezTo>
                  <a:cubicBezTo>
                    <a:pt x="2436" y="1501"/>
                    <a:pt x="3103" y="1001"/>
                    <a:pt x="3637" y="434"/>
                  </a:cubicBezTo>
                  <a:cubicBezTo>
                    <a:pt x="3737" y="334"/>
                    <a:pt x="3770" y="200"/>
                    <a:pt x="3870" y="100"/>
                  </a:cubicBezTo>
                  <a:cubicBezTo>
                    <a:pt x="3803" y="34"/>
                    <a:pt x="3770" y="0"/>
                    <a:pt x="373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3" name="Google Shape;2003;p43"/>
            <p:cNvSpPr/>
            <p:nvPr/>
          </p:nvSpPr>
          <p:spPr>
            <a:xfrm>
              <a:off x="5457922" y="2426457"/>
              <a:ext cx="34293" cy="177792"/>
            </a:xfrm>
            <a:custGeom>
              <a:avLst/>
              <a:gdLst/>
              <a:ahLst/>
              <a:cxnLst/>
              <a:rect l="l" t="t" r="r" b="b"/>
              <a:pathLst>
                <a:path w="835" h="4329" extrusionOk="0">
                  <a:moveTo>
                    <a:pt x="172" y="0"/>
                  </a:moveTo>
                  <a:cubicBezTo>
                    <a:pt x="109" y="0"/>
                    <a:pt x="51" y="42"/>
                    <a:pt x="1" y="159"/>
                  </a:cubicBezTo>
                  <a:cubicBezTo>
                    <a:pt x="501" y="993"/>
                    <a:pt x="368" y="1860"/>
                    <a:pt x="234" y="2761"/>
                  </a:cubicBezTo>
                  <a:cubicBezTo>
                    <a:pt x="168" y="3194"/>
                    <a:pt x="101" y="3595"/>
                    <a:pt x="68" y="4028"/>
                  </a:cubicBezTo>
                  <a:cubicBezTo>
                    <a:pt x="34" y="4095"/>
                    <a:pt x="68" y="4229"/>
                    <a:pt x="101" y="4329"/>
                  </a:cubicBezTo>
                  <a:lnTo>
                    <a:pt x="368" y="4329"/>
                  </a:lnTo>
                  <a:cubicBezTo>
                    <a:pt x="401" y="4095"/>
                    <a:pt x="501" y="3895"/>
                    <a:pt x="535" y="3695"/>
                  </a:cubicBezTo>
                  <a:cubicBezTo>
                    <a:pt x="668" y="2928"/>
                    <a:pt x="835" y="2227"/>
                    <a:pt x="835" y="1493"/>
                  </a:cubicBezTo>
                  <a:cubicBezTo>
                    <a:pt x="768" y="993"/>
                    <a:pt x="701" y="526"/>
                    <a:pt x="368" y="92"/>
                  </a:cubicBezTo>
                  <a:cubicBezTo>
                    <a:pt x="301" y="42"/>
                    <a:pt x="234" y="0"/>
                    <a:pt x="1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4" name="Google Shape;2004;p43"/>
            <p:cNvSpPr/>
            <p:nvPr/>
          </p:nvSpPr>
          <p:spPr>
            <a:xfrm>
              <a:off x="5389419" y="2742566"/>
              <a:ext cx="137051" cy="63084"/>
            </a:xfrm>
            <a:custGeom>
              <a:avLst/>
              <a:gdLst/>
              <a:ahLst/>
              <a:cxnLst/>
              <a:rect l="l" t="t" r="r" b="b"/>
              <a:pathLst>
                <a:path w="3337" h="1536" extrusionOk="0">
                  <a:moveTo>
                    <a:pt x="168" y="1"/>
                  </a:moveTo>
                  <a:cubicBezTo>
                    <a:pt x="1" y="34"/>
                    <a:pt x="1" y="201"/>
                    <a:pt x="34" y="334"/>
                  </a:cubicBezTo>
                  <a:cubicBezTo>
                    <a:pt x="234" y="835"/>
                    <a:pt x="635" y="1168"/>
                    <a:pt x="1135" y="1302"/>
                  </a:cubicBezTo>
                  <a:cubicBezTo>
                    <a:pt x="1669" y="1402"/>
                    <a:pt x="2203" y="1502"/>
                    <a:pt x="2736" y="1535"/>
                  </a:cubicBezTo>
                  <a:cubicBezTo>
                    <a:pt x="2970" y="1535"/>
                    <a:pt x="3203" y="1502"/>
                    <a:pt x="3337" y="1202"/>
                  </a:cubicBezTo>
                  <a:cubicBezTo>
                    <a:pt x="2803" y="1168"/>
                    <a:pt x="2336" y="1068"/>
                    <a:pt x="1869" y="1001"/>
                  </a:cubicBezTo>
                  <a:cubicBezTo>
                    <a:pt x="1202" y="901"/>
                    <a:pt x="668" y="634"/>
                    <a:pt x="301" y="34"/>
                  </a:cubicBezTo>
                  <a:cubicBezTo>
                    <a:pt x="301" y="34"/>
                    <a:pt x="201" y="1"/>
                    <a:pt x="1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5" name="Google Shape;2005;p43"/>
            <p:cNvSpPr/>
            <p:nvPr/>
          </p:nvSpPr>
          <p:spPr>
            <a:xfrm>
              <a:off x="5353812" y="2472002"/>
              <a:ext cx="42507" cy="155532"/>
            </a:xfrm>
            <a:custGeom>
              <a:avLst/>
              <a:gdLst/>
              <a:ahLst/>
              <a:cxnLst/>
              <a:rect l="l" t="t" r="r" b="b"/>
              <a:pathLst>
                <a:path w="1035" h="3787" extrusionOk="0">
                  <a:moveTo>
                    <a:pt x="159" y="1"/>
                  </a:moveTo>
                  <a:cubicBezTo>
                    <a:pt x="109" y="1"/>
                    <a:pt x="51" y="34"/>
                    <a:pt x="1" y="117"/>
                  </a:cubicBezTo>
                  <a:cubicBezTo>
                    <a:pt x="34" y="151"/>
                    <a:pt x="67" y="284"/>
                    <a:pt x="101" y="384"/>
                  </a:cubicBezTo>
                  <a:cubicBezTo>
                    <a:pt x="401" y="785"/>
                    <a:pt x="534" y="1252"/>
                    <a:pt x="568" y="1719"/>
                  </a:cubicBezTo>
                  <a:cubicBezTo>
                    <a:pt x="601" y="2119"/>
                    <a:pt x="601" y="2552"/>
                    <a:pt x="601" y="2953"/>
                  </a:cubicBezTo>
                  <a:cubicBezTo>
                    <a:pt x="601" y="3220"/>
                    <a:pt x="568" y="3486"/>
                    <a:pt x="768" y="3787"/>
                  </a:cubicBezTo>
                  <a:cubicBezTo>
                    <a:pt x="868" y="3653"/>
                    <a:pt x="935" y="3587"/>
                    <a:pt x="901" y="3553"/>
                  </a:cubicBezTo>
                  <a:cubicBezTo>
                    <a:pt x="935" y="2986"/>
                    <a:pt x="1035" y="2486"/>
                    <a:pt x="968" y="1952"/>
                  </a:cubicBezTo>
                  <a:cubicBezTo>
                    <a:pt x="968" y="1518"/>
                    <a:pt x="868" y="1118"/>
                    <a:pt x="735" y="751"/>
                  </a:cubicBezTo>
                  <a:cubicBezTo>
                    <a:pt x="668" y="484"/>
                    <a:pt x="434" y="284"/>
                    <a:pt x="268" y="84"/>
                  </a:cubicBezTo>
                  <a:cubicBezTo>
                    <a:pt x="251" y="34"/>
                    <a:pt x="209" y="1"/>
                    <a:pt x="1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6" name="Google Shape;2006;p43"/>
            <p:cNvSpPr/>
            <p:nvPr/>
          </p:nvSpPr>
          <p:spPr>
            <a:xfrm>
              <a:off x="5466136" y="2710778"/>
              <a:ext cx="120623" cy="41275"/>
            </a:xfrm>
            <a:custGeom>
              <a:avLst/>
              <a:gdLst/>
              <a:ahLst/>
              <a:cxnLst/>
              <a:rect l="l" t="t" r="r" b="b"/>
              <a:pathLst>
                <a:path w="2937" h="1005" extrusionOk="0">
                  <a:moveTo>
                    <a:pt x="259" y="1"/>
                  </a:moveTo>
                  <a:cubicBezTo>
                    <a:pt x="173" y="1"/>
                    <a:pt x="87" y="79"/>
                    <a:pt x="1" y="108"/>
                  </a:cubicBezTo>
                  <a:cubicBezTo>
                    <a:pt x="1" y="108"/>
                    <a:pt x="1" y="241"/>
                    <a:pt x="34" y="308"/>
                  </a:cubicBezTo>
                  <a:cubicBezTo>
                    <a:pt x="101" y="408"/>
                    <a:pt x="134" y="441"/>
                    <a:pt x="201" y="474"/>
                  </a:cubicBezTo>
                  <a:cubicBezTo>
                    <a:pt x="799" y="823"/>
                    <a:pt x="1415" y="1005"/>
                    <a:pt x="2078" y="1005"/>
                  </a:cubicBezTo>
                  <a:cubicBezTo>
                    <a:pt x="2303" y="1005"/>
                    <a:pt x="2533" y="984"/>
                    <a:pt x="2770" y="941"/>
                  </a:cubicBezTo>
                  <a:cubicBezTo>
                    <a:pt x="2803" y="941"/>
                    <a:pt x="2836" y="808"/>
                    <a:pt x="2936" y="741"/>
                  </a:cubicBezTo>
                  <a:cubicBezTo>
                    <a:pt x="2770" y="675"/>
                    <a:pt x="2670" y="641"/>
                    <a:pt x="2603" y="641"/>
                  </a:cubicBezTo>
                  <a:cubicBezTo>
                    <a:pt x="1802" y="575"/>
                    <a:pt x="1002" y="441"/>
                    <a:pt x="301" y="7"/>
                  </a:cubicBezTo>
                  <a:cubicBezTo>
                    <a:pt x="287" y="3"/>
                    <a:pt x="273" y="1"/>
                    <a:pt x="2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7" name="Google Shape;2007;p43"/>
            <p:cNvSpPr/>
            <p:nvPr/>
          </p:nvSpPr>
          <p:spPr>
            <a:xfrm>
              <a:off x="5261863" y="2426881"/>
              <a:ext cx="514261" cy="929436"/>
            </a:xfrm>
            <a:custGeom>
              <a:avLst/>
              <a:gdLst/>
              <a:ahLst/>
              <a:cxnLst/>
              <a:rect l="l" t="t" r="r" b="b"/>
              <a:pathLst>
                <a:path w="12926" h="23360" extrusionOk="0">
                  <a:moveTo>
                    <a:pt x="6215" y="842"/>
                  </a:moveTo>
                  <a:cubicBezTo>
                    <a:pt x="6500" y="842"/>
                    <a:pt x="6791" y="859"/>
                    <a:pt x="7088" y="892"/>
                  </a:cubicBezTo>
                  <a:cubicBezTo>
                    <a:pt x="7321" y="925"/>
                    <a:pt x="7521" y="958"/>
                    <a:pt x="7755" y="1058"/>
                  </a:cubicBezTo>
                  <a:cubicBezTo>
                    <a:pt x="8856" y="1359"/>
                    <a:pt x="9489" y="2126"/>
                    <a:pt x="9656" y="3293"/>
                  </a:cubicBezTo>
                  <a:cubicBezTo>
                    <a:pt x="9823" y="4294"/>
                    <a:pt x="9656" y="5195"/>
                    <a:pt x="9122" y="6095"/>
                  </a:cubicBezTo>
                  <a:cubicBezTo>
                    <a:pt x="8756" y="6662"/>
                    <a:pt x="8322" y="7196"/>
                    <a:pt x="7855" y="7663"/>
                  </a:cubicBezTo>
                  <a:lnTo>
                    <a:pt x="5987" y="9564"/>
                  </a:lnTo>
                  <a:cubicBezTo>
                    <a:pt x="5853" y="9664"/>
                    <a:pt x="5687" y="9798"/>
                    <a:pt x="5620" y="9965"/>
                  </a:cubicBezTo>
                  <a:cubicBezTo>
                    <a:pt x="5587" y="10065"/>
                    <a:pt x="5520" y="10198"/>
                    <a:pt x="5587" y="10332"/>
                  </a:cubicBezTo>
                  <a:cubicBezTo>
                    <a:pt x="5620" y="10498"/>
                    <a:pt x="5820" y="10532"/>
                    <a:pt x="5987" y="10532"/>
                  </a:cubicBezTo>
                  <a:cubicBezTo>
                    <a:pt x="6187" y="10498"/>
                    <a:pt x="6354" y="10465"/>
                    <a:pt x="6587" y="10432"/>
                  </a:cubicBezTo>
                  <a:cubicBezTo>
                    <a:pt x="6854" y="10332"/>
                    <a:pt x="7121" y="10298"/>
                    <a:pt x="7421" y="10265"/>
                  </a:cubicBezTo>
                  <a:cubicBezTo>
                    <a:pt x="7643" y="10225"/>
                    <a:pt x="7857" y="10206"/>
                    <a:pt x="8062" y="10206"/>
                  </a:cubicBezTo>
                  <a:cubicBezTo>
                    <a:pt x="9244" y="10206"/>
                    <a:pt x="10156" y="10838"/>
                    <a:pt x="10924" y="11833"/>
                  </a:cubicBezTo>
                  <a:cubicBezTo>
                    <a:pt x="11424" y="12500"/>
                    <a:pt x="11691" y="13267"/>
                    <a:pt x="11858" y="14068"/>
                  </a:cubicBezTo>
                  <a:cubicBezTo>
                    <a:pt x="11958" y="14601"/>
                    <a:pt x="11991" y="15135"/>
                    <a:pt x="12025" y="15435"/>
                  </a:cubicBezTo>
                  <a:cubicBezTo>
                    <a:pt x="12025" y="19171"/>
                    <a:pt x="9423" y="22107"/>
                    <a:pt x="5920" y="22707"/>
                  </a:cubicBezTo>
                  <a:cubicBezTo>
                    <a:pt x="5675" y="22745"/>
                    <a:pt x="5437" y="22764"/>
                    <a:pt x="5205" y="22764"/>
                  </a:cubicBezTo>
                  <a:cubicBezTo>
                    <a:pt x="4425" y="22764"/>
                    <a:pt x="3712" y="22551"/>
                    <a:pt x="3018" y="22140"/>
                  </a:cubicBezTo>
                  <a:cubicBezTo>
                    <a:pt x="2151" y="21606"/>
                    <a:pt x="1751" y="20806"/>
                    <a:pt x="1784" y="19772"/>
                  </a:cubicBezTo>
                  <a:cubicBezTo>
                    <a:pt x="1817" y="18704"/>
                    <a:pt x="2251" y="17870"/>
                    <a:pt x="3118" y="17303"/>
                  </a:cubicBezTo>
                  <a:cubicBezTo>
                    <a:pt x="3485" y="17036"/>
                    <a:pt x="3919" y="16870"/>
                    <a:pt x="4286" y="16669"/>
                  </a:cubicBezTo>
                  <a:cubicBezTo>
                    <a:pt x="4853" y="16336"/>
                    <a:pt x="5420" y="16102"/>
                    <a:pt x="5954" y="15702"/>
                  </a:cubicBezTo>
                  <a:cubicBezTo>
                    <a:pt x="6254" y="15502"/>
                    <a:pt x="6487" y="15202"/>
                    <a:pt x="6654" y="14935"/>
                  </a:cubicBezTo>
                  <a:cubicBezTo>
                    <a:pt x="7021" y="14268"/>
                    <a:pt x="6821" y="13601"/>
                    <a:pt x="6120" y="13267"/>
                  </a:cubicBezTo>
                  <a:cubicBezTo>
                    <a:pt x="5912" y="13134"/>
                    <a:pt x="5682" y="13099"/>
                    <a:pt x="5448" y="13099"/>
                  </a:cubicBezTo>
                  <a:cubicBezTo>
                    <a:pt x="5271" y="13099"/>
                    <a:pt x="5092" y="13119"/>
                    <a:pt x="4919" y="13134"/>
                  </a:cubicBezTo>
                  <a:cubicBezTo>
                    <a:pt x="4352" y="13167"/>
                    <a:pt x="3785" y="13267"/>
                    <a:pt x="3252" y="13300"/>
                  </a:cubicBezTo>
                  <a:cubicBezTo>
                    <a:pt x="3219" y="13302"/>
                    <a:pt x="3187" y="13302"/>
                    <a:pt x="3155" y="13302"/>
                  </a:cubicBezTo>
                  <a:cubicBezTo>
                    <a:pt x="2366" y="13302"/>
                    <a:pt x="1732" y="12908"/>
                    <a:pt x="1284" y="12266"/>
                  </a:cubicBezTo>
                  <a:cubicBezTo>
                    <a:pt x="1017" y="11833"/>
                    <a:pt x="950" y="11432"/>
                    <a:pt x="1117" y="10932"/>
                  </a:cubicBezTo>
                  <a:cubicBezTo>
                    <a:pt x="1350" y="10265"/>
                    <a:pt x="1784" y="9698"/>
                    <a:pt x="2351" y="9298"/>
                  </a:cubicBezTo>
                  <a:cubicBezTo>
                    <a:pt x="3152" y="8764"/>
                    <a:pt x="3952" y="8230"/>
                    <a:pt x="4686" y="7663"/>
                  </a:cubicBezTo>
                  <a:cubicBezTo>
                    <a:pt x="4986" y="7463"/>
                    <a:pt x="5253" y="7296"/>
                    <a:pt x="5487" y="7063"/>
                  </a:cubicBezTo>
                  <a:cubicBezTo>
                    <a:pt x="5753" y="6796"/>
                    <a:pt x="5987" y="6496"/>
                    <a:pt x="6154" y="6229"/>
                  </a:cubicBezTo>
                  <a:cubicBezTo>
                    <a:pt x="6421" y="5795"/>
                    <a:pt x="6487" y="5328"/>
                    <a:pt x="6187" y="4894"/>
                  </a:cubicBezTo>
                  <a:cubicBezTo>
                    <a:pt x="5904" y="4470"/>
                    <a:pt x="5550" y="4238"/>
                    <a:pt x="5082" y="4238"/>
                  </a:cubicBezTo>
                  <a:cubicBezTo>
                    <a:pt x="4998" y="4238"/>
                    <a:pt x="4911" y="4245"/>
                    <a:pt x="4819" y="4261"/>
                  </a:cubicBezTo>
                  <a:cubicBezTo>
                    <a:pt x="4486" y="4294"/>
                    <a:pt x="4186" y="4394"/>
                    <a:pt x="3852" y="4461"/>
                  </a:cubicBezTo>
                  <a:cubicBezTo>
                    <a:pt x="3418" y="4594"/>
                    <a:pt x="2985" y="4761"/>
                    <a:pt x="2518" y="4928"/>
                  </a:cubicBezTo>
                  <a:cubicBezTo>
                    <a:pt x="2251" y="5061"/>
                    <a:pt x="1951" y="5128"/>
                    <a:pt x="1650" y="5161"/>
                  </a:cubicBezTo>
                  <a:cubicBezTo>
                    <a:pt x="1595" y="5171"/>
                    <a:pt x="1541" y="5176"/>
                    <a:pt x="1489" y="5176"/>
                  </a:cubicBezTo>
                  <a:cubicBezTo>
                    <a:pt x="1004" y="5176"/>
                    <a:pt x="663" y="4772"/>
                    <a:pt x="783" y="4261"/>
                  </a:cubicBezTo>
                  <a:cubicBezTo>
                    <a:pt x="917" y="3627"/>
                    <a:pt x="1083" y="3060"/>
                    <a:pt x="1617" y="2593"/>
                  </a:cubicBezTo>
                  <a:cubicBezTo>
                    <a:pt x="2964" y="1447"/>
                    <a:pt x="4482" y="842"/>
                    <a:pt x="6215" y="842"/>
                  </a:cubicBezTo>
                  <a:close/>
                  <a:moveTo>
                    <a:pt x="6326" y="0"/>
                  </a:moveTo>
                  <a:cubicBezTo>
                    <a:pt x="4443" y="0"/>
                    <a:pt x="2745" y="678"/>
                    <a:pt x="1317" y="1992"/>
                  </a:cubicBezTo>
                  <a:cubicBezTo>
                    <a:pt x="1017" y="2293"/>
                    <a:pt x="716" y="2659"/>
                    <a:pt x="516" y="3060"/>
                  </a:cubicBezTo>
                  <a:cubicBezTo>
                    <a:pt x="350" y="3293"/>
                    <a:pt x="216" y="3627"/>
                    <a:pt x="183" y="3960"/>
                  </a:cubicBezTo>
                  <a:cubicBezTo>
                    <a:pt x="0" y="5024"/>
                    <a:pt x="649" y="5784"/>
                    <a:pt x="1649" y="5784"/>
                  </a:cubicBezTo>
                  <a:cubicBezTo>
                    <a:pt x="1747" y="5784"/>
                    <a:pt x="1847" y="5776"/>
                    <a:pt x="1951" y="5762"/>
                  </a:cubicBezTo>
                  <a:cubicBezTo>
                    <a:pt x="2318" y="5662"/>
                    <a:pt x="2685" y="5562"/>
                    <a:pt x="3051" y="5428"/>
                  </a:cubicBezTo>
                  <a:cubicBezTo>
                    <a:pt x="3518" y="5261"/>
                    <a:pt x="3952" y="5095"/>
                    <a:pt x="4386" y="4961"/>
                  </a:cubicBezTo>
                  <a:cubicBezTo>
                    <a:pt x="4686" y="4894"/>
                    <a:pt x="4953" y="4828"/>
                    <a:pt x="5220" y="4828"/>
                  </a:cubicBezTo>
                  <a:cubicBezTo>
                    <a:pt x="5687" y="4828"/>
                    <a:pt x="5887" y="5195"/>
                    <a:pt x="5687" y="5628"/>
                  </a:cubicBezTo>
                  <a:cubicBezTo>
                    <a:pt x="5553" y="5895"/>
                    <a:pt x="5386" y="6095"/>
                    <a:pt x="5186" y="6295"/>
                  </a:cubicBezTo>
                  <a:cubicBezTo>
                    <a:pt x="4953" y="6562"/>
                    <a:pt x="4686" y="6729"/>
                    <a:pt x="4386" y="6929"/>
                  </a:cubicBezTo>
                  <a:cubicBezTo>
                    <a:pt x="3619" y="7463"/>
                    <a:pt x="2851" y="7997"/>
                    <a:pt x="2051" y="8530"/>
                  </a:cubicBezTo>
                  <a:cubicBezTo>
                    <a:pt x="1350" y="9031"/>
                    <a:pt x="850" y="9664"/>
                    <a:pt x="550" y="10498"/>
                  </a:cubicBezTo>
                  <a:cubicBezTo>
                    <a:pt x="350" y="11199"/>
                    <a:pt x="383" y="11866"/>
                    <a:pt x="817" y="12500"/>
                  </a:cubicBezTo>
                  <a:cubicBezTo>
                    <a:pt x="1415" y="13350"/>
                    <a:pt x="2191" y="13873"/>
                    <a:pt x="3202" y="13873"/>
                  </a:cubicBezTo>
                  <a:cubicBezTo>
                    <a:pt x="3262" y="13873"/>
                    <a:pt x="3323" y="13871"/>
                    <a:pt x="3385" y="13867"/>
                  </a:cubicBezTo>
                  <a:cubicBezTo>
                    <a:pt x="3785" y="13867"/>
                    <a:pt x="4186" y="13834"/>
                    <a:pt x="4553" y="13801"/>
                  </a:cubicBezTo>
                  <a:cubicBezTo>
                    <a:pt x="4853" y="13801"/>
                    <a:pt x="5120" y="13734"/>
                    <a:pt x="5386" y="13734"/>
                  </a:cubicBezTo>
                  <a:cubicBezTo>
                    <a:pt x="5472" y="13723"/>
                    <a:pt x="5552" y="13717"/>
                    <a:pt x="5626" y="13717"/>
                  </a:cubicBezTo>
                  <a:cubicBezTo>
                    <a:pt x="5982" y="13717"/>
                    <a:pt x="6193" y="13847"/>
                    <a:pt x="6220" y="14068"/>
                  </a:cubicBezTo>
                  <a:cubicBezTo>
                    <a:pt x="6287" y="14401"/>
                    <a:pt x="6054" y="14635"/>
                    <a:pt x="5820" y="14801"/>
                  </a:cubicBezTo>
                  <a:cubicBezTo>
                    <a:pt x="5353" y="15135"/>
                    <a:pt x="4886" y="15435"/>
                    <a:pt x="4386" y="15669"/>
                  </a:cubicBezTo>
                  <a:cubicBezTo>
                    <a:pt x="3985" y="15902"/>
                    <a:pt x="3552" y="16069"/>
                    <a:pt x="3185" y="16269"/>
                  </a:cubicBezTo>
                  <a:cubicBezTo>
                    <a:pt x="2117" y="16836"/>
                    <a:pt x="1450" y="17770"/>
                    <a:pt x="1217" y="19004"/>
                  </a:cubicBezTo>
                  <a:cubicBezTo>
                    <a:pt x="983" y="20439"/>
                    <a:pt x="1384" y="21606"/>
                    <a:pt x="2551" y="22474"/>
                  </a:cubicBezTo>
                  <a:cubicBezTo>
                    <a:pt x="3339" y="23057"/>
                    <a:pt x="4228" y="23360"/>
                    <a:pt x="5197" y="23360"/>
                  </a:cubicBezTo>
                  <a:cubicBezTo>
                    <a:pt x="5337" y="23360"/>
                    <a:pt x="5477" y="23353"/>
                    <a:pt x="5620" y="23341"/>
                  </a:cubicBezTo>
                  <a:cubicBezTo>
                    <a:pt x="8622" y="23107"/>
                    <a:pt x="10790" y="21573"/>
                    <a:pt x="12125" y="18838"/>
                  </a:cubicBezTo>
                  <a:cubicBezTo>
                    <a:pt x="12858" y="17337"/>
                    <a:pt x="12925" y="15769"/>
                    <a:pt x="12658" y="14134"/>
                  </a:cubicBezTo>
                  <a:cubicBezTo>
                    <a:pt x="12492" y="13167"/>
                    <a:pt x="12158" y="12300"/>
                    <a:pt x="11624" y="11499"/>
                  </a:cubicBezTo>
                  <a:cubicBezTo>
                    <a:pt x="10728" y="10219"/>
                    <a:pt x="9586" y="9460"/>
                    <a:pt x="7991" y="9460"/>
                  </a:cubicBezTo>
                  <a:cubicBezTo>
                    <a:pt x="7924" y="9460"/>
                    <a:pt x="7857" y="9462"/>
                    <a:pt x="7788" y="9464"/>
                  </a:cubicBezTo>
                  <a:cubicBezTo>
                    <a:pt x="7655" y="9464"/>
                    <a:pt x="7521" y="9431"/>
                    <a:pt x="7188" y="9431"/>
                  </a:cubicBezTo>
                  <a:cubicBezTo>
                    <a:pt x="7655" y="8931"/>
                    <a:pt x="8022" y="8564"/>
                    <a:pt x="8455" y="8230"/>
                  </a:cubicBezTo>
                  <a:cubicBezTo>
                    <a:pt x="9022" y="7630"/>
                    <a:pt x="9523" y="6996"/>
                    <a:pt x="9956" y="6295"/>
                  </a:cubicBezTo>
                  <a:cubicBezTo>
                    <a:pt x="10290" y="5662"/>
                    <a:pt x="10490" y="5061"/>
                    <a:pt x="10557" y="4327"/>
                  </a:cubicBezTo>
                  <a:cubicBezTo>
                    <a:pt x="10790" y="2092"/>
                    <a:pt x="9656" y="291"/>
                    <a:pt x="7288" y="58"/>
                  </a:cubicBezTo>
                  <a:cubicBezTo>
                    <a:pt x="6962" y="19"/>
                    <a:pt x="6641" y="0"/>
                    <a:pt x="63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8" name="Google Shape;2008;p43"/>
            <p:cNvSpPr/>
            <p:nvPr/>
          </p:nvSpPr>
          <p:spPr>
            <a:xfrm>
              <a:off x="6314149" y="2867871"/>
              <a:ext cx="171302" cy="317708"/>
            </a:xfrm>
            <a:custGeom>
              <a:avLst/>
              <a:gdLst/>
              <a:ahLst/>
              <a:cxnLst/>
              <a:rect l="l" t="t" r="r" b="b"/>
              <a:pathLst>
                <a:path w="4837" h="8971" extrusionOk="0">
                  <a:moveTo>
                    <a:pt x="2335" y="1240"/>
                  </a:moveTo>
                  <a:cubicBezTo>
                    <a:pt x="2435" y="1607"/>
                    <a:pt x="2469" y="1974"/>
                    <a:pt x="2569" y="2341"/>
                  </a:cubicBezTo>
                  <a:lnTo>
                    <a:pt x="2669" y="3108"/>
                  </a:lnTo>
                  <a:cubicBezTo>
                    <a:pt x="2802" y="3808"/>
                    <a:pt x="3002" y="4409"/>
                    <a:pt x="4003" y="4609"/>
                  </a:cubicBezTo>
                  <a:cubicBezTo>
                    <a:pt x="3603" y="4842"/>
                    <a:pt x="3336" y="5009"/>
                    <a:pt x="3102" y="5243"/>
                  </a:cubicBezTo>
                  <a:cubicBezTo>
                    <a:pt x="2669" y="5476"/>
                    <a:pt x="2435" y="5843"/>
                    <a:pt x="2335" y="6343"/>
                  </a:cubicBezTo>
                  <a:cubicBezTo>
                    <a:pt x="2302" y="6677"/>
                    <a:pt x="2235" y="6977"/>
                    <a:pt x="2135" y="7478"/>
                  </a:cubicBezTo>
                  <a:cubicBezTo>
                    <a:pt x="2002" y="7144"/>
                    <a:pt x="1968" y="6944"/>
                    <a:pt x="1935" y="6777"/>
                  </a:cubicBezTo>
                  <a:cubicBezTo>
                    <a:pt x="1901" y="6610"/>
                    <a:pt x="1901" y="6443"/>
                    <a:pt x="1835" y="6277"/>
                  </a:cubicBezTo>
                  <a:cubicBezTo>
                    <a:pt x="1735" y="5509"/>
                    <a:pt x="1635" y="5409"/>
                    <a:pt x="901" y="4976"/>
                  </a:cubicBezTo>
                  <a:cubicBezTo>
                    <a:pt x="1068" y="4842"/>
                    <a:pt x="1168" y="4742"/>
                    <a:pt x="1334" y="4642"/>
                  </a:cubicBezTo>
                  <a:cubicBezTo>
                    <a:pt x="1835" y="4309"/>
                    <a:pt x="2068" y="3908"/>
                    <a:pt x="2068" y="3308"/>
                  </a:cubicBezTo>
                  <a:lnTo>
                    <a:pt x="2068" y="1740"/>
                  </a:lnTo>
                  <a:cubicBezTo>
                    <a:pt x="2068" y="1573"/>
                    <a:pt x="2102" y="1340"/>
                    <a:pt x="2335" y="1240"/>
                  </a:cubicBezTo>
                  <a:close/>
                  <a:moveTo>
                    <a:pt x="2424" y="0"/>
                  </a:moveTo>
                  <a:cubicBezTo>
                    <a:pt x="2301" y="0"/>
                    <a:pt x="2165" y="113"/>
                    <a:pt x="2135" y="172"/>
                  </a:cubicBezTo>
                  <a:cubicBezTo>
                    <a:pt x="1835" y="739"/>
                    <a:pt x="1601" y="1273"/>
                    <a:pt x="1601" y="1907"/>
                  </a:cubicBezTo>
                  <a:cubicBezTo>
                    <a:pt x="1635" y="2341"/>
                    <a:pt x="1601" y="2841"/>
                    <a:pt x="1601" y="3308"/>
                  </a:cubicBezTo>
                  <a:cubicBezTo>
                    <a:pt x="1535" y="3742"/>
                    <a:pt x="1334" y="4108"/>
                    <a:pt x="967" y="4309"/>
                  </a:cubicBezTo>
                  <a:cubicBezTo>
                    <a:pt x="767" y="4409"/>
                    <a:pt x="534" y="4509"/>
                    <a:pt x="367" y="4642"/>
                  </a:cubicBezTo>
                  <a:cubicBezTo>
                    <a:pt x="0" y="4942"/>
                    <a:pt x="67" y="5276"/>
                    <a:pt x="434" y="5443"/>
                  </a:cubicBezTo>
                  <a:cubicBezTo>
                    <a:pt x="634" y="5576"/>
                    <a:pt x="901" y="5610"/>
                    <a:pt x="1168" y="5743"/>
                  </a:cubicBezTo>
                  <a:cubicBezTo>
                    <a:pt x="1234" y="6077"/>
                    <a:pt x="1334" y="6410"/>
                    <a:pt x="1401" y="6777"/>
                  </a:cubicBezTo>
                  <a:cubicBezTo>
                    <a:pt x="1501" y="7311"/>
                    <a:pt x="1601" y="7844"/>
                    <a:pt x="1668" y="8412"/>
                  </a:cubicBezTo>
                  <a:cubicBezTo>
                    <a:pt x="1701" y="8578"/>
                    <a:pt x="1768" y="8678"/>
                    <a:pt x="1835" y="8845"/>
                  </a:cubicBezTo>
                  <a:cubicBezTo>
                    <a:pt x="1885" y="8929"/>
                    <a:pt x="1993" y="8970"/>
                    <a:pt x="2097" y="8970"/>
                  </a:cubicBezTo>
                  <a:cubicBezTo>
                    <a:pt x="2202" y="8970"/>
                    <a:pt x="2302" y="8929"/>
                    <a:pt x="2335" y="8845"/>
                  </a:cubicBezTo>
                  <a:cubicBezTo>
                    <a:pt x="2435" y="8678"/>
                    <a:pt x="2502" y="8545"/>
                    <a:pt x="2535" y="8412"/>
                  </a:cubicBezTo>
                  <a:cubicBezTo>
                    <a:pt x="2635" y="8011"/>
                    <a:pt x="2669" y="7611"/>
                    <a:pt x="2769" y="7177"/>
                  </a:cubicBezTo>
                  <a:cubicBezTo>
                    <a:pt x="2969" y="5810"/>
                    <a:pt x="3002" y="5943"/>
                    <a:pt x="4003" y="5309"/>
                  </a:cubicBezTo>
                  <a:cubicBezTo>
                    <a:pt x="4170" y="5176"/>
                    <a:pt x="4370" y="5076"/>
                    <a:pt x="4537" y="4942"/>
                  </a:cubicBezTo>
                  <a:cubicBezTo>
                    <a:pt x="4837" y="4642"/>
                    <a:pt x="4804" y="4309"/>
                    <a:pt x="4437" y="4142"/>
                  </a:cubicBezTo>
                  <a:cubicBezTo>
                    <a:pt x="4270" y="4075"/>
                    <a:pt x="4036" y="4008"/>
                    <a:pt x="3870" y="3975"/>
                  </a:cubicBezTo>
                  <a:cubicBezTo>
                    <a:pt x="3669" y="3942"/>
                    <a:pt x="3503" y="3775"/>
                    <a:pt x="3436" y="3575"/>
                  </a:cubicBezTo>
                  <a:cubicBezTo>
                    <a:pt x="3336" y="3408"/>
                    <a:pt x="3302" y="3241"/>
                    <a:pt x="3269" y="3008"/>
                  </a:cubicBezTo>
                  <a:cubicBezTo>
                    <a:pt x="3136" y="2341"/>
                    <a:pt x="3036" y="1740"/>
                    <a:pt x="2936" y="1073"/>
                  </a:cubicBezTo>
                  <a:cubicBezTo>
                    <a:pt x="2869" y="806"/>
                    <a:pt x="2835" y="506"/>
                    <a:pt x="2769" y="272"/>
                  </a:cubicBezTo>
                  <a:cubicBezTo>
                    <a:pt x="2702" y="139"/>
                    <a:pt x="2602" y="5"/>
                    <a:pt x="2469" y="5"/>
                  </a:cubicBezTo>
                  <a:cubicBezTo>
                    <a:pt x="2454" y="2"/>
                    <a:pt x="2439" y="0"/>
                    <a:pt x="24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09" name="Google Shape;2009;p43"/>
          <p:cNvSpPr/>
          <p:nvPr/>
        </p:nvSpPr>
        <p:spPr>
          <a:xfrm>
            <a:off x="722700" y="3592354"/>
            <a:ext cx="1295400" cy="58850"/>
          </a:xfrm>
          <a:custGeom>
            <a:avLst/>
            <a:gdLst/>
            <a:ahLst/>
            <a:cxnLst/>
            <a:rect l="l" t="t" r="r" b="b"/>
            <a:pathLst>
              <a:path w="51816" h="2354" extrusionOk="0">
                <a:moveTo>
                  <a:pt x="0" y="2354"/>
                </a:moveTo>
                <a:cubicBezTo>
                  <a:pt x="17266" y="1874"/>
                  <a:pt x="35059" y="-2216"/>
                  <a:pt x="51816" y="1973"/>
                </a:cubicBezTo>
              </a:path>
            </a:pathLst>
          </a:cu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10" name="Google Shape;2010;p43"/>
          <p:cNvSpPr/>
          <p:nvPr/>
        </p:nvSpPr>
        <p:spPr>
          <a:xfrm rot="460289">
            <a:off x="2850068" y="3512221"/>
            <a:ext cx="1319528" cy="219086"/>
          </a:xfrm>
          <a:custGeom>
            <a:avLst/>
            <a:gdLst/>
            <a:ahLst/>
            <a:cxnLst/>
            <a:rect l="l" t="t" r="r" b="b"/>
            <a:pathLst>
              <a:path w="37719" h="8763" extrusionOk="0">
                <a:moveTo>
                  <a:pt x="0" y="8763"/>
                </a:moveTo>
                <a:cubicBezTo>
                  <a:pt x="4016" y="8763"/>
                  <a:pt x="7620" y="6223"/>
                  <a:pt x="11430" y="4953"/>
                </a:cubicBezTo>
                <a:cubicBezTo>
                  <a:pt x="14563" y="3909"/>
                  <a:pt x="18049" y="5266"/>
                  <a:pt x="21336" y="4953"/>
                </a:cubicBezTo>
                <a:cubicBezTo>
                  <a:pt x="27015" y="4412"/>
                  <a:pt x="32184" y="1384"/>
                  <a:pt x="37719" y="0"/>
                </a:cubicBezTo>
              </a:path>
            </a:pathLst>
          </a:cu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11" name="Google Shape;2011;p43"/>
          <p:cNvSpPr/>
          <p:nvPr/>
        </p:nvSpPr>
        <p:spPr>
          <a:xfrm rot="10800000" flipH="1">
            <a:off x="4933925" y="3606526"/>
            <a:ext cx="1400213" cy="17149"/>
          </a:xfrm>
          <a:custGeom>
            <a:avLst/>
            <a:gdLst/>
            <a:ahLst/>
            <a:cxnLst/>
            <a:rect l="l" t="t" r="r" b="b"/>
            <a:pathLst>
              <a:path w="33528" h="948" extrusionOk="0">
                <a:moveTo>
                  <a:pt x="0" y="948"/>
                </a:moveTo>
                <a:cubicBezTo>
                  <a:pt x="7084" y="304"/>
                  <a:pt x="14223" y="567"/>
                  <a:pt x="21336" y="567"/>
                </a:cubicBezTo>
                <a:cubicBezTo>
                  <a:pt x="25402" y="567"/>
                  <a:pt x="29891" y="-870"/>
                  <a:pt x="33528" y="948"/>
                </a:cubicBezTo>
              </a:path>
            </a:pathLst>
          </a:cu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12" name="Google Shape;2012;p43"/>
          <p:cNvSpPr/>
          <p:nvPr/>
        </p:nvSpPr>
        <p:spPr>
          <a:xfrm flipH="1">
            <a:off x="7144750" y="3592354"/>
            <a:ext cx="1295400" cy="58850"/>
          </a:xfrm>
          <a:custGeom>
            <a:avLst/>
            <a:gdLst/>
            <a:ahLst/>
            <a:cxnLst/>
            <a:rect l="l" t="t" r="r" b="b"/>
            <a:pathLst>
              <a:path w="51816" h="2354" extrusionOk="0">
                <a:moveTo>
                  <a:pt x="0" y="2354"/>
                </a:moveTo>
                <a:cubicBezTo>
                  <a:pt x="17266" y="1874"/>
                  <a:pt x="35059" y="-2216"/>
                  <a:pt x="51816" y="1973"/>
                </a:cubicBezTo>
              </a:path>
            </a:pathLst>
          </a:custGeom>
          <a:noFill/>
          <a:ln w="2857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7"/>
          <p:cNvSpPr txBox="1"/>
          <p:nvPr/>
        </p:nvSpPr>
        <p:spPr>
          <a:xfrm>
            <a:off x="488464" y="4037775"/>
            <a:ext cx="14622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accent2"/>
                </a:solidFill>
                <a:latin typeface="Fira Sans Extra Condensed Black"/>
                <a:ea typeface="Fira Sans Extra Condensed Black"/>
                <a:cs typeface="Fira Sans Extra Condensed Black"/>
                <a:sym typeface="Fira Sans Extra Condensed Black"/>
              </a:rPr>
              <a:t>30%</a:t>
            </a:r>
            <a:endParaRPr sz="2200">
              <a:solidFill>
                <a:schemeClr val="accent2"/>
              </a:solidFill>
              <a:latin typeface="Fira Sans Extra Condensed Black"/>
              <a:ea typeface="Fira Sans Extra Condensed Black"/>
              <a:cs typeface="Fira Sans Extra Condensed Black"/>
              <a:sym typeface="Fira Sans Extra Condensed Black"/>
            </a:endParaRPr>
          </a:p>
        </p:txBody>
      </p:sp>
      <p:sp>
        <p:nvSpPr>
          <p:cNvPr id="185" name="Google Shape;185;p17"/>
          <p:cNvSpPr txBox="1"/>
          <p:nvPr/>
        </p:nvSpPr>
        <p:spPr>
          <a:xfrm>
            <a:off x="2720684" y="4037775"/>
            <a:ext cx="14622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accent2"/>
                </a:solidFill>
                <a:latin typeface="Fira Sans Extra Condensed Black"/>
                <a:ea typeface="Fira Sans Extra Condensed Black"/>
                <a:cs typeface="Fira Sans Extra Condensed Black"/>
                <a:sym typeface="Fira Sans Extra Condensed Black"/>
              </a:rPr>
              <a:t>40%</a:t>
            </a:r>
            <a:endParaRPr sz="2200">
              <a:solidFill>
                <a:schemeClr val="accent2"/>
              </a:solidFill>
              <a:latin typeface="Fira Sans Extra Condensed Black"/>
              <a:ea typeface="Fira Sans Extra Condensed Black"/>
              <a:cs typeface="Fira Sans Extra Condensed Black"/>
              <a:sym typeface="Fira Sans Extra Condensed Black"/>
            </a:endParaRPr>
          </a:p>
        </p:txBody>
      </p:sp>
      <p:sp>
        <p:nvSpPr>
          <p:cNvPr id="186" name="Google Shape;186;p17"/>
          <p:cNvSpPr txBox="1"/>
          <p:nvPr/>
        </p:nvSpPr>
        <p:spPr>
          <a:xfrm>
            <a:off x="4961219" y="4037775"/>
            <a:ext cx="14622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accent2"/>
                </a:solidFill>
                <a:latin typeface="Fira Sans Extra Condensed Black"/>
                <a:ea typeface="Fira Sans Extra Condensed Black"/>
                <a:cs typeface="Fira Sans Extra Condensed Black"/>
                <a:sym typeface="Fira Sans Extra Condensed Black"/>
              </a:rPr>
              <a:t>60%</a:t>
            </a:r>
            <a:endParaRPr sz="2200">
              <a:solidFill>
                <a:schemeClr val="accent2"/>
              </a:solidFill>
              <a:latin typeface="Fira Sans Extra Condensed Black"/>
              <a:ea typeface="Fira Sans Extra Condensed Black"/>
              <a:cs typeface="Fira Sans Extra Condensed Black"/>
              <a:sym typeface="Fira Sans Extra Condensed Black"/>
            </a:endParaRPr>
          </a:p>
        </p:txBody>
      </p:sp>
      <p:sp>
        <p:nvSpPr>
          <p:cNvPr id="187" name="Google Shape;187;p17"/>
          <p:cNvSpPr txBox="1"/>
          <p:nvPr/>
        </p:nvSpPr>
        <p:spPr>
          <a:xfrm>
            <a:off x="465514" y="1442225"/>
            <a:ext cx="1508100" cy="5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Despite being red, Mars is cold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8" name="Google Shape;188;p17"/>
          <p:cNvSpPr txBox="1"/>
          <p:nvPr/>
        </p:nvSpPr>
        <p:spPr>
          <a:xfrm>
            <a:off x="2697734" y="1442225"/>
            <a:ext cx="1508100" cy="5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Mercury is the smallest planet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9" name="Google Shape;189;p17"/>
          <p:cNvSpPr txBox="1"/>
          <p:nvPr/>
        </p:nvSpPr>
        <p:spPr>
          <a:xfrm>
            <a:off x="4938269" y="1442225"/>
            <a:ext cx="1508100" cy="5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Jupiter is the biggest planet 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0" name="Google Shape;190;p17"/>
          <p:cNvSpPr txBox="1"/>
          <p:nvPr/>
        </p:nvSpPr>
        <p:spPr>
          <a:xfrm>
            <a:off x="7178803" y="1442225"/>
            <a:ext cx="1508100" cy="5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Venus has a beautiful name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1" name="Google Shape;191;p17"/>
          <p:cNvSpPr txBox="1"/>
          <p:nvPr/>
        </p:nvSpPr>
        <p:spPr>
          <a:xfrm>
            <a:off x="7224606" y="4037775"/>
            <a:ext cx="14622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accent2"/>
                </a:solidFill>
                <a:latin typeface="Fira Sans Extra Condensed Black"/>
                <a:ea typeface="Fira Sans Extra Condensed Black"/>
                <a:cs typeface="Fira Sans Extra Condensed Black"/>
                <a:sym typeface="Fira Sans Extra Condensed Black"/>
              </a:rPr>
              <a:t>100%</a:t>
            </a:r>
            <a:endParaRPr sz="2200">
              <a:solidFill>
                <a:schemeClr val="accent2"/>
              </a:solidFill>
              <a:latin typeface="Fira Sans Extra Condensed Black"/>
              <a:ea typeface="Fira Sans Extra Condensed Black"/>
              <a:cs typeface="Fira Sans Extra Condensed Black"/>
              <a:sym typeface="Fira Sans Extra Condensed Black"/>
            </a:endParaRPr>
          </a:p>
        </p:txBody>
      </p:sp>
      <p:grpSp>
        <p:nvGrpSpPr>
          <p:cNvPr id="192" name="Google Shape;192;p17"/>
          <p:cNvGrpSpPr/>
          <p:nvPr/>
        </p:nvGrpSpPr>
        <p:grpSpPr>
          <a:xfrm rot="8801987">
            <a:off x="2030490" y="3081042"/>
            <a:ext cx="587877" cy="442768"/>
            <a:chOff x="3209673" y="3564709"/>
            <a:chExt cx="667686" cy="502878"/>
          </a:xfrm>
        </p:grpSpPr>
        <p:sp>
          <p:nvSpPr>
            <p:cNvPr id="193" name="Google Shape;193;p17"/>
            <p:cNvSpPr/>
            <p:nvPr/>
          </p:nvSpPr>
          <p:spPr>
            <a:xfrm>
              <a:off x="3209673" y="3564709"/>
              <a:ext cx="112906" cy="188219"/>
            </a:xfrm>
            <a:custGeom>
              <a:avLst/>
              <a:gdLst/>
              <a:ahLst/>
              <a:cxnLst/>
              <a:rect l="l" t="t" r="r" b="b"/>
              <a:pathLst>
                <a:path w="4514" h="7525" extrusionOk="0">
                  <a:moveTo>
                    <a:pt x="2956" y="0"/>
                  </a:moveTo>
                  <a:cubicBezTo>
                    <a:pt x="2796" y="0"/>
                    <a:pt x="2637" y="85"/>
                    <a:pt x="2552" y="291"/>
                  </a:cubicBezTo>
                  <a:lnTo>
                    <a:pt x="179" y="5109"/>
                  </a:lnTo>
                  <a:cubicBezTo>
                    <a:pt x="36" y="5340"/>
                    <a:pt x="0" y="5626"/>
                    <a:pt x="90" y="5894"/>
                  </a:cubicBezTo>
                  <a:lnTo>
                    <a:pt x="90" y="5911"/>
                  </a:lnTo>
                  <a:cubicBezTo>
                    <a:pt x="215" y="6126"/>
                    <a:pt x="411" y="6304"/>
                    <a:pt x="661" y="6375"/>
                  </a:cubicBezTo>
                  <a:lnTo>
                    <a:pt x="3676" y="7482"/>
                  </a:lnTo>
                  <a:cubicBezTo>
                    <a:pt x="3746" y="7511"/>
                    <a:pt x="3813" y="7525"/>
                    <a:pt x="3874" y="7525"/>
                  </a:cubicBezTo>
                  <a:cubicBezTo>
                    <a:pt x="4328" y="7525"/>
                    <a:pt x="4514" y="6800"/>
                    <a:pt x="3979" y="6643"/>
                  </a:cubicBezTo>
                  <a:lnTo>
                    <a:pt x="964" y="5537"/>
                  </a:lnTo>
                  <a:lnTo>
                    <a:pt x="982" y="5501"/>
                  </a:lnTo>
                  <a:lnTo>
                    <a:pt x="3355" y="684"/>
                  </a:lnTo>
                  <a:cubicBezTo>
                    <a:pt x="3579" y="319"/>
                    <a:pt x="3266" y="0"/>
                    <a:pt x="29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17"/>
            <p:cNvSpPr/>
            <p:nvPr/>
          </p:nvSpPr>
          <p:spPr>
            <a:xfrm>
              <a:off x="3284213" y="3664811"/>
              <a:ext cx="593146" cy="402776"/>
            </a:xfrm>
            <a:custGeom>
              <a:avLst/>
              <a:gdLst/>
              <a:ahLst/>
              <a:cxnLst/>
              <a:rect l="l" t="t" r="r" b="b"/>
              <a:pathLst>
                <a:path w="23714" h="16103" extrusionOk="0">
                  <a:moveTo>
                    <a:pt x="1731" y="0"/>
                  </a:moveTo>
                  <a:cubicBezTo>
                    <a:pt x="1356" y="0"/>
                    <a:pt x="981" y="18"/>
                    <a:pt x="607" y="36"/>
                  </a:cubicBezTo>
                  <a:cubicBezTo>
                    <a:pt x="596" y="35"/>
                    <a:pt x="585" y="35"/>
                    <a:pt x="574" y="35"/>
                  </a:cubicBezTo>
                  <a:cubicBezTo>
                    <a:pt x="302" y="35"/>
                    <a:pt x="69" y="243"/>
                    <a:pt x="18" y="518"/>
                  </a:cubicBezTo>
                  <a:cubicBezTo>
                    <a:pt x="1" y="794"/>
                    <a:pt x="217" y="1036"/>
                    <a:pt x="489" y="1036"/>
                  </a:cubicBezTo>
                  <a:cubicBezTo>
                    <a:pt x="498" y="1036"/>
                    <a:pt x="508" y="1036"/>
                    <a:pt x="518" y="1035"/>
                  </a:cubicBezTo>
                  <a:cubicBezTo>
                    <a:pt x="874" y="1017"/>
                    <a:pt x="1230" y="1007"/>
                    <a:pt x="1585" y="1007"/>
                  </a:cubicBezTo>
                  <a:cubicBezTo>
                    <a:pt x="3975" y="1007"/>
                    <a:pt x="6348" y="1423"/>
                    <a:pt x="8600" y="2231"/>
                  </a:cubicBezTo>
                  <a:cubicBezTo>
                    <a:pt x="10777" y="3051"/>
                    <a:pt x="12829" y="4229"/>
                    <a:pt x="14649" y="5692"/>
                  </a:cubicBezTo>
                  <a:cubicBezTo>
                    <a:pt x="16255" y="6995"/>
                    <a:pt x="17718" y="8493"/>
                    <a:pt x="19003" y="10117"/>
                  </a:cubicBezTo>
                  <a:cubicBezTo>
                    <a:pt x="19145" y="10295"/>
                    <a:pt x="19288" y="10474"/>
                    <a:pt x="19413" y="10670"/>
                  </a:cubicBezTo>
                  <a:cubicBezTo>
                    <a:pt x="19426" y="10684"/>
                    <a:pt x="19481" y="10748"/>
                    <a:pt x="19483" y="10748"/>
                  </a:cubicBezTo>
                  <a:cubicBezTo>
                    <a:pt x="19483" y="10748"/>
                    <a:pt x="19483" y="10748"/>
                    <a:pt x="19483" y="10747"/>
                  </a:cubicBezTo>
                  <a:lnTo>
                    <a:pt x="19483" y="10747"/>
                  </a:lnTo>
                  <a:lnTo>
                    <a:pt x="19556" y="10849"/>
                  </a:lnTo>
                  <a:cubicBezTo>
                    <a:pt x="19627" y="10938"/>
                    <a:pt x="19698" y="11027"/>
                    <a:pt x="19752" y="11116"/>
                  </a:cubicBezTo>
                  <a:cubicBezTo>
                    <a:pt x="20002" y="11455"/>
                    <a:pt x="20234" y="11794"/>
                    <a:pt x="20466" y="12133"/>
                  </a:cubicBezTo>
                  <a:cubicBezTo>
                    <a:pt x="20840" y="12704"/>
                    <a:pt x="21215" y="13311"/>
                    <a:pt x="21554" y="13900"/>
                  </a:cubicBezTo>
                  <a:cubicBezTo>
                    <a:pt x="21911" y="14524"/>
                    <a:pt x="22196" y="15184"/>
                    <a:pt x="22535" y="15809"/>
                  </a:cubicBezTo>
                  <a:lnTo>
                    <a:pt x="22535" y="15827"/>
                  </a:lnTo>
                  <a:cubicBezTo>
                    <a:pt x="22618" y="16021"/>
                    <a:pt x="22784" y="16103"/>
                    <a:pt x="22961" y="16103"/>
                  </a:cubicBezTo>
                  <a:cubicBezTo>
                    <a:pt x="23317" y="16103"/>
                    <a:pt x="23714" y="15769"/>
                    <a:pt x="23535" y="15363"/>
                  </a:cubicBezTo>
                  <a:cubicBezTo>
                    <a:pt x="23303" y="14810"/>
                    <a:pt x="23017" y="14292"/>
                    <a:pt x="22732" y="13757"/>
                  </a:cubicBezTo>
                  <a:cubicBezTo>
                    <a:pt x="21982" y="12419"/>
                    <a:pt x="21144" y="11134"/>
                    <a:pt x="20216" y="9921"/>
                  </a:cubicBezTo>
                  <a:cubicBezTo>
                    <a:pt x="18967" y="8279"/>
                    <a:pt x="17557" y="6780"/>
                    <a:pt x="16005" y="5442"/>
                  </a:cubicBezTo>
                  <a:cubicBezTo>
                    <a:pt x="14149" y="3836"/>
                    <a:pt x="12062" y="2552"/>
                    <a:pt x="9814" y="1606"/>
                  </a:cubicBezTo>
                  <a:cubicBezTo>
                    <a:pt x="7244" y="553"/>
                    <a:pt x="4496" y="0"/>
                    <a:pt x="17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5" name="Google Shape;195;p17"/>
          <p:cNvGrpSpPr/>
          <p:nvPr/>
        </p:nvGrpSpPr>
        <p:grpSpPr>
          <a:xfrm flipH="1">
            <a:off x="4213501" y="2928071"/>
            <a:ext cx="684323" cy="481007"/>
            <a:chOff x="3312922" y="3140032"/>
            <a:chExt cx="777199" cy="546288"/>
          </a:xfrm>
        </p:grpSpPr>
        <p:sp>
          <p:nvSpPr>
            <p:cNvPr id="196" name="Google Shape;196;p17"/>
            <p:cNvSpPr/>
            <p:nvPr/>
          </p:nvSpPr>
          <p:spPr>
            <a:xfrm rot="-930931">
              <a:off x="3336019" y="3203590"/>
              <a:ext cx="112808" cy="188055"/>
            </a:xfrm>
            <a:custGeom>
              <a:avLst/>
              <a:gdLst/>
              <a:ahLst/>
              <a:cxnLst/>
              <a:rect l="l" t="t" r="r" b="b"/>
              <a:pathLst>
                <a:path w="4514" h="7525" extrusionOk="0">
                  <a:moveTo>
                    <a:pt x="2956" y="0"/>
                  </a:moveTo>
                  <a:cubicBezTo>
                    <a:pt x="2796" y="0"/>
                    <a:pt x="2637" y="85"/>
                    <a:pt x="2552" y="291"/>
                  </a:cubicBezTo>
                  <a:lnTo>
                    <a:pt x="179" y="5109"/>
                  </a:lnTo>
                  <a:cubicBezTo>
                    <a:pt x="36" y="5340"/>
                    <a:pt x="0" y="5626"/>
                    <a:pt x="90" y="5894"/>
                  </a:cubicBezTo>
                  <a:lnTo>
                    <a:pt x="90" y="5911"/>
                  </a:lnTo>
                  <a:cubicBezTo>
                    <a:pt x="215" y="6126"/>
                    <a:pt x="411" y="6304"/>
                    <a:pt x="661" y="6375"/>
                  </a:cubicBezTo>
                  <a:lnTo>
                    <a:pt x="3676" y="7482"/>
                  </a:lnTo>
                  <a:cubicBezTo>
                    <a:pt x="3746" y="7511"/>
                    <a:pt x="3813" y="7525"/>
                    <a:pt x="3874" y="7525"/>
                  </a:cubicBezTo>
                  <a:cubicBezTo>
                    <a:pt x="4328" y="7525"/>
                    <a:pt x="4514" y="6800"/>
                    <a:pt x="3979" y="6643"/>
                  </a:cubicBezTo>
                  <a:lnTo>
                    <a:pt x="964" y="5537"/>
                  </a:lnTo>
                  <a:lnTo>
                    <a:pt x="982" y="5501"/>
                  </a:lnTo>
                  <a:lnTo>
                    <a:pt x="3355" y="684"/>
                  </a:lnTo>
                  <a:cubicBezTo>
                    <a:pt x="3579" y="319"/>
                    <a:pt x="3266" y="0"/>
                    <a:pt x="29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7"/>
            <p:cNvSpPr/>
            <p:nvPr/>
          </p:nvSpPr>
          <p:spPr>
            <a:xfrm rot="-930931">
              <a:off x="3454465" y="3211963"/>
              <a:ext cx="592630" cy="402425"/>
            </a:xfrm>
            <a:custGeom>
              <a:avLst/>
              <a:gdLst/>
              <a:ahLst/>
              <a:cxnLst/>
              <a:rect l="l" t="t" r="r" b="b"/>
              <a:pathLst>
                <a:path w="23714" h="16103" extrusionOk="0">
                  <a:moveTo>
                    <a:pt x="1731" y="0"/>
                  </a:moveTo>
                  <a:cubicBezTo>
                    <a:pt x="1356" y="0"/>
                    <a:pt x="981" y="18"/>
                    <a:pt x="607" y="36"/>
                  </a:cubicBezTo>
                  <a:cubicBezTo>
                    <a:pt x="596" y="35"/>
                    <a:pt x="585" y="35"/>
                    <a:pt x="574" y="35"/>
                  </a:cubicBezTo>
                  <a:cubicBezTo>
                    <a:pt x="302" y="35"/>
                    <a:pt x="69" y="243"/>
                    <a:pt x="18" y="518"/>
                  </a:cubicBezTo>
                  <a:cubicBezTo>
                    <a:pt x="1" y="794"/>
                    <a:pt x="217" y="1036"/>
                    <a:pt x="489" y="1036"/>
                  </a:cubicBezTo>
                  <a:cubicBezTo>
                    <a:pt x="498" y="1036"/>
                    <a:pt x="508" y="1036"/>
                    <a:pt x="518" y="1035"/>
                  </a:cubicBezTo>
                  <a:cubicBezTo>
                    <a:pt x="874" y="1017"/>
                    <a:pt x="1230" y="1007"/>
                    <a:pt x="1585" y="1007"/>
                  </a:cubicBezTo>
                  <a:cubicBezTo>
                    <a:pt x="3975" y="1007"/>
                    <a:pt x="6348" y="1423"/>
                    <a:pt x="8600" y="2231"/>
                  </a:cubicBezTo>
                  <a:cubicBezTo>
                    <a:pt x="10777" y="3051"/>
                    <a:pt x="12829" y="4229"/>
                    <a:pt x="14649" y="5692"/>
                  </a:cubicBezTo>
                  <a:cubicBezTo>
                    <a:pt x="16255" y="6995"/>
                    <a:pt x="17718" y="8493"/>
                    <a:pt x="19003" y="10117"/>
                  </a:cubicBezTo>
                  <a:cubicBezTo>
                    <a:pt x="19145" y="10295"/>
                    <a:pt x="19288" y="10474"/>
                    <a:pt x="19413" y="10670"/>
                  </a:cubicBezTo>
                  <a:cubicBezTo>
                    <a:pt x="19426" y="10684"/>
                    <a:pt x="19481" y="10748"/>
                    <a:pt x="19483" y="10748"/>
                  </a:cubicBezTo>
                  <a:cubicBezTo>
                    <a:pt x="19483" y="10748"/>
                    <a:pt x="19483" y="10748"/>
                    <a:pt x="19483" y="10747"/>
                  </a:cubicBezTo>
                  <a:lnTo>
                    <a:pt x="19483" y="10747"/>
                  </a:lnTo>
                  <a:lnTo>
                    <a:pt x="19556" y="10849"/>
                  </a:lnTo>
                  <a:cubicBezTo>
                    <a:pt x="19627" y="10938"/>
                    <a:pt x="19698" y="11027"/>
                    <a:pt x="19752" y="11116"/>
                  </a:cubicBezTo>
                  <a:cubicBezTo>
                    <a:pt x="20002" y="11455"/>
                    <a:pt x="20234" y="11794"/>
                    <a:pt x="20466" y="12133"/>
                  </a:cubicBezTo>
                  <a:cubicBezTo>
                    <a:pt x="20840" y="12704"/>
                    <a:pt x="21215" y="13311"/>
                    <a:pt x="21554" y="13900"/>
                  </a:cubicBezTo>
                  <a:cubicBezTo>
                    <a:pt x="21911" y="14524"/>
                    <a:pt x="22196" y="15184"/>
                    <a:pt x="22535" y="15809"/>
                  </a:cubicBezTo>
                  <a:lnTo>
                    <a:pt x="22535" y="15827"/>
                  </a:lnTo>
                  <a:cubicBezTo>
                    <a:pt x="22618" y="16021"/>
                    <a:pt x="22784" y="16103"/>
                    <a:pt x="22961" y="16103"/>
                  </a:cubicBezTo>
                  <a:cubicBezTo>
                    <a:pt x="23317" y="16103"/>
                    <a:pt x="23714" y="15769"/>
                    <a:pt x="23535" y="15363"/>
                  </a:cubicBezTo>
                  <a:cubicBezTo>
                    <a:pt x="23303" y="14810"/>
                    <a:pt x="23017" y="14292"/>
                    <a:pt x="22732" y="13757"/>
                  </a:cubicBezTo>
                  <a:cubicBezTo>
                    <a:pt x="21982" y="12419"/>
                    <a:pt x="21144" y="11134"/>
                    <a:pt x="20216" y="9921"/>
                  </a:cubicBezTo>
                  <a:cubicBezTo>
                    <a:pt x="18967" y="8279"/>
                    <a:pt x="17557" y="6780"/>
                    <a:pt x="16005" y="5442"/>
                  </a:cubicBezTo>
                  <a:cubicBezTo>
                    <a:pt x="14149" y="3836"/>
                    <a:pt x="12062" y="2552"/>
                    <a:pt x="9814" y="1606"/>
                  </a:cubicBezTo>
                  <a:cubicBezTo>
                    <a:pt x="7244" y="553"/>
                    <a:pt x="4496" y="0"/>
                    <a:pt x="17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8" name="Google Shape;198;p17"/>
          <p:cNvGrpSpPr/>
          <p:nvPr/>
        </p:nvGrpSpPr>
        <p:grpSpPr>
          <a:xfrm rot="8884519">
            <a:off x="6491039" y="3135975"/>
            <a:ext cx="591842" cy="505343"/>
            <a:chOff x="3770523" y="2553430"/>
            <a:chExt cx="672183" cy="573942"/>
          </a:xfrm>
        </p:grpSpPr>
        <p:sp>
          <p:nvSpPr>
            <p:cNvPr id="199" name="Google Shape;199;p17"/>
            <p:cNvSpPr/>
            <p:nvPr/>
          </p:nvSpPr>
          <p:spPr>
            <a:xfrm rot="388394">
              <a:off x="3780746" y="2559185"/>
              <a:ext cx="112711" cy="187891"/>
            </a:xfrm>
            <a:custGeom>
              <a:avLst/>
              <a:gdLst/>
              <a:ahLst/>
              <a:cxnLst/>
              <a:rect l="l" t="t" r="r" b="b"/>
              <a:pathLst>
                <a:path w="4514" h="7525" extrusionOk="0">
                  <a:moveTo>
                    <a:pt x="2956" y="0"/>
                  </a:moveTo>
                  <a:cubicBezTo>
                    <a:pt x="2796" y="0"/>
                    <a:pt x="2637" y="85"/>
                    <a:pt x="2552" y="291"/>
                  </a:cubicBezTo>
                  <a:lnTo>
                    <a:pt x="179" y="5109"/>
                  </a:lnTo>
                  <a:cubicBezTo>
                    <a:pt x="36" y="5340"/>
                    <a:pt x="0" y="5626"/>
                    <a:pt x="90" y="5894"/>
                  </a:cubicBezTo>
                  <a:lnTo>
                    <a:pt x="90" y="5911"/>
                  </a:lnTo>
                  <a:cubicBezTo>
                    <a:pt x="215" y="6126"/>
                    <a:pt x="411" y="6304"/>
                    <a:pt x="661" y="6375"/>
                  </a:cubicBezTo>
                  <a:lnTo>
                    <a:pt x="3676" y="7482"/>
                  </a:lnTo>
                  <a:cubicBezTo>
                    <a:pt x="3746" y="7511"/>
                    <a:pt x="3813" y="7525"/>
                    <a:pt x="3874" y="7525"/>
                  </a:cubicBezTo>
                  <a:cubicBezTo>
                    <a:pt x="4328" y="7525"/>
                    <a:pt x="4514" y="6800"/>
                    <a:pt x="3979" y="6643"/>
                  </a:cubicBezTo>
                  <a:lnTo>
                    <a:pt x="964" y="5537"/>
                  </a:lnTo>
                  <a:lnTo>
                    <a:pt x="982" y="5501"/>
                  </a:lnTo>
                  <a:lnTo>
                    <a:pt x="3355" y="684"/>
                  </a:lnTo>
                  <a:cubicBezTo>
                    <a:pt x="3579" y="319"/>
                    <a:pt x="3266" y="0"/>
                    <a:pt x="29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7"/>
            <p:cNvSpPr/>
            <p:nvPr/>
          </p:nvSpPr>
          <p:spPr>
            <a:xfrm rot="388394">
              <a:off x="3829830" y="2693199"/>
              <a:ext cx="592119" cy="402074"/>
            </a:xfrm>
            <a:custGeom>
              <a:avLst/>
              <a:gdLst/>
              <a:ahLst/>
              <a:cxnLst/>
              <a:rect l="l" t="t" r="r" b="b"/>
              <a:pathLst>
                <a:path w="23714" h="16103" extrusionOk="0">
                  <a:moveTo>
                    <a:pt x="1731" y="0"/>
                  </a:moveTo>
                  <a:cubicBezTo>
                    <a:pt x="1356" y="0"/>
                    <a:pt x="981" y="18"/>
                    <a:pt x="607" y="36"/>
                  </a:cubicBezTo>
                  <a:cubicBezTo>
                    <a:pt x="596" y="35"/>
                    <a:pt x="585" y="35"/>
                    <a:pt x="574" y="35"/>
                  </a:cubicBezTo>
                  <a:cubicBezTo>
                    <a:pt x="302" y="35"/>
                    <a:pt x="69" y="243"/>
                    <a:pt x="18" y="518"/>
                  </a:cubicBezTo>
                  <a:cubicBezTo>
                    <a:pt x="1" y="794"/>
                    <a:pt x="217" y="1036"/>
                    <a:pt x="489" y="1036"/>
                  </a:cubicBezTo>
                  <a:cubicBezTo>
                    <a:pt x="498" y="1036"/>
                    <a:pt x="508" y="1036"/>
                    <a:pt x="518" y="1035"/>
                  </a:cubicBezTo>
                  <a:cubicBezTo>
                    <a:pt x="874" y="1017"/>
                    <a:pt x="1230" y="1007"/>
                    <a:pt x="1585" y="1007"/>
                  </a:cubicBezTo>
                  <a:cubicBezTo>
                    <a:pt x="3975" y="1007"/>
                    <a:pt x="6348" y="1423"/>
                    <a:pt x="8600" y="2231"/>
                  </a:cubicBezTo>
                  <a:cubicBezTo>
                    <a:pt x="10777" y="3051"/>
                    <a:pt x="12829" y="4229"/>
                    <a:pt x="14649" y="5692"/>
                  </a:cubicBezTo>
                  <a:cubicBezTo>
                    <a:pt x="16255" y="6995"/>
                    <a:pt x="17718" y="8493"/>
                    <a:pt x="19003" y="10117"/>
                  </a:cubicBezTo>
                  <a:cubicBezTo>
                    <a:pt x="19145" y="10295"/>
                    <a:pt x="19288" y="10474"/>
                    <a:pt x="19413" y="10670"/>
                  </a:cubicBezTo>
                  <a:cubicBezTo>
                    <a:pt x="19426" y="10684"/>
                    <a:pt x="19481" y="10748"/>
                    <a:pt x="19483" y="10748"/>
                  </a:cubicBezTo>
                  <a:cubicBezTo>
                    <a:pt x="19483" y="10748"/>
                    <a:pt x="19483" y="10748"/>
                    <a:pt x="19483" y="10747"/>
                  </a:cubicBezTo>
                  <a:lnTo>
                    <a:pt x="19483" y="10747"/>
                  </a:lnTo>
                  <a:lnTo>
                    <a:pt x="19556" y="10849"/>
                  </a:lnTo>
                  <a:cubicBezTo>
                    <a:pt x="19627" y="10938"/>
                    <a:pt x="19698" y="11027"/>
                    <a:pt x="19752" y="11116"/>
                  </a:cubicBezTo>
                  <a:cubicBezTo>
                    <a:pt x="20002" y="11455"/>
                    <a:pt x="20234" y="11794"/>
                    <a:pt x="20466" y="12133"/>
                  </a:cubicBezTo>
                  <a:cubicBezTo>
                    <a:pt x="20840" y="12704"/>
                    <a:pt x="21215" y="13311"/>
                    <a:pt x="21554" y="13900"/>
                  </a:cubicBezTo>
                  <a:cubicBezTo>
                    <a:pt x="21911" y="14524"/>
                    <a:pt x="22196" y="15184"/>
                    <a:pt x="22535" y="15809"/>
                  </a:cubicBezTo>
                  <a:lnTo>
                    <a:pt x="22535" y="15827"/>
                  </a:lnTo>
                  <a:cubicBezTo>
                    <a:pt x="22618" y="16021"/>
                    <a:pt x="22784" y="16103"/>
                    <a:pt x="22961" y="16103"/>
                  </a:cubicBezTo>
                  <a:cubicBezTo>
                    <a:pt x="23317" y="16103"/>
                    <a:pt x="23714" y="15769"/>
                    <a:pt x="23535" y="15363"/>
                  </a:cubicBezTo>
                  <a:cubicBezTo>
                    <a:pt x="23303" y="14810"/>
                    <a:pt x="23017" y="14292"/>
                    <a:pt x="22732" y="13757"/>
                  </a:cubicBezTo>
                  <a:cubicBezTo>
                    <a:pt x="21982" y="12419"/>
                    <a:pt x="21144" y="11134"/>
                    <a:pt x="20216" y="9921"/>
                  </a:cubicBezTo>
                  <a:cubicBezTo>
                    <a:pt x="18967" y="8279"/>
                    <a:pt x="17557" y="6780"/>
                    <a:pt x="16005" y="5442"/>
                  </a:cubicBezTo>
                  <a:cubicBezTo>
                    <a:pt x="14149" y="3836"/>
                    <a:pt x="12062" y="2552"/>
                    <a:pt x="9814" y="1606"/>
                  </a:cubicBezTo>
                  <a:cubicBezTo>
                    <a:pt x="7244" y="553"/>
                    <a:pt x="4496" y="0"/>
                    <a:pt x="17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1" name="Google Shape;201;p17"/>
          <p:cNvGrpSpPr/>
          <p:nvPr/>
        </p:nvGrpSpPr>
        <p:grpSpPr>
          <a:xfrm>
            <a:off x="7155587" y="2143638"/>
            <a:ext cx="1503289" cy="1785527"/>
            <a:chOff x="7155587" y="2143638"/>
            <a:chExt cx="1503289" cy="1785527"/>
          </a:xfrm>
        </p:grpSpPr>
        <p:sp>
          <p:nvSpPr>
            <p:cNvPr id="202" name="Google Shape;202;p17"/>
            <p:cNvSpPr/>
            <p:nvPr/>
          </p:nvSpPr>
          <p:spPr>
            <a:xfrm flipH="1">
              <a:off x="7155587" y="2149812"/>
              <a:ext cx="1464941" cy="1779352"/>
            </a:xfrm>
            <a:custGeom>
              <a:avLst/>
              <a:gdLst/>
              <a:ahLst/>
              <a:cxnLst/>
              <a:rect l="l" t="t" r="r" b="b"/>
              <a:pathLst>
                <a:path w="38090" h="46262" extrusionOk="0">
                  <a:moveTo>
                    <a:pt x="21700" y="0"/>
                  </a:moveTo>
                  <a:cubicBezTo>
                    <a:pt x="16709" y="0"/>
                    <a:pt x="12200" y="3448"/>
                    <a:pt x="11028" y="8435"/>
                  </a:cubicBezTo>
                  <a:cubicBezTo>
                    <a:pt x="10409" y="11012"/>
                    <a:pt x="10830" y="13590"/>
                    <a:pt x="11970" y="15770"/>
                  </a:cubicBezTo>
                  <a:lnTo>
                    <a:pt x="5576" y="13491"/>
                  </a:lnTo>
                  <a:cubicBezTo>
                    <a:pt x="5107" y="13297"/>
                    <a:pt x="4629" y="13206"/>
                    <a:pt x="4161" y="13206"/>
                  </a:cubicBezTo>
                  <a:cubicBezTo>
                    <a:pt x="2654" y="13206"/>
                    <a:pt x="1268" y="14152"/>
                    <a:pt x="719" y="15647"/>
                  </a:cubicBezTo>
                  <a:cubicBezTo>
                    <a:pt x="1" y="17629"/>
                    <a:pt x="918" y="19884"/>
                    <a:pt x="2875" y="20603"/>
                  </a:cubicBezTo>
                  <a:lnTo>
                    <a:pt x="8451" y="22585"/>
                  </a:lnTo>
                  <a:lnTo>
                    <a:pt x="8154" y="23502"/>
                  </a:lnTo>
                  <a:lnTo>
                    <a:pt x="3495" y="37553"/>
                  </a:lnTo>
                  <a:cubicBezTo>
                    <a:pt x="2776" y="39932"/>
                    <a:pt x="4015" y="42410"/>
                    <a:pt x="6295" y="43129"/>
                  </a:cubicBezTo>
                  <a:lnTo>
                    <a:pt x="6493" y="43129"/>
                  </a:lnTo>
                  <a:cubicBezTo>
                    <a:pt x="6888" y="43236"/>
                    <a:pt x="7286" y="43288"/>
                    <a:pt x="7678" y="43288"/>
                  </a:cubicBezTo>
                  <a:cubicBezTo>
                    <a:pt x="9548" y="43288"/>
                    <a:pt x="11277" y="42114"/>
                    <a:pt x="11871" y="40229"/>
                  </a:cubicBezTo>
                  <a:lnTo>
                    <a:pt x="13308" y="35893"/>
                  </a:lnTo>
                  <a:lnTo>
                    <a:pt x="16827" y="36711"/>
                  </a:lnTo>
                  <a:lnTo>
                    <a:pt x="16208" y="41171"/>
                  </a:lnTo>
                  <a:cubicBezTo>
                    <a:pt x="15885" y="43525"/>
                    <a:pt x="17447" y="45805"/>
                    <a:pt x="19826" y="46227"/>
                  </a:cubicBezTo>
                  <a:lnTo>
                    <a:pt x="19925" y="46227"/>
                  </a:lnTo>
                  <a:cubicBezTo>
                    <a:pt x="20112" y="46250"/>
                    <a:pt x="20299" y="46261"/>
                    <a:pt x="20484" y="46261"/>
                  </a:cubicBezTo>
                  <a:cubicBezTo>
                    <a:pt x="22647" y="46261"/>
                    <a:pt x="24584" y="44701"/>
                    <a:pt x="24881" y="42509"/>
                  </a:cubicBezTo>
                  <a:lnTo>
                    <a:pt x="26938" y="27021"/>
                  </a:lnTo>
                  <a:lnTo>
                    <a:pt x="33753" y="27641"/>
                  </a:lnTo>
                  <a:cubicBezTo>
                    <a:pt x="33879" y="27653"/>
                    <a:pt x="34005" y="27659"/>
                    <a:pt x="34130" y="27659"/>
                  </a:cubicBezTo>
                  <a:cubicBezTo>
                    <a:pt x="36032" y="27659"/>
                    <a:pt x="37682" y="26267"/>
                    <a:pt x="37891" y="24221"/>
                  </a:cubicBezTo>
                  <a:cubicBezTo>
                    <a:pt x="38089" y="22164"/>
                    <a:pt x="36553" y="20305"/>
                    <a:pt x="34471" y="20107"/>
                  </a:cubicBezTo>
                  <a:lnTo>
                    <a:pt x="28375" y="19488"/>
                  </a:lnTo>
                  <a:cubicBezTo>
                    <a:pt x="30358" y="18026"/>
                    <a:pt x="31696" y="15870"/>
                    <a:pt x="32315" y="13391"/>
                  </a:cubicBezTo>
                  <a:cubicBezTo>
                    <a:pt x="33653" y="7493"/>
                    <a:pt x="30035" y="1620"/>
                    <a:pt x="24162" y="282"/>
                  </a:cubicBezTo>
                  <a:cubicBezTo>
                    <a:pt x="23337" y="91"/>
                    <a:pt x="22512" y="0"/>
                    <a:pt x="2170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7"/>
            <p:cNvSpPr/>
            <p:nvPr/>
          </p:nvSpPr>
          <p:spPr>
            <a:xfrm flipH="1">
              <a:off x="7193012" y="2143638"/>
              <a:ext cx="1465864" cy="1779429"/>
            </a:xfrm>
            <a:custGeom>
              <a:avLst/>
              <a:gdLst/>
              <a:ahLst/>
              <a:cxnLst/>
              <a:rect l="l" t="t" r="r" b="b"/>
              <a:pathLst>
                <a:path w="38114" h="46264" extrusionOk="0">
                  <a:moveTo>
                    <a:pt x="21705" y="1"/>
                  </a:moveTo>
                  <a:cubicBezTo>
                    <a:pt x="16749" y="1"/>
                    <a:pt x="12302" y="3383"/>
                    <a:pt x="11152" y="8432"/>
                  </a:cubicBezTo>
                  <a:cubicBezTo>
                    <a:pt x="10533" y="11009"/>
                    <a:pt x="10855" y="13611"/>
                    <a:pt x="11995" y="15767"/>
                  </a:cubicBezTo>
                  <a:lnTo>
                    <a:pt x="5576" y="13388"/>
                  </a:lnTo>
                  <a:cubicBezTo>
                    <a:pt x="5155" y="13234"/>
                    <a:pt x="4724" y="13160"/>
                    <a:pt x="4300" y="13160"/>
                  </a:cubicBezTo>
                  <a:cubicBezTo>
                    <a:pt x="2756" y="13160"/>
                    <a:pt x="1303" y="14132"/>
                    <a:pt x="719" y="15668"/>
                  </a:cubicBezTo>
                  <a:cubicBezTo>
                    <a:pt x="1" y="17626"/>
                    <a:pt x="1041" y="19807"/>
                    <a:pt x="2999" y="20525"/>
                  </a:cubicBezTo>
                  <a:lnTo>
                    <a:pt x="8476" y="22582"/>
                  </a:lnTo>
                  <a:lnTo>
                    <a:pt x="8277" y="23524"/>
                  </a:lnTo>
                  <a:lnTo>
                    <a:pt x="3519" y="37550"/>
                  </a:lnTo>
                  <a:cubicBezTo>
                    <a:pt x="2801" y="39830"/>
                    <a:pt x="4040" y="42308"/>
                    <a:pt x="6419" y="43027"/>
                  </a:cubicBezTo>
                  <a:cubicBezTo>
                    <a:pt x="6419" y="43126"/>
                    <a:pt x="6518" y="43126"/>
                    <a:pt x="6518" y="43126"/>
                  </a:cubicBezTo>
                  <a:cubicBezTo>
                    <a:pt x="6909" y="43233"/>
                    <a:pt x="7304" y="43285"/>
                    <a:pt x="7694" y="43285"/>
                  </a:cubicBezTo>
                  <a:cubicBezTo>
                    <a:pt x="9549" y="43285"/>
                    <a:pt x="11277" y="42115"/>
                    <a:pt x="11871" y="40251"/>
                  </a:cubicBezTo>
                  <a:lnTo>
                    <a:pt x="13333" y="35914"/>
                  </a:lnTo>
                  <a:lnTo>
                    <a:pt x="16827" y="36633"/>
                  </a:lnTo>
                  <a:lnTo>
                    <a:pt x="16331" y="41168"/>
                  </a:lnTo>
                  <a:cubicBezTo>
                    <a:pt x="15910" y="43547"/>
                    <a:pt x="17570" y="45703"/>
                    <a:pt x="19825" y="46124"/>
                  </a:cubicBezTo>
                  <a:cubicBezTo>
                    <a:pt x="19825" y="46223"/>
                    <a:pt x="19925" y="46223"/>
                    <a:pt x="19925" y="46223"/>
                  </a:cubicBezTo>
                  <a:cubicBezTo>
                    <a:pt x="20131" y="46250"/>
                    <a:pt x="20336" y="46263"/>
                    <a:pt x="20538" y="46263"/>
                  </a:cubicBezTo>
                  <a:cubicBezTo>
                    <a:pt x="22755" y="46263"/>
                    <a:pt x="24619" y="44687"/>
                    <a:pt x="25005" y="42506"/>
                  </a:cubicBezTo>
                  <a:lnTo>
                    <a:pt x="26962" y="27018"/>
                  </a:lnTo>
                  <a:lnTo>
                    <a:pt x="33777" y="27637"/>
                  </a:lnTo>
                  <a:cubicBezTo>
                    <a:pt x="33909" y="27652"/>
                    <a:pt x="34040" y="27659"/>
                    <a:pt x="34169" y="27659"/>
                  </a:cubicBezTo>
                  <a:cubicBezTo>
                    <a:pt x="36065" y="27659"/>
                    <a:pt x="37705" y="26168"/>
                    <a:pt x="37891" y="24242"/>
                  </a:cubicBezTo>
                  <a:cubicBezTo>
                    <a:pt x="38114" y="22161"/>
                    <a:pt x="36553" y="20302"/>
                    <a:pt x="34496" y="20104"/>
                  </a:cubicBezTo>
                  <a:lnTo>
                    <a:pt x="28499" y="19484"/>
                  </a:lnTo>
                  <a:cubicBezTo>
                    <a:pt x="30357" y="18047"/>
                    <a:pt x="31820" y="15866"/>
                    <a:pt x="32315" y="13388"/>
                  </a:cubicBezTo>
                  <a:cubicBezTo>
                    <a:pt x="33777" y="7515"/>
                    <a:pt x="30060" y="1617"/>
                    <a:pt x="24162" y="279"/>
                  </a:cubicBezTo>
                  <a:cubicBezTo>
                    <a:pt x="23338" y="91"/>
                    <a:pt x="22515" y="1"/>
                    <a:pt x="2170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7"/>
            <p:cNvSpPr/>
            <p:nvPr/>
          </p:nvSpPr>
          <p:spPr>
            <a:xfrm flipH="1">
              <a:off x="7961893" y="2457266"/>
              <a:ext cx="55305" cy="64655"/>
            </a:xfrm>
            <a:custGeom>
              <a:avLst/>
              <a:gdLst/>
              <a:ahLst/>
              <a:cxnLst/>
              <a:rect l="l" t="t" r="r" b="b"/>
              <a:pathLst>
                <a:path w="1438" h="1681" extrusionOk="0">
                  <a:moveTo>
                    <a:pt x="795" y="1"/>
                  </a:moveTo>
                  <a:cubicBezTo>
                    <a:pt x="515" y="1"/>
                    <a:pt x="185" y="273"/>
                    <a:pt x="99" y="639"/>
                  </a:cubicBezTo>
                  <a:cubicBezTo>
                    <a:pt x="0" y="1160"/>
                    <a:pt x="198" y="1581"/>
                    <a:pt x="521" y="1680"/>
                  </a:cubicBezTo>
                  <a:cubicBezTo>
                    <a:pt x="818" y="1680"/>
                    <a:pt x="1239" y="1457"/>
                    <a:pt x="1338" y="962"/>
                  </a:cubicBezTo>
                  <a:cubicBezTo>
                    <a:pt x="1437" y="540"/>
                    <a:pt x="1239" y="119"/>
                    <a:pt x="917" y="20"/>
                  </a:cubicBezTo>
                  <a:cubicBezTo>
                    <a:pt x="878" y="7"/>
                    <a:pt x="837" y="1"/>
                    <a:pt x="795" y="1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7"/>
            <p:cNvSpPr/>
            <p:nvPr/>
          </p:nvSpPr>
          <p:spPr>
            <a:xfrm flipH="1">
              <a:off x="7643556" y="2544956"/>
              <a:ext cx="56267" cy="64732"/>
            </a:xfrm>
            <a:custGeom>
              <a:avLst/>
              <a:gdLst/>
              <a:ahLst/>
              <a:cxnLst/>
              <a:rect l="l" t="t" r="r" b="b"/>
              <a:pathLst>
                <a:path w="1463" h="1683" extrusionOk="0">
                  <a:moveTo>
                    <a:pt x="815" y="1"/>
                  </a:moveTo>
                  <a:cubicBezTo>
                    <a:pt x="522" y="1"/>
                    <a:pt x="207" y="285"/>
                    <a:pt x="99" y="738"/>
                  </a:cubicBezTo>
                  <a:cubicBezTo>
                    <a:pt x="0" y="1160"/>
                    <a:pt x="223" y="1556"/>
                    <a:pt x="521" y="1655"/>
                  </a:cubicBezTo>
                  <a:cubicBezTo>
                    <a:pt x="583" y="1674"/>
                    <a:pt x="642" y="1682"/>
                    <a:pt x="699" y="1682"/>
                  </a:cubicBezTo>
                  <a:cubicBezTo>
                    <a:pt x="1025" y="1682"/>
                    <a:pt x="1254" y="1395"/>
                    <a:pt x="1338" y="1036"/>
                  </a:cubicBezTo>
                  <a:cubicBezTo>
                    <a:pt x="1462" y="540"/>
                    <a:pt x="1239" y="119"/>
                    <a:pt x="942" y="20"/>
                  </a:cubicBezTo>
                  <a:cubicBezTo>
                    <a:pt x="900" y="7"/>
                    <a:pt x="858" y="1"/>
                    <a:pt x="815" y="1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7"/>
            <p:cNvSpPr/>
            <p:nvPr/>
          </p:nvSpPr>
          <p:spPr>
            <a:xfrm flipH="1">
              <a:off x="8044815" y="2481842"/>
              <a:ext cx="183031" cy="166850"/>
            </a:xfrm>
            <a:custGeom>
              <a:avLst/>
              <a:gdLst/>
              <a:ahLst/>
              <a:cxnLst/>
              <a:rect l="l" t="t" r="r" b="b"/>
              <a:pathLst>
                <a:path w="4759" h="4338" extrusionOk="0">
                  <a:moveTo>
                    <a:pt x="2379" y="0"/>
                  </a:moveTo>
                  <a:cubicBezTo>
                    <a:pt x="1438" y="0"/>
                    <a:pt x="521" y="719"/>
                    <a:pt x="323" y="1661"/>
                  </a:cubicBezTo>
                  <a:cubicBezTo>
                    <a:pt x="0" y="2801"/>
                    <a:pt x="719" y="4040"/>
                    <a:pt x="1859" y="4238"/>
                  </a:cubicBezTo>
                  <a:cubicBezTo>
                    <a:pt x="2057" y="4337"/>
                    <a:pt x="2280" y="4337"/>
                    <a:pt x="2379" y="4337"/>
                  </a:cubicBezTo>
                  <a:cubicBezTo>
                    <a:pt x="3420" y="4337"/>
                    <a:pt x="4238" y="3618"/>
                    <a:pt x="4436" y="2677"/>
                  </a:cubicBezTo>
                  <a:cubicBezTo>
                    <a:pt x="4758" y="1438"/>
                    <a:pt x="4040" y="323"/>
                    <a:pt x="2900" y="100"/>
                  </a:cubicBezTo>
                  <a:cubicBezTo>
                    <a:pt x="2677" y="0"/>
                    <a:pt x="2578" y="0"/>
                    <a:pt x="23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7"/>
            <p:cNvSpPr/>
            <p:nvPr/>
          </p:nvSpPr>
          <p:spPr>
            <a:xfrm flipH="1">
              <a:off x="7512984" y="2617185"/>
              <a:ext cx="178262" cy="166850"/>
            </a:xfrm>
            <a:custGeom>
              <a:avLst/>
              <a:gdLst/>
              <a:ahLst/>
              <a:cxnLst/>
              <a:rect l="l" t="t" r="r" b="b"/>
              <a:pathLst>
                <a:path w="4635" h="4338" extrusionOk="0">
                  <a:moveTo>
                    <a:pt x="2255" y="0"/>
                  </a:moveTo>
                  <a:cubicBezTo>
                    <a:pt x="1338" y="0"/>
                    <a:pt x="397" y="719"/>
                    <a:pt x="199" y="1760"/>
                  </a:cubicBezTo>
                  <a:cubicBezTo>
                    <a:pt x="0" y="2875"/>
                    <a:pt x="719" y="4015"/>
                    <a:pt x="1859" y="4337"/>
                  </a:cubicBezTo>
                  <a:lnTo>
                    <a:pt x="2255" y="4337"/>
                  </a:lnTo>
                  <a:cubicBezTo>
                    <a:pt x="3296" y="4337"/>
                    <a:pt x="4213" y="3718"/>
                    <a:pt x="4436" y="2677"/>
                  </a:cubicBezTo>
                  <a:cubicBezTo>
                    <a:pt x="4634" y="1537"/>
                    <a:pt x="3916" y="397"/>
                    <a:pt x="2776" y="99"/>
                  </a:cubicBezTo>
                  <a:cubicBezTo>
                    <a:pt x="2677" y="99"/>
                    <a:pt x="2478" y="0"/>
                    <a:pt x="22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7"/>
            <p:cNvSpPr/>
            <p:nvPr/>
          </p:nvSpPr>
          <p:spPr>
            <a:xfrm flipH="1">
              <a:off x="7767477" y="2537110"/>
              <a:ext cx="158224" cy="87733"/>
            </a:xfrm>
            <a:custGeom>
              <a:avLst/>
              <a:gdLst/>
              <a:ahLst/>
              <a:cxnLst/>
              <a:rect l="l" t="t" r="r" b="b"/>
              <a:pathLst>
                <a:path w="4114" h="2281" extrusionOk="0">
                  <a:moveTo>
                    <a:pt x="198" y="1"/>
                  </a:moveTo>
                  <a:cubicBezTo>
                    <a:pt x="0" y="125"/>
                    <a:pt x="0" y="224"/>
                    <a:pt x="0" y="422"/>
                  </a:cubicBezTo>
                  <a:cubicBezTo>
                    <a:pt x="0" y="422"/>
                    <a:pt x="397" y="1661"/>
                    <a:pt x="1537" y="2082"/>
                  </a:cubicBezTo>
                  <a:cubicBezTo>
                    <a:pt x="1760" y="2181"/>
                    <a:pt x="2057" y="2281"/>
                    <a:pt x="2379" y="2281"/>
                  </a:cubicBezTo>
                  <a:cubicBezTo>
                    <a:pt x="2776" y="2281"/>
                    <a:pt x="3296" y="2082"/>
                    <a:pt x="3916" y="1859"/>
                  </a:cubicBezTo>
                  <a:cubicBezTo>
                    <a:pt x="4015" y="1760"/>
                    <a:pt x="4114" y="1562"/>
                    <a:pt x="4015" y="1463"/>
                  </a:cubicBezTo>
                  <a:cubicBezTo>
                    <a:pt x="3945" y="1393"/>
                    <a:pt x="3876" y="1312"/>
                    <a:pt x="3772" y="1312"/>
                  </a:cubicBezTo>
                  <a:cubicBezTo>
                    <a:pt x="3728" y="1312"/>
                    <a:pt x="3677" y="1327"/>
                    <a:pt x="3618" y="1364"/>
                  </a:cubicBezTo>
                  <a:cubicBezTo>
                    <a:pt x="3183" y="1596"/>
                    <a:pt x="2790" y="1692"/>
                    <a:pt x="2439" y="1692"/>
                  </a:cubicBezTo>
                  <a:cubicBezTo>
                    <a:pt x="2191" y="1692"/>
                    <a:pt x="1965" y="1644"/>
                    <a:pt x="1760" y="1562"/>
                  </a:cubicBezTo>
                  <a:cubicBezTo>
                    <a:pt x="917" y="1240"/>
                    <a:pt x="520" y="224"/>
                    <a:pt x="520" y="224"/>
                  </a:cubicBezTo>
                  <a:cubicBezTo>
                    <a:pt x="520" y="125"/>
                    <a:pt x="297" y="1"/>
                    <a:pt x="198" y="1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17"/>
            <p:cNvSpPr/>
            <p:nvPr/>
          </p:nvSpPr>
          <p:spPr>
            <a:xfrm flipH="1">
              <a:off x="8402228" y="2648645"/>
              <a:ext cx="159186" cy="313623"/>
            </a:xfrm>
            <a:custGeom>
              <a:avLst/>
              <a:gdLst/>
              <a:ahLst/>
              <a:cxnLst/>
              <a:rect l="l" t="t" r="r" b="b"/>
              <a:pathLst>
                <a:path w="4139" h="8154" extrusionOk="0">
                  <a:moveTo>
                    <a:pt x="3618" y="0"/>
                  </a:moveTo>
                  <a:cubicBezTo>
                    <a:pt x="3296" y="99"/>
                    <a:pt x="3098" y="99"/>
                    <a:pt x="2899" y="198"/>
                  </a:cubicBezTo>
                  <a:cubicBezTo>
                    <a:pt x="3296" y="198"/>
                    <a:pt x="3618" y="322"/>
                    <a:pt x="4039" y="521"/>
                  </a:cubicBezTo>
                  <a:lnTo>
                    <a:pt x="4139" y="521"/>
                  </a:lnTo>
                  <a:cubicBezTo>
                    <a:pt x="4139" y="198"/>
                    <a:pt x="3915" y="0"/>
                    <a:pt x="3618" y="0"/>
                  </a:cubicBezTo>
                  <a:close/>
                  <a:moveTo>
                    <a:pt x="0" y="7335"/>
                  </a:moveTo>
                  <a:cubicBezTo>
                    <a:pt x="198" y="7633"/>
                    <a:pt x="520" y="7856"/>
                    <a:pt x="719" y="8054"/>
                  </a:cubicBezTo>
                  <a:cubicBezTo>
                    <a:pt x="818" y="8054"/>
                    <a:pt x="818" y="8054"/>
                    <a:pt x="942" y="8153"/>
                  </a:cubicBezTo>
                  <a:lnTo>
                    <a:pt x="1041" y="8153"/>
                  </a:lnTo>
                  <a:cubicBezTo>
                    <a:pt x="1239" y="8153"/>
                    <a:pt x="1338" y="8054"/>
                    <a:pt x="1437" y="7856"/>
                  </a:cubicBezTo>
                  <a:lnTo>
                    <a:pt x="1561" y="7856"/>
                  </a:lnTo>
                  <a:lnTo>
                    <a:pt x="0" y="7335"/>
                  </a:lnTo>
                  <a:close/>
                </a:path>
              </a:pathLst>
            </a:custGeom>
            <a:solidFill>
              <a:srgbClr val="E3AE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17"/>
            <p:cNvSpPr/>
            <p:nvPr/>
          </p:nvSpPr>
          <p:spPr>
            <a:xfrm flipH="1">
              <a:off x="8398419" y="2656260"/>
              <a:ext cx="51498" cy="20039"/>
            </a:xfrm>
            <a:custGeom>
              <a:avLst/>
              <a:gdLst/>
              <a:ahLst/>
              <a:cxnLst/>
              <a:rect l="l" t="t" r="r" b="b"/>
              <a:pathLst>
                <a:path w="1339" h="521" extrusionOk="0">
                  <a:moveTo>
                    <a:pt x="0" y="0"/>
                  </a:moveTo>
                  <a:lnTo>
                    <a:pt x="1240" y="521"/>
                  </a:lnTo>
                  <a:cubicBezTo>
                    <a:pt x="1240" y="422"/>
                    <a:pt x="1339" y="422"/>
                    <a:pt x="1240" y="323"/>
                  </a:cubicBezTo>
                  <a:lnTo>
                    <a:pt x="1140" y="323"/>
                  </a:lnTo>
                  <a:cubicBezTo>
                    <a:pt x="719" y="124"/>
                    <a:pt x="397" y="0"/>
                    <a:pt x="0" y="0"/>
                  </a:cubicBezTo>
                  <a:close/>
                </a:path>
              </a:pathLst>
            </a:custGeom>
            <a:solidFill>
              <a:srgbClr val="8C5D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17"/>
            <p:cNvSpPr/>
            <p:nvPr/>
          </p:nvSpPr>
          <p:spPr>
            <a:xfrm flipH="1">
              <a:off x="8402229" y="2656260"/>
              <a:ext cx="175416" cy="294546"/>
            </a:xfrm>
            <a:custGeom>
              <a:avLst/>
              <a:gdLst/>
              <a:ahLst/>
              <a:cxnLst/>
              <a:rect l="l" t="t" r="r" b="b"/>
              <a:pathLst>
                <a:path w="4561" h="7658" extrusionOk="0">
                  <a:moveTo>
                    <a:pt x="3321" y="0"/>
                  </a:moveTo>
                  <a:cubicBezTo>
                    <a:pt x="2900" y="223"/>
                    <a:pt x="2603" y="521"/>
                    <a:pt x="2380" y="942"/>
                  </a:cubicBezTo>
                  <a:cubicBezTo>
                    <a:pt x="2082" y="1462"/>
                    <a:pt x="2182" y="2181"/>
                    <a:pt x="2479" y="2801"/>
                  </a:cubicBezTo>
                  <a:cubicBezTo>
                    <a:pt x="3098" y="3718"/>
                    <a:pt x="2999" y="4040"/>
                    <a:pt x="2702" y="4238"/>
                  </a:cubicBezTo>
                  <a:cubicBezTo>
                    <a:pt x="2479" y="4461"/>
                    <a:pt x="2281" y="4461"/>
                    <a:pt x="1983" y="4461"/>
                  </a:cubicBezTo>
                  <a:cubicBezTo>
                    <a:pt x="1562" y="4461"/>
                    <a:pt x="942" y="4560"/>
                    <a:pt x="422" y="5279"/>
                  </a:cubicBezTo>
                  <a:cubicBezTo>
                    <a:pt x="1" y="5997"/>
                    <a:pt x="125" y="6617"/>
                    <a:pt x="422" y="7137"/>
                  </a:cubicBezTo>
                  <a:lnTo>
                    <a:pt x="1983" y="7658"/>
                  </a:lnTo>
                  <a:cubicBezTo>
                    <a:pt x="2082" y="7435"/>
                    <a:pt x="1983" y="7137"/>
                    <a:pt x="1760" y="6939"/>
                  </a:cubicBezTo>
                  <a:cubicBezTo>
                    <a:pt x="1661" y="6939"/>
                    <a:pt x="942" y="6419"/>
                    <a:pt x="1364" y="5799"/>
                  </a:cubicBezTo>
                  <a:cubicBezTo>
                    <a:pt x="1562" y="5576"/>
                    <a:pt x="1661" y="5477"/>
                    <a:pt x="1983" y="5477"/>
                  </a:cubicBezTo>
                  <a:cubicBezTo>
                    <a:pt x="2380" y="5477"/>
                    <a:pt x="2900" y="5477"/>
                    <a:pt x="3321" y="5081"/>
                  </a:cubicBezTo>
                  <a:cubicBezTo>
                    <a:pt x="4561" y="4040"/>
                    <a:pt x="3718" y="2801"/>
                    <a:pt x="3421" y="2280"/>
                  </a:cubicBezTo>
                  <a:cubicBezTo>
                    <a:pt x="3222" y="1983"/>
                    <a:pt x="3222" y="1661"/>
                    <a:pt x="3321" y="1363"/>
                  </a:cubicBezTo>
                  <a:cubicBezTo>
                    <a:pt x="3520" y="1041"/>
                    <a:pt x="3718" y="942"/>
                    <a:pt x="4139" y="942"/>
                  </a:cubicBezTo>
                  <a:cubicBezTo>
                    <a:pt x="4337" y="843"/>
                    <a:pt x="4561" y="744"/>
                    <a:pt x="4561" y="521"/>
                  </a:cubicBezTo>
                  <a:lnTo>
                    <a:pt x="3321" y="0"/>
                  </a:lnTo>
                  <a:close/>
                </a:path>
              </a:pathLst>
            </a:custGeom>
            <a:solidFill>
              <a:srgbClr val="9F6E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17"/>
            <p:cNvSpPr/>
            <p:nvPr/>
          </p:nvSpPr>
          <p:spPr>
            <a:xfrm flipH="1">
              <a:off x="8414613" y="2640992"/>
              <a:ext cx="190646" cy="311315"/>
            </a:xfrm>
            <a:custGeom>
              <a:avLst/>
              <a:gdLst/>
              <a:ahLst/>
              <a:cxnLst/>
              <a:rect l="l" t="t" r="r" b="b"/>
              <a:pathLst>
                <a:path w="4957" h="8094" extrusionOk="0">
                  <a:moveTo>
                    <a:pt x="4337" y="1"/>
                  </a:moveTo>
                  <a:cubicBezTo>
                    <a:pt x="3618" y="100"/>
                    <a:pt x="2999" y="397"/>
                    <a:pt x="2701" y="1017"/>
                  </a:cubicBezTo>
                  <a:cubicBezTo>
                    <a:pt x="2379" y="1636"/>
                    <a:pt x="2478" y="2380"/>
                    <a:pt x="2800" y="2876"/>
                  </a:cubicBezTo>
                  <a:cubicBezTo>
                    <a:pt x="3420" y="3916"/>
                    <a:pt x="3321" y="4115"/>
                    <a:pt x="2999" y="4437"/>
                  </a:cubicBezTo>
                  <a:cubicBezTo>
                    <a:pt x="2800" y="4536"/>
                    <a:pt x="2577" y="4635"/>
                    <a:pt x="2280" y="4635"/>
                  </a:cubicBezTo>
                  <a:cubicBezTo>
                    <a:pt x="1859" y="4635"/>
                    <a:pt x="1239" y="4635"/>
                    <a:pt x="719" y="5478"/>
                  </a:cubicBezTo>
                  <a:cubicBezTo>
                    <a:pt x="0" y="6593"/>
                    <a:pt x="942" y="7634"/>
                    <a:pt x="1462" y="7956"/>
                  </a:cubicBezTo>
                  <a:cubicBezTo>
                    <a:pt x="1561" y="8055"/>
                    <a:pt x="1561" y="8055"/>
                    <a:pt x="1660" y="8055"/>
                  </a:cubicBezTo>
                  <a:cubicBezTo>
                    <a:pt x="1713" y="8081"/>
                    <a:pt x="1766" y="8093"/>
                    <a:pt x="1819" y="8093"/>
                  </a:cubicBezTo>
                  <a:cubicBezTo>
                    <a:pt x="1967" y="8093"/>
                    <a:pt x="2108" y="7996"/>
                    <a:pt x="2181" y="7832"/>
                  </a:cubicBezTo>
                  <a:cubicBezTo>
                    <a:pt x="2379" y="7634"/>
                    <a:pt x="2280" y="7212"/>
                    <a:pt x="2082" y="7113"/>
                  </a:cubicBezTo>
                  <a:cubicBezTo>
                    <a:pt x="1958" y="7014"/>
                    <a:pt x="1239" y="6593"/>
                    <a:pt x="1660" y="5973"/>
                  </a:cubicBezTo>
                  <a:cubicBezTo>
                    <a:pt x="1859" y="5676"/>
                    <a:pt x="1958" y="5676"/>
                    <a:pt x="2280" y="5676"/>
                  </a:cubicBezTo>
                  <a:cubicBezTo>
                    <a:pt x="2701" y="5676"/>
                    <a:pt x="3197" y="5577"/>
                    <a:pt x="3618" y="5255"/>
                  </a:cubicBezTo>
                  <a:cubicBezTo>
                    <a:pt x="4857" y="4238"/>
                    <a:pt x="4039" y="2876"/>
                    <a:pt x="3717" y="2380"/>
                  </a:cubicBezTo>
                  <a:cubicBezTo>
                    <a:pt x="3519" y="2058"/>
                    <a:pt x="3519" y="1760"/>
                    <a:pt x="3618" y="1537"/>
                  </a:cubicBezTo>
                  <a:cubicBezTo>
                    <a:pt x="3816" y="1240"/>
                    <a:pt x="4039" y="1017"/>
                    <a:pt x="4436" y="1017"/>
                  </a:cubicBezTo>
                  <a:cubicBezTo>
                    <a:pt x="4758" y="1017"/>
                    <a:pt x="4956" y="720"/>
                    <a:pt x="4956" y="521"/>
                  </a:cubicBezTo>
                  <a:cubicBezTo>
                    <a:pt x="4857" y="199"/>
                    <a:pt x="4659" y="1"/>
                    <a:pt x="433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17"/>
            <p:cNvSpPr/>
            <p:nvPr/>
          </p:nvSpPr>
          <p:spPr>
            <a:xfrm flipH="1">
              <a:off x="7298528" y="2885908"/>
              <a:ext cx="150648" cy="329854"/>
            </a:xfrm>
            <a:custGeom>
              <a:avLst/>
              <a:gdLst/>
              <a:ahLst/>
              <a:cxnLst/>
              <a:rect l="l" t="t" r="r" b="b"/>
              <a:pathLst>
                <a:path w="3917" h="8576" extrusionOk="0">
                  <a:moveTo>
                    <a:pt x="2043" y="1"/>
                  </a:moveTo>
                  <a:cubicBezTo>
                    <a:pt x="1852" y="1"/>
                    <a:pt x="1619" y="182"/>
                    <a:pt x="1537" y="448"/>
                  </a:cubicBezTo>
                  <a:cubicBezTo>
                    <a:pt x="1438" y="646"/>
                    <a:pt x="1636" y="968"/>
                    <a:pt x="1859" y="1067"/>
                  </a:cubicBezTo>
                  <a:cubicBezTo>
                    <a:pt x="2058" y="1067"/>
                    <a:pt x="2776" y="1365"/>
                    <a:pt x="2578" y="1984"/>
                  </a:cubicBezTo>
                  <a:cubicBezTo>
                    <a:pt x="2479" y="2405"/>
                    <a:pt x="2380" y="2405"/>
                    <a:pt x="2058" y="2505"/>
                  </a:cubicBezTo>
                  <a:cubicBezTo>
                    <a:pt x="1760" y="2604"/>
                    <a:pt x="1240" y="2827"/>
                    <a:pt x="918" y="3322"/>
                  </a:cubicBezTo>
                  <a:cubicBezTo>
                    <a:pt x="1" y="4685"/>
                    <a:pt x="1141" y="5602"/>
                    <a:pt x="1636" y="6024"/>
                  </a:cubicBezTo>
                  <a:cubicBezTo>
                    <a:pt x="1859" y="6321"/>
                    <a:pt x="1958" y="6643"/>
                    <a:pt x="1958" y="6841"/>
                  </a:cubicBezTo>
                  <a:cubicBezTo>
                    <a:pt x="1859" y="7163"/>
                    <a:pt x="1636" y="7362"/>
                    <a:pt x="1339" y="7560"/>
                  </a:cubicBezTo>
                  <a:cubicBezTo>
                    <a:pt x="1017" y="7659"/>
                    <a:pt x="918" y="7981"/>
                    <a:pt x="1017" y="8179"/>
                  </a:cubicBezTo>
                  <a:cubicBezTo>
                    <a:pt x="1141" y="8403"/>
                    <a:pt x="1240" y="8502"/>
                    <a:pt x="1339" y="8502"/>
                  </a:cubicBezTo>
                  <a:cubicBezTo>
                    <a:pt x="1388" y="8551"/>
                    <a:pt x="1438" y="8576"/>
                    <a:pt x="1488" y="8576"/>
                  </a:cubicBezTo>
                  <a:cubicBezTo>
                    <a:pt x="1537" y="8576"/>
                    <a:pt x="1587" y="8551"/>
                    <a:pt x="1636" y="8502"/>
                  </a:cubicBezTo>
                  <a:cubicBezTo>
                    <a:pt x="2380" y="8279"/>
                    <a:pt x="2875" y="7659"/>
                    <a:pt x="2999" y="7040"/>
                  </a:cubicBezTo>
                  <a:cubicBezTo>
                    <a:pt x="3098" y="6420"/>
                    <a:pt x="2875" y="5701"/>
                    <a:pt x="2256" y="5305"/>
                  </a:cubicBezTo>
                  <a:cubicBezTo>
                    <a:pt x="1438" y="4462"/>
                    <a:pt x="1537" y="4264"/>
                    <a:pt x="1760" y="3843"/>
                  </a:cubicBezTo>
                  <a:cubicBezTo>
                    <a:pt x="1958" y="3645"/>
                    <a:pt x="2058" y="3645"/>
                    <a:pt x="2380" y="3545"/>
                  </a:cubicBezTo>
                  <a:cubicBezTo>
                    <a:pt x="2776" y="3322"/>
                    <a:pt x="3396" y="3124"/>
                    <a:pt x="3619" y="2306"/>
                  </a:cubicBezTo>
                  <a:cubicBezTo>
                    <a:pt x="3916" y="968"/>
                    <a:pt x="2875" y="225"/>
                    <a:pt x="2157" y="26"/>
                  </a:cubicBezTo>
                  <a:cubicBezTo>
                    <a:pt x="2122" y="9"/>
                    <a:pt x="2083" y="1"/>
                    <a:pt x="204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17"/>
            <p:cNvSpPr/>
            <p:nvPr/>
          </p:nvSpPr>
          <p:spPr>
            <a:xfrm flipH="1">
              <a:off x="7699786" y="2219734"/>
              <a:ext cx="142994" cy="164619"/>
            </a:xfrm>
            <a:custGeom>
              <a:avLst/>
              <a:gdLst/>
              <a:ahLst/>
              <a:cxnLst/>
              <a:rect l="l" t="t" r="r" b="b"/>
              <a:pathLst>
                <a:path w="3718" h="4280" extrusionOk="0">
                  <a:moveTo>
                    <a:pt x="1760" y="1"/>
                  </a:moveTo>
                  <a:cubicBezTo>
                    <a:pt x="719" y="199"/>
                    <a:pt x="0" y="1041"/>
                    <a:pt x="0" y="2057"/>
                  </a:cubicBezTo>
                  <a:lnTo>
                    <a:pt x="0" y="2380"/>
                  </a:lnTo>
                  <a:cubicBezTo>
                    <a:pt x="223" y="3296"/>
                    <a:pt x="719" y="3916"/>
                    <a:pt x="1462" y="4238"/>
                  </a:cubicBezTo>
                  <a:cubicBezTo>
                    <a:pt x="1520" y="4267"/>
                    <a:pt x="1570" y="4279"/>
                    <a:pt x="1613" y="4279"/>
                  </a:cubicBezTo>
                  <a:cubicBezTo>
                    <a:pt x="1718" y="4279"/>
                    <a:pt x="1789" y="4209"/>
                    <a:pt x="1859" y="4139"/>
                  </a:cubicBezTo>
                  <a:cubicBezTo>
                    <a:pt x="1958" y="4040"/>
                    <a:pt x="1859" y="3817"/>
                    <a:pt x="1760" y="3718"/>
                  </a:cubicBezTo>
                  <a:cubicBezTo>
                    <a:pt x="1140" y="3520"/>
                    <a:pt x="719" y="2999"/>
                    <a:pt x="620" y="2280"/>
                  </a:cubicBezTo>
                  <a:lnTo>
                    <a:pt x="620" y="2057"/>
                  </a:lnTo>
                  <a:cubicBezTo>
                    <a:pt x="620" y="1339"/>
                    <a:pt x="1140" y="719"/>
                    <a:pt x="1859" y="620"/>
                  </a:cubicBezTo>
                  <a:lnTo>
                    <a:pt x="1958" y="620"/>
                  </a:lnTo>
                  <a:cubicBezTo>
                    <a:pt x="2577" y="620"/>
                    <a:pt x="2999" y="1041"/>
                    <a:pt x="3098" y="1562"/>
                  </a:cubicBezTo>
                  <a:lnTo>
                    <a:pt x="3098" y="1661"/>
                  </a:lnTo>
                  <a:cubicBezTo>
                    <a:pt x="3098" y="2057"/>
                    <a:pt x="2800" y="2479"/>
                    <a:pt x="2379" y="2479"/>
                  </a:cubicBezTo>
                  <a:lnTo>
                    <a:pt x="2280" y="2479"/>
                  </a:lnTo>
                  <a:cubicBezTo>
                    <a:pt x="2082" y="2479"/>
                    <a:pt x="1760" y="2280"/>
                    <a:pt x="1760" y="1958"/>
                  </a:cubicBezTo>
                  <a:cubicBezTo>
                    <a:pt x="1760" y="1760"/>
                    <a:pt x="1859" y="1562"/>
                    <a:pt x="2082" y="1562"/>
                  </a:cubicBezTo>
                  <a:lnTo>
                    <a:pt x="2181" y="1562"/>
                  </a:lnTo>
                  <a:cubicBezTo>
                    <a:pt x="2181" y="1562"/>
                    <a:pt x="2280" y="1562"/>
                    <a:pt x="2379" y="1661"/>
                  </a:cubicBezTo>
                  <a:cubicBezTo>
                    <a:pt x="2449" y="1731"/>
                    <a:pt x="2519" y="1801"/>
                    <a:pt x="2633" y="1801"/>
                  </a:cubicBezTo>
                  <a:cubicBezTo>
                    <a:pt x="2680" y="1801"/>
                    <a:pt x="2735" y="1789"/>
                    <a:pt x="2800" y="1760"/>
                  </a:cubicBezTo>
                  <a:cubicBezTo>
                    <a:pt x="2899" y="1661"/>
                    <a:pt x="2899" y="1438"/>
                    <a:pt x="2800" y="1339"/>
                  </a:cubicBezTo>
                  <a:cubicBezTo>
                    <a:pt x="2701" y="1041"/>
                    <a:pt x="2379" y="942"/>
                    <a:pt x="2181" y="942"/>
                  </a:cubicBezTo>
                  <a:lnTo>
                    <a:pt x="1958" y="942"/>
                  </a:lnTo>
                  <a:cubicBezTo>
                    <a:pt x="1462" y="1041"/>
                    <a:pt x="1140" y="1438"/>
                    <a:pt x="1140" y="1958"/>
                  </a:cubicBezTo>
                  <a:lnTo>
                    <a:pt x="1140" y="2057"/>
                  </a:lnTo>
                  <a:cubicBezTo>
                    <a:pt x="1239" y="2677"/>
                    <a:pt x="1760" y="3098"/>
                    <a:pt x="2280" y="3098"/>
                  </a:cubicBezTo>
                  <a:lnTo>
                    <a:pt x="2478" y="3098"/>
                  </a:lnTo>
                  <a:cubicBezTo>
                    <a:pt x="3197" y="2999"/>
                    <a:pt x="3717" y="2380"/>
                    <a:pt x="3717" y="1661"/>
                  </a:cubicBezTo>
                  <a:lnTo>
                    <a:pt x="3717" y="1438"/>
                  </a:lnTo>
                  <a:cubicBezTo>
                    <a:pt x="3519" y="620"/>
                    <a:pt x="2800" y="1"/>
                    <a:pt x="195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17"/>
            <p:cNvSpPr/>
            <p:nvPr/>
          </p:nvSpPr>
          <p:spPr>
            <a:xfrm flipH="1">
              <a:off x="7878095" y="2912148"/>
              <a:ext cx="143100" cy="1431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16;p17"/>
          <p:cNvGrpSpPr/>
          <p:nvPr/>
        </p:nvGrpSpPr>
        <p:grpSpPr>
          <a:xfrm>
            <a:off x="4672799" y="1920571"/>
            <a:ext cx="2011685" cy="2172293"/>
            <a:chOff x="4672799" y="1920571"/>
            <a:chExt cx="2011685" cy="2172293"/>
          </a:xfrm>
        </p:grpSpPr>
        <p:sp>
          <p:nvSpPr>
            <p:cNvPr id="217" name="Google Shape;217;p17"/>
            <p:cNvSpPr/>
            <p:nvPr/>
          </p:nvSpPr>
          <p:spPr>
            <a:xfrm rot="1165956" flipH="1">
              <a:off x="4927093" y="2113560"/>
              <a:ext cx="1464878" cy="1779307"/>
            </a:xfrm>
            <a:custGeom>
              <a:avLst/>
              <a:gdLst/>
              <a:ahLst/>
              <a:cxnLst/>
              <a:rect l="l" t="t" r="r" b="b"/>
              <a:pathLst>
                <a:path w="38090" h="46262" extrusionOk="0">
                  <a:moveTo>
                    <a:pt x="21700" y="0"/>
                  </a:moveTo>
                  <a:cubicBezTo>
                    <a:pt x="16709" y="0"/>
                    <a:pt x="12200" y="3448"/>
                    <a:pt x="11028" y="8435"/>
                  </a:cubicBezTo>
                  <a:cubicBezTo>
                    <a:pt x="10409" y="11012"/>
                    <a:pt x="10830" y="13590"/>
                    <a:pt x="11970" y="15770"/>
                  </a:cubicBezTo>
                  <a:lnTo>
                    <a:pt x="5576" y="13491"/>
                  </a:lnTo>
                  <a:cubicBezTo>
                    <a:pt x="5107" y="13297"/>
                    <a:pt x="4629" y="13206"/>
                    <a:pt x="4161" y="13206"/>
                  </a:cubicBezTo>
                  <a:cubicBezTo>
                    <a:pt x="2654" y="13206"/>
                    <a:pt x="1268" y="14152"/>
                    <a:pt x="719" y="15647"/>
                  </a:cubicBezTo>
                  <a:cubicBezTo>
                    <a:pt x="1" y="17629"/>
                    <a:pt x="918" y="19884"/>
                    <a:pt x="2875" y="20603"/>
                  </a:cubicBezTo>
                  <a:lnTo>
                    <a:pt x="8451" y="22585"/>
                  </a:lnTo>
                  <a:lnTo>
                    <a:pt x="8154" y="23502"/>
                  </a:lnTo>
                  <a:lnTo>
                    <a:pt x="3495" y="37553"/>
                  </a:lnTo>
                  <a:cubicBezTo>
                    <a:pt x="2776" y="39932"/>
                    <a:pt x="4015" y="42410"/>
                    <a:pt x="6295" y="43129"/>
                  </a:cubicBezTo>
                  <a:lnTo>
                    <a:pt x="6493" y="43129"/>
                  </a:lnTo>
                  <a:cubicBezTo>
                    <a:pt x="6888" y="43236"/>
                    <a:pt x="7286" y="43288"/>
                    <a:pt x="7678" y="43288"/>
                  </a:cubicBezTo>
                  <a:cubicBezTo>
                    <a:pt x="9548" y="43288"/>
                    <a:pt x="11277" y="42114"/>
                    <a:pt x="11871" y="40229"/>
                  </a:cubicBezTo>
                  <a:lnTo>
                    <a:pt x="13308" y="35893"/>
                  </a:lnTo>
                  <a:lnTo>
                    <a:pt x="16827" y="36711"/>
                  </a:lnTo>
                  <a:lnTo>
                    <a:pt x="16208" y="41171"/>
                  </a:lnTo>
                  <a:cubicBezTo>
                    <a:pt x="15885" y="43525"/>
                    <a:pt x="17447" y="45805"/>
                    <a:pt x="19826" y="46227"/>
                  </a:cubicBezTo>
                  <a:lnTo>
                    <a:pt x="19925" y="46227"/>
                  </a:lnTo>
                  <a:cubicBezTo>
                    <a:pt x="20112" y="46250"/>
                    <a:pt x="20299" y="46261"/>
                    <a:pt x="20484" y="46261"/>
                  </a:cubicBezTo>
                  <a:cubicBezTo>
                    <a:pt x="22647" y="46261"/>
                    <a:pt x="24584" y="44701"/>
                    <a:pt x="24881" y="42509"/>
                  </a:cubicBezTo>
                  <a:lnTo>
                    <a:pt x="26938" y="27021"/>
                  </a:lnTo>
                  <a:lnTo>
                    <a:pt x="33753" y="27641"/>
                  </a:lnTo>
                  <a:cubicBezTo>
                    <a:pt x="33879" y="27653"/>
                    <a:pt x="34005" y="27659"/>
                    <a:pt x="34130" y="27659"/>
                  </a:cubicBezTo>
                  <a:cubicBezTo>
                    <a:pt x="36032" y="27659"/>
                    <a:pt x="37682" y="26267"/>
                    <a:pt x="37891" y="24221"/>
                  </a:cubicBezTo>
                  <a:cubicBezTo>
                    <a:pt x="38089" y="22164"/>
                    <a:pt x="36553" y="20305"/>
                    <a:pt x="34471" y="20107"/>
                  </a:cubicBezTo>
                  <a:lnTo>
                    <a:pt x="28375" y="19488"/>
                  </a:lnTo>
                  <a:cubicBezTo>
                    <a:pt x="30358" y="18026"/>
                    <a:pt x="31696" y="15870"/>
                    <a:pt x="32315" y="13391"/>
                  </a:cubicBezTo>
                  <a:cubicBezTo>
                    <a:pt x="33653" y="7493"/>
                    <a:pt x="30035" y="1620"/>
                    <a:pt x="24162" y="282"/>
                  </a:cubicBezTo>
                  <a:cubicBezTo>
                    <a:pt x="23337" y="91"/>
                    <a:pt x="22512" y="0"/>
                    <a:pt x="2170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17"/>
            <p:cNvSpPr/>
            <p:nvPr/>
          </p:nvSpPr>
          <p:spPr>
            <a:xfrm rot="1165956" flipH="1">
              <a:off x="4964401" y="2120340"/>
              <a:ext cx="1465801" cy="1779384"/>
            </a:xfrm>
            <a:custGeom>
              <a:avLst/>
              <a:gdLst/>
              <a:ahLst/>
              <a:cxnLst/>
              <a:rect l="l" t="t" r="r" b="b"/>
              <a:pathLst>
                <a:path w="38114" h="46264" extrusionOk="0">
                  <a:moveTo>
                    <a:pt x="21705" y="1"/>
                  </a:moveTo>
                  <a:cubicBezTo>
                    <a:pt x="16749" y="1"/>
                    <a:pt x="12302" y="3383"/>
                    <a:pt x="11152" y="8432"/>
                  </a:cubicBezTo>
                  <a:cubicBezTo>
                    <a:pt x="10533" y="11009"/>
                    <a:pt x="10855" y="13611"/>
                    <a:pt x="11995" y="15767"/>
                  </a:cubicBezTo>
                  <a:lnTo>
                    <a:pt x="5576" y="13388"/>
                  </a:lnTo>
                  <a:cubicBezTo>
                    <a:pt x="5155" y="13234"/>
                    <a:pt x="4724" y="13160"/>
                    <a:pt x="4300" y="13160"/>
                  </a:cubicBezTo>
                  <a:cubicBezTo>
                    <a:pt x="2756" y="13160"/>
                    <a:pt x="1303" y="14132"/>
                    <a:pt x="719" y="15668"/>
                  </a:cubicBezTo>
                  <a:cubicBezTo>
                    <a:pt x="1" y="17626"/>
                    <a:pt x="1041" y="19807"/>
                    <a:pt x="2999" y="20525"/>
                  </a:cubicBezTo>
                  <a:lnTo>
                    <a:pt x="8476" y="22582"/>
                  </a:lnTo>
                  <a:lnTo>
                    <a:pt x="8277" y="23524"/>
                  </a:lnTo>
                  <a:lnTo>
                    <a:pt x="3519" y="37550"/>
                  </a:lnTo>
                  <a:cubicBezTo>
                    <a:pt x="2801" y="39830"/>
                    <a:pt x="4040" y="42308"/>
                    <a:pt x="6419" y="43027"/>
                  </a:cubicBezTo>
                  <a:cubicBezTo>
                    <a:pt x="6419" y="43126"/>
                    <a:pt x="6518" y="43126"/>
                    <a:pt x="6518" y="43126"/>
                  </a:cubicBezTo>
                  <a:cubicBezTo>
                    <a:pt x="6909" y="43233"/>
                    <a:pt x="7304" y="43285"/>
                    <a:pt x="7694" y="43285"/>
                  </a:cubicBezTo>
                  <a:cubicBezTo>
                    <a:pt x="9549" y="43285"/>
                    <a:pt x="11277" y="42115"/>
                    <a:pt x="11871" y="40251"/>
                  </a:cubicBezTo>
                  <a:lnTo>
                    <a:pt x="13333" y="35914"/>
                  </a:lnTo>
                  <a:lnTo>
                    <a:pt x="16827" y="36633"/>
                  </a:lnTo>
                  <a:lnTo>
                    <a:pt x="16331" y="41168"/>
                  </a:lnTo>
                  <a:cubicBezTo>
                    <a:pt x="15910" y="43547"/>
                    <a:pt x="17570" y="45703"/>
                    <a:pt x="19825" y="46124"/>
                  </a:cubicBezTo>
                  <a:cubicBezTo>
                    <a:pt x="19825" y="46223"/>
                    <a:pt x="19925" y="46223"/>
                    <a:pt x="19925" y="46223"/>
                  </a:cubicBezTo>
                  <a:cubicBezTo>
                    <a:pt x="20131" y="46250"/>
                    <a:pt x="20336" y="46263"/>
                    <a:pt x="20538" y="46263"/>
                  </a:cubicBezTo>
                  <a:cubicBezTo>
                    <a:pt x="22755" y="46263"/>
                    <a:pt x="24619" y="44687"/>
                    <a:pt x="25005" y="42506"/>
                  </a:cubicBezTo>
                  <a:lnTo>
                    <a:pt x="26962" y="27018"/>
                  </a:lnTo>
                  <a:lnTo>
                    <a:pt x="33777" y="27637"/>
                  </a:lnTo>
                  <a:cubicBezTo>
                    <a:pt x="33909" y="27652"/>
                    <a:pt x="34040" y="27659"/>
                    <a:pt x="34169" y="27659"/>
                  </a:cubicBezTo>
                  <a:cubicBezTo>
                    <a:pt x="36065" y="27659"/>
                    <a:pt x="37705" y="26168"/>
                    <a:pt x="37891" y="24242"/>
                  </a:cubicBezTo>
                  <a:cubicBezTo>
                    <a:pt x="38114" y="22161"/>
                    <a:pt x="36553" y="20302"/>
                    <a:pt x="34496" y="20104"/>
                  </a:cubicBezTo>
                  <a:lnTo>
                    <a:pt x="28499" y="19484"/>
                  </a:lnTo>
                  <a:cubicBezTo>
                    <a:pt x="30357" y="18047"/>
                    <a:pt x="31820" y="15866"/>
                    <a:pt x="32315" y="13388"/>
                  </a:cubicBezTo>
                  <a:cubicBezTo>
                    <a:pt x="33777" y="7515"/>
                    <a:pt x="30060" y="1617"/>
                    <a:pt x="24162" y="279"/>
                  </a:cubicBezTo>
                  <a:cubicBezTo>
                    <a:pt x="23338" y="91"/>
                    <a:pt x="22515" y="1"/>
                    <a:pt x="2170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17"/>
            <p:cNvSpPr/>
            <p:nvPr/>
          </p:nvSpPr>
          <p:spPr>
            <a:xfrm rot="1165956" flipH="1">
              <a:off x="6217731" y="2823264"/>
              <a:ext cx="159179" cy="313615"/>
            </a:xfrm>
            <a:custGeom>
              <a:avLst/>
              <a:gdLst/>
              <a:ahLst/>
              <a:cxnLst/>
              <a:rect l="l" t="t" r="r" b="b"/>
              <a:pathLst>
                <a:path w="4139" h="8154" extrusionOk="0">
                  <a:moveTo>
                    <a:pt x="3618" y="0"/>
                  </a:moveTo>
                  <a:cubicBezTo>
                    <a:pt x="3296" y="99"/>
                    <a:pt x="3098" y="99"/>
                    <a:pt x="2899" y="198"/>
                  </a:cubicBezTo>
                  <a:cubicBezTo>
                    <a:pt x="3296" y="198"/>
                    <a:pt x="3618" y="322"/>
                    <a:pt x="4039" y="521"/>
                  </a:cubicBezTo>
                  <a:lnTo>
                    <a:pt x="4139" y="521"/>
                  </a:lnTo>
                  <a:cubicBezTo>
                    <a:pt x="4139" y="198"/>
                    <a:pt x="3915" y="0"/>
                    <a:pt x="3618" y="0"/>
                  </a:cubicBezTo>
                  <a:close/>
                  <a:moveTo>
                    <a:pt x="0" y="7335"/>
                  </a:moveTo>
                  <a:cubicBezTo>
                    <a:pt x="198" y="7633"/>
                    <a:pt x="520" y="7856"/>
                    <a:pt x="719" y="8054"/>
                  </a:cubicBezTo>
                  <a:cubicBezTo>
                    <a:pt x="818" y="8054"/>
                    <a:pt x="818" y="8054"/>
                    <a:pt x="942" y="8153"/>
                  </a:cubicBezTo>
                  <a:lnTo>
                    <a:pt x="1041" y="8153"/>
                  </a:lnTo>
                  <a:cubicBezTo>
                    <a:pt x="1239" y="8153"/>
                    <a:pt x="1338" y="8054"/>
                    <a:pt x="1437" y="7856"/>
                  </a:cubicBezTo>
                  <a:lnTo>
                    <a:pt x="1561" y="7856"/>
                  </a:lnTo>
                  <a:lnTo>
                    <a:pt x="0" y="7335"/>
                  </a:lnTo>
                  <a:close/>
                </a:path>
              </a:pathLst>
            </a:custGeom>
            <a:solidFill>
              <a:srgbClr val="E3AE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17"/>
            <p:cNvSpPr/>
            <p:nvPr/>
          </p:nvSpPr>
          <p:spPr>
            <a:xfrm rot="1165956" flipH="1">
              <a:off x="6263510" y="2819626"/>
              <a:ext cx="51496" cy="20038"/>
            </a:xfrm>
            <a:custGeom>
              <a:avLst/>
              <a:gdLst/>
              <a:ahLst/>
              <a:cxnLst/>
              <a:rect l="l" t="t" r="r" b="b"/>
              <a:pathLst>
                <a:path w="1339" h="521" extrusionOk="0">
                  <a:moveTo>
                    <a:pt x="0" y="0"/>
                  </a:moveTo>
                  <a:lnTo>
                    <a:pt x="1240" y="521"/>
                  </a:lnTo>
                  <a:cubicBezTo>
                    <a:pt x="1240" y="422"/>
                    <a:pt x="1339" y="422"/>
                    <a:pt x="1240" y="323"/>
                  </a:cubicBezTo>
                  <a:lnTo>
                    <a:pt x="1140" y="323"/>
                  </a:lnTo>
                  <a:cubicBezTo>
                    <a:pt x="719" y="124"/>
                    <a:pt x="397" y="0"/>
                    <a:pt x="0" y="0"/>
                  </a:cubicBezTo>
                  <a:close/>
                </a:path>
              </a:pathLst>
            </a:custGeom>
            <a:solidFill>
              <a:srgbClr val="8C5D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17"/>
            <p:cNvSpPr/>
            <p:nvPr/>
          </p:nvSpPr>
          <p:spPr>
            <a:xfrm rot="1165956" flipH="1">
              <a:off x="6217909" y="2833689"/>
              <a:ext cx="175408" cy="294538"/>
            </a:xfrm>
            <a:custGeom>
              <a:avLst/>
              <a:gdLst/>
              <a:ahLst/>
              <a:cxnLst/>
              <a:rect l="l" t="t" r="r" b="b"/>
              <a:pathLst>
                <a:path w="4561" h="7658" extrusionOk="0">
                  <a:moveTo>
                    <a:pt x="3321" y="0"/>
                  </a:moveTo>
                  <a:cubicBezTo>
                    <a:pt x="2900" y="223"/>
                    <a:pt x="2603" y="521"/>
                    <a:pt x="2380" y="942"/>
                  </a:cubicBezTo>
                  <a:cubicBezTo>
                    <a:pt x="2082" y="1462"/>
                    <a:pt x="2182" y="2181"/>
                    <a:pt x="2479" y="2801"/>
                  </a:cubicBezTo>
                  <a:cubicBezTo>
                    <a:pt x="3098" y="3718"/>
                    <a:pt x="2999" y="4040"/>
                    <a:pt x="2702" y="4238"/>
                  </a:cubicBezTo>
                  <a:cubicBezTo>
                    <a:pt x="2479" y="4461"/>
                    <a:pt x="2281" y="4461"/>
                    <a:pt x="1983" y="4461"/>
                  </a:cubicBezTo>
                  <a:cubicBezTo>
                    <a:pt x="1562" y="4461"/>
                    <a:pt x="942" y="4560"/>
                    <a:pt x="422" y="5279"/>
                  </a:cubicBezTo>
                  <a:cubicBezTo>
                    <a:pt x="1" y="5997"/>
                    <a:pt x="125" y="6617"/>
                    <a:pt x="422" y="7137"/>
                  </a:cubicBezTo>
                  <a:lnTo>
                    <a:pt x="1983" y="7658"/>
                  </a:lnTo>
                  <a:cubicBezTo>
                    <a:pt x="2082" y="7435"/>
                    <a:pt x="1983" y="7137"/>
                    <a:pt x="1760" y="6939"/>
                  </a:cubicBezTo>
                  <a:cubicBezTo>
                    <a:pt x="1661" y="6939"/>
                    <a:pt x="942" y="6419"/>
                    <a:pt x="1364" y="5799"/>
                  </a:cubicBezTo>
                  <a:cubicBezTo>
                    <a:pt x="1562" y="5576"/>
                    <a:pt x="1661" y="5477"/>
                    <a:pt x="1983" y="5477"/>
                  </a:cubicBezTo>
                  <a:cubicBezTo>
                    <a:pt x="2380" y="5477"/>
                    <a:pt x="2900" y="5477"/>
                    <a:pt x="3321" y="5081"/>
                  </a:cubicBezTo>
                  <a:cubicBezTo>
                    <a:pt x="4561" y="4040"/>
                    <a:pt x="3718" y="2801"/>
                    <a:pt x="3421" y="2280"/>
                  </a:cubicBezTo>
                  <a:cubicBezTo>
                    <a:pt x="3222" y="1983"/>
                    <a:pt x="3222" y="1661"/>
                    <a:pt x="3321" y="1363"/>
                  </a:cubicBezTo>
                  <a:cubicBezTo>
                    <a:pt x="3520" y="1041"/>
                    <a:pt x="3718" y="942"/>
                    <a:pt x="4139" y="942"/>
                  </a:cubicBezTo>
                  <a:cubicBezTo>
                    <a:pt x="4337" y="843"/>
                    <a:pt x="4561" y="744"/>
                    <a:pt x="4561" y="521"/>
                  </a:cubicBezTo>
                  <a:lnTo>
                    <a:pt x="3321" y="0"/>
                  </a:lnTo>
                  <a:close/>
                </a:path>
              </a:pathLst>
            </a:custGeom>
            <a:solidFill>
              <a:srgbClr val="9F6E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17"/>
            <p:cNvSpPr/>
            <p:nvPr/>
          </p:nvSpPr>
          <p:spPr>
            <a:xfrm rot="1165956" flipH="1">
              <a:off x="6231445" y="2825467"/>
              <a:ext cx="190638" cy="311308"/>
            </a:xfrm>
            <a:custGeom>
              <a:avLst/>
              <a:gdLst/>
              <a:ahLst/>
              <a:cxnLst/>
              <a:rect l="l" t="t" r="r" b="b"/>
              <a:pathLst>
                <a:path w="4957" h="8094" extrusionOk="0">
                  <a:moveTo>
                    <a:pt x="4337" y="1"/>
                  </a:moveTo>
                  <a:cubicBezTo>
                    <a:pt x="3618" y="100"/>
                    <a:pt x="2999" y="397"/>
                    <a:pt x="2701" y="1017"/>
                  </a:cubicBezTo>
                  <a:cubicBezTo>
                    <a:pt x="2379" y="1636"/>
                    <a:pt x="2478" y="2380"/>
                    <a:pt x="2800" y="2876"/>
                  </a:cubicBezTo>
                  <a:cubicBezTo>
                    <a:pt x="3420" y="3916"/>
                    <a:pt x="3321" y="4115"/>
                    <a:pt x="2999" y="4437"/>
                  </a:cubicBezTo>
                  <a:cubicBezTo>
                    <a:pt x="2800" y="4536"/>
                    <a:pt x="2577" y="4635"/>
                    <a:pt x="2280" y="4635"/>
                  </a:cubicBezTo>
                  <a:cubicBezTo>
                    <a:pt x="1859" y="4635"/>
                    <a:pt x="1239" y="4635"/>
                    <a:pt x="719" y="5478"/>
                  </a:cubicBezTo>
                  <a:cubicBezTo>
                    <a:pt x="0" y="6593"/>
                    <a:pt x="942" y="7634"/>
                    <a:pt x="1462" y="7956"/>
                  </a:cubicBezTo>
                  <a:cubicBezTo>
                    <a:pt x="1561" y="8055"/>
                    <a:pt x="1561" y="8055"/>
                    <a:pt x="1660" y="8055"/>
                  </a:cubicBezTo>
                  <a:cubicBezTo>
                    <a:pt x="1713" y="8081"/>
                    <a:pt x="1766" y="8093"/>
                    <a:pt x="1819" y="8093"/>
                  </a:cubicBezTo>
                  <a:cubicBezTo>
                    <a:pt x="1967" y="8093"/>
                    <a:pt x="2108" y="7996"/>
                    <a:pt x="2181" y="7832"/>
                  </a:cubicBezTo>
                  <a:cubicBezTo>
                    <a:pt x="2379" y="7634"/>
                    <a:pt x="2280" y="7212"/>
                    <a:pt x="2082" y="7113"/>
                  </a:cubicBezTo>
                  <a:cubicBezTo>
                    <a:pt x="1958" y="7014"/>
                    <a:pt x="1239" y="6593"/>
                    <a:pt x="1660" y="5973"/>
                  </a:cubicBezTo>
                  <a:cubicBezTo>
                    <a:pt x="1859" y="5676"/>
                    <a:pt x="1958" y="5676"/>
                    <a:pt x="2280" y="5676"/>
                  </a:cubicBezTo>
                  <a:cubicBezTo>
                    <a:pt x="2701" y="5676"/>
                    <a:pt x="3197" y="5577"/>
                    <a:pt x="3618" y="5255"/>
                  </a:cubicBezTo>
                  <a:cubicBezTo>
                    <a:pt x="4857" y="4238"/>
                    <a:pt x="4039" y="2876"/>
                    <a:pt x="3717" y="2380"/>
                  </a:cubicBezTo>
                  <a:cubicBezTo>
                    <a:pt x="3519" y="2058"/>
                    <a:pt x="3519" y="1760"/>
                    <a:pt x="3618" y="1537"/>
                  </a:cubicBezTo>
                  <a:cubicBezTo>
                    <a:pt x="3816" y="1240"/>
                    <a:pt x="4039" y="1017"/>
                    <a:pt x="4436" y="1017"/>
                  </a:cubicBezTo>
                  <a:cubicBezTo>
                    <a:pt x="4758" y="1017"/>
                    <a:pt x="4956" y="720"/>
                    <a:pt x="4956" y="521"/>
                  </a:cubicBezTo>
                  <a:cubicBezTo>
                    <a:pt x="4857" y="199"/>
                    <a:pt x="4659" y="1"/>
                    <a:pt x="433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17"/>
            <p:cNvSpPr/>
            <p:nvPr/>
          </p:nvSpPr>
          <p:spPr>
            <a:xfrm rot="1165956" flipH="1">
              <a:off x="5095513" y="2677911"/>
              <a:ext cx="150641" cy="329846"/>
            </a:xfrm>
            <a:custGeom>
              <a:avLst/>
              <a:gdLst/>
              <a:ahLst/>
              <a:cxnLst/>
              <a:rect l="l" t="t" r="r" b="b"/>
              <a:pathLst>
                <a:path w="3917" h="8576" extrusionOk="0">
                  <a:moveTo>
                    <a:pt x="2043" y="1"/>
                  </a:moveTo>
                  <a:cubicBezTo>
                    <a:pt x="1852" y="1"/>
                    <a:pt x="1619" y="182"/>
                    <a:pt x="1537" y="448"/>
                  </a:cubicBezTo>
                  <a:cubicBezTo>
                    <a:pt x="1438" y="646"/>
                    <a:pt x="1636" y="968"/>
                    <a:pt x="1859" y="1067"/>
                  </a:cubicBezTo>
                  <a:cubicBezTo>
                    <a:pt x="2058" y="1067"/>
                    <a:pt x="2776" y="1365"/>
                    <a:pt x="2578" y="1984"/>
                  </a:cubicBezTo>
                  <a:cubicBezTo>
                    <a:pt x="2479" y="2405"/>
                    <a:pt x="2380" y="2405"/>
                    <a:pt x="2058" y="2505"/>
                  </a:cubicBezTo>
                  <a:cubicBezTo>
                    <a:pt x="1760" y="2604"/>
                    <a:pt x="1240" y="2827"/>
                    <a:pt x="918" y="3322"/>
                  </a:cubicBezTo>
                  <a:cubicBezTo>
                    <a:pt x="1" y="4685"/>
                    <a:pt x="1141" y="5602"/>
                    <a:pt x="1636" y="6024"/>
                  </a:cubicBezTo>
                  <a:cubicBezTo>
                    <a:pt x="1859" y="6321"/>
                    <a:pt x="1958" y="6643"/>
                    <a:pt x="1958" y="6841"/>
                  </a:cubicBezTo>
                  <a:cubicBezTo>
                    <a:pt x="1859" y="7163"/>
                    <a:pt x="1636" y="7362"/>
                    <a:pt x="1339" y="7560"/>
                  </a:cubicBezTo>
                  <a:cubicBezTo>
                    <a:pt x="1017" y="7659"/>
                    <a:pt x="918" y="7981"/>
                    <a:pt x="1017" y="8179"/>
                  </a:cubicBezTo>
                  <a:cubicBezTo>
                    <a:pt x="1141" y="8403"/>
                    <a:pt x="1240" y="8502"/>
                    <a:pt x="1339" y="8502"/>
                  </a:cubicBezTo>
                  <a:cubicBezTo>
                    <a:pt x="1388" y="8551"/>
                    <a:pt x="1438" y="8576"/>
                    <a:pt x="1488" y="8576"/>
                  </a:cubicBezTo>
                  <a:cubicBezTo>
                    <a:pt x="1537" y="8576"/>
                    <a:pt x="1587" y="8551"/>
                    <a:pt x="1636" y="8502"/>
                  </a:cubicBezTo>
                  <a:cubicBezTo>
                    <a:pt x="2380" y="8279"/>
                    <a:pt x="2875" y="7659"/>
                    <a:pt x="2999" y="7040"/>
                  </a:cubicBezTo>
                  <a:cubicBezTo>
                    <a:pt x="3098" y="6420"/>
                    <a:pt x="2875" y="5701"/>
                    <a:pt x="2256" y="5305"/>
                  </a:cubicBezTo>
                  <a:cubicBezTo>
                    <a:pt x="1438" y="4462"/>
                    <a:pt x="1537" y="4264"/>
                    <a:pt x="1760" y="3843"/>
                  </a:cubicBezTo>
                  <a:cubicBezTo>
                    <a:pt x="1958" y="3645"/>
                    <a:pt x="2058" y="3645"/>
                    <a:pt x="2380" y="3545"/>
                  </a:cubicBezTo>
                  <a:cubicBezTo>
                    <a:pt x="2776" y="3322"/>
                    <a:pt x="3396" y="3124"/>
                    <a:pt x="3619" y="2306"/>
                  </a:cubicBezTo>
                  <a:cubicBezTo>
                    <a:pt x="3916" y="968"/>
                    <a:pt x="2875" y="225"/>
                    <a:pt x="2157" y="26"/>
                  </a:cubicBezTo>
                  <a:cubicBezTo>
                    <a:pt x="2122" y="9"/>
                    <a:pt x="2083" y="1"/>
                    <a:pt x="204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17"/>
            <p:cNvSpPr/>
            <p:nvPr/>
          </p:nvSpPr>
          <p:spPr>
            <a:xfrm rot="1165956" flipH="1">
              <a:off x="5723262" y="2186628"/>
              <a:ext cx="142988" cy="164615"/>
            </a:xfrm>
            <a:custGeom>
              <a:avLst/>
              <a:gdLst/>
              <a:ahLst/>
              <a:cxnLst/>
              <a:rect l="l" t="t" r="r" b="b"/>
              <a:pathLst>
                <a:path w="3718" h="4280" extrusionOk="0">
                  <a:moveTo>
                    <a:pt x="1760" y="1"/>
                  </a:moveTo>
                  <a:cubicBezTo>
                    <a:pt x="719" y="199"/>
                    <a:pt x="0" y="1041"/>
                    <a:pt x="0" y="2057"/>
                  </a:cubicBezTo>
                  <a:lnTo>
                    <a:pt x="0" y="2380"/>
                  </a:lnTo>
                  <a:cubicBezTo>
                    <a:pt x="223" y="3296"/>
                    <a:pt x="719" y="3916"/>
                    <a:pt x="1462" y="4238"/>
                  </a:cubicBezTo>
                  <a:cubicBezTo>
                    <a:pt x="1520" y="4267"/>
                    <a:pt x="1570" y="4279"/>
                    <a:pt x="1613" y="4279"/>
                  </a:cubicBezTo>
                  <a:cubicBezTo>
                    <a:pt x="1718" y="4279"/>
                    <a:pt x="1789" y="4209"/>
                    <a:pt x="1859" y="4139"/>
                  </a:cubicBezTo>
                  <a:cubicBezTo>
                    <a:pt x="1958" y="4040"/>
                    <a:pt x="1859" y="3817"/>
                    <a:pt x="1760" y="3718"/>
                  </a:cubicBezTo>
                  <a:cubicBezTo>
                    <a:pt x="1140" y="3520"/>
                    <a:pt x="719" y="2999"/>
                    <a:pt x="620" y="2280"/>
                  </a:cubicBezTo>
                  <a:lnTo>
                    <a:pt x="620" y="2057"/>
                  </a:lnTo>
                  <a:cubicBezTo>
                    <a:pt x="620" y="1339"/>
                    <a:pt x="1140" y="719"/>
                    <a:pt x="1859" y="620"/>
                  </a:cubicBezTo>
                  <a:lnTo>
                    <a:pt x="1958" y="620"/>
                  </a:lnTo>
                  <a:cubicBezTo>
                    <a:pt x="2577" y="620"/>
                    <a:pt x="2999" y="1041"/>
                    <a:pt x="3098" y="1562"/>
                  </a:cubicBezTo>
                  <a:lnTo>
                    <a:pt x="3098" y="1661"/>
                  </a:lnTo>
                  <a:cubicBezTo>
                    <a:pt x="3098" y="2057"/>
                    <a:pt x="2800" y="2479"/>
                    <a:pt x="2379" y="2479"/>
                  </a:cubicBezTo>
                  <a:lnTo>
                    <a:pt x="2280" y="2479"/>
                  </a:lnTo>
                  <a:cubicBezTo>
                    <a:pt x="2082" y="2479"/>
                    <a:pt x="1760" y="2280"/>
                    <a:pt x="1760" y="1958"/>
                  </a:cubicBezTo>
                  <a:cubicBezTo>
                    <a:pt x="1760" y="1760"/>
                    <a:pt x="1859" y="1562"/>
                    <a:pt x="2082" y="1562"/>
                  </a:cubicBezTo>
                  <a:lnTo>
                    <a:pt x="2181" y="1562"/>
                  </a:lnTo>
                  <a:cubicBezTo>
                    <a:pt x="2181" y="1562"/>
                    <a:pt x="2280" y="1562"/>
                    <a:pt x="2379" y="1661"/>
                  </a:cubicBezTo>
                  <a:cubicBezTo>
                    <a:pt x="2449" y="1731"/>
                    <a:pt x="2519" y="1801"/>
                    <a:pt x="2633" y="1801"/>
                  </a:cubicBezTo>
                  <a:cubicBezTo>
                    <a:pt x="2680" y="1801"/>
                    <a:pt x="2735" y="1789"/>
                    <a:pt x="2800" y="1760"/>
                  </a:cubicBezTo>
                  <a:cubicBezTo>
                    <a:pt x="2899" y="1661"/>
                    <a:pt x="2899" y="1438"/>
                    <a:pt x="2800" y="1339"/>
                  </a:cubicBezTo>
                  <a:cubicBezTo>
                    <a:pt x="2701" y="1041"/>
                    <a:pt x="2379" y="942"/>
                    <a:pt x="2181" y="942"/>
                  </a:cubicBezTo>
                  <a:lnTo>
                    <a:pt x="1958" y="942"/>
                  </a:lnTo>
                  <a:cubicBezTo>
                    <a:pt x="1462" y="1041"/>
                    <a:pt x="1140" y="1438"/>
                    <a:pt x="1140" y="1958"/>
                  </a:cubicBezTo>
                  <a:lnTo>
                    <a:pt x="1140" y="2057"/>
                  </a:lnTo>
                  <a:cubicBezTo>
                    <a:pt x="1239" y="2677"/>
                    <a:pt x="1760" y="3098"/>
                    <a:pt x="2280" y="3098"/>
                  </a:cubicBezTo>
                  <a:lnTo>
                    <a:pt x="2478" y="3098"/>
                  </a:lnTo>
                  <a:cubicBezTo>
                    <a:pt x="3197" y="2999"/>
                    <a:pt x="3717" y="2380"/>
                    <a:pt x="3717" y="1661"/>
                  </a:cubicBezTo>
                  <a:lnTo>
                    <a:pt x="3717" y="1438"/>
                  </a:lnTo>
                  <a:cubicBezTo>
                    <a:pt x="3519" y="620"/>
                    <a:pt x="2800" y="1"/>
                    <a:pt x="195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5" name="Google Shape;225;p17"/>
          <p:cNvGrpSpPr/>
          <p:nvPr/>
        </p:nvGrpSpPr>
        <p:grpSpPr>
          <a:xfrm>
            <a:off x="2440506" y="1867626"/>
            <a:ext cx="2115385" cy="2241431"/>
            <a:chOff x="2440506" y="1867626"/>
            <a:chExt cx="2115385" cy="2241431"/>
          </a:xfrm>
        </p:grpSpPr>
        <p:sp>
          <p:nvSpPr>
            <p:cNvPr id="226" name="Google Shape;226;p17"/>
            <p:cNvSpPr/>
            <p:nvPr/>
          </p:nvSpPr>
          <p:spPr>
            <a:xfrm rot="-1494453">
              <a:off x="2784424" y="2093369"/>
              <a:ext cx="1464930" cy="1779327"/>
            </a:xfrm>
            <a:custGeom>
              <a:avLst/>
              <a:gdLst/>
              <a:ahLst/>
              <a:cxnLst/>
              <a:rect l="l" t="t" r="r" b="b"/>
              <a:pathLst>
                <a:path w="38090" h="46262" extrusionOk="0">
                  <a:moveTo>
                    <a:pt x="21700" y="0"/>
                  </a:moveTo>
                  <a:cubicBezTo>
                    <a:pt x="16709" y="0"/>
                    <a:pt x="12200" y="3448"/>
                    <a:pt x="11028" y="8435"/>
                  </a:cubicBezTo>
                  <a:cubicBezTo>
                    <a:pt x="10409" y="11012"/>
                    <a:pt x="10830" y="13590"/>
                    <a:pt x="11970" y="15770"/>
                  </a:cubicBezTo>
                  <a:lnTo>
                    <a:pt x="5576" y="13491"/>
                  </a:lnTo>
                  <a:cubicBezTo>
                    <a:pt x="5107" y="13297"/>
                    <a:pt x="4629" y="13206"/>
                    <a:pt x="4161" y="13206"/>
                  </a:cubicBezTo>
                  <a:cubicBezTo>
                    <a:pt x="2654" y="13206"/>
                    <a:pt x="1268" y="14152"/>
                    <a:pt x="719" y="15647"/>
                  </a:cubicBezTo>
                  <a:cubicBezTo>
                    <a:pt x="1" y="17629"/>
                    <a:pt x="918" y="19884"/>
                    <a:pt x="2875" y="20603"/>
                  </a:cubicBezTo>
                  <a:lnTo>
                    <a:pt x="8451" y="22585"/>
                  </a:lnTo>
                  <a:lnTo>
                    <a:pt x="8154" y="23502"/>
                  </a:lnTo>
                  <a:lnTo>
                    <a:pt x="3495" y="37553"/>
                  </a:lnTo>
                  <a:cubicBezTo>
                    <a:pt x="2776" y="39932"/>
                    <a:pt x="4015" y="42410"/>
                    <a:pt x="6295" y="43129"/>
                  </a:cubicBezTo>
                  <a:lnTo>
                    <a:pt x="6493" y="43129"/>
                  </a:lnTo>
                  <a:cubicBezTo>
                    <a:pt x="6888" y="43236"/>
                    <a:pt x="7286" y="43288"/>
                    <a:pt x="7678" y="43288"/>
                  </a:cubicBezTo>
                  <a:cubicBezTo>
                    <a:pt x="9548" y="43288"/>
                    <a:pt x="11277" y="42114"/>
                    <a:pt x="11871" y="40229"/>
                  </a:cubicBezTo>
                  <a:lnTo>
                    <a:pt x="13308" y="35893"/>
                  </a:lnTo>
                  <a:lnTo>
                    <a:pt x="16827" y="36711"/>
                  </a:lnTo>
                  <a:lnTo>
                    <a:pt x="16208" y="41171"/>
                  </a:lnTo>
                  <a:cubicBezTo>
                    <a:pt x="15885" y="43525"/>
                    <a:pt x="17447" y="45805"/>
                    <a:pt x="19826" y="46227"/>
                  </a:cubicBezTo>
                  <a:lnTo>
                    <a:pt x="19925" y="46227"/>
                  </a:lnTo>
                  <a:cubicBezTo>
                    <a:pt x="20112" y="46250"/>
                    <a:pt x="20299" y="46261"/>
                    <a:pt x="20484" y="46261"/>
                  </a:cubicBezTo>
                  <a:cubicBezTo>
                    <a:pt x="22647" y="46261"/>
                    <a:pt x="24584" y="44701"/>
                    <a:pt x="24881" y="42509"/>
                  </a:cubicBezTo>
                  <a:lnTo>
                    <a:pt x="26938" y="27021"/>
                  </a:lnTo>
                  <a:lnTo>
                    <a:pt x="33753" y="27641"/>
                  </a:lnTo>
                  <a:cubicBezTo>
                    <a:pt x="33879" y="27653"/>
                    <a:pt x="34005" y="27659"/>
                    <a:pt x="34130" y="27659"/>
                  </a:cubicBezTo>
                  <a:cubicBezTo>
                    <a:pt x="36032" y="27659"/>
                    <a:pt x="37682" y="26267"/>
                    <a:pt x="37891" y="24221"/>
                  </a:cubicBezTo>
                  <a:cubicBezTo>
                    <a:pt x="38089" y="22164"/>
                    <a:pt x="36553" y="20305"/>
                    <a:pt x="34471" y="20107"/>
                  </a:cubicBezTo>
                  <a:lnTo>
                    <a:pt x="28375" y="19488"/>
                  </a:lnTo>
                  <a:cubicBezTo>
                    <a:pt x="30358" y="18026"/>
                    <a:pt x="31696" y="15870"/>
                    <a:pt x="32315" y="13391"/>
                  </a:cubicBezTo>
                  <a:cubicBezTo>
                    <a:pt x="33653" y="7493"/>
                    <a:pt x="30035" y="1620"/>
                    <a:pt x="24162" y="282"/>
                  </a:cubicBezTo>
                  <a:cubicBezTo>
                    <a:pt x="23337" y="91"/>
                    <a:pt x="22512" y="0"/>
                    <a:pt x="21700" y="0"/>
                  </a:cubicBezTo>
                  <a:close/>
                </a:path>
              </a:pathLst>
            </a:custGeom>
            <a:solidFill>
              <a:srgbClr val="DD9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7"/>
            <p:cNvSpPr/>
            <p:nvPr/>
          </p:nvSpPr>
          <p:spPr>
            <a:xfrm rot="-1494453">
              <a:off x="2747016" y="2103720"/>
              <a:ext cx="1465853" cy="1779404"/>
            </a:xfrm>
            <a:custGeom>
              <a:avLst/>
              <a:gdLst/>
              <a:ahLst/>
              <a:cxnLst/>
              <a:rect l="l" t="t" r="r" b="b"/>
              <a:pathLst>
                <a:path w="38114" h="46264" extrusionOk="0">
                  <a:moveTo>
                    <a:pt x="21705" y="1"/>
                  </a:moveTo>
                  <a:cubicBezTo>
                    <a:pt x="16749" y="1"/>
                    <a:pt x="12302" y="3383"/>
                    <a:pt x="11152" y="8432"/>
                  </a:cubicBezTo>
                  <a:cubicBezTo>
                    <a:pt x="10533" y="11009"/>
                    <a:pt x="10855" y="13611"/>
                    <a:pt x="11995" y="15767"/>
                  </a:cubicBezTo>
                  <a:lnTo>
                    <a:pt x="5576" y="13388"/>
                  </a:lnTo>
                  <a:cubicBezTo>
                    <a:pt x="5155" y="13234"/>
                    <a:pt x="4724" y="13160"/>
                    <a:pt x="4300" y="13160"/>
                  </a:cubicBezTo>
                  <a:cubicBezTo>
                    <a:pt x="2756" y="13160"/>
                    <a:pt x="1303" y="14132"/>
                    <a:pt x="719" y="15668"/>
                  </a:cubicBezTo>
                  <a:cubicBezTo>
                    <a:pt x="1" y="17626"/>
                    <a:pt x="1041" y="19807"/>
                    <a:pt x="2999" y="20525"/>
                  </a:cubicBezTo>
                  <a:lnTo>
                    <a:pt x="8476" y="22582"/>
                  </a:lnTo>
                  <a:lnTo>
                    <a:pt x="8277" y="23524"/>
                  </a:lnTo>
                  <a:lnTo>
                    <a:pt x="3519" y="37550"/>
                  </a:lnTo>
                  <a:cubicBezTo>
                    <a:pt x="2801" y="39830"/>
                    <a:pt x="4040" y="42308"/>
                    <a:pt x="6419" y="43027"/>
                  </a:cubicBezTo>
                  <a:cubicBezTo>
                    <a:pt x="6419" y="43126"/>
                    <a:pt x="6518" y="43126"/>
                    <a:pt x="6518" y="43126"/>
                  </a:cubicBezTo>
                  <a:cubicBezTo>
                    <a:pt x="6909" y="43233"/>
                    <a:pt x="7304" y="43285"/>
                    <a:pt x="7694" y="43285"/>
                  </a:cubicBezTo>
                  <a:cubicBezTo>
                    <a:pt x="9549" y="43285"/>
                    <a:pt x="11277" y="42115"/>
                    <a:pt x="11871" y="40251"/>
                  </a:cubicBezTo>
                  <a:lnTo>
                    <a:pt x="13333" y="35914"/>
                  </a:lnTo>
                  <a:lnTo>
                    <a:pt x="16827" y="36633"/>
                  </a:lnTo>
                  <a:lnTo>
                    <a:pt x="16331" y="41168"/>
                  </a:lnTo>
                  <a:cubicBezTo>
                    <a:pt x="15910" y="43547"/>
                    <a:pt x="17570" y="45703"/>
                    <a:pt x="19825" y="46124"/>
                  </a:cubicBezTo>
                  <a:cubicBezTo>
                    <a:pt x="19825" y="46223"/>
                    <a:pt x="19925" y="46223"/>
                    <a:pt x="19925" y="46223"/>
                  </a:cubicBezTo>
                  <a:cubicBezTo>
                    <a:pt x="20131" y="46250"/>
                    <a:pt x="20336" y="46263"/>
                    <a:pt x="20538" y="46263"/>
                  </a:cubicBezTo>
                  <a:cubicBezTo>
                    <a:pt x="22755" y="46263"/>
                    <a:pt x="24619" y="44687"/>
                    <a:pt x="25005" y="42506"/>
                  </a:cubicBezTo>
                  <a:lnTo>
                    <a:pt x="26962" y="27018"/>
                  </a:lnTo>
                  <a:lnTo>
                    <a:pt x="33777" y="27637"/>
                  </a:lnTo>
                  <a:cubicBezTo>
                    <a:pt x="33909" y="27652"/>
                    <a:pt x="34040" y="27659"/>
                    <a:pt x="34169" y="27659"/>
                  </a:cubicBezTo>
                  <a:cubicBezTo>
                    <a:pt x="36065" y="27659"/>
                    <a:pt x="37705" y="26168"/>
                    <a:pt x="37891" y="24242"/>
                  </a:cubicBezTo>
                  <a:cubicBezTo>
                    <a:pt x="38114" y="22161"/>
                    <a:pt x="36553" y="20302"/>
                    <a:pt x="34496" y="20104"/>
                  </a:cubicBezTo>
                  <a:lnTo>
                    <a:pt x="28499" y="19484"/>
                  </a:lnTo>
                  <a:cubicBezTo>
                    <a:pt x="30357" y="18047"/>
                    <a:pt x="31820" y="15866"/>
                    <a:pt x="32315" y="13388"/>
                  </a:cubicBezTo>
                  <a:cubicBezTo>
                    <a:pt x="33777" y="7515"/>
                    <a:pt x="30060" y="1617"/>
                    <a:pt x="24162" y="279"/>
                  </a:cubicBezTo>
                  <a:cubicBezTo>
                    <a:pt x="23338" y="91"/>
                    <a:pt x="22515" y="1"/>
                    <a:pt x="2170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8" name="Google Shape;228;p17"/>
          <p:cNvSpPr/>
          <p:nvPr/>
        </p:nvSpPr>
        <p:spPr>
          <a:xfrm flipH="1">
            <a:off x="487093" y="2121262"/>
            <a:ext cx="1464941" cy="1779352"/>
          </a:xfrm>
          <a:custGeom>
            <a:avLst/>
            <a:gdLst/>
            <a:ahLst/>
            <a:cxnLst/>
            <a:rect l="l" t="t" r="r" b="b"/>
            <a:pathLst>
              <a:path w="38090" h="46262" extrusionOk="0">
                <a:moveTo>
                  <a:pt x="21700" y="0"/>
                </a:moveTo>
                <a:cubicBezTo>
                  <a:pt x="16709" y="0"/>
                  <a:pt x="12200" y="3448"/>
                  <a:pt x="11028" y="8435"/>
                </a:cubicBezTo>
                <a:cubicBezTo>
                  <a:pt x="10409" y="11012"/>
                  <a:pt x="10830" y="13590"/>
                  <a:pt x="11970" y="15770"/>
                </a:cubicBezTo>
                <a:lnTo>
                  <a:pt x="5576" y="13491"/>
                </a:lnTo>
                <a:cubicBezTo>
                  <a:pt x="5107" y="13297"/>
                  <a:pt x="4629" y="13206"/>
                  <a:pt x="4161" y="13206"/>
                </a:cubicBezTo>
                <a:cubicBezTo>
                  <a:pt x="2654" y="13206"/>
                  <a:pt x="1268" y="14152"/>
                  <a:pt x="719" y="15647"/>
                </a:cubicBezTo>
                <a:cubicBezTo>
                  <a:pt x="1" y="17629"/>
                  <a:pt x="918" y="19884"/>
                  <a:pt x="2875" y="20603"/>
                </a:cubicBezTo>
                <a:lnTo>
                  <a:pt x="8451" y="22585"/>
                </a:lnTo>
                <a:lnTo>
                  <a:pt x="8154" y="23502"/>
                </a:lnTo>
                <a:lnTo>
                  <a:pt x="3495" y="37553"/>
                </a:lnTo>
                <a:cubicBezTo>
                  <a:pt x="2776" y="39932"/>
                  <a:pt x="4015" y="42410"/>
                  <a:pt x="6295" y="43129"/>
                </a:cubicBezTo>
                <a:lnTo>
                  <a:pt x="6493" y="43129"/>
                </a:lnTo>
                <a:cubicBezTo>
                  <a:pt x="6888" y="43236"/>
                  <a:pt x="7286" y="43288"/>
                  <a:pt x="7678" y="43288"/>
                </a:cubicBezTo>
                <a:cubicBezTo>
                  <a:pt x="9548" y="43288"/>
                  <a:pt x="11277" y="42114"/>
                  <a:pt x="11871" y="40229"/>
                </a:cubicBezTo>
                <a:lnTo>
                  <a:pt x="13308" y="35893"/>
                </a:lnTo>
                <a:lnTo>
                  <a:pt x="16827" y="36711"/>
                </a:lnTo>
                <a:lnTo>
                  <a:pt x="16208" y="41171"/>
                </a:lnTo>
                <a:cubicBezTo>
                  <a:pt x="15885" y="43525"/>
                  <a:pt x="17447" y="45805"/>
                  <a:pt x="19826" y="46227"/>
                </a:cubicBezTo>
                <a:lnTo>
                  <a:pt x="19925" y="46227"/>
                </a:lnTo>
                <a:cubicBezTo>
                  <a:pt x="20112" y="46250"/>
                  <a:pt x="20299" y="46261"/>
                  <a:pt x="20484" y="46261"/>
                </a:cubicBezTo>
                <a:cubicBezTo>
                  <a:pt x="22647" y="46261"/>
                  <a:pt x="24584" y="44701"/>
                  <a:pt x="24881" y="42509"/>
                </a:cubicBezTo>
                <a:lnTo>
                  <a:pt x="26938" y="27021"/>
                </a:lnTo>
                <a:lnTo>
                  <a:pt x="33753" y="27641"/>
                </a:lnTo>
                <a:cubicBezTo>
                  <a:pt x="33879" y="27653"/>
                  <a:pt x="34005" y="27659"/>
                  <a:pt x="34130" y="27659"/>
                </a:cubicBezTo>
                <a:cubicBezTo>
                  <a:pt x="36032" y="27659"/>
                  <a:pt x="37682" y="26267"/>
                  <a:pt x="37891" y="24221"/>
                </a:cubicBezTo>
                <a:cubicBezTo>
                  <a:pt x="38089" y="22164"/>
                  <a:pt x="36553" y="20305"/>
                  <a:pt x="34471" y="20107"/>
                </a:cubicBezTo>
                <a:lnTo>
                  <a:pt x="28375" y="19488"/>
                </a:lnTo>
                <a:cubicBezTo>
                  <a:pt x="30358" y="18026"/>
                  <a:pt x="31696" y="15870"/>
                  <a:pt x="32315" y="13391"/>
                </a:cubicBezTo>
                <a:cubicBezTo>
                  <a:pt x="33653" y="7493"/>
                  <a:pt x="30035" y="1620"/>
                  <a:pt x="24162" y="282"/>
                </a:cubicBezTo>
                <a:cubicBezTo>
                  <a:pt x="23337" y="91"/>
                  <a:pt x="22512" y="0"/>
                  <a:pt x="217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17"/>
          <p:cNvSpPr txBox="1"/>
          <p:nvPr/>
        </p:nvSpPr>
        <p:spPr>
          <a:xfrm>
            <a:off x="465525" y="1137425"/>
            <a:ext cx="1508100" cy="3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 b="1">
                <a:solidFill>
                  <a:srgbClr val="04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Mars</a:t>
            </a:r>
            <a:endParaRPr sz="1800" b="1">
              <a:solidFill>
                <a:srgbClr val="040000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230" name="Google Shape;230;p17"/>
          <p:cNvSpPr txBox="1"/>
          <p:nvPr/>
        </p:nvSpPr>
        <p:spPr>
          <a:xfrm>
            <a:off x="2697742" y="1137425"/>
            <a:ext cx="1508100" cy="3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 b="1">
                <a:solidFill>
                  <a:srgbClr val="04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Mercury </a:t>
            </a:r>
            <a:endParaRPr sz="1800" b="1">
              <a:solidFill>
                <a:srgbClr val="040000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231" name="Google Shape;231;p17"/>
          <p:cNvSpPr txBox="1"/>
          <p:nvPr/>
        </p:nvSpPr>
        <p:spPr>
          <a:xfrm>
            <a:off x="4938272" y="1137425"/>
            <a:ext cx="1508100" cy="3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 b="1">
                <a:solidFill>
                  <a:srgbClr val="04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Jupiter </a:t>
            </a:r>
            <a:endParaRPr sz="1800" b="1">
              <a:solidFill>
                <a:srgbClr val="040000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232" name="Google Shape;232;p17"/>
          <p:cNvSpPr txBox="1"/>
          <p:nvPr/>
        </p:nvSpPr>
        <p:spPr>
          <a:xfrm>
            <a:off x="7178803" y="1137425"/>
            <a:ext cx="1508100" cy="3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 b="1">
                <a:solidFill>
                  <a:srgbClr val="04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Venus</a:t>
            </a:r>
            <a:endParaRPr sz="1800" b="1">
              <a:solidFill>
                <a:srgbClr val="040000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233" name="Google Shape;233;p17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Christmas Infographics</a:t>
            </a:r>
            <a:endParaRPr sz="2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" name="Google Shape;2017;p44"/>
          <p:cNvSpPr/>
          <p:nvPr/>
        </p:nvSpPr>
        <p:spPr>
          <a:xfrm>
            <a:off x="3457650" y="2409825"/>
            <a:ext cx="2228700" cy="23067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8" name="Google Shape;2018;p44"/>
          <p:cNvSpPr/>
          <p:nvPr/>
        </p:nvSpPr>
        <p:spPr>
          <a:xfrm>
            <a:off x="6467625" y="2409825"/>
            <a:ext cx="2228700" cy="23067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9" name="Google Shape;2019;p44"/>
          <p:cNvSpPr/>
          <p:nvPr/>
        </p:nvSpPr>
        <p:spPr>
          <a:xfrm>
            <a:off x="447675" y="2409825"/>
            <a:ext cx="2228700" cy="23067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0" name="Google Shape;2020;p44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Christmas Infographics</a:t>
            </a:r>
            <a:endParaRPr sz="2400"/>
          </a:p>
        </p:txBody>
      </p:sp>
      <p:grpSp>
        <p:nvGrpSpPr>
          <p:cNvPr id="2021" name="Google Shape;2021;p44"/>
          <p:cNvGrpSpPr/>
          <p:nvPr/>
        </p:nvGrpSpPr>
        <p:grpSpPr>
          <a:xfrm>
            <a:off x="3849379" y="1005574"/>
            <a:ext cx="1320813" cy="2019029"/>
            <a:chOff x="3849379" y="1005574"/>
            <a:chExt cx="1320813" cy="2019029"/>
          </a:xfrm>
        </p:grpSpPr>
        <p:sp>
          <p:nvSpPr>
            <p:cNvPr id="2022" name="Google Shape;2022;p44"/>
            <p:cNvSpPr/>
            <p:nvPr/>
          </p:nvSpPr>
          <p:spPr>
            <a:xfrm rot="-127110">
              <a:off x="4624479" y="2453184"/>
              <a:ext cx="397477" cy="564265"/>
            </a:xfrm>
            <a:custGeom>
              <a:avLst/>
              <a:gdLst/>
              <a:ahLst/>
              <a:cxnLst/>
              <a:rect l="l" t="t" r="r" b="b"/>
              <a:pathLst>
                <a:path w="16191" h="22985" extrusionOk="0">
                  <a:moveTo>
                    <a:pt x="4510" y="1"/>
                  </a:moveTo>
                  <a:cubicBezTo>
                    <a:pt x="4274" y="1"/>
                    <a:pt x="4042" y="94"/>
                    <a:pt x="3860" y="311"/>
                  </a:cubicBezTo>
                  <a:cubicBezTo>
                    <a:pt x="2306" y="2191"/>
                    <a:pt x="2105" y="5324"/>
                    <a:pt x="1479" y="7604"/>
                  </a:cubicBezTo>
                  <a:cubicBezTo>
                    <a:pt x="952" y="10010"/>
                    <a:pt x="426" y="12416"/>
                    <a:pt x="226" y="14822"/>
                  </a:cubicBezTo>
                  <a:cubicBezTo>
                    <a:pt x="100" y="16176"/>
                    <a:pt x="100" y="17629"/>
                    <a:pt x="226" y="18983"/>
                  </a:cubicBezTo>
                  <a:cubicBezTo>
                    <a:pt x="226" y="19735"/>
                    <a:pt x="0" y="20863"/>
                    <a:pt x="526" y="21489"/>
                  </a:cubicBezTo>
                  <a:cubicBezTo>
                    <a:pt x="1353" y="22341"/>
                    <a:pt x="3459" y="22442"/>
                    <a:pt x="4486" y="22642"/>
                  </a:cubicBezTo>
                  <a:cubicBezTo>
                    <a:pt x="5797" y="22836"/>
                    <a:pt x="7142" y="22985"/>
                    <a:pt x="8476" y="22985"/>
                  </a:cubicBezTo>
                  <a:cubicBezTo>
                    <a:pt x="9387" y="22985"/>
                    <a:pt x="10293" y="22915"/>
                    <a:pt x="11178" y="22742"/>
                  </a:cubicBezTo>
                  <a:cubicBezTo>
                    <a:pt x="13158" y="22542"/>
                    <a:pt x="13885" y="22241"/>
                    <a:pt x="14311" y="20236"/>
                  </a:cubicBezTo>
                  <a:cubicBezTo>
                    <a:pt x="15564" y="13770"/>
                    <a:pt x="16090" y="7203"/>
                    <a:pt x="16191" y="612"/>
                  </a:cubicBezTo>
                  <a:cubicBezTo>
                    <a:pt x="16191" y="399"/>
                    <a:pt x="16034" y="292"/>
                    <a:pt x="15877" y="292"/>
                  </a:cubicBezTo>
                  <a:cubicBezTo>
                    <a:pt x="15721" y="292"/>
                    <a:pt x="15564" y="399"/>
                    <a:pt x="15564" y="612"/>
                  </a:cubicBezTo>
                  <a:lnTo>
                    <a:pt x="5639" y="1038"/>
                  </a:lnTo>
                  <a:cubicBezTo>
                    <a:pt x="5639" y="938"/>
                    <a:pt x="5539" y="812"/>
                    <a:pt x="5539" y="812"/>
                  </a:cubicBezTo>
                  <a:cubicBezTo>
                    <a:pt x="5408" y="337"/>
                    <a:pt x="4955" y="1"/>
                    <a:pt x="4510" y="1"/>
                  </a:cubicBezTo>
                  <a:close/>
                </a:path>
              </a:pathLst>
            </a:custGeom>
            <a:solidFill>
              <a:srgbClr val="C628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3" name="Google Shape;2023;p44"/>
            <p:cNvSpPr/>
            <p:nvPr/>
          </p:nvSpPr>
          <p:spPr>
            <a:xfrm rot="-127216">
              <a:off x="4645588" y="2711710"/>
              <a:ext cx="362017" cy="44921"/>
            </a:xfrm>
            <a:custGeom>
              <a:avLst/>
              <a:gdLst/>
              <a:ahLst/>
              <a:cxnLst/>
              <a:rect l="l" t="t" r="r" b="b"/>
              <a:pathLst>
                <a:path w="18998" h="1830" extrusionOk="0">
                  <a:moveTo>
                    <a:pt x="301" y="1"/>
                  </a:moveTo>
                  <a:cubicBezTo>
                    <a:pt x="100" y="1"/>
                    <a:pt x="0" y="301"/>
                    <a:pt x="201" y="301"/>
                  </a:cubicBezTo>
                  <a:cubicBezTo>
                    <a:pt x="4272" y="1344"/>
                    <a:pt x="8344" y="1829"/>
                    <a:pt x="12445" y="1829"/>
                  </a:cubicBezTo>
                  <a:cubicBezTo>
                    <a:pt x="14553" y="1829"/>
                    <a:pt x="16670" y="1701"/>
                    <a:pt x="18797" y="1454"/>
                  </a:cubicBezTo>
                  <a:cubicBezTo>
                    <a:pt x="18998" y="1454"/>
                    <a:pt x="18998" y="1154"/>
                    <a:pt x="18797" y="1154"/>
                  </a:cubicBezTo>
                  <a:cubicBezTo>
                    <a:pt x="16727" y="1398"/>
                    <a:pt x="14645" y="1523"/>
                    <a:pt x="12563" y="1523"/>
                  </a:cubicBezTo>
                  <a:cubicBezTo>
                    <a:pt x="8446" y="1523"/>
                    <a:pt x="4329" y="1033"/>
                    <a:pt x="30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44"/>
            <p:cNvSpPr/>
            <p:nvPr/>
          </p:nvSpPr>
          <p:spPr>
            <a:xfrm rot="-127343">
              <a:off x="4669087" y="2616439"/>
              <a:ext cx="339164" cy="53095"/>
            </a:xfrm>
            <a:custGeom>
              <a:avLst/>
              <a:gdLst/>
              <a:ahLst/>
              <a:cxnLst/>
              <a:rect l="l" t="t" r="r" b="b"/>
              <a:pathLst>
                <a:path w="20676" h="2163" extrusionOk="0">
                  <a:moveTo>
                    <a:pt x="201" y="0"/>
                  </a:moveTo>
                  <a:cubicBezTo>
                    <a:pt x="1" y="0"/>
                    <a:pt x="1" y="301"/>
                    <a:pt x="101" y="301"/>
                  </a:cubicBezTo>
                  <a:cubicBezTo>
                    <a:pt x="5234" y="1512"/>
                    <a:pt x="10484" y="2163"/>
                    <a:pt x="15717" y="2163"/>
                  </a:cubicBezTo>
                  <a:cubicBezTo>
                    <a:pt x="17307" y="2163"/>
                    <a:pt x="18895" y="2103"/>
                    <a:pt x="20477" y="1980"/>
                  </a:cubicBezTo>
                  <a:cubicBezTo>
                    <a:pt x="20656" y="1980"/>
                    <a:pt x="20675" y="1639"/>
                    <a:pt x="20534" y="1639"/>
                  </a:cubicBezTo>
                  <a:cubicBezTo>
                    <a:pt x="20517" y="1639"/>
                    <a:pt x="20498" y="1644"/>
                    <a:pt x="20477" y="1654"/>
                  </a:cubicBezTo>
                  <a:cubicBezTo>
                    <a:pt x="18971" y="1749"/>
                    <a:pt x="17465" y="1796"/>
                    <a:pt x="15960" y="1796"/>
                  </a:cubicBezTo>
                  <a:cubicBezTo>
                    <a:pt x="10678" y="1796"/>
                    <a:pt x="5409" y="1209"/>
                    <a:pt x="2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44"/>
            <p:cNvSpPr/>
            <p:nvPr/>
          </p:nvSpPr>
          <p:spPr>
            <a:xfrm rot="-127575">
              <a:off x="4572032" y="2548572"/>
              <a:ext cx="439888" cy="33268"/>
            </a:xfrm>
            <a:custGeom>
              <a:avLst/>
              <a:gdLst/>
              <a:ahLst/>
              <a:cxnLst/>
              <a:rect l="l" t="t" r="r" b="b"/>
              <a:pathLst>
                <a:path w="21404" h="1355" extrusionOk="0">
                  <a:moveTo>
                    <a:pt x="226" y="1"/>
                  </a:moveTo>
                  <a:cubicBezTo>
                    <a:pt x="0" y="1"/>
                    <a:pt x="0" y="327"/>
                    <a:pt x="226" y="327"/>
                  </a:cubicBezTo>
                  <a:cubicBezTo>
                    <a:pt x="7218" y="853"/>
                    <a:pt x="14211" y="1154"/>
                    <a:pt x="21203" y="1354"/>
                  </a:cubicBezTo>
                  <a:cubicBezTo>
                    <a:pt x="21404" y="1354"/>
                    <a:pt x="21404" y="1054"/>
                    <a:pt x="21203" y="1054"/>
                  </a:cubicBezTo>
                  <a:cubicBezTo>
                    <a:pt x="14211" y="853"/>
                    <a:pt x="7218" y="527"/>
                    <a:pt x="2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6" name="Google Shape;2026;p44"/>
            <p:cNvSpPr/>
            <p:nvPr/>
          </p:nvSpPr>
          <p:spPr>
            <a:xfrm rot="-127110">
              <a:off x="4025067" y="2083295"/>
              <a:ext cx="1084759" cy="509569"/>
            </a:xfrm>
            <a:custGeom>
              <a:avLst/>
              <a:gdLst/>
              <a:ahLst/>
              <a:cxnLst/>
              <a:rect l="l" t="t" r="r" b="b"/>
              <a:pathLst>
                <a:path w="44187" h="20757" extrusionOk="0">
                  <a:moveTo>
                    <a:pt x="24497" y="0"/>
                  </a:moveTo>
                  <a:cubicBezTo>
                    <a:pt x="21819" y="0"/>
                    <a:pt x="19154" y="268"/>
                    <a:pt x="16517" y="716"/>
                  </a:cubicBezTo>
                  <a:cubicBezTo>
                    <a:pt x="13584" y="1117"/>
                    <a:pt x="10878" y="1970"/>
                    <a:pt x="8046" y="2696"/>
                  </a:cubicBezTo>
                  <a:cubicBezTo>
                    <a:pt x="7790" y="2762"/>
                    <a:pt x="7527" y="2787"/>
                    <a:pt x="7262" y="2787"/>
                  </a:cubicBezTo>
                  <a:cubicBezTo>
                    <a:pt x="6492" y="2787"/>
                    <a:pt x="5694" y="2580"/>
                    <a:pt x="4941" y="2580"/>
                  </a:cubicBezTo>
                  <a:cubicBezTo>
                    <a:pt x="4379" y="2580"/>
                    <a:pt x="3842" y="2695"/>
                    <a:pt x="3359" y="3097"/>
                  </a:cubicBezTo>
                  <a:cubicBezTo>
                    <a:pt x="2106" y="4050"/>
                    <a:pt x="1153" y="5503"/>
                    <a:pt x="953" y="6982"/>
                  </a:cubicBezTo>
                  <a:cubicBezTo>
                    <a:pt x="326" y="10115"/>
                    <a:pt x="0" y="14501"/>
                    <a:pt x="2306" y="17107"/>
                  </a:cubicBezTo>
                  <a:cubicBezTo>
                    <a:pt x="3559" y="18661"/>
                    <a:pt x="5740" y="18762"/>
                    <a:pt x="7619" y="19288"/>
                  </a:cubicBezTo>
                  <a:cubicBezTo>
                    <a:pt x="9624" y="20015"/>
                    <a:pt x="11604" y="20240"/>
                    <a:pt x="13685" y="20441"/>
                  </a:cubicBezTo>
                  <a:cubicBezTo>
                    <a:pt x="15768" y="20664"/>
                    <a:pt x="17851" y="20756"/>
                    <a:pt x="19934" y="20756"/>
                  </a:cubicBezTo>
                  <a:cubicBezTo>
                    <a:pt x="22763" y="20756"/>
                    <a:pt x="25592" y="20586"/>
                    <a:pt x="28422" y="20341"/>
                  </a:cubicBezTo>
                  <a:cubicBezTo>
                    <a:pt x="32381" y="19914"/>
                    <a:pt x="36667" y="19614"/>
                    <a:pt x="40527" y="18561"/>
                  </a:cubicBezTo>
                  <a:cubicBezTo>
                    <a:pt x="44186" y="17508"/>
                    <a:pt x="43860" y="14376"/>
                    <a:pt x="43960" y="11243"/>
                  </a:cubicBezTo>
                  <a:cubicBezTo>
                    <a:pt x="44086" y="7809"/>
                    <a:pt x="44086" y="4050"/>
                    <a:pt x="41981" y="1218"/>
                  </a:cubicBezTo>
                  <a:cubicBezTo>
                    <a:pt x="41768" y="925"/>
                    <a:pt x="41475" y="787"/>
                    <a:pt x="41200" y="787"/>
                  </a:cubicBezTo>
                  <a:cubicBezTo>
                    <a:pt x="40793" y="787"/>
                    <a:pt x="40427" y="1090"/>
                    <a:pt x="40427" y="1644"/>
                  </a:cubicBezTo>
                  <a:cubicBezTo>
                    <a:pt x="40326" y="2596"/>
                    <a:pt x="40326" y="3624"/>
                    <a:pt x="40201" y="4576"/>
                  </a:cubicBezTo>
                  <a:cubicBezTo>
                    <a:pt x="37920" y="2471"/>
                    <a:pt x="34562" y="1343"/>
                    <a:pt x="31755" y="716"/>
                  </a:cubicBezTo>
                  <a:cubicBezTo>
                    <a:pt x="29332" y="218"/>
                    <a:pt x="26909" y="0"/>
                    <a:pt x="24497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44"/>
            <p:cNvSpPr/>
            <p:nvPr/>
          </p:nvSpPr>
          <p:spPr>
            <a:xfrm rot="-127110">
              <a:off x="4960905" y="2529381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44"/>
            <p:cNvSpPr/>
            <p:nvPr/>
          </p:nvSpPr>
          <p:spPr>
            <a:xfrm rot="-127447">
              <a:off x="5042792" y="2168392"/>
              <a:ext cx="18488" cy="324635"/>
            </a:xfrm>
            <a:custGeom>
              <a:avLst/>
              <a:gdLst/>
              <a:ahLst/>
              <a:cxnLst/>
              <a:rect l="l" t="t" r="r" b="b"/>
              <a:pathLst>
                <a:path w="753" h="15565" extrusionOk="0">
                  <a:moveTo>
                    <a:pt x="163" y="0"/>
                  </a:moveTo>
                  <a:cubicBezTo>
                    <a:pt x="82" y="0"/>
                    <a:pt x="0" y="50"/>
                    <a:pt x="0" y="150"/>
                  </a:cubicBezTo>
                  <a:cubicBezTo>
                    <a:pt x="426" y="5288"/>
                    <a:pt x="426" y="10301"/>
                    <a:pt x="126" y="15414"/>
                  </a:cubicBezTo>
                  <a:cubicBezTo>
                    <a:pt x="63" y="15514"/>
                    <a:pt x="138" y="15564"/>
                    <a:pt x="229" y="15564"/>
                  </a:cubicBezTo>
                  <a:cubicBezTo>
                    <a:pt x="320" y="15564"/>
                    <a:pt x="426" y="15514"/>
                    <a:pt x="426" y="15414"/>
                  </a:cubicBezTo>
                  <a:cubicBezTo>
                    <a:pt x="752" y="10301"/>
                    <a:pt x="752" y="5288"/>
                    <a:pt x="326" y="150"/>
                  </a:cubicBezTo>
                  <a:cubicBezTo>
                    <a:pt x="326" y="50"/>
                    <a:pt x="245" y="0"/>
                    <a:pt x="16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44"/>
            <p:cNvSpPr/>
            <p:nvPr/>
          </p:nvSpPr>
          <p:spPr>
            <a:xfrm rot="-127097">
              <a:off x="4991578" y="2224347"/>
              <a:ext cx="24945" cy="288230"/>
            </a:xfrm>
            <a:custGeom>
              <a:avLst/>
              <a:gdLst/>
              <a:ahLst/>
              <a:cxnLst/>
              <a:rect l="l" t="t" r="r" b="b"/>
              <a:pathLst>
                <a:path w="1016" h="13217" extrusionOk="0">
                  <a:moveTo>
                    <a:pt x="289" y="1"/>
                  </a:moveTo>
                  <a:cubicBezTo>
                    <a:pt x="195" y="1"/>
                    <a:pt x="113" y="51"/>
                    <a:pt x="163" y="151"/>
                  </a:cubicBezTo>
                  <a:cubicBezTo>
                    <a:pt x="690" y="4437"/>
                    <a:pt x="589" y="8722"/>
                    <a:pt x="63" y="12983"/>
                  </a:cubicBezTo>
                  <a:cubicBezTo>
                    <a:pt x="0" y="13124"/>
                    <a:pt x="95" y="13216"/>
                    <a:pt x="205" y="13216"/>
                  </a:cubicBezTo>
                  <a:cubicBezTo>
                    <a:pt x="270" y="13216"/>
                    <a:pt x="342" y="13183"/>
                    <a:pt x="389" y="13108"/>
                  </a:cubicBezTo>
                  <a:cubicBezTo>
                    <a:pt x="890" y="8823"/>
                    <a:pt x="1015" y="4437"/>
                    <a:pt x="489" y="151"/>
                  </a:cubicBezTo>
                  <a:cubicBezTo>
                    <a:pt x="489" y="51"/>
                    <a:pt x="383" y="1"/>
                    <a:pt x="2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44"/>
            <p:cNvSpPr/>
            <p:nvPr/>
          </p:nvSpPr>
          <p:spPr>
            <a:xfrm rot="-127473">
              <a:off x="4921807" y="2239169"/>
              <a:ext cx="37753" cy="297500"/>
            </a:xfrm>
            <a:custGeom>
              <a:avLst/>
              <a:gdLst/>
              <a:ahLst/>
              <a:cxnLst/>
              <a:rect l="l" t="t" r="r" b="b"/>
              <a:pathLst>
                <a:path w="1538" h="16899" extrusionOk="0">
                  <a:moveTo>
                    <a:pt x="176" y="0"/>
                  </a:moveTo>
                  <a:cubicBezTo>
                    <a:pt x="82" y="0"/>
                    <a:pt x="1" y="57"/>
                    <a:pt x="1" y="169"/>
                  </a:cubicBezTo>
                  <a:cubicBezTo>
                    <a:pt x="226" y="3603"/>
                    <a:pt x="326" y="7162"/>
                    <a:pt x="527" y="10595"/>
                  </a:cubicBezTo>
                  <a:cubicBezTo>
                    <a:pt x="627" y="12174"/>
                    <a:pt x="226" y="14681"/>
                    <a:pt x="753" y="16134"/>
                  </a:cubicBezTo>
                  <a:cubicBezTo>
                    <a:pt x="1053" y="16761"/>
                    <a:pt x="753" y="16560"/>
                    <a:pt x="1254" y="16861"/>
                  </a:cubicBezTo>
                  <a:cubicBezTo>
                    <a:pt x="1301" y="16887"/>
                    <a:pt x="1342" y="16898"/>
                    <a:pt x="1377" y="16898"/>
                  </a:cubicBezTo>
                  <a:cubicBezTo>
                    <a:pt x="1508" y="16898"/>
                    <a:pt x="1538" y="16740"/>
                    <a:pt x="1379" y="16661"/>
                  </a:cubicBezTo>
                  <a:cubicBezTo>
                    <a:pt x="627" y="16134"/>
                    <a:pt x="953" y="12801"/>
                    <a:pt x="953" y="11849"/>
                  </a:cubicBezTo>
                  <a:cubicBezTo>
                    <a:pt x="853" y="10595"/>
                    <a:pt x="853" y="9342"/>
                    <a:pt x="753" y="8089"/>
                  </a:cubicBezTo>
                  <a:cubicBezTo>
                    <a:pt x="627" y="5483"/>
                    <a:pt x="527" y="2776"/>
                    <a:pt x="427" y="169"/>
                  </a:cubicBezTo>
                  <a:cubicBezTo>
                    <a:pt x="377" y="57"/>
                    <a:pt x="270" y="0"/>
                    <a:pt x="1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44"/>
            <p:cNvSpPr/>
            <p:nvPr/>
          </p:nvSpPr>
          <p:spPr>
            <a:xfrm rot="-78691">
              <a:off x="4868539" y="2270590"/>
              <a:ext cx="16834" cy="278175"/>
            </a:xfrm>
            <a:custGeom>
              <a:avLst/>
              <a:gdLst/>
              <a:ahLst/>
              <a:cxnLst/>
              <a:rect l="l" t="t" r="r" b="b"/>
              <a:pathLst>
                <a:path w="727" h="12325" extrusionOk="0">
                  <a:moveTo>
                    <a:pt x="213" y="0"/>
                  </a:moveTo>
                  <a:cubicBezTo>
                    <a:pt x="107" y="0"/>
                    <a:pt x="0" y="57"/>
                    <a:pt x="0" y="169"/>
                  </a:cubicBezTo>
                  <a:cubicBezTo>
                    <a:pt x="100" y="4129"/>
                    <a:pt x="201" y="8215"/>
                    <a:pt x="426" y="12175"/>
                  </a:cubicBezTo>
                  <a:cubicBezTo>
                    <a:pt x="426" y="12275"/>
                    <a:pt x="501" y="12325"/>
                    <a:pt x="577" y="12325"/>
                  </a:cubicBezTo>
                  <a:cubicBezTo>
                    <a:pt x="652" y="12325"/>
                    <a:pt x="727" y="12275"/>
                    <a:pt x="727" y="12175"/>
                  </a:cubicBezTo>
                  <a:cubicBezTo>
                    <a:pt x="527" y="8215"/>
                    <a:pt x="426" y="4129"/>
                    <a:pt x="426" y="169"/>
                  </a:cubicBezTo>
                  <a:cubicBezTo>
                    <a:pt x="426" y="57"/>
                    <a:pt x="320" y="0"/>
                    <a:pt x="2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44"/>
            <p:cNvSpPr/>
            <p:nvPr/>
          </p:nvSpPr>
          <p:spPr>
            <a:xfrm rot="-78691">
              <a:off x="4796749" y="2295897"/>
              <a:ext cx="12203" cy="259532"/>
            </a:xfrm>
            <a:custGeom>
              <a:avLst/>
              <a:gdLst/>
              <a:ahLst/>
              <a:cxnLst/>
              <a:rect l="l" t="t" r="r" b="b"/>
              <a:pathLst>
                <a:path w="527" h="11499" extrusionOk="0">
                  <a:moveTo>
                    <a:pt x="151" y="1"/>
                  </a:moveTo>
                  <a:cubicBezTo>
                    <a:pt x="76" y="1"/>
                    <a:pt x="0" y="51"/>
                    <a:pt x="0" y="151"/>
                  </a:cubicBezTo>
                  <a:cubicBezTo>
                    <a:pt x="0" y="3910"/>
                    <a:pt x="101" y="7670"/>
                    <a:pt x="201" y="11329"/>
                  </a:cubicBezTo>
                  <a:cubicBezTo>
                    <a:pt x="201" y="11442"/>
                    <a:pt x="282" y="11498"/>
                    <a:pt x="364" y="11498"/>
                  </a:cubicBezTo>
                  <a:cubicBezTo>
                    <a:pt x="445" y="11498"/>
                    <a:pt x="527" y="11442"/>
                    <a:pt x="527" y="11329"/>
                  </a:cubicBezTo>
                  <a:cubicBezTo>
                    <a:pt x="426" y="7670"/>
                    <a:pt x="301" y="3910"/>
                    <a:pt x="301" y="151"/>
                  </a:cubicBezTo>
                  <a:cubicBezTo>
                    <a:pt x="301" y="51"/>
                    <a:pt x="226" y="1"/>
                    <a:pt x="1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44"/>
            <p:cNvSpPr/>
            <p:nvPr/>
          </p:nvSpPr>
          <p:spPr>
            <a:xfrm rot="-127110">
              <a:off x="4703870" y="2329665"/>
              <a:ext cx="33240" cy="251041"/>
            </a:xfrm>
            <a:custGeom>
              <a:avLst/>
              <a:gdLst/>
              <a:ahLst/>
              <a:cxnLst/>
              <a:rect l="l" t="t" r="r" b="b"/>
              <a:pathLst>
                <a:path w="1354" h="10226" extrusionOk="0">
                  <a:moveTo>
                    <a:pt x="163" y="0"/>
                  </a:moveTo>
                  <a:cubicBezTo>
                    <a:pt x="82" y="0"/>
                    <a:pt x="0" y="50"/>
                    <a:pt x="0" y="151"/>
                  </a:cubicBezTo>
                  <a:cubicBezTo>
                    <a:pt x="326" y="3384"/>
                    <a:pt x="727" y="6742"/>
                    <a:pt x="1053" y="10076"/>
                  </a:cubicBezTo>
                  <a:cubicBezTo>
                    <a:pt x="1053" y="10176"/>
                    <a:pt x="1128" y="10226"/>
                    <a:pt x="1203" y="10226"/>
                  </a:cubicBezTo>
                  <a:cubicBezTo>
                    <a:pt x="1278" y="10226"/>
                    <a:pt x="1354" y="10176"/>
                    <a:pt x="1354" y="10076"/>
                  </a:cubicBezTo>
                  <a:cubicBezTo>
                    <a:pt x="1053" y="6742"/>
                    <a:pt x="627" y="3384"/>
                    <a:pt x="326" y="151"/>
                  </a:cubicBezTo>
                  <a:cubicBezTo>
                    <a:pt x="326" y="50"/>
                    <a:pt x="245" y="0"/>
                    <a:pt x="16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44"/>
            <p:cNvSpPr/>
            <p:nvPr/>
          </p:nvSpPr>
          <p:spPr>
            <a:xfrm rot="-127473">
              <a:off x="4622377" y="2345933"/>
              <a:ext cx="15415" cy="239282"/>
            </a:xfrm>
            <a:custGeom>
              <a:avLst/>
              <a:gdLst/>
              <a:ahLst/>
              <a:cxnLst/>
              <a:rect l="l" t="t" r="r" b="b"/>
              <a:pathLst>
                <a:path w="628" h="10427" extrusionOk="0">
                  <a:moveTo>
                    <a:pt x="251" y="1"/>
                  </a:moveTo>
                  <a:cubicBezTo>
                    <a:pt x="176" y="1"/>
                    <a:pt x="101" y="51"/>
                    <a:pt x="101" y="151"/>
                  </a:cubicBezTo>
                  <a:cubicBezTo>
                    <a:pt x="1" y="3484"/>
                    <a:pt x="101" y="6943"/>
                    <a:pt x="302" y="10276"/>
                  </a:cubicBezTo>
                  <a:cubicBezTo>
                    <a:pt x="302" y="10377"/>
                    <a:pt x="383" y="10427"/>
                    <a:pt x="464" y="10427"/>
                  </a:cubicBezTo>
                  <a:cubicBezTo>
                    <a:pt x="546" y="10427"/>
                    <a:pt x="627" y="10377"/>
                    <a:pt x="627" y="10276"/>
                  </a:cubicBezTo>
                  <a:cubicBezTo>
                    <a:pt x="402" y="6943"/>
                    <a:pt x="302" y="3484"/>
                    <a:pt x="402" y="151"/>
                  </a:cubicBezTo>
                  <a:cubicBezTo>
                    <a:pt x="402" y="51"/>
                    <a:pt x="327" y="1"/>
                    <a:pt x="2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5" name="Google Shape;2035;p44"/>
            <p:cNvSpPr/>
            <p:nvPr/>
          </p:nvSpPr>
          <p:spPr>
            <a:xfrm rot="-127564">
              <a:off x="4522101" y="2357047"/>
              <a:ext cx="15404" cy="221269"/>
            </a:xfrm>
            <a:custGeom>
              <a:avLst/>
              <a:gdLst/>
              <a:ahLst/>
              <a:cxnLst/>
              <a:rect l="l" t="t" r="r" b="b"/>
              <a:pathLst>
                <a:path w="628" h="10552" extrusionOk="0">
                  <a:moveTo>
                    <a:pt x="477" y="0"/>
                  </a:moveTo>
                  <a:cubicBezTo>
                    <a:pt x="402" y="0"/>
                    <a:pt x="326" y="51"/>
                    <a:pt x="326" y="151"/>
                  </a:cubicBezTo>
                  <a:cubicBezTo>
                    <a:pt x="1" y="3609"/>
                    <a:pt x="1" y="6943"/>
                    <a:pt x="326" y="10401"/>
                  </a:cubicBezTo>
                  <a:cubicBezTo>
                    <a:pt x="326" y="10502"/>
                    <a:pt x="402" y="10552"/>
                    <a:pt x="477" y="10552"/>
                  </a:cubicBezTo>
                  <a:cubicBezTo>
                    <a:pt x="552" y="10552"/>
                    <a:pt x="627" y="10502"/>
                    <a:pt x="627" y="10401"/>
                  </a:cubicBezTo>
                  <a:cubicBezTo>
                    <a:pt x="326" y="6943"/>
                    <a:pt x="326" y="3609"/>
                    <a:pt x="627" y="151"/>
                  </a:cubicBezTo>
                  <a:cubicBezTo>
                    <a:pt x="627" y="51"/>
                    <a:pt x="552" y="0"/>
                    <a:pt x="47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6" name="Google Shape;2036;p44"/>
            <p:cNvSpPr/>
            <p:nvPr/>
          </p:nvSpPr>
          <p:spPr>
            <a:xfrm rot="-127380">
              <a:off x="4443063" y="2298461"/>
              <a:ext cx="14149" cy="291788"/>
            </a:xfrm>
            <a:custGeom>
              <a:avLst/>
              <a:gdLst/>
              <a:ahLst/>
              <a:cxnLst/>
              <a:rect l="l" t="t" r="r" b="b"/>
              <a:pathLst>
                <a:path w="728" h="13785" extrusionOk="0">
                  <a:moveTo>
                    <a:pt x="514" y="0"/>
                  </a:moveTo>
                  <a:cubicBezTo>
                    <a:pt x="408" y="0"/>
                    <a:pt x="301" y="50"/>
                    <a:pt x="301" y="150"/>
                  </a:cubicBezTo>
                  <a:cubicBezTo>
                    <a:pt x="0" y="4662"/>
                    <a:pt x="0" y="9148"/>
                    <a:pt x="100" y="13634"/>
                  </a:cubicBezTo>
                  <a:cubicBezTo>
                    <a:pt x="151" y="13735"/>
                    <a:pt x="257" y="13785"/>
                    <a:pt x="351" y="13785"/>
                  </a:cubicBezTo>
                  <a:cubicBezTo>
                    <a:pt x="445" y="13785"/>
                    <a:pt x="527" y="13735"/>
                    <a:pt x="527" y="13634"/>
                  </a:cubicBezTo>
                  <a:cubicBezTo>
                    <a:pt x="301" y="9148"/>
                    <a:pt x="426" y="4662"/>
                    <a:pt x="727" y="150"/>
                  </a:cubicBezTo>
                  <a:cubicBezTo>
                    <a:pt x="727" y="50"/>
                    <a:pt x="621" y="0"/>
                    <a:pt x="5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44"/>
            <p:cNvSpPr/>
            <p:nvPr/>
          </p:nvSpPr>
          <p:spPr>
            <a:xfrm rot="-127110">
              <a:off x="4336805" y="2303068"/>
              <a:ext cx="33264" cy="297212"/>
            </a:xfrm>
            <a:custGeom>
              <a:avLst/>
              <a:gdLst/>
              <a:ahLst/>
              <a:cxnLst/>
              <a:rect l="l" t="t" r="r" b="b"/>
              <a:pathLst>
                <a:path w="1355" h="15447" extrusionOk="0">
                  <a:moveTo>
                    <a:pt x="1148" y="1"/>
                  </a:moveTo>
                  <a:cubicBezTo>
                    <a:pt x="1095" y="1"/>
                    <a:pt x="1053" y="33"/>
                    <a:pt x="1053" y="108"/>
                  </a:cubicBezTo>
                  <a:cubicBezTo>
                    <a:pt x="728" y="2615"/>
                    <a:pt x="427" y="5021"/>
                    <a:pt x="327" y="7527"/>
                  </a:cubicBezTo>
                  <a:cubicBezTo>
                    <a:pt x="226" y="8880"/>
                    <a:pt x="226" y="10259"/>
                    <a:pt x="226" y="11612"/>
                  </a:cubicBezTo>
                  <a:cubicBezTo>
                    <a:pt x="226" y="12111"/>
                    <a:pt x="587" y="14571"/>
                    <a:pt x="453" y="15081"/>
                  </a:cubicBezTo>
                  <a:lnTo>
                    <a:pt x="453" y="15081"/>
                  </a:lnTo>
                  <a:cubicBezTo>
                    <a:pt x="451" y="15004"/>
                    <a:pt x="353" y="14918"/>
                    <a:pt x="226" y="14918"/>
                  </a:cubicBezTo>
                  <a:cubicBezTo>
                    <a:pt x="186" y="14918"/>
                    <a:pt x="144" y="14926"/>
                    <a:pt x="101" y="14946"/>
                  </a:cubicBezTo>
                  <a:lnTo>
                    <a:pt x="101" y="15046"/>
                  </a:lnTo>
                  <a:cubicBezTo>
                    <a:pt x="1" y="15146"/>
                    <a:pt x="1" y="15271"/>
                    <a:pt x="101" y="15271"/>
                  </a:cubicBezTo>
                  <a:cubicBezTo>
                    <a:pt x="101" y="15372"/>
                    <a:pt x="226" y="15372"/>
                    <a:pt x="226" y="15372"/>
                  </a:cubicBezTo>
                  <a:cubicBezTo>
                    <a:pt x="276" y="15422"/>
                    <a:pt x="327" y="15447"/>
                    <a:pt x="364" y="15447"/>
                  </a:cubicBezTo>
                  <a:cubicBezTo>
                    <a:pt x="402" y="15447"/>
                    <a:pt x="427" y="15422"/>
                    <a:pt x="427" y="15372"/>
                  </a:cubicBezTo>
                  <a:cubicBezTo>
                    <a:pt x="728" y="15046"/>
                    <a:pt x="627" y="14645"/>
                    <a:pt x="627" y="14119"/>
                  </a:cubicBezTo>
                  <a:cubicBezTo>
                    <a:pt x="527" y="12765"/>
                    <a:pt x="527" y="11387"/>
                    <a:pt x="527" y="10033"/>
                  </a:cubicBezTo>
                  <a:cubicBezTo>
                    <a:pt x="627" y="6700"/>
                    <a:pt x="953" y="3467"/>
                    <a:pt x="1354" y="234"/>
                  </a:cubicBezTo>
                  <a:cubicBezTo>
                    <a:pt x="1354" y="93"/>
                    <a:pt x="1236" y="1"/>
                    <a:pt x="11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44"/>
            <p:cNvSpPr/>
            <p:nvPr/>
          </p:nvSpPr>
          <p:spPr>
            <a:xfrm rot="-127110">
              <a:off x="4249137" y="2277115"/>
              <a:ext cx="33264" cy="305071"/>
            </a:xfrm>
            <a:custGeom>
              <a:avLst/>
              <a:gdLst/>
              <a:ahLst/>
              <a:cxnLst/>
              <a:rect l="l" t="t" r="r" b="b"/>
              <a:pathLst>
                <a:path w="1355" h="14365" extrusionOk="0">
                  <a:moveTo>
                    <a:pt x="762" y="0"/>
                  </a:moveTo>
                  <a:cubicBezTo>
                    <a:pt x="671" y="0"/>
                    <a:pt x="565" y="57"/>
                    <a:pt x="502" y="170"/>
                  </a:cubicBezTo>
                  <a:cubicBezTo>
                    <a:pt x="1" y="4856"/>
                    <a:pt x="201" y="9568"/>
                    <a:pt x="1028" y="14255"/>
                  </a:cubicBezTo>
                  <a:cubicBezTo>
                    <a:pt x="1028" y="14332"/>
                    <a:pt x="1076" y="14364"/>
                    <a:pt x="1135" y="14364"/>
                  </a:cubicBezTo>
                  <a:cubicBezTo>
                    <a:pt x="1230" y="14364"/>
                    <a:pt x="1354" y="14279"/>
                    <a:pt x="1354" y="14155"/>
                  </a:cubicBezTo>
                  <a:cubicBezTo>
                    <a:pt x="502" y="9443"/>
                    <a:pt x="402" y="4856"/>
                    <a:pt x="928" y="170"/>
                  </a:cubicBezTo>
                  <a:cubicBezTo>
                    <a:pt x="928" y="57"/>
                    <a:pt x="853" y="0"/>
                    <a:pt x="7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44"/>
            <p:cNvSpPr/>
            <p:nvPr/>
          </p:nvSpPr>
          <p:spPr>
            <a:xfrm rot="-127110">
              <a:off x="4161043" y="2273650"/>
              <a:ext cx="42789" cy="275542"/>
            </a:xfrm>
            <a:custGeom>
              <a:avLst/>
              <a:gdLst/>
              <a:ahLst/>
              <a:cxnLst/>
              <a:rect l="l" t="t" r="r" b="b"/>
              <a:pathLst>
                <a:path w="1743" h="14045" extrusionOk="0">
                  <a:moveTo>
                    <a:pt x="1532" y="1"/>
                  </a:moveTo>
                  <a:cubicBezTo>
                    <a:pt x="1464" y="1"/>
                    <a:pt x="1393" y="33"/>
                    <a:pt x="1354" y="110"/>
                  </a:cubicBezTo>
                  <a:cubicBezTo>
                    <a:pt x="302" y="4596"/>
                    <a:pt x="1" y="9208"/>
                    <a:pt x="527" y="13894"/>
                  </a:cubicBezTo>
                  <a:cubicBezTo>
                    <a:pt x="527" y="13995"/>
                    <a:pt x="602" y="14045"/>
                    <a:pt x="678" y="14045"/>
                  </a:cubicBezTo>
                  <a:cubicBezTo>
                    <a:pt x="753" y="14045"/>
                    <a:pt x="828" y="13995"/>
                    <a:pt x="828" y="13894"/>
                  </a:cubicBezTo>
                  <a:cubicBezTo>
                    <a:pt x="427" y="9208"/>
                    <a:pt x="628" y="4696"/>
                    <a:pt x="1680" y="210"/>
                  </a:cubicBezTo>
                  <a:cubicBezTo>
                    <a:pt x="1742" y="86"/>
                    <a:pt x="1641" y="1"/>
                    <a:pt x="15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44"/>
            <p:cNvSpPr/>
            <p:nvPr/>
          </p:nvSpPr>
          <p:spPr>
            <a:xfrm rot="-127473">
              <a:off x="4075033" y="2230154"/>
              <a:ext cx="71063" cy="304955"/>
            </a:xfrm>
            <a:custGeom>
              <a:avLst/>
              <a:gdLst/>
              <a:ahLst/>
              <a:cxnLst/>
              <a:rect l="l" t="t" r="r" b="b"/>
              <a:pathLst>
                <a:path w="2895" h="15624" extrusionOk="0">
                  <a:moveTo>
                    <a:pt x="2640" y="1"/>
                  </a:moveTo>
                  <a:cubicBezTo>
                    <a:pt x="2569" y="1"/>
                    <a:pt x="2507" y="34"/>
                    <a:pt x="2507" y="110"/>
                  </a:cubicBezTo>
                  <a:cubicBezTo>
                    <a:pt x="627" y="5022"/>
                    <a:pt x="0" y="10235"/>
                    <a:pt x="752" y="15474"/>
                  </a:cubicBezTo>
                  <a:cubicBezTo>
                    <a:pt x="752" y="15574"/>
                    <a:pt x="827" y="15624"/>
                    <a:pt x="903" y="15624"/>
                  </a:cubicBezTo>
                  <a:cubicBezTo>
                    <a:pt x="978" y="15624"/>
                    <a:pt x="1053" y="15574"/>
                    <a:pt x="1053" y="15474"/>
                  </a:cubicBezTo>
                  <a:cubicBezTo>
                    <a:pt x="326" y="10235"/>
                    <a:pt x="953" y="5123"/>
                    <a:pt x="2832" y="210"/>
                  </a:cubicBezTo>
                  <a:cubicBezTo>
                    <a:pt x="2894" y="86"/>
                    <a:pt x="2755" y="1"/>
                    <a:pt x="264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1" name="Google Shape;2041;p44"/>
            <p:cNvSpPr/>
            <p:nvPr/>
          </p:nvSpPr>
          <p:spPr>
            <a:xfrm rot="-127110">
              <a:off x="5086808" y="2268587"/>
              <a:ext cx="25" cy="7414"/>
            </a:xfrm>
            <a:custGeom>
              <a:avLst/>
              <a:gdLst/>
              <a:ahLst/>
              <a:cxnLst/>
              <a:rect l="l" t="t" r="r" b="b"/>
              <a:pathLst>
                <a:path w="1" h="302" extrusionOk="0">
                  <a:moveTo>
                    <a:pt x="1" y="0"/>
                  </a:moveTo>
                  <a:lnTo>
                    <a:pt x="1" y="301"/>
                  </a:lnTo>
                  <a:lnTo>
                    <a:pt x="1" y="3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44"/>
            <p:cNvSpPr/>
            <p:nvPr/>
          </p:nvSpPr>
          <p:spPr>
            <a:xfrm rot="-127110">
              <a:off x="5084411" y="2266177"/>
              <a:ext cx="2479" cy="15392"/>
            </a:xfrm>
            <a:custGeom>
              <a:avLst/>
              <a:gdLst/>
              <a:ahLst/>
              <a:cxnLst/>
              <a:rect l="l" t="t" r="r" b="b"/>
              <a:pathLst>
                <a:path w="101" h="627" extrusionOk="0">
                  <a:moveTo>
                    <a:pt x="1" y="0"/>
                  </a:moveTo>
                  <a:cubicBezTo>
                    <a:pt x="1" y="201"/>
                    <a:pt x="1" y="401"/>
                    <a:pt x="101" y="627"/>
                  </a:cubicBezTo>
                  <a:lnTo>
                    <a:pt x="1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44"/>
            <p:cNvSpPr/>
            <p:nvPr/>
          </p:nvSpPr>
          <p:spPr>
            <a:xfrm rot="-127110">
              <a:off x="5080677" y="2301962"/>
              <a:ext cx="4934" cy="7414"/>
            </a:xfrm>
            <a:custGeom>
              <a:avLst/>
              <a:gdLst/>
              <a:ahLst/>
              <a:cxnLst/>
              <a:rect l="l" t="t" r="r" b="b"/>
              <a:pathLst>
                <a:path w="201" h="302" extrusionOk="0">
                  <a:moveTo>
                    <a:pt x="100" y="1"/>
                  </a:moveTo>
                  <a:cubicBezTo>
                    <a:pt x="0" y="101"/>
                    <a:pt x="100" y="201"/>
                    <a:pt x="201" y="302"/>
                  </a:cubicBezTo>
                  <a:cubicBezTo>
                    <a:pt x="100" y="201"/>
                    <a:pt x="100" y="101"/>
                    <a:pt x="10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44"/>
            <p:cNvSpPr/>
            <p:nvPr/>
          </p:nvSpPr>
          <p:spPr>
            <a:xfrm rot="-127110">
              <a:off x="4975414" y="2367453"/>
              <a:ext cx="4934" cy="10483"/>
            </a:xfrm>
            <a:custGeom>
              <a:avLst/>
              <a:gdLst/>
              <a:ahLst/>
              <a:cxnLst/>
              <a:rect l="l" t="t" r="r" b="b"/>
              <a:pathLst>
                <a:path w="201" h="427" extrusionOk="0">
                  <a:moveTo>
                    <a:pt x="0" y="0"/>
                  </a:moveTo>
                  <a:lnTo>
                    <a:pt x="0" y="0"/>
                  </a:lnTo>
                  <a:cubicBezTo>
                    <a:pt x="100" y="100"/>
                    <a:pt x="100" y="201"/>
                    <a:pt x="100" y="301"/>
                  </a:cubicBezTo>
                  <a:lnTo>
                    <a:pt x="100" y="426"/>
                  </a:lnTo>
                  <a:cubicBezTo>
                    <a:pt x="201" y="201"/>
                    <a:pt x="100" y="10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44"/>
            <p:cNvSpPr/>
            <p:nvPr/>
          </p:nvSpPr>
          <p:spPr>
            <a:xfrm rot="-127110">
              <a:off x="4965020" y="2366019"/>
              <a:ext cx="2479" cy="17258"/>
            </a:xfrm>
            <a:custGeom>
              <a:avLst/>
              <a:gdLst/>
              <a:ahLst/>
              <a:cxnLst/>
              <a:rect l="l" t="t" r="r" b="b"/>
              <a:pathLst>
                <a:path w="101" h="703" extrusionOk="0">
                  <a:moveTo>
                    <a:pt x="50" y="1"/>
                  </a:moveTo>
                  <a:cubicBezTo>
                    <a:pt x="25" y="1"/>
                    <a:pt x="0" y="26"/>
                    <a:pt x="0" y="76"/>
                  </a:cubicBezTo>
                  <a:lnTo>
                    <a:pt x="0" y="703"/>
                  </a:lnTo>
                  <a:lnTo>
                    <a:pt x="100" y="703"/>
                  </a:lnTo>
                  <a:lnTo>
                    <a:pt x="100" y="76"/>
                  </a:lnTo>
                  <a:cubicBezTo>
                    <a:pt x="100" y="26"/>
                    <a:pt x="75" y="1"/>
                    <a:pt x="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44"/>
            <p:cNvSpPr/>
            <p:nvPr/>
          </p:nvSpPr>
          <p:spPr>
            <a:xfrm rot="-127110">
              <a:off x="4133717" y="2365439"/>
              <a:ext cx="2479" cy="12962"/>
            </a:xfrm>
            <a:custGeom>
              <a:avLst/>
              <a:gdLst/>
              <a:ahLst/>
              <a:cxnLst/>
              <a:rect l="l" t="t" r="r" b="b"/>
              <a:pathLst>
                <a:path w="101" h="528" extrusionOk="0">
                  <a:moveTo>
                    <a:pt x="0" y="1"/>
                  </a:moveTo>
                  <a:cubicBezTo>
                    <a:pt x="101" y="201"/>
                    <a:pt x="101" y="302"/>
                    <a:pt x="0" y="402"/>
                  </a:cubicBezTo>
                  <a:lnTo>
                    <a:pt x="101" y="527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44"/>
            <p:cNvSpPr/>
            <p:nvPr/>
          </p:nvSpPr>
          <p:spPr>
            <a:xfrm rot="-127110">
              <a:off x="4129355" y="2378503"/>
              <a:ext cx="4959" cy="17847"/>
            </a:xfrm>
            <a:custGeom>
              <a:avLst/>
              <a:gdLst/>
              <a:ahLst/>
              <a:cxnLst/>
              <a:rect l="l" t="t" r="r" b="b"/>
              <a:pathLst>
                <a:path w="202" h="727" extrusionOk="0">
                  <a:moveTo>
                    <a:pt x="101" y="0"/>
                  </a:moveTo>
                  <a:cubicBezTo>
                    <a:pt x="101" y="301"/>
                    <a:pt x="1" y="501"/>
                    <a:pt x="101" y="727"/>
                  </a:cubicBezTo>
                  <a:cubicBezTo>
                    <a:pt x="201" y="501"/>
                    <a:pt x="101" y="301"/>
                    <a:pt x="1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8" name="Google Shape;2048;p44"/>
            <p:cNvSpPr/>
            <p:nvPr/>
          </p:nvSpPr>
          <p:spPr>
            <a:xfrm rot="-127110">
              <a:off x="4056928" y="2309163"/>
              <a:ext cx="3118" cy="2479"/>
            </a:xfrm>
            <a:custGeom>
              <a:avLst/>
              <a:gdLst/>
              <a:ahLst/>
              <a:cxnLst/>
              <a:rect l="l" t="t" r="r" b="b"/>
              <a:pathLst>
                <a:path w="127" h="101" extrusionOk="0">
                  <a:moveTo>
                    <a:pt x="1" y="1"/>
                  </a:moveTo>
                  <a:lnTo>
                    <a:pt x="1" y="101"/>
                  </a:lnTo>
                  <a:cubicBezTo>
                    <a:pt x="1" y="101"/>
                    <a:pt x="1" y="1"/>
                    <a:pt x="126" y="1"/>
                  </a:cubicBezTo>
                  <a:close/>
                </a:path>
              </a:pathLst>
            </a:custGeom>
            <a:solidFill>
              <a:srgbClr val="5487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9" name="Google Shape;2049;p44"/>
            <p:cNvSpPr/>
            <p:nvPr/>
          </p:nvSpPr>
          <p:spPr>
            <a:xfrm rot="-127110">
              <a:off x="4052810" y="2328519"/>
              <a:ext cx="4934" cy="6653"/>
            </a:xfrm>
            <a:custGeom>
              <a:avLst/>
              <a:gdLst/>
              <a:ahLst/>
              <a:cxnLst/>
              <a:rect l="l" t="t" r="r" b="b"/>
              <a:pathLst>
                <a:path w="201" h="271" extrusionOk="0">
                  <a:moveTo>
                    <a:pt x="74" y="0"/>
                  </a:moveTo>
                  <a:cubicBezTo>
                    <a:pt x="45" y="0"/>
                    <a:pt x="0" y="45"/>
                    <a:pt x="0" y="45"/>
                  </a:cubicBezTo>
                  <a:cubicBezTo>
                    <a:pt x="100" y="145"/>
                    <a:pt x="100" y="145"/>
                    <a:pt x="201" y="270"/>
                  </a:cubicBezTo>
                  <a:lnTo>
                    <a:pt x="201" y="145"/>
                  </a:lnTo>
                  <a:cubicBezTo>
                    <a:pt x="201" y="145"/>
                    <a:pt x="201" y="45"/>
                    <a:pt x="100" y="45"/>
                  </a:cubicBezTo>
                  <a:cubicBezTo>
                    <a:pt x="100" y="11"/>
                    <a:pt x="89" y="0"/>
                    <a:pt x="74" y="0"/>
                  </a:cubicBezTo>
                  <a:close/>
                </a:path>
              </a:pathLst>
            </a:custGeom>
            <a:solidFill>
              <a:srgbClr val="5487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0" name="Google Shape;2050;p44"/>
            <p:cNvSpPr/>
            <p:nvPr/>
          </p:nvSpPr>
          <p:spPr>
            <a:xfrm rot="-127110">
              <a:off x="4384920" y="2499491"/>
              <a:ext cx="8028" cy="10483"/>
            </a:xfrm>
            <a:custGeom>
              <a:avLst/>
              <a:gdLst/>
              <a:ahLst/>
              <a:cxnLst/>
              <a:rect l="l" t="t" r="r" b="b"/>
              <a:pathLst>
                <a:path w="327" h="427" extrusionOk="0">
                  <a:moveTo>
                    <a:pt x="101" y="0"/>
                  </a:moveTo>
                  <a:lnTo>
                    <a:pt x="101" y="0"/>
                  </a:lnTo>
                  <a:cubicBezTo>
                    <a:pt x="0" y="201"/>
                    <a:pt x="101" y="326"/>
                    <a:pt x="226" y="426"/>
                  </a:cubicBezTo>
                  <a:lnTo>
                    <a:pt x="326" y="426"/>
                  </a:lnTo>
                  <a:cubicBezTo>
                    <a:pt x="226" y="326"/>
                    <a:pt x="101" y="201"/>
                    <a:pt x="1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1" name="Google Shape;2051;p44"/>
            <p:cNvSpPr/>
            <p:nvPr/>
          </p:nvSpPr>
          <p:spPr>
            <a:xfrm rot="-127110">
              <a:off x="4377492" y="2499868"/>
              <a:ext cx="2479" cy="8028"/>
            </a:xfrm>
            <a:custGeom>
              <a:avLst/>
              <a:gdLst/>
              <a:ahLst/>
              <a:cxnLst/>
              <a:rect l="l" t="t" r="r" b="b"/>
              <a:pathLst>
                <a:path w="101" h="327" extrusionOk="0">
                  <a:moveTo>
                    <a:pt x="101" y="0"/>
                  </a:moveTo>
                  <a:cubicBezTo>
                    <a:pt x="1" y="101"/>
                    <a:pt x="1" y="201"/>
                    <a:pt x="1" y="326"/>
                  </a:cubicBezTo>
                  <a:lnTo>
                    <a:pt x="101" y="326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2" name="Google Shape;2052;p44"/>
            <p:cNvSpPr/>
            <p:nvPr/>
          </p:nvSpPr>
          <p:spPr>
            <a:xfrm rot="-127110">
              <a:off x="4688949" y="2529569"/>
              <a:ext cx="2479" cy="9869"/>
            </a:xfrm>
            <a:custGeom>
              <a:avLst/>
              <a:gdLst/>
              <a:ahLst/>
              <a:cxnLst/>
              <a:rect l="l" t="t" r="r" b="b"/>
              <a:pathLst>
                <a:path w="101" h="402" extrusionOk="0">
                  <a:moveTo>
                    <a:pt x="101" y="1"/>
                  </a:moveTo>
                  <a:lnTo>
                    <a:pt x="101" y="1"/>
                  </a:lnTo>
                  <a:cubicBezTo>
                    <a:pt x="0" y="101"/>
                    <a:pt x="0" y="201"/>
                    <a:pt x="0" y="402"/>
                  </a:cubicBezTo>
                  <a:cubicBezTo>
                    <a:pt x="101" y="301"/>
                    <a:pt x="101" y="101"/>
                    <a:pt x="10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053;p44"/>
            <p:cNvSpPr/>
            <p:nvPr/>
          </p:nvSpPr>
          <p:spPr>
            <a:xfrm rot="-127110">
              <a:off x="4678167" y="2521903"/>
              <a:ext cx="5548" cy="8028"/>
            </a:xfrm>
            <a:custGeom>
              <a:avLst/>
              <a:gdLst/>
              <a:ahLst/>
              <a:cxnLst/>
              <a:rect l="l" t="t" r="r" b="b"/>
              <a:pathLst>
                <a:path w="226" h="327" extrusionOk="0">
                  <a:moveTo>
                    <a:pt x="101" y="1"/>
                  </a:moveTo>
                  <a:cubicBezTo>
                    <a:pt x="101" y="101"/>
                    <a:pt x="0" y="101"/>
                    <a:pt x="0" y="226"/>
                  </a:cubicBezTo>
                  <a:lnTo>
                    <a:pt x="0" y="327"/>
                  </a:lnTo>
                  <a:cubicBezTo>
                    <a:pt x="101" y="226"/>
                    <a:pt x="101" y="101"/>
                    <a:pt x="2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4" name="Google Shape;2054;p44"/>
            <p:cNvSpPr/>
            <p:nvPr/>
          </p:nvSpPr>
          <p:spPr>
            <a:xfrm rot="-127110">
              <a:off x="4844611" y="2508421"/>
              <a:ext cx="2479" cy="12937"/>
            </a:xfrm>
            <a:custGeom>
              <a:avLst/>
              <a:gdLst/>
              <a:ahLst/>
              <a:cxnLst/>
              <a:rect l="l" t="t" r="r" b="b"/>
              <a:pathLst>
                <a:path w="101" h="527" extrusionOk="0">
                  <a:moveTo>
                    <a:pt x="101" y="0"/>
                  </a:moveTo>
                  <a:cubicBezTo>
                    <a:pt x="0" y="201"/>
                    <a:pt x="0" y="301"/>
                    <a:pt x="101" y="526"/>
                  </a:cubicBezTo>
                  <a:lnTo>
                    <a:pt x="1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5" name="Google Shape;2055;p44"/>
            <p:cNvSpPr/>
            <p:nvPr/>
          </p:nvSpPr>
          <p:spPr>
            <a:xfrm rot="-127110">
              <a:off x="4834206" y="2511252"/>
              <a:ext cx="3093" cy="10483"/>
            </a:xfrm>
            <a:custGeom>
              <a:avLst/>
              <a:gdLst/>
              <a:ahLst/>
              <a:cxnLst/>
              <a:rect l="l" t="t" r="r" b="b"/>
              <a:pathLst>
                <a:path w="126" h="427" extrusionOk="0">
                  <a:moveTo>
                    <a:pt x="126" y="0"/>
                  </a:moveTo>
                  <a:cubicBezTo>
                    <a:pt x="126" y="101"/>
                    <a:pt x="0" y="301"/>
                    <a:pt x="126" y="426"/>
                  </a:cubicBezTo>
                  <a:lnTo>
                    <a:pt x="1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6" name="Google Shape;2056;p44"/>
            <p:cNvSpPr/>
            <p:nvPr/>
          </p:nvSpPr>
          <p:spPr>
            <a:xfrm rot="-127110">
              <a:off x="4992175" y="2623516"/>
              <a:ext cx="8028" cy="4934"/>
            </a:xfrm>
            <a:custGeom>
              <a:avLst/>
              <a:gdLst/>
              <a:ahLst/>
              <a:cxnLst/>
              <a:rect l="l" t="t" r="r" b="b"/>
              <a:pathLst>
                <a:path w="327" h="201" extrusionOk="0">
                  <a:moveTo>
                    <a:pt x="327" y="0"/>
                  </a:moveTo>
                  <a:cubicBezTo>
                    <a:pt x="226" y="0"/>
                    <a:pt x="126" y="0"/>
                    <a:pt x="1" y="101"/>
                  </a:cubicBezTo>
                  <a:cubicBezTo>
                    <a:pt x="1" y="101"/>
                    <a:pt x="1" y="201"/>
                    <a:pt x="126" y="201"/>
                  </a:cubicBezTo>
                  <a:cubicBezTo>
                    <a:pt x="226" y="201"/>
                    <a:pt x="226" y="201"/>
                    <a:pt x="327" y="101"/>
                  </a:cubicBezTo>
                  <a:lnTo>
                    <a:pt x="3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7" name="Google Shape;2057;p44"/>
            <p:cNvSpPr/>
            <p:nvPr/>
          </p:nvSpPr>
          <p:spPr>
            <a:xfrm rot="-127110">
              <a:off x="4989335" y="2613201"/>
              <a:ext cx="5573" cy="4934"/>
            </a:xfrm>
            <a:custGeom>
              <a:avLst/>
              <a:gdLst/>
              <a:ahLst/>
              <a:cxnLst/>
              <a:rect l="l" t="t" r="r" b="b"/>
              <a:pathLst>
                <a:path w="227" h="201" extrusionOk="0">
                  <a:moveTo>
                    <a:pt x="101" y="0"/>
                  </a:moveTo>
                  <a:cubicBezTo>
                    <a:pt x="101" y="101"/>
                    <a:pt x="101" y="101"/>
                    <a:pt x="1" y="101"/>
                  </a:cubicBezTo>
                  <a:lnTo>
                    <a:pt x="1" y="201"/>
                  </a:lnTo>
                  <a:cubicBezTo>
                    <a:pt x="101" y="201"/>
                    <a:pt x="101" y="201"/>
                    <a:pt x="226" y="101"/>
                  </a:cubicBezTo>
                  <a:cubicBezTo>
                    <a:pt x="226" y="101"/>
                    <a:pt x="226" y="0"/>
                    <a:pt x="1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8" name="Google Shape;2058;p44"/>
            <p:cNvSpPr/>
            <p:nvPr/>
          </p:nvSpPr>
          <p:spPr>
            <a:xfrm rot="-127110">
              <a:off x="4725296" y="2679653"/>
              <a:ext cx="4934" cy="9869"/>
            </a:xfrm>
            <a:custGeom>
              <a:avLst/>
              <a:gdLst/>
              <a:ahLst/>
              <a:cxnLst/>
              <a:rect l="l" t="t" r="r" b="b"/>
              <a:pathLst>
                <a:path w="201" h="402" extrusionOk="0">
                  <a:moveTo>
                    <a:pt x="1" y="0"/>
                  </a:moveTo>
                  <a:cubicBezTo>
                    <a:pt x="101" y="100"/>
                    <a:pt x="101" y="301"/>
                    <a:pt x="201" y="401"/>
                  </a:cubicBezTo>
                  <a:cubicBezTo>
                    <a:pt x="201" y="201"/>
                    <a:pt x="101" y="10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9" name="Google Shape;2059;p44"/>
            <p:cNvSpPr/>
            <p:nvPr/>
          </p:nvSpPr>
          <p:spPr>
            <a:xfrm rot="-127110">
              <a:off x="4712482" y="2685040"/>
              <a:ext cx="4934" cy="4959"/>
            </a:xfrm>
            <a:custGeom>
              <a:avLst/>
              <a:gdLst/>
              <a:ahLst/>
              <a:cxnLst/>
              <a:rect l="l" t="t" r="r" b="b"/>
              <a:pathLst>
                <a:path w="201" h="202" extrusionOk="0">
                  <a:moveTo>
                    <a:pt x="0" y="1"/>
                  </a:moveTo>
                  <a:cubicBezTo>
                    <a:pt x="100" y="101"/>
                    <a:pt x="100" y="101"/>
                    <a:pt x="201" y="201"/>
                  </a:cubicBezTo>
                  <a:cubicBezTo>
                    <a:pt x="100" y="101"/>
                    <a:pt x="100" y="101"/>
                    <a:pt x="10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0" name="Google Shape;2060;p44"/>
            <p:cNvSpPr/>
            <p:nvPr/>
          </p:nvSpPr>
          <p:spPr>
            <a:xfrm rot="-127110">
              <a:off x="4756717" y="1400975"/>
              <a:ext cx="406782" cy="369712"/>
            </a:xfrm>
            <a:custGeom>
              <a:avLst/>
              <a:gdLst/>
              <a:ahLst/>
              <a:cxnLst/>
              <a:rect l="l" t="t" r="r" b="b"/>
              <a:pathLst>
                <a:path w="16570" h="15060" extrusionOk="0">
                  <a:moveTo>
                    <a:pt x="6567" y="0"/>
                  </a:moveTo>
                  <a:cubicBezTo>
                    <a:pt x="2908" y="101"/>
                    <a:pt x="1" y="3459"/>
                    <a:pt x="1254" y="6893"/>
                  </a:cubicBezTo>
                  <a:cubicBezTo>
                    <a:pt x="928" y="7093"/>
                    <a:pt x="728" y="7519"/>
                    <a:pt x="828" y="7945"/>
                  </a:cubicBezTo>
                  <a:cubicBezTo>
                    <a:pt x="1655" y="12006"/>
                    <a:pt x="5515" y="14737"/>
                    <a:pt x="9600" y="15038"/>
                  </a:cubicBezTo>
                  <a:cubicBezTo>
                    <a:pt x="9792" y="15052"/>
                    <a:pt x="9981" y="15059"/>
                    <a:pt x="10166" y="15059"/>
                  </a:cubicBezTo>
                  <a:cubicBezTo>
                    <a:pt x="14208" y="15059"/>
                    <a:pt x="16569" y="11722"/>
                    <a:pt x="16066" y="7720"/>
                  </a:cubicBezTo>
                  <a:cubicBezTo>
                    <a:pt x="15440" y="3334"/>
                    <a:pt x="10853" y="0"/>
                    <a:pt x="6567" y="0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1" name="Google Shape;2061;p44"/>
            <p:cNvSpPr/>
            <p:nvPr/>
          </p:nvSpPr>
          <p:spPr>
            <a:xfrm rot="-127110">
              <a:off x="3856551" y="1471217"/>
              <a:ext cx="382110" cy="395096"/>
            </a:xfrm>
            <a:custGeom>
              <a:avLst/>
              <a:gdLst/>
              <a:ahLst/>
              <a:cxnLst/>
              <a:rect l="l" t="t" r="r" b="b"/>
              <a:pathLst>
                <a:path w="15565" h="16094" extrusionOk="0">
                  <a:moveTo>
                    <a:pt x="8976" y="1"/>
                  </a:moveTo>
                  <a:cubicBezTo>
                    <a:pt x="7888" y="1"/>
                    <a:pt x="6747" y="270"/>
                    <a:pt x="5640" y="824"/>
                  </a:cubicBezTo>
                  <a:cubicBezTo>
                    <a:pt x="1780" y="2804"/>
                    <a:pt x="1" y="8243"/>
                    <a:pt x="1354" y="12203"/>
                  </a:cubicBezTo>
                  <a:cubicBezTo>
                    <a:pt x="2157" y="14525"/>
                    <a:pt x="4323" y="16093"/>
                    <a:pt x="6555" y="16093"/>
                  </a:cubicBezTo>
                  <a:cubicBezTo>
                    <a:pt x="7526" y="16093"/>
                    <a:pt x="8510" y="15796"/>
                    <a:pt x="9399" y="15135"/>
                  </a:cubicBezTo>
                  <a:cubicBezTo>
                    <a:pt x="9585" y="15259"/>
                    <a:pt x="9819" y="15345"/>
                    <a:pt x="10071" y="15345"/>
                  </a:cubicBezTo>
                  <a:cubicBezTo>
                    <a:pt x="10227" y="15345"/>
                    <a:pt x="10389" y="15312"/>
                    <a:pt x="10552" y="15235"/>
                  </a:cubicBezTo>
                  <a:cubicBezTo>
                    <a:pt x="14086" y="13356"/>
                    <a:pt x="15565" y="8970"/>
                    <a:pt x="14838" y="5110"/>
                  </a:cubicBezTo>
                  <a:cubicBezTo>
                    <a:pt x="14224" y="1788"/>
                    <a:pt x="11777" y="1"/>
                    <a:pt x="8976" y="1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2" name="Google Shape;2062;p44"/>
            <p:cNvSpPr/>
            <p:nvPr/>
          </p:nvSpPr>
          <p:spPr>
            <a:xfrm rot="-127110">
              <a:off x="3953987" y="1490534"/>
              <a:ext cx="1161058" cy="882792"/>
            </a:xfrm>
            <a:custGeom>
              <a:avLst/>
              <a:gdLst/>
              <a:ahLst/>
              <a:cxnLst/>
              <a:rect l="l" t="t" r="r" b="b"/>
              <a:pathLst>
                <a:path w="47295" h="35960" extrusionOk="0">
                  <a:moveTo>
                    <a:pt x="23498" y="1"/>
                  </a:moveTo>
                  <a:cubicBezTo>
                    <a:pt x="16666" y="1"/>
                    <a:pt x="9595" y="2047"/>
                    <a:pt x="5314" y="7356"/>
                  </a:cubicBezTo>
                  <a:cubicBezTo>
                    <a:pt x="1" y="13923"/>
                    <a:pt x="1254" y="27607"/>
                    <a:pt x="7920" y="32419"/>
                  </a:cubicBezTo>
                  <a:cubicBezTo>
                    <a:pt x="11780" y="35226"/>
                    <a:pt x="16592" y="34925"/>
                    <a:pt x="21078" y="35652"/>
                  </a:cubicBezTo>
                  <a:cubicBezTo>
                    <a:pt x="22458" y="35869"/>
                    <a:pt x="23771" y="35960"/>
                    <a:pt x="25063" y="35960"/>
                  </a:cubicBezTo>
                  <a:cubicBezTo>
                    <a:pt x="27503" y="35960"/>
                    <a:pt x="29868" y="35636"/>
                    <a:pt x="32457" y="35226"/>
                  </a:cubicBezTo>
                  <a:cubicBezTo>
                    <a:pt x="35490" y="34700"/>
                    <a:pt x="38522" y="34174"/>
                    <a:pt x="41028" y="32419"/>
                  </a:cubicBezTo>
                  <a:cubicBezTo>
                    <a:pt x="44487" y="30013"/>
                    <a:pt x="47194" y="26028"/>
                    <a:pt x="47194" y="21968"/>
                  </a:cubicBezTo>
                  <a:cubicBezTo>
                    <a:pt x="47294" y="17256"/>
                    <a:pt x="46668" y="10489"/>
                    <a:pt x="43635" y="7031"/>
                  </a:cubicBezTo>
                  <a:cubicBezTo>
                    <a:pt x="40502" y="3271"/>
                    <a:pt x="35089" y="1592"/>
                    <a:pt x="30276" y="665"/>
                  </a:cubicBezTo>
                  <a:cubicBezTo>
                    <a:pt x="28124" y="238"/>
                    <a:pt x="25825" y="1"/>
                    <a:pt x="2349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3" name="Google Shape;2063;p44"/>
            <p:cNvSpPr/>
            <p:nvPr/>
          </p:nvSpPr>
          <p:spPr>
            <a:xfrm rot="-127110">
              <a:off x="4468120" y="1985454"/>
              <a:ext cx="171698" cy="110251"/>
            </a:xfrm>
            <a:custGeom>
              <a:avLst/>
              <a:gdLst/>
              <a:ahLst/>
              <a:cxnLst/>
              <a:rect l="l" t="t" r="r" b="b"/>
              <a:pathLst>
                <a:path w="6994" h="4491" extrusionOk="0">
                  <a:moveTo>
                    <a:pt x="3234" y="1"/>
                  </a:moveTo>
                  <a:cubicBezTo>
                    <a:pt x="2281" y="1"/>
                    <a:pt x="1254" y="201"/>
                    <a:pt x="627" y="1053"/>
                  </a:cubicBezTo>
                  <a:cubicBezTo>
                    <a:pt x="101" y="1680"/>
                    <a:pt x="1" y="2607"/>
                    <a:pt x="301" y="3334"/>
                  </a:cubicBezTo>
                  <a:cubicBezTo>
                    <a:pt x="708" y="4070"/>
                    <a:pt x="1369" y="4357"/>
                    <a:pt x="2030" y="4357"/>
                  </a:cubicBezTo>
                  <a:cubicBezTo>
                    <a:pt x="2225" y="4357"/>
                    <a:pt x="2419" y="4332"/>
                    <a:pt x="2607" y="4286"/>
                  </a:cubicBezTo>
                  <a:cubicBezTo>
                    <a:pt x="2808" y="4286"/>
                    <a:pt x="2908" y="4286"/>
                    <a:pt x="3033" y="4186"/>
                  </a:cubicBezTo>
                  <a:cubicBezTo>
                    <a:pt x="3503" y="4380"/>
                    <a:pt x="3972" y="4491"/>
                    <a:pt x="4441" y="4491"/>
                  </a:cubicBezTo>
                  <a:cubicBezTo>
                    <a:pt x="4699" y="4491"/>
                    <a:pt x="4956" y="4458"/>
                    <a:pt x="5214" y="4387"/>
                  </a:cubicBezTo>
                  <a:cubicBezTo>
                    <a:pt x="5640" y="4186"/>
                    <a:pt x="6041" y="3860"/>
                    <a:pt x="6367" y="3559"/>
                  </a:cubicBezTo>
                  <a:cubicBezTo>
                    <a:pt x="6667" y="3334"/>
                    <a:pt x="6793" y="2933"/>
                    <a:pt x="6793" y="2607"/>
                  </a:cubicBezTo>
                  <a:lnTo>
                    <a:pt x="6793" y="2507"/>
                  </a:lnTo>
                  <a:cubicBezTo>
                    <a:pt x="6993" y="527"/>
                    <a:pt x="4788" y="1"/>
                    <a:pt x="3234" y="1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4" name="Google Shape;2064;p44"/>
            <p:cNvSpPr/>
            <p:nvPr/>
          </p:nvSpPr>
          <p:spPr>
            <a:xfrm rot="-127110">
              <a:off x="4546677" y="2047416"/>
              <a:ext cx="27716" cy="207589"/>
            </a:xfrm>
            <a:custGeom>
              <a:avLst/>
              <a:gdLst/>
              <a:ahLst/>
              <a:cxnLst/>
              <a:rect l="l" t="t" r="r" b="b"/>
              <a:pathLst>
                <a:path w="1129" h="8456" extrusionOk="0">
                  <a:moveTo>
                    <a:pt x="464" y="1"/>
                  </a:moveTo>
                  <a:cubicBezTo>
                    <a:pt x="332" y="1"/>
                    <a:pt x="201" y="26"/>
                    <a:pt x="201" y="76"/>
                  </a:cubicBezTo>
                  <a:cubicBezTo>
                    <a:pt x="0" y="2808"/>
                    <a:pt x="101" y="5615"/>
                    <a:pt x="101" y="8322"/>
                  </a:cubicBezTo>
                  <a:cubicBezTo>
                    <a:pt x="101" y="8393"/>
                    <a:pt x="302" y="8456"/>
                    <a:pt x="477" y="8456"/>
                  </a:cubicBezTo>
                  <a:cubicBezTo>
                    <a:pt x="610" y="8456"/>
                    <a:pt x="727" y="8419"/>
                    <a:pt x="727" y="8322"/>
                  </a:cubicBezTo>
                  <a:cubicBezTo>
                    <a:pt x="1128" y="5615"/>
                    <a:pt x="727" y="2808"/>
                    <a:pt x="727" y="76"/>
                  </a:cubicBezTo>
                  <a:cubicBezTo>
                    <a:pt x="727" y="26"/>
                    <a:pt x="596" y="1"/>
                    <a:pt x="464" y="1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5" name="Google Shape;2065;p44"/>
            <p:cNvSpPr/>
            <p:nvPr/>
          </p:nvSpPr>
          <p:spPr>
            <a:xfrm rot="-127110">
              <a:off x="4008921" y="1714079"/>
              <a:ext cx="456543" cy="388271"/>
            </a:xfrm>
            <a:custGeom>
              <a:avLst/>
              <a:gdLst/>
              <a:ahLst/>
              <a:cxnLst/>
              <a:rect l="l" t="t" r="r" b="b"/>
              <a:pathLst>
                <a:path w="18597" h="15816" extrusionOk="0">
                  <a:moveTo>
                    <a:pt x="11297" y="1"/>
                  </a:moveTo>
                  <a:cubicBezTo>
                    <a:pt x="9756" y="1"/>
                    <a:pt x="8380" y="734"/>
                    <a:pt x="7218" y="1830"/>
                  </a:cubicBezTo>
                  <a:cubicBezTo>
                    <a:pt x="6893" y="1830"/>
                    <a:pt x="6692" y="1931"/>
                    <a:pt x="6492" y="2131"/>
                  </a:cubicBezTo>
                  <a:cubicBezTo>
                    <a:pt x="3233" y="4838"/>
                    <a:pt x="0" y="10377"/>
                    <a:pt x="3559" y="14236"/>
                  </a:cubicBezTo>
                  <a:cubicBezTo>
                    <a:pt x="4640" y="15359"/>
                    <a:pt x="6072" y="15815"/>
                    <a:pt x="7592" y="15815"/>
                  </a:cubicBezTo>
                  <a:cubicBezTo>
                    <a:pt x="10618" y="15815"/>
                    <a:pt x="13996" y="14008"/>
                    <a:pt x="15665" y="12056"/>
                  </a:cubicBezTo>
                  <a:cubicBezTo>
                    <a:pt x="18597" y="8497"/>
                    <a:pt x="18396" y="2958"/>
                    <a:pt x="13885" y="677"/>
                  </a:cubicBezTo>
                  <a:cubicBezTo>
                    <a:pt x="12981" y="208"/>
                    <a:pt x="12115" y="1"/>
                    <a:pt x="11297" y="1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6" name="Google Shape;2066;p44"/>
            <p:cNvSpPr/>
            <p:nvPr/>
          </p:nvSpPr>
          <p:spPr>
            <a:xfrm rot="-127110">
              <a:off x="4235105" y="1876569"/>
              <a:ext cx="112608" cy="81013"/>
            </a:xfrm>
            <a:custGeom>
              <a:avLst/>
              <a:gdLst/>
              <a:ahLst/>
              <a:cxnLst/>
              <a:rect l="l" t="t" r="r" b="b"/>
              <a:pathLst>
                <a:path w="4587" h="3300" extrusionOk="0">
                  <a:moveTo>
                    <a:pt x="2351" y="0"/>
                  </a:moveTo>
                  <a:cubicBezTo>
                    <a:pt x="2264" y="0"/>
                    <a:pt x="2174" y="5"/>
                    <a:pt x="2081" y="17"/>
                  </a:cubicBezTo>
                  <a:cubicBezTo>
                    <a:pt x="301" y="342"/>
                    <a:pt x="0" y="2022"/>
                    <a:pt x="101" y="2949"/>
                  </a:cubicBezTo>
                  <a:cubicBezTo>
                    <a:pt x="101" y="3115"/>
                    <a:pt x="239" y="3299"/>
                    <a:pt x="473" y="3299"/>
                  </a:cubicBezTo>
                  <a:cubicBezTo>
                    <a:pt x="520" y="3299"/>
                    <a:pt x="572" y="3292"/>
                    <a:pt x="627" y="3275"/>
                  </a:cubicBezTo>
                  <a:cubicBezTo>
                    <a:pt x="827" y="3275"/>
                    <a:pt x="1053" y="3049"/>
                    <a:pt x="928" y="2849"/>
                  </a:cubicBezTo>
                  <a:cubicBezTo>
                    <a:pt x="928" y="2648"/>
                    <a:pt x="827" y="1169"/>
                    <a:pt x="2181" y="969"/>
                  </a:cubicBezTo>
                  <a:cubicBezTo>
                    <a:pt x="2252" y="957"/>
                    <a:pt x="2321" y="952"/>
                    <a:pt x="2386" y="952"/>
                  </a:cubicBezTo>
                  <a:cubicBezTo>
                    <a:pt x="3470" y="952"/>
                    <a:pt x="3760" y="2428"/>
                    <a:pt x="3760" y="2523"/>
                  </a:cubicBezTo>
                  <a:cubicBezTo>
                    <a:pt x="3760" y="2707"/>
                    <a:pt x="3894" y="2875"/>
                    <a:pt x="4066" y="2875"/>
                  </a:cubicBezTo>
                  <a:cubicBezTo>
                    <a:pt x="4105" y="2875"/>
                    <a:pt x="4145" y="2867"/>
                    <a:pt x="4186" y="2849"/>
                  </a:cubicBezTo>
                  <a:lnTo>
                    <a:pt x="4286" y="2849"/>
                  </a:lnTo>
                  <a:cubicBezTo>
                    <a:pt x="4487" y="2849"/>
                    <a:pt x="4587" y="2648"/>
                    <a:pt x="4587" y="2423"/>
                  </a:cubicBezTo>
                  <a:cubicBezTo>
                    <a:pt x="4492" y="1547"/>
                    <a:pt x="3839" y="0"/>
                    <a:pt x="23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7" name="Google Shape;2067;p44"/>
            <p:cNvSpPr/>
            <p:nvPr/>
          </p:nvSpPr>
          <p:spPr>
            <a:xfrm rot="-127110">
              <a:off x="4669879" y="1689576"/>
              <a:ext cx="456567" cy="388271"/>
            </a:xfrm>
            <a:custGeom>
              <a:avLst/>
              <a:gdLst/>
              <a:ahLst/>
              <a:cxnLst/>
              <a:rect l="l" t="t" r="r" b="b"/>
              <a:pathLst>
                <a:path w="18598" h="15816" extrusionOk="0">
                  <a:moveTo>
                    <a:pt x="7279" y="1"/>
                  </a:moveTo>
                  <a:cubicBezTo>
                    <a:pt x="6443" y="1"/>
                    <a:pt x="5552" y="208"/>
                    <a:pt x="4612" y="677"/>
                  </a:cubicBezTo>
                  <a:cubicBezTo>
                    <a:pt x="226" y="2958"/>
                    <a:pt x="1" y="8497"/>
                    <a:pt x="2933" y="12056"/>
                  </a:cubicBezTo>
                  <a:cubicBezTo>
                    <a:pt x="4601" y="14008"/>
                    <a:pt x="7980" y="15815"/>
                    <a:pt x="10977" y="15815"/>
                  </a:cubicBezTo>
                  <a:cubicBezTo>
                    <a:pt x="12482" y="15815"/>
                    <a:pt x="13891" y="15359"/>
                    <a:pt x="14938" y="14236"/>
                  </a:cubicBezTo>
                  <a:cubicBezTo>
                    <a:pt x="18597" y="10377"/>
                    <a:pt x="15364" y="4838"/>
                    <a:pt x="12131" y="2131"/>
                  </a:cubicBezTo>
                  <a:cubicBezTo>
                    <a:pt x="11906" y="1931"/>
                    <a:pt x="11605" y="1830"/>
                    <a:pt x="11379" y="1830"/>
                  </a:cubicBezTo>
                  <a:cubicBezTo>
                    <a:pt x="10234" y="734"/>
                    <a:pt x="8853" y="1"/>
                    <a:pt x="7279" y="1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8" name="Google Shape;2068;p44"/>
            <p:cNvSpPr/>
            <p:nvPr/>
          </p:nvSpPr>
          <p:spPr>
            <a:xfrm rot="-127110">
              <a:off x="4786008" y="1856101"/>
              <a:ext cx="115087" cy="81013"/>
            </a:xfrm>
            <a:custGeom>
              <a:avLst/>
              <a:gdLst/>
              <a:ahLst/>
              <a:cxnLst/>
              <a:rect l="l" t="t" r="r" b="b"/>
              <a:pathLst>
                <a:path w="4688" h="3300" extrusionOk="0">
                  <a:moveTo>
                    <a:pt x="2336" y="0"/>
                  </a:moveTo>
                  <a:cubicBezTo>
                    <a:pt x="849" y="0"/>
                    <a:pt x="196" y="1547"/>
                    <a:pt x="101" y="2423"/>
                  </a:cubicBezTo>
                  <a:cubicBezTo>
                    <a:pt x="1" y="2648"/>
                    <a:pt x="201" y="2849"/>
                    <a:pt x="402" y="2849"/>
                  </a:cubicBezTo>
                  <a:cubicBezTo>
                    <a:pt x="461" y="2867"/>
                    <a:pt x="516" y="2875"/>
                    <a:pt x="566" y="2875"/>
                  </a:cubicBezTo>
                  <a:cubicBezTo>
                    <a:pt x="794" y="2875"/>
                    <a:pt x="928" y="2707"/>
                    <a:pt x="928" y="2523"/>
                  </a:cubicBezTo>
                  <a:cubicBezTo>
                    <a:pt x="928" y="2428"/>
                    <a:pt x="1218" y="952"/>
                    <a:pt x="2301" y="952"/>
                  </a:cubicBezTo>
                  <a:cubicBezTo>
                    <a:pt x="2367" y="952"/>
                    <a:pt x="2435" y="957"/>
                    <a:pt x="2507" y="969"/>
                  </a:cubicBezTo>
                  <a:cubicBezTo>
                    <a:pt x="3860" y="1169"/>
                    <a:pt x="3760" y="2648"/>
                    <a:pt x="3660" y="2849"/>
                  </a:cubicBezTo>
                  <a:cubicBezTo>
                    <a:pt x="3660" y="3049"/>
                    <a:pt x="3860" y="3275"/>
                    <a:pt x="4061" y="3275"/>
                  </a:cubicBezTo>
                  <a:cubicBezTo>
                    <a:pt x="4099" y="3292"/>
                    <a:pt x="4136" y="3299"/>
                    <a:pt x="4173" y="3299"/>
                  </a:cubicBezTo>
                  <a:cubicBezTo>
                    <a:pt x="4351" y="3299"/>
                    <a:pt x="4504" y="3115"/>
                    <a:pt x="4587" y="2949"/>
                  </a:cubicBezTo>
                  <a:cubicBezTo>
                    <a:pt x="4687" y="2022"/>
                    <a:pt x="4387" y="342"/>
                    <a:pt x="2607" y="17"/>
                  </a:cubicBezTo>
                  <a:cubicBezTo>
                    <a:pt x="2514" y="5"/>
                    <a:pt x="2424" y="0"/>
                    <a:pt x="23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9" name="Google Shape;2069;p44"/>
            <p:cNvSpPr/>
            <p:nvPr/>
          </p:nvSpPr>
          <p:spPr>
            <a:xfrm rot="-127110">
              <a:off x="4506285" y="2215835"/>
              <a:ext cx="110177" cy="48853"/>
            </a:xfrm>
            <a:custGeom>
              <a:avLst/>
              <a:gdLst/>
              <a:ahLst/>
              <a:cxnLst/>
              <a:rect l="l" t="t" r="r" b="b"/>
              <a:pathLst>
                <a:path w="4488" h="1990" extrusionOk="0">
                  <a:moveTo>
                    <a:pt x="4011" y="0"/>
                  </a:moveTo>
                  <a:cubicBezTo>
                    <a:pt x="3860" y="0"/>
                    <a:pt x="3722" y="86"/>
                    <a:pt x="3660" y="210"/>
                  </a:cubicBezTo>
                  <a:cubicBezTo>
                    <a:pt x="3434" y="736"/>
                    <a:pt x="2808" y="1062"/>
                    <a:pt x="2282" y="1062"/>
                  </a:cubicBezTo>
                  <a:cubicBezTo>
                    <a:pt x="2199" y="1078"/>
                    <a:pt x="2112" y="1087"/>
                    <a:pt x="2024" y="1087"/>
                  </a:cubicBezTo>
                  <a:cubicBezTo>
                    <a:pt x="1581" y="1087"/>
                    <a:pt x="1100" y="874"/>
                    <a:pt x="828" y="435"/>
                  </a:cubicBezTo>
                  <a:cubicBezTo>
                    <a:pt x="710" y="376"/>
                    <a:pt x="584" y="309"/>
                    <a:pt x="459" y="309"/>
                  </a:cubicBezTo>
                  <a:cubicBezTo>
                    <a:pt x="371" y="309"/>
                    <a:pt x="284" y="342"/>
                    <a:pt x="201" y="435"/>
                  </a:cubicBezTo>
                  <a:cubicBezTo>
                    <a:pt x="1" y="535"/>
                    <a:pt x="1" y="836"/>
                    <a:pt x="101" y="962"/>
                  </a:cubicBezTo>
                  <a:cubicBezTo>
                    <a:pt x="627" y="1588"/>
                    <a:pt x="1354" y="1989"/>
                    <a:pt x="2181" y="1989"/>
                  </a:cubicBezTo>
                  <a:cubicBezTo>
                    <a:pt x="2181" y="1989"/>
                    <a:pt x="2282" y="1989"/>
                    <a:pt x="2407" y="1889"/>
                  </a:cubicBezTo>
                  <a:cubicBezTo>
                    <a:pt x="3234" y="1889"/>
                    <a:pt x="3961" y="1363"/>
                    <a:pt x="4387" y="636"/>
                  </a:cubicBezTo>
                  <a:cubicBezTo>
                    <a:pt x="4487" y="435"/>
                    <a:pt x="4487" y="210"/>
                    <a:pt x="4287" y="109"/>
                  </a:cubicBezTo>
                  <a:cubicBezTo>
                    <a:pt x="4200" y="33"/>
                    <a:pt x="4103" y="0"/>
                    <a:pt x="4011" y="0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0" name="Google Shape;2070;p44"/>
            <p:cNvSpPr/>
            <p:nvPr/>
          </p:nvSpPr>
          <p:spPr>
            <a:xfrm rot="-127110">
              <a:off x="4865641" y="2118015"/>
              <a:ext cx="131093" cy="132934"/>
            </a:xfrm>
            <a:custGeom>
              <a:avLst/>
              <a:gdLst/>
              <a:ahLst/>
              <a:cxnLst/>
              <a:rect l="l" t="t" r="r" b="b"/>
              <a:pathLst>
                <a:path w="5340" h="5415" extrusionOk="0">
                  <a:moveTo>
                    <a:pt x="2733" y="1"/>
                  </a:moveTo>
                  <a:cubicBezTo>
                    <a:pt x="1154" y="1"/>
                    <a:pt x="1" y="1254"/>
                    <a:pt x="1" y="2707"/>
                  </a:cubicBezTo>
                  <a:cubicBezTo>
                    <a:pt x="1" y="4161"/>
                    <a:pt x="1154" y="5414"/>
                    <a:pt x="2733" y="5414"/>
                  </a:cubicBezTo>
                  <a:cubicBezTo>
                    <a:pt x="4186" y="5414"/>
                    <a:pt x="5339" y="4161"/>
                    <a:pt x="5339" y="2707"/>
                  </a:cubicBezTo>
                  <a:cubicBezTo>
                    <a:pt x="5339" y="1254"/>
                    <a:pt x="4186" y="1"/>
                    <a:pt x="2733" y="1"/>
                  </a:cubicBezTo>
                  <a:close/>
                </a:path>
              </a:pathLst>
            </a:custGeom>
            <a:solidFill>
              <a:srgbClr val="FFC2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1" name="Google Shape;2071;p44"/>
            <p:cNvSpPr/>
            <p:nvPr/>
          </p:nvSpPr>
          <p:spPr>
            <a:xfrm rot="-127110">
              <a:off x="4129899" y="2134779"/>
              <a:ext cx="133548" cy="133548"/>
            </a:xfrm>
            <a:custGeom>
              <a:avLst/>
              <a:gdLst/>
              <a:ahLst/>
              <a:cxnLst/>
              <a:rect l="l" t="t" r="r" b="b"/>
              <a:pathLst>
                <a:path w="5440" h="5440" extrusionOk="0">
                  <a:moveTo>
                    <a:pt x="2732" y="0"/>
                  </a:moveTo>
                  <a:cubicBezTo>
                    <a:pt x="1153" y="0"/>
                    <a:pt x="1" y="1254"/>
                    <a:pt x="1" y="2707"/>
                  </a:cubicBezTo>
                  <a:cubicBezTo>
                    <a:pt x="1" y="4186"/>
                    <a:pt x="1153" y="5439"/>
                    <a:pt x="2732" y="5439"/>
                  </a:cubicBezTo>
                  <a:cubicBezTo>
                    <a:pt x="4186" y="5439"/>
                    <a:pt x="5439" y="4186"/>
                    <a:pt x="5439" y="2707"/>
                  </a:cubicBezTo>
                  <a:cubicBezTo>
                    <a:pt x="5439" y="1254"/>
                    <a:pt x="4186" y="0"/>
                    <a:pt x="2732" y="0"/>
                  </a:cubicBezTo>
                  <a:close/>
                </a:path>
              </a:pathLst>
            </a:custGeom>
            <a:solidFill>
              <a:srgbClr val="FFC2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2" name="Google Shape;2072;p44"/>
            <p:cNvSpPr/>
            <p:nvPr/>
          </p:nvSpPr>
          <p:spPr>
            <a:xfrm rot="-127110">
              <a:off x="4666523" y="1570477"/>
              <a:ext cx="4959" cy="20941"/>
            </a:xfrm>
            <a:custGeom>
              <a:avLst/>
              <a:gdLst/>
              <a:ahLst/>
              <a:cxnLst/>
              <a:rect l="l" t="t" r="r" b="b"/>
              <a:pathLst>
                <a:path w="202" h="853" extrusionOk="0">
                  <a:moveTo>
                    <a:pt x="201" y="1"/>
                  </a:moveTo>
                  <a:lnTo>
                    <a:pt x="1" y="853"/>
                  </a:lnTo>
                  <a:cubicBezTo>
                    <a:pt x="101" y="627"/>
                    <a:pt x="201" y="327"/>
                    <a:pt x="201" y="1"/>
                  </a:cubicBezTo>
                  <a:close/>
                </a:path>
              </a:pathLst>
            </a:custGeom>
            <a:solidFill>
              <a:srgbClr val="D7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3" name="Google Shape;2073;p44"/>
            <p:cNvSpPr/>
            <p:nvPr/>
          </p:nvSpPr>
          <p:spPr>
            <a:xfrm rot="-127110">
              <a:off x="4655103" y="1564649"/>
              <a:ext cx="24402" cy="35081"/>
            </a:xfrm>
            <a:custGeom>
              <a:avLst/>
              <a:gdLst/>
              <a:ahLst/>
              <a:cxnLst/>
              <a:rect l="l" t="t" r="r" b="b"/>
              <a:pathLst>
                <a:path w="994" h="1429" extrusionOk="0">
                  <a:moveTo>
                    <a:pt x="664" y="1"/>
                  </a:moveTo>
                  <a:cubicBezTo>
                    <a:pt x="629" y="1"/>
                    <a:pt x="595" y="13"/>
                    <a:pt x="568" y="40"/>
                  </a:cubicBezTo>
                  <a:cubicBezTo>
                    <a:pt x="367" y="40"/>
                    <a:pt x="367" y="241"/>
                    <a:pt x="367" y="366"/>
                  </a:cubicBezTo>
                  <a:cubicBezTo>
                    <a:pt x="367" y="567"/>
                    <a:pt x="242" y="767"/>
                    <a:pt x="142" y="993"/>
                  </a:cubicBezTo>
                  <a:cubicBezTo>
                    <a:pt x="1" y="1205"/>
                    <a:pt x="220" y="1429"/>
                    <a:pt x="432" y="1429"/>
                  </a:cubicBezTo>
                  <a:cubicBezTo>
                    <a:pt x="521" y="1429"/>
                    <a:pt x="609" y="1390"/>
                    <a:pt x="668" y="1293"/>
                  </a:cubicBezTo>
                  <a:cubicBezTo>
                    <a:pt x="869" y="993"/>
                    <a:pt x="994" y="567"/>
                    <a:pt x="869" y="241"/>
                  </a:cubicBezTo>
                  <a:cubicBezTo>
                    <a:pt x="869" y="94"/>
                    <a:pt x="761" y="1"/>
                    <a:pt x="664" y="1"/>
                  </a:cubicBezTo>
                  <a:close/>
                </a:path>
              </a:pathLst>
            </a:custGeom>
            <a:solidFill>
              <a:srgbClr val="D7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4" name="Google Shape;2074;p44"/>
            <p:cNvSpPr/>
            <p:nvPr/>
          </p:nvSpPr>
          <p:spPr>
            <a:xfrm rot="-127110">
              <a:off x="4442860" y="1569006"/>
              <a:ext cx="25" cy="15417"/>
            </a:xfrm>
            <a:custGeom>
              <a:avLst/>
              <a:gdLst/>
              <a:ahLst/>
              <a:cxnLst/>
              <a:rect l="l" t="t" r="r" b="b"/>
              <a:pathLst>
                <a:path w="1" h="628" extrusionOk="0">
                  <a:moveTo>
                    <a:pt x="1" y="1"/>
                  </a:moveTo>
                  <a:lnTo>
                    <a:pt x="1" y="627"/>
                  </a:lnTo>
                  <a:close/>
                </a:path>
              </a:pathLst>
            </a:custGeom>
            <a:solidFill>
              <a:srgbClr val="D7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5" name="Google Shape;2075;p44"/>
            <p:cNvSpPr/>
            <p:nvPr/>
          </p:nvSpPr>
          <p:spPr>
            <a:xfrm rot="-127110">
              <a:off x="4435486" y="1561164"/>
              <a:ext cx="15392" cy="30638"/>
            </a:xfrm>
            <a:custGeom>
              <a:avLst/>
              <a:gdLst/>
              <a:ahLst/>
              <a:cxnLst/>
              <a:rect l="l" t="t" r="r" b="b"/>
              <a:pathLst>
                <a:path w="627" h="1248" extrusionOk="0">
                  <a:moveTo>
                    <a:pt x="313" y="0"/>
                  </a:moveTo>
                  <a:cubicBezTo>
                    <a:pt x="157" y="0"/>
                    <a:pt x="0" y="107"/>
                    <a:pt x="0" y="320"/>
                  </a:cubicBezTo>
                  <a:lnTo>
                    <a:pt x="0" y="946"/>
                  </a:lnTo>
                  <a:cubicBezTo>
                    <a:pt x="0" y="1147"/>
                    <a:pt x="157" y="1247"/>
                    <a:pt x="313" y="1247"/>
                  </a:cubicBezTo>
                  <a:cubicBezTo>
                    <a:pt x="470" y="1247"/>
                    <a:pt x="627" y="1147"/>
                    <a:pt x="627" y="946"/>
                  </a:cubicBezTo>
                  <a:lnTo>
                    <a:pt x="627" y="320"/>
                  </a:lnTo>
                  <a:cubicBezTo>
                    <a:pt x="627" y="107"/>
                    <a:pt x="470" y="0"/>
                    <a:pt x="313" y="0"/>
                  </a:cubicBezTo>
                  <a:close/>
                </a:path>
              </a:pathLst>
            </a:custGeom>
            <a:solidFill>
              <a:srgbClr val="D7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6" name="Google Shape;2076;p44"/>
            <p:cNvSpPr/>
            <p:nvPr/>
          </p:nvSpPr>
          <p:spPr>
            <a:xfrm rot="-127110">
              <a:off x="4548641" y="1642010"/>
              <a:ext cx="2479" cy="28330"/>
            </a:xfrm>
            <a:custGeom>
              <a:avLst/>
              <a:gdLst/>
              <a:ahLst/>
              <a:cxnLst/>
              <a:rect l="l" t="t" r="r" b="b"/>
              <a:pathLst>
                <a:path w="101" h="1154" extrusionOk="0">
                  <a:moveTo>
                    <a:pt x="101" y="1"/>
                  </a:moveTo>
                  <a:lnTo>
                    <a:pt x="63" y="429"/>
                  </a:lnTo>
                  <a:lnTo>
                    <a:pt x="63" y="429"/>
                  </a:lnTo>
                  <a:cubicBezTo>
                    <a:pt x="83" y="271"/>
                    <a:pt x="101" y="125"/>
                    <a:pt x="101" y="1"/>
                  </a:cubicBezTo>
                  <a:close/>
                  <a:moveTo>
                    <a:pt x="63" y="429"/>
                  </a:moveTo>
                  <a:cubicBezTo>
                    <a:pt x="35" y="654"/>
                    <a:pt x="0" y="904"/>
                    <a:pt x="0" y="1153"/>
                  </a:cubicBezTo>
                  <a:lnTo>
                    <a:pt x="63" y="429"/>
                  </a:lnTo>
                  <a:close/>
                </a:path>
              </a:pathLst>
            </a:custGeom>
            <a:solidFill>
              <a:srgbClr val="D7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7" name="Google Shape;2077;p44"/>
            <p:cNvSpPr/>
            <p:nvPr/>
          </p:nvSpPr>
          <p:spPr>
            <a:xfrm rot="-127110">
              <a:off x="4540629" y="1634155"/>
              <a:ext cx="18486" cy="43575"/>
            </a:xfrm>
            <a:custGeom>
              <a:avLst/>
              <a:gdLst/>
              <a:ahLst/>
              <a:cxnLst/>
              <a:rect l="l" t="t" r="r" b="b"/>
              <a:pathLst>
                <a:path w="753" h="1775" extrusionOk="0">
                  <a:moveTo>
                    <a:pt x="477" y="1"/>
                  </a:moveTo>
                  <a:cubicBezTo>
                    <a:pt x="333" y="1"/>
                    <a:pt x="176" y="108"/>
                    <a:pt x="126" y="321"/>
                  </a:cubicBezTo>
                  <a:cubicBezTo>
                    <a:pt x="126" y="621"/>
                    <a:pt x="1" y="1047"/>
                    <a:pt x="1" y="1473"/>
                  </a:cubicBezTo>
                  <a:cubicBezTo>
                    <a:pt x="1" y="1674"/>
                    <a:pt x="132" y="1774"/>
                    <a:pt x="276" y="1774"/>
                  </a:cubicBezTo>
                  <a:cubicBezTo>
                    <a:pt x="420" y="1774"/>
                    <a:pt x="577" y="1674"/>
                    <a:pt x="627" y="1473"/>
                  </a:cubicBezTo>
                  <a:cubicBezTo>
                    <a:pt x="627" y="1047"/>
                    <a:pt x="752" y="621"/>
                    <a:pt x="752" y="321"/>
                  </a:cubicBezTo>
                  <a:cubicBezTo>
                    <a:pt x="752" y="108"/>
                    <a:pt x="621" y="1"/>
                    <a:pt x="477" y="1"/>
                  </a:cubicBezTo>
                  <a:close/>
                </a:path>
              </a:pathLst>
            </a:custGeom>
            <a:solidFill>
              <a:srgbClr val="D7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8" name="Google Shape;2078;p44"/>
            <p:cNvSpPr/>
            <p:nvPr/>
          </p:nvSpPr>
          <p:spPr>
            <a:xfrm rot="-127110">
              <a:off x="4470080" y="1665285"/>
              <a:ext cx="25" cy="28330"/>
            </a:xfrm>
            <a:custGeom>
              <a:avLst/>
              <a:gdLst/>
              <a:ahLst/>
              <a:cxnLst/>
              <a:rect l="l" t="t" r="r" b="b"/>
              <a:pathLst>
                <a:path w="1" h="1154" extrusionOk="0">
                  <a:moveTo>
                    <a:pt x="0" y="1"/>
                  </a:moveTo>
                  <a:lnTo>
                    <a:pt x="0" y="1153"/>
                  </a:lnTo>
                  <a:close/>
                </a:path>
              </a:pathLst>
            </a:custGeom>
            <a:solidFill>
              <a:srgbClr val="D7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9" name="Google Shape;2079;p44"/>
            <p:cNvSpPr/>
            <p:nvPr/>
          </p:nvSpPr>
          <p:spPr>
            <a:xfrm rot="-127110">
              <a:off x="4462120" y="1659772"/>
              <a:ext cx="15417" cy="41709"/>
            </a:xfrm>
            <a:custGeom>
              <a:avLst/>
              <a:gdLst/>
              <a:ahLst/>
              <a:cxnLst/>
              <a:rect l="l" t="t" r="r" b="b"/>
              <a:pathLst>
                <a:path w="628" h="1699" extrusionOk="0">
                  <a:moveTo>
                    <a:pt x="314" y="0"/>
                  </a:moveTo>
                  <a:cubicBezTo>
                    <a:pt x="157" y="0"/>
                    <a:pt x="0" y="75"/>
                    <a:pt x="0" y="226"/>
                  </a:cubicBezTo>
                  <a:lnTo>
                    <a:pt x="0" y="1378"/>
                  </a:lnTo>
                  <a:cubicBezTo>
                    <a:pt x="0" y="1592"/>
                    <a:pt x="157" y="1698"/>
                    <a:pt x="314" y="1698"/>
                  </a:cubicBezTo>
                  <a:cubicBezTo>
                    <a:pt x="470" y="1698"/>
                    <a:pt x="627" y="1592"/>
                    <a:pt x="627" y="1378"/>
                  </a:cubicBezTo>
                  <a:lnTo>
                    <a:pt x="627" y="226"/>
                  </a:lnTo>
                  <a:cubicBezTo>
                    <a:pt x="627" y="75"/>
                    <a:pt x="470" y="0"/>
                    <a:pt x="314" y="0"/>
                  </a:cubicBezTo>
                  <a:close/>
                </a:path>
              </a:pathLst>
            </a:custGeom>
            <a:solidFill>
              <a:srgbClr val="D7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0" name="Google Shape;2080;p44"/>
            <p:cNvSpPr/>
            <p:nvPr/>
          </p:nvSpPr>
          <p:spPr>
            <a:xfrm rot="-127110">
              <a:off x="4560870" y="1780127"/>
              <a:ext cx="25" cy="12937"/>
            </a:xfrm>
            <a:custGeom>
              <a:avLst/>
              <a:gdLst/>
              <a:ahLst/>
              <a:cxnLst/>
              <a:rect l="l" t="t" r="r" b="b"/>
              <a:pathLst>
                <a:path w="1" h="527" extrusionOk="0">
                  <a:moveTo>
                    <a:pt x="0" y="1"/>
                  </a:moveTo>
                  <a:lnTo>
                    <a:pt x="0" y="527"/>
                  </a:lnTo>
                  <a:close/>
                </a:path>
              </a:pathLst>
            </a:custGeom>
            <a:solidFill>
              <a:srgbClr val="D7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1" name="Google Shape;2081;p44"/>
            <p:cNvSpPr/>
            <p:nvPr/>
          </p:nvSpPr>
          <p:spPr>
            <a:xfrm rot="-127110">
              <a:off x="4553471" y="1772286"/>
              <a:ext cx="15392" cy="28158"/>
            </a:xfrm>
            <a:custGeom>
              <a:avLst/>
              <a:gdLst/>
              <a:ahLst/>
              <a:cxnLst/>
              <a:rect l="l" t="t" r="r" b="b"/>
              <a:pathLst>
                <a:path w="627" h="1147" extrusionOk="0">
                  <a:moveTo>
                    <a:pt x="314" y="0"/>
                  </a:moveTo>
                  <a:cubicBezTo>
                    <a:pt x="157" y="0"/>
                    <a:pt x="0" y="107"/>
                    <a:pt x="0" y="320"/>
                  </a:cubicBezTo>
                  <a:lnTo>
                    <a:pt x="0" y="846"/>
                  </a:lnTo>
                  <a:cubicBezTo>
                    <a:pt x="0" y="1046"/>
                    <a:pt x="157" y="1147"/>
                    <a:pt x="314" y="1147"/>
                  </a:cubicBezTo>
                  <a:cubicBezTo>
                    <a:pt x="470" y="1147"/>
                    <a:pt x="627" y="1046"/>
                    <a:pt x="627" y="846"/>
                  </a:cubicBezTo>
                  <a:lnTo>
                    <a:pt x="627" y="320"/>
                  </a:lnTo>
                  <a:cubicBezTo>
                    <a:pt x="627" y="107"/>
                    <a:pt x="470" y="0"/>
                    <a:pt x="314" y="0"/>
                  </a:cubicBezTo>
                  <a:close/>
                </a:path>
              </a:pathLst>
            </a:custGeom>
            <a:solidFill>
              <a:srgbClr val="D7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2" name="Google Shape;2082;p44"/>
            <p:cNvSpPr/>
            <p:nvPr/>
          </p:nvSpPr>
          <p:spPr>
            <a:xfrm rot="-127110">
              <a:off x="4644601" y="1679036"/>
              <a:ext cx="4934" cy="15417"/>
            </a:xfrm>
            <a:custGeom>
              <a:avLst/>
              <a:gdLst/>
              <a:ahLst/>
              <a:cxnLst/>
              <a:rect l="l" t="t" r="r" b="b"/>
              <a:pathLst>
                <a:path w="201" h="628" extrusionOk="0">
                  <a:moveTo>
                    <a:pt x="201" y="1"/>
                  </a:moveTo>
                  <a:cubicBezTo>
                    <a:pt x="157" y="99"/>
                    <a:pt x="132" y="193"/>
                    <a:pt x="110" y="284"/>
                  </a:cubicBezTo>
                  <a:lnTo>
                    <a:pt x="110" y="284"/>
                  </a:lnTo>
                  <a:lnTo>
                    <a:pt x="201" y="1"/>
                  </a:lnTo>
                  <a:close/>
                  <a:moveTo>
                    <a:pt x="110" y="284"/>
                  </a:moveTo>
                  <a:lnTo>
                    <a:pt x="0" y="627"/>
                  </a:lnTo>
                  <a:cubicBezTo>
                    <a:pt x="56" y="514"/>
                    <a:pt x="81" y="402"/>
                    <a:pt x="110" y="284"/>
                  </a:cubicBezTo>
                  <a:close/>
                </a:path>
              </a:pathLst>
            </a:custGeom>
            <a:solidFill>
              <a:srgbClr val="D7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3" name="Google Shape;2083;p44"/>
            <p:cNvSpPr/>
            <p:nvPr/>
          </p:nvSpPr>
          <p:spPr>
            <a:xfrm rot="-127110">
              <a:off x="4635333" y="1672331"/>
              <a:ext cx="23715" cy="29435"/>
            </a:xfrm>
            <a:custGeom>
              <a:avLst/>
              <a:gdLst/>
              <a:ahLst/>
              <a:cxnLst/>
              <a:rect l="l" t="t" r="r" b="b"/>
              <a:pathLst>
                <a:path w="966" h="1199" extrusionOk="0">
                  <a:moveTo>
                    <a:pt x="560" y="0"/>
                  </a:moveTo>
                  <a:cubicBezTo>
                    <a:pt x="436" y="0"/>
                    <a:pt x="317" y="56"/>
                    <a:pt x="278" y="173"/>
                  </a:cubicBezTo>
                  <a:cubicBezTo>
                    <a:pt x="178" y="399"/>
                    <a:pt x="178" y="599"/>
                    <a:pt x="77" y="800"/>
                  </a:cubicBezTo>
                  <a:cubicBezTo>
                    <a:pt x="1" y="1060"/>
                    <a:pt x="205" y="1199"/>
                    <a:pt x="404" y="1199"/>
                  </a:cubicBezTo>
                  <a:cubicBezTo>
                    <a:pt x="530" y="1199"/>
                    <a:pt x="655" y="1143"/>
                    <a:pt x="704" y="1026"/>
                  </a:cubicBezTo>
                  <a:cubicBezTo>
                    <a:pt x="704" y="800"/>
                    <a:pt x="804" y="599"/>
                    <a:pt x="904" y="399"/>
                  </a:cubicBezTo>
                  <a:cubicBezTo>
                    <a:pt x="966" y="139"/>
                    <a:pt x="756" y="0"/>
                    <a:pt x="560" y="0"/>
                  </a:cubicBezTo>
                  <a:close/>
                </a:path>
              </a:pathLst>
            </a:custGeom>
            <a:solidFill>
              <a:srgbClr val="D7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4" name="Google Shape;2084;p44"/>
            <p:cNvSpPr/>
            <p:nvPr/>
          </p:nvSpPr>
          <p:spPr>
            <a:xfrm rot="-127110">
              <a:off x="4575291" y="1538252"/>
              <a:ext cx="25" cy="12937"/>
            </a:xfrm>
            <a:custGeom>
              <a:avLst/>
              <a:gdLst/>
              <a:ahLst/>
              <a:cxnLst/>
              <a:rect l="l" t="t" r="r" b="b"/>
              <a:pathLst>
                <a:path w="1" h="527" extrusionOk="0">
                  <a:moveTo>
                    <a:pt x="0" y="0"/>
                  </a:moveTo>
                  <a:lnTo>
                    <a:pt x="0" y="526"/>
                  </a:lnTo>
                  <a:close/>
                </a:path>
              </a:pathLst>
            </a:custGeom>
            <a:solidFill>
              <a:srgbClr val="D7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5" name="Google Shape;2085;p44"/>
            <p:cNvSpPr/>
            <p:nvPr/>
          </p:nvSpPr>
          <p:spPr>
            <a:xfrm rot="-127110">
              <a:off x="4567244" y="1530409"/>
              <a:ext cx="15417" cy="26317"/>
            </a:xfrm>
            <a:custGeom>
              <a:avLst/>
              <a:gdLst/>
              <a:ahLst/>
              <a:cxnLst/>
              <a:rect l="l" t="t" r="r" b="b"/>
              <a:pathLst>
                <a:path w="628" h="1072" extrusionOk="0">
                  <a:moveTo>
                    <a:pt x="314" y="0"/>
                  </a:moveTo>
                  <a:cubicBezTo>
                    <a:pt x="157" y="0"/>
                    <a:pt x="1" y="107"/>
                    <a:pt x="1" y="320"/>
                  </a:cubicBezTo>
                  <a:lnTo>
                    <a:pt x="1" y="846"/>
                  </a:lnTo>
                  <a:cubicBezTo>
                    <a:pt x="1" y="997"/>
                    <a:pt x="157" y="1072"/>
                    <a:pt x="314" y="1072"/>
                  </a:cubicBezTo>
                  <a:cubicBezTo>
                    <a:pt x="471" y="1072"/>
                    <a:pt x="627" y="997"/>
                    <a:pt x="627" y="846"/>
                  </a:cubicBezTo>
                  <a:lnTo>
                    <a:pt x="627" y="320"/>
                  </a:lnTo>
                  <a:cubicBezTo>
                    <a:pt x="627" y="107"/>
                    <a:pt x="471" y="0"/>
                    <a:pt x="314" y="0"/>
                  </a:cubicBezTo>
                  <a:close/>
                </a:path>
              </a:pathLst>
            </a:custGeom>
            <a:solidFill>
              <a:srgbClr val="D7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6" name="Google Shape;2086;p44"/>
            <p:cNvSpPr/>
            <p:nvPr/>
          </p:nvSpPr>
          <p:spPr>
            <a:xfrm rot="-127110">
              <a:off x="4490477" y="1538918"/>
              <a:ext cx="25" cy="20327"/>
            </a:xfrm>
            <a:custGeom>
              <a:avLst/>
              <a:gdLst/>
              <a:ahLst/>
              <a:cxnLst/>
              <a:rect l="l" t="t" r="r" b="b"/>
              <a:pathLst>
                <a:path w="1" h="828" extrusionOk="0">
                  <a:moveTo>
                    <a:pt x="1" y="1"/>
                  </a:moveTo>
                  <a:lnTo>
                    <a:pt x="1" y="828"/>
                  </a:lnTo>
                  <a:close/>
                </a:path>
              </a:pathLst>
            </a:custGeom>
            <a:solidFill>
              <a:srgbClr val="D7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7" name="Google Shape;2087;p44"/>
            <p:cNvSpPr/>
            <p:nvPr/>
          </p:nvSpPr>
          <p:spPr>
            <a:xfrm rot="-127110">
              <a:off x="4483078" y="1531076"/>
              <a:ext cx="15392" cy="34173"/>
            </a:xfrm>
            <a:custGeom>
              <a:avLst/>
              <a:gdLst/>
              <a:ahLst/>
              <a:cxnLst/>
              <a:rect l="l" t="t" r="r" b="b"/>
              <a:pathLst>
                <a:path w="627" h="1392" extrusionOk="0">
                  <a:moveTo>
                    <a:pt x="313" y="0"/>
                  </a:moveTo>
                  <a:cubicBezTo>
                    <a:pt x="157" y="0"/>
                    <a:pt x="0" y="107"/>
                    <a:pt x="0" y="320"/>
                  </a:cubicBezTo>
                  <a:lnTo>
                    <a:pt x="0" y="1147"/>
                  </a:lnTo>
                  <a:cubicBezTo>
                    <a:pt x="0" y="1310"/>
                    <a:pt x="157" y="1391"/>
                    <a:pt x="313" y="1391"/>
                  </a:cubicBezTo>
                  <a:cubicBezTo>
                    <a:pt x="470" y="1391"/>
                    <a:pt x="627" y="1310"/>
                    <a:pt x="627" y="1147"/>
                  </a:cubicBezTo>
                  <a:lnTo>
                    <a:pt x="627" y="320"/>
                  </a:lnTo>
                  <a:cubicBezTo>
                    <a:pt x="627" y="107"/>
                    <a:pt x="470" y="0"/>
                    <a:pt x="313" y="0"/>
                  </a:cubicBezTo>
                  <a:close/>
                </a:path>
              </a:pathLst>
            </a:custGeom>
            <a:solidFill>
              <a:srgbClr val="D7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8" name="Google Shape;2088;p44"/>
            <p:cNvSpPr/>
            <p:nvPr/>
          </p:nvSpPr>
          <p:spPr>
            <a:xfrm rot="-127110">
              <a:off x="4745425" y="1626702"/>
              <a:ext cx="2479" cy="12962"/>
            </a:xfrm>
            <a:custGeom>
              <a:avLst/>
              <a:gdLst/>
              <a:ahLst/>
              <a:cxnLst/>
              <a:rect l="l" t="t" r="r" b="b"/>
              <a:pathLst>
                <a:path w="101" h="528" extrusionOk="0">
                  <a:moveTo>
                    <a:pt x="101" y="1"/>
                  </a:moveTo>
                  <a:lnTo>
                    <a:pt x="1" y="527"/>
                  </a:lnTo>
                  <a:cubicBezTo>
                    <a:pt x="101" y="327"/>
                    <a:pt x="101" y="101"/>
                    <a:pt x="101" y="1"/>
                  </a:cubicBezTo>
                  <a:close/>
                </a:path>
              </a:pathLst>
            </a:custGeom>
            <a:solidFill>
              <a:srgbClr val="D7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9" name="Google Shape;2089;p44"/>
            <p:cNvSpPr/>
            <p:nvPr/>
          </p:nvSpPr>
          <p:spPr>
            <a:xfrm rot="-127110">
              <a:off x="4733916" y="1618555"/>
              <a:ext cx="21333" cy="26955"/>
            </a:xfrm>
            <a:custGeom>
              <a:avLst/>
              <a:gdLst/>
              <a:ahLst/>
              <a:cxnLst/>
              <a:rect l="l" t="t" r="r" b="b"/>
              <a:pathLst>
                <a:path w="869" h="1098" extrusionOk="0">
                  <a:moveTo>
                    <a:pt x="557" y="0"/>
                  </a:moveTo>
                  <a:cubicBezTo>
                    <a:pt x="386" y="0"/>
                    <a:pt x="181" y="154"/>
                    <a:pt x="242" y="336"/>
                  </a:cubicBezTo>
                  <a:cubicBezTo>
                    <a:pt x="242" y="436"/>
                    <a:pt x="242" y="561"/>
                    <a:pt x="142" y="662"/>
                  </a:cubicBezTo>
                  <a:cubicBezTo>
                    <a:pt x="0" y="873"/>
                    <a:pt x="220" y="1098"/>
                    <a:pt x="432" y="1098"/>
                  </a:cubicBezTo>
                  <a:cubicBezTo>
                    <a:pt x="521" y="1098"/>
                    <a:pt x="609" y="1058"/>
                    <a:pt x="668" y="962"/>
                  </a:cubicBezTo>
                  <a:cubicBezTo>
                    <a:pt x="869" y="762"/>
                    <a:pt x="869" y="436"/>
                    <a:pt x="768" y="235"/>
                  </a:cubicBezTo>
                  <a:cubicBezTo>
                    <a:pt x="768" y="67"/>
                    <a:pt x="670" y="0"/>
                    <a:pt x="557" y="0"/>
                  </a:cubicBezTo>
                  <a:close/>
                </a:path>
              </a:pathLst>
            </a:custGeom>
            <a:solidFill>
              <a:srgbClr val="D7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0" name="Google Shape;2090;p44"/>
            <p:cNvSpPr/>
            <p:nvPr/>
          </p:nvSpPr>
          <p:spPr>
            <a:xfrm rot="-127110">
              <a:off x="4392915" y="1596115"/>
              <a:ext cx="25" cy="23395"/>
            </a:xfrm>
            <a:custGeom>
              <a:avLst/>
              <a:gdLst/>
              <a:ahLst/>
              <a:cxnLst/>
              <a:rect l="l" t="t" r="r" b="b"/>
              <a:pathLst>
                <a:path w="1" h="953" extrusionOk="0">
                  <a:moveTo>
                    <a:pt x="1" y="0"/>
                  </a:moveTo>
                  <a:lnTo>
                    <a:pt x="1" y="953"/>
                  </a:lnTo>
                  <a:close/>
                </a:path>
              </a:pathLst>
            </a:custGeom>
            <a:solidFill>
              <a:srgbClr val="D7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1" name="Google Shape;2091;p44"/>
            <p:cNvSpPr/>
            <p:nvPr/>
          </p:nvSpPr>
          <p:spPr>
            <a:xfrm rot="-127110">
              <a:off x="4384920" y="1588737"/>
              <a:ext cx="15417" cy="38641"/>
            </a:xfrm>
            <a:custGeom>
              <a:avLst/>
              <a:gdLst/>
              <a:ahLst/>
              <a:cxnLst/>
              <a:rect l="l" t="t" r="r" b="b"/>
              <a:pathLst>
                <a:path w="628" h="1574" extrusionOk="0">
                  <a:moveTo>
                    <a:pt x="314" y="1"/>
                  </a:moveTo>
                  <a:cubicBezTo>
                    <a:pt x="157" y="1"/>
                    <a:pt x="1" y="101"/>
                    <a:pt x="1" y="301"/>
                  </a:cubicBezTo>
                  <a:lnTo>
                    <a:pt x="1" y="1254"/>
                  </a:lnTo>
                  <a:cubicBezTo>
                    <a:pt x="1" y="1467"/>
                    <a:pt x="157" y="1573"/>
                    <a:pt x="314" y="1573"/>
                  </a:cubicBezTo>
                  <a:cubicBezTo>
                    <a:pt x="471" y="1573"/>
                    <a:pt x="627" y="1467"/>
                    <a:pt x="627" y="1254"/>
                  </a:cubicBezTo>
                  <a:lnTo>
                    <a:pt x="627" y="301"/>
                  </a:lnTo>
                  <a:cubicBezTo>
                    <a:pt x="627" y="101"/>
                    <a:pt x="471" y="1"/>
                    <a:pt x="314" y="1"/>
                  </a:cubicBezTo>
                  <a:close/>
                </a:path>
              </a:pathLst>
            </a:custGeom>
            <a:solidFill>
              <a:srgbClr val="D7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2" name="Google Shape;2092;p44"/>
            <p:cNvSpPr/>
            <p:nvPr/>
          </p:nvSpPr>
          <p:spPr>
            <a:xfrm rot="-127110">
              <a:off x="4511247" y="1748732"/>
              <a:ext cx="25" cy="22782"/>
            </a:xfrm>
            <a:custGeom>
              <a:avLst/>
              <a:gdLst/>
              <a:ahLst/>
              <a:cxnLst/>
              <a:rect l="l" t="t" r="r" b="b"/>
              <a:pathLst>
                <a:path w="1" h="928" extrusionOk="0">
                  <a:moveTo>
                    <a:pt x="0" y="0"/>
                  </a:moveTo>
                  <a:lnTo>
                    <a:pt x="0" y="928"/>
                  </a:lnTo>
                  <a:close/>
                </a:path>
              </a:pathLst>
            </a:custGeom>
            <a:solidFill>
              <a:srgbClr val="D7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3" name="Google Shape;2093;p44"/>
            <p:cNvSpPr/>
            <p:nvPr/>
          </p:nvSpPr>
          <p:spPr>
            <a:xfrm rot="-127110">
              <a:off x="4503891" y="1742706"/>
              <a:ext cx="15392" cy="36652"/>
            </a:xfrm>
            <a:custGeom>
              <a:avLst/>
              <a:gdLst/>
              <a:ahLst/>
              <a:cxnLst/>
              <a:rect l="l" t="t" r="r" b="b"/>
              <a:pathLst>
                <a:path w="627" h="1493" extrusionOk="0">
                  <a:moveTo>
                    <a:pt x="314" y="1"/>
                  </a:moveTo>
                  <a:cubicBezTo>
                    <a:pt x="157" y="1"/>
                    <a:pt x="0" y="82"/>
                    <a:pt x="0" y="245"/>
                  </a:cubicBezTo>
                  <a:lnTo>
                    <a:pt x="0" y="1173"/>
                  </a:lnTo>
                  <a:cubicBezTo>
                    <a:pt x="0" y="1386"/>
                    <a:pt x="157" y="1492"/>
                    <a:pt x="314" y="1492"/>
                  </a:cubicBezTo>
                  <a:cubicBezTo>
                    <a:pt x="470" y="1492"/>
                    <a:pt x="627" y="1386"/>
                    <a:pt x="627" y="1173"/>
                  </a:cubicBezTo>
                  <a:lnTo>
                    <a:pt x="627" y="245"/>
                  </a:lnTo>
                  <a:cubicBezTo>
                    <a:pt x="627" y="82"/>
                    <a:pt x="470" y="1"/>
                    <a:pt x="314" y="1"/>
                  </a:cubicBezTo>
                  <a:close/>
                </a:path>
              </a:pathLst>
            </a:custGeom>
            <a:solidFill>
              <a:srgbClr val="D7E0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4" name="Google Shape;2094;p44"/>
            <p:cNvSpPr/>
            <p:nvPr/>
          </p:nvSpPr>
          <p:spPr>
            <a:xfrm rot="-127110">
              <a:off x="4234928" y="1087284"/>
              <a:ext cx="478686" cy="415325"/>
            </a:xfrm>
            <a:custGeom>
              <a:avLst/>
              <a:gdLst/>
              <a:ahLst/>
              <a:cxnLst/>
              <a:rect l="l" t="t" r="r" b="b"/>
              <a:pathLst>
                <a:path w="19499" h="16918" extrusionOk="0">
                  <a:moveTo>
                    <a:pt x="7864" y="0"/>
                  </a:moveTo>
                  <a:cubicBezTo>
                    <a:pt x="7649" y="0"/>
                    <a:pt x="7434" y="15"/>
                    <a:pt x="7219" y="45"/>
                  </a:cubicBezTo>
                  <a:cubicBezTo>
                    <a:pt x="4286" y="346"/>
                    <a:pt x="2407" y="4105"/>
                    <a:pt x="1479" y="6511"/>
                  </a:cubicBezTo>
                  <a:cubicBezTo>
                    <a:pt x="327" y="9744"/>
                    <a:pt x="1" y="13203"/>
                    <a:pt x="627" y="16536"/>
                  </a:cubicBezTo>
                  <a:cubicBezTo>
                    <a:pt x="680" y="16800"/>
                    <a:pt x="876" y="16918"/>
                    <a:pt x="1084" y="16918"/>
                  </a:cubicBezTo>
                  <a:cubicBezTo>
                    <a:pt x="1370" y="16918"/>
                    <a:pt x="1680" y="16698"/>
                    <a:pt x="1680" y="16336"/>
                  </a:cubicBezTo>
                  <a:lnTo>
                    <a:pt x="18297" y="14556"/>
                  </a:lnTo>
                  <a:lnTo>
                    <a:pt x="18397" y="14656"/>
                  </a:lnTo>
                  <a:cubicBezTo>
                    <a:pt x="18438" y="14911"/>
                    <a:pt x="18635" y="15029"/>
                    <a:pt x="18848" y="15029"/>
                  </a:cubicBezTo>
                  <a:cubicBezTo>
                    <a:pt x="19158" y="15029"/>
                    <a:pt x="19499" y="14777"/>
                    <a:pt x="19424" y="14331"/>
                  </a:cubicBezTo>
                  <a:cubicBezTo>
                    <a:pt x="18397" y="10897"/>
                    <a:pt x="17344" y="7438"/>
                    <a:pt x="15038" y="4631"/>
                  </a:cubicBezTo>
                  <a:cubicBezTo>
                    <a:pt x="13501" y="2489"/>
                    <a:pt x="10688" y="0"/>
                    <a:pt x="7864" y="0"/>
                  </a:cubicBez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5" name="Google Shape;2095;p44"/>
            <p:cNvSpPr/>
            <p:nvPr/>
          </p:nvSpPr>
          <p:spPr>
            <a:xfrm rot="-127110">
              <a:off x="4185870" y="1378444"/>
              <a:ext cx="602366" cy="205453"/>
            </a:xfrm>
            <a:custGeom>
              <a:avLst/>
              <a:gdLst/>
              <a:ahLst/>
              <a:cxnLst/>
              <a:rect l="l" t="t" r="r" b="b"/>
              <a:pathLst>
                <a:path w="24537" h="8369" extrusionOk="0">
                  <a:moveTo>
                    <a:pt x="19959" y="1"/>
                  </a:moveTo>
                  <a:cubicBezTo>
                    <a:pt x="19408" y="1"/>
                    <a:pt x="18839" y="72"/>
                    <a:pt x="18271" y="176"/>
                  </a:cubicBezTo>
                  <a:cubicBezTo>
                    <a:pt x="13985" y="702"/>
                    <a:pt x="9599" y="1329"/>
                    <a:pt x="5313" y="1830"/>
                  </a:cubicBezTo>
                  <a:cubicBezTo>
                    <a:pt x="3960" y="2056"/>
                    <a:pt x="2406" y="2156"/>
                    <a:pt x="1253" y="3083"/>
                  </a:cubicBezTo>
                  <a:cubicBezTo>
                    <a:pt x="301" y="3835"/>
                    <a:pt x="0" y="5088"/>
                    <a:pt x="627" y="6216"/>
                  </a:cubicBezTo>
                  <a:cubicBezTo>
                    <a:pt x="1353" y="7695"/>
                    <a:pt x="3033" y="8096"/>
                    <a:pt x="4486" y="8221"/>
                  </a:cubicBezTo>
                  <a:cubicBezTo>
                    <a:pt x="5203" y="8325"/>
                    <a:pt x="5923" y="8369"/>
                    <a:pt x="6639" y="8369"/>
                  </a:cubicBezTo>
                  <a:cubicBezTo>
                    <a:pt x="8002" y="8369"/>
                    <a:pt x="9354" y="8209"/>
                    <a:pt x="10652" y="7995"/>
                  </a:cubicBezTo>
                  <a:cubicBezTo>
                    <a:pt x="14937" y="7369"/>
                    <a:pt x="19198" y="6742"/>
                    <a:pt x="23384" y="6116"/>
                  </a:cubicBezTo>
                  <a:cubicBezTo>
                    <a:pt x="23584" y="6116"/>
                    <a:pt x="23709" y="6015"/>
                    <a:pt x="23810" y="5915"/>
                  </a:cubicBezTo>
                  <a:cubicBezTo>
                    <a:pt x="23910" y="5815"/>
                    <a:pt x="24110" y="5715"/>
                    <a:pt x="24110" y="5489"/>
                  </a:cubicBezTo>
                  <a:cubicBezTo>
                    <a:pt x="24536" y="4036"/>
                    <a:pt x="24110" y="2457"/>
                    <a:pt x="23083" y="1329"/>
                  </a:cubicBezTo>
                  <a:cubicBezTo>
                    <a:pt x="22230" y="322"/>
                    <a:pt x="21133" y="1"/>
                    <a:pt x="19959" y="1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6" name="Google Shape;2096;p44"/>
            <p:cNvSpPr/>
            <p:nvPr/>
          </p:nvSpPr>
          <p:spPr>
            <a:xfrm rot="-127110">
              <a:off x="4344297" y="1007620"/>
              <a:ext cx="112632" cy="103623"/>
            </a:xfrm>
            <a:custGeom>
              <a:avLst/>
              <a:gdLst/>
              <a:ahLst/>
              <a:cxnLst/>
              <a:rect l="l" t="t" r="r" b="b"/>
              <a:pathLst>
                <a:path w="4588" h="4221" extrusionOk="0">
                  <a:moveTo>
                    <a:pt x="2252" y="0"/>
                  </a:moveTo>
                  <a:cubicBezTo>
                    <a:pt x="1551" y="0"/>
                    <a:pt x="849" y="334"/>
                    <a:pt x="427" y="887"/>
                  </a:cubicBezTo>
                  <a:cubicBezTo>
                    <a:pt x="1" y="1514"/>
                    <a:pt x="1" y="2141"/>
                    <a:pt x="201" y="2642"/>
                  </a:cubicBezTo>
                  <a:cubicBezTo>
                    <a:pt x="201" y="2767"/>
                    <a:pt x="327" y="2968"/>
                    <a:pt x="427" y="3168"/>
                  </a:cubicBezTo>
                  <a:cubicBezTo>
                    <a:pt x="809" y="3872"/>
                    <a:pt x="1537" y="4221"/>
                    <a:pt x="2262" y="4221"/>
                  </a:cubicBezTo>
                  <a:cubicBezTo>
                    <a:pt x="2726" y="4221"/>
                    <a:pt x="3188" y="4078"/>
                    <a:pt x="3560" y="3795"/>
                  </a:cubicBezTo>
                  <a:cubicBezTo>
                    <a:pt x="4587" y="2968"/>
                    <a:pt x="4587" y="1389"/>
                    <a:pt x="3660" y="562"/>
                  </a:cubicBezTo>
                  <a:cubicBezTo>
                    <a:pt x="3261" y="173"/>
                    <a:pt x="2757" y="0"/>
                    <a:pt x="225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7" name="Google Shape;2097;p44"/>
            <p:cNvSpPr/>
            <p:nvPr/>
          </p:nvSpPr>
          <p:spPr>
            <a:xfrm rot="-127110">
              <a:off x="4621518" y="1336083"/>
              <a:ext cx="18486" cy="21628"/>
            </a:xfrm>
            <a:custGeom>
              <a:avLst/>
              <a:gdLst/>
              <a:ahLst/>
              <a:cxnLst/>
              <a:rect l="l" t="t" r="r" b="b"/>
              <a:pathLst>
                <a:path w="753" h="881" extrusionOk="0">
                  <a:moveTo>
                    <a:pt x="227" y="1"/>
                  </a:moveTo>
                  <a:cubicBezTo>
                    <a:pt x="126" y="1"/>
                    <a:pt x="1" y="201"/>
                    <a:pt x="126" y="326"/>
                  </a:cubicBezTo>
                  <a:cubicBezTo>
                    <a:pt x="126" y="427"/>
                    <a:pt x="126" y="527"/>
                    <a:pt x="227" y="727"/>
                  </a:cubicBezTo>
                  <a:cubicBezTo>
                    <a:pt x="227" y="798"/>
                    <a:pt x="325" y="880"/>
                    <a:pt x="418" y="880"/>
                  </a:cubicBezTo>
                  <a:cubicBezTo>
                    <a:pt x="458" y="880"/>
                    <a:pt x="497" y="865"/>
                    <a:pt x="527" y="828"/>
                  </a:cubicBezTo>
                  <a:cubicBezTo>
                    <a:pt x="628" y="828"/>
                    <a:pt x="753" y="627"/>
                    <a:pt x="753" y="527"/>
                  </a:cubicBezTo>
                  <a:cubicBezTo>
                    <a:pt x="628" y="427"/>
                    <a:pt x="628" y="326"/>
                    <a:pt x="628" y="201"/>
                  </a:cubicBezTo>
                  <a:cubicBezTo>
                    <a:pt x="527" y="1"/>
                    <a:pt x="427" y="1"/>
                    <a:pt x="227" y="1"/>
                  </a:cubicBezTo>
                  <a:close/>
                </a:path>
              </a:pathLst>
            </a:custGeom>
            <a:solidFill>
              <a:srgbClr val="F7C4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8" name="Google Shape;2098;p44"/>
            <p:cNvSpPr/>
            <p:nvPr/>
          </p:nvSpPr>
          <p:spPr>
            <a:xfrm rot="-127110">
              <a:off x="4630270" y="1286078"/>
              <a:ext cx="20327" cy="27888"/>
            </a:xfrm>
            <a:custGeom>
              <a:avLst/>
              <a:gdLst/>
              <a:ahLst/>
              <a:cxnLst/>
              <a:rect l="l" t="t" r="r" b="b"/>
              <a:pathLst>
                <a:path w="828" h="1136" extrusionOk="0">
                  <a:moveTo>
                    <a:pt x="214" y="0"/>
                  </a:moveTo>
                  <a:cubicBezTo>
                    <a:pt x="170" y="0"/>
                    <a:pt x="130" y="12"/>
                    <a:pt x="100" y="42"/>
                  </a:cubicBezTo>
                  <a:cubicBezTo>
                    <a:pt x="0" y="142"/>
                    <a:pt x="0" y="242"/>
                    <a:pt x="0" y="342"/>
                  </a:cubicBezTo>
                  <a:cubicBezTo>
                    <a:pt x="100" y="568"/>
                    <a:pt x="201" y="769"/>
                    <a:pt x="326" y="969"/>
                  </a:cubicBezTo>
                  <a:cubicBezTo>
                    <a:pt x="397" y="1059"/>
                    <a:pt x="469" y="1135"/>
                    <a:pt x="577" y="1135"/>
                  </a:cubicBezTo>
                  <a:cubicBezTo>
                    <a:pt x="620" y="1135"/>
                    <a:pt x="670" y="1123"/>
                    <a:pt x="727" y="1094"/>
                  </a:cubicBezTo>
                  <a:cubicBezTo>
                    <a:pt x="827" y="969"/>
                    <a:pt x="827" y="869"/>
                    <a:pt x="827" y="668"/>
                  </a:cubicBezTo>
                  <a:cubicBezTo>
                    <a:pt x="727" y="568"/>
                    <a:pt x="627" y="342"/>
                    <a:pt x="526" y="142"/>
                  </a:cubicBezTo>
                  <a:cubicBezTo>
                    <a:pt x="455" y="71"/>
                    <a:pt x="322" y="0"/>
                    <a:pt x="214" y="0"/>
                  </a:cubicBezTo>
                  <a:close/>
                </a:path>
              </a:pathLst>
            </a:custGeom>
            <a:solidFill>
              <a:srgbClr val="F7C4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9" name="Google Shape;2099;p44"/>
            <p:cNvSpPr/>
            <p:nvPr/>
          </p:nvSpPr>
          <p:spPr>
            <a:xfrm rot="-127110">
              <a:off x="4551837" y="1247713"/>
              <a:ext cx="20327" cy="25458"/>
            </a:xfrm>
            <a:custGeom>
              <a:avLst/>
              <a:gdLst/>
              <a:ahLst/>
              <a:cxnLst/>
              <a:rect l="l" t="t" r="r" b="b"/>
              <a:pathLst>
                <a:path w="828" h="1037" extrusionOk="0">
                  <a:moveTo>
                    <a:pt x="323" y="1"/>
                  </a:moveTo>
                  <a:cubicBezTo>
                    <a:pt x="281" y="1"/>
                    <a:pt x="237" y="13"/>
                    <a:pt x="201" y="42"/>
                  </a:cubicBezTo>
                  <a:cubicBezTo>
                    <a:pt x="100" y="143"/>
                    <a:pt x="0" y="268"/>
                    <a:pt x="100" y="368"/>
                  </a:cubicBezTo>
                  <a:cubicBezTo>
                    <a:pt x="201" y="569"/>
                    <a:pt x="201" y="669"/>
                    <a:pt x="326" y="895"/>
                  </a:cubicBezTo>
                  <a:cubicBezTo>
                    <a:pt x="397" y="965"/>
                    <a:pt x="518" y="1036"/>
                    <a:pt x="618" y="1036"/>
                  </a:cubicBezTo>
                  <a:cubicBezTo>
                    <a:pt x="660" y="1036"/>
                    <a:pt x="698" y="1024"/>
                    <a:pt x="727" y="995"/>
                  </a:cubicBezTo>
                  <a:cubicBezTo>
                    <a:pt x="827" y="895"/>
                    <a:pt x="827" y="769"/>
                    <a:pt x="827" y="569"/>
                  </a:cubicBezTo>
                  <a:cubicBezTo>
                    <a:pt x="727" y="469"/>
                    <a:pt x="627" y="268"/>
                    <a:pt x="526" y="143"/>
                  </a:cubicBezTo>
                  <a:cubicBezTo>
                    <a:pt x="526" y="72"/>
                    <a:pt x="426" y="1"/>
                    <a:pt x="323" y="1"/>
                  </a:cubicBezTo>
                  <a:close/>
                </a:path>
              </a:pathLst>
            </a:custGeom>
            <a:solidFill>
              <a:srgbClr val="F7C4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0" name="Google Shape;2100;p44"/>
            <p:cNvSpPr/>
            <p:nvPr/>
          </p:nvSpPr>
          <p:spPr>
            <a:xfrm rot="-127110">
              <a:off x="4557696" y="1187443"/>
              <a:ext cx="27716" cy="31251"/>
            </a:xfrm>
            <a:custGeom>
              <a:avLst/>
              <a:gdLst/>
              <a:ahLst/>
              <a:cxnLst/>
              <a:rect l="l" t="t" r="r" b="b"/>
              <a:pathLst>
                <a:path w="1129" h="1273" extrusionOk="0">
                  <a:moveTo>
                    <a:pt x="252" y="0"/>
                  </a:moveTo>
                  <a:cubicBezTo>
                    <a:pt x="201" y="0"/>
                    <a:pt x="151" y="25"/>
                    <a:pt x="101" y="75"/>
                  </a:cubicBezTo>
                  <a:cubicBezTo>
                    <a:pt x="1" y="201"/>
                    <a:pt x="1" y="401"/>
                    <a:pt x="101" y="502"/>
                  </a:cubicBezTo>
                  <a:cubicBezTo>
                    <a:pt x="302" y="702"/>
                    <a:pt x="402" y="928"/>
                    <a:pt x="628" y="1228"/>
                  </a:cubicBezTo>
                  <a:cubicBezTo>
                    <a:pt x="661" y="1262"/>
                    <a:pt x="706" y="1273"/>
                    <a:pt x="754" y="1273"/>
                  </a:cubicBezTo>
                  <a:cubicBezTo>
                    <a:pt x="850" y="1273"/>
                    <a:pt x="962" y="1228"/>
                    <a:pt x="1029" y="1228"/>
                  </a:cubicBezTo>
                  <a:cubicBezTo>
                    <a:pt x="1129" y="1028"/>
                    <a:pt x="1129" y="928"/>
                    <a:pt x="1029" y="827"/>
                  </a:cubicBezTo>
                  <a:cubicBezTo>
                    <a:pt x="828" y="602"/>
                    <a:pt x="628" y="301"/>
                    <a:pt x="402" y="75"/>
                  </a:cubicBezTo>
                  <a:cubicBezTo>
                    <a:pt x="352" y="25"/>
                    <a:pt x="302" y="0"/>
                    <a:pt x="252" y="0"/>
                  </a:cubicBezTo>
                  <a:close/>
                </a:path>
              </a:pathLst>
            </a:custGeom>
            <a:solidFill>
              <a:srgbClr val="F7C4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1" name="Google Shape;2101;p44"/>
            <p:cNvSpPr/>
            <p:nvPr/>
          </p:nvSpPr>
          <p:spPr>
            <a:xfrm rot="-127110">
              <a:off x="4554881" y="1309587"/>
              <a:ext cx="22684" cy="27446"/>
            </a:xfrm>
            <a:custGeom>
              <a:avLst/>
              <a:gdLst/>
              <a:ahLst/>
              <a:cxnLst/>
              <a:rect l="l" t="t" r="r" b="b"/>
              <a:pathLst>
                <a:path w="924" h="1118" extrusionOk="0">
                  <a:moveTo>
                    <a:pt x="384" y="0"/>
                  </a:moveTo>
                  <a:cubicBezTo>
                    <a:pt x="194" y="0"/>
                    <a:pt x="0" y="219"/>
                    <a:pt x="71" y="450"/>
                  </a:cubicBezTo>
                  <a:cubicBezTo>
                    <a:pt x="172" y="550"/>
                    <a:pt x="297" y="751"/>
                    <a:pt x="397" y="976"/>
                  </a:cubicBezTo>
                  <a:cubicBezTo>
                    <a:pt x="397" y="1047"/>
                    <a:pt x="447" y="1118"/>
                    <a:pt x="548" y="1118"/>
                  </a:cubicBezTo>
                  <a:cubicBezTo>
                    <a:pt x="589" y="1118"/>
                    <a:pt x="639" y="1106"/>
                    <a:pt x="698" y="1076"/>
                  </a:cubicBezTo>
                  <a:cubicBezTo>
                    <a:pt x="798" y="1076"/>
                    <a:pt x="924" y="976"/>
                    <a:pt x="798" y="751"/>
                  </a:cubicBezTo>
                  <a:cubicBezTo>
                    <a:pt x="798" y="550"/>
                    <a:pt x="698" y="350"/>
                    <a:pt x="598" y="124"/>
                  </a:cubicBezTo>
                  <a:cubicBezTo>
                    <a:pt x="540" y="37"/>
                    <a:pt x="462" y="0"/>
                    <a:pt x="384" y="0"/>
                  </a:cubicBezTo>
                  <a:close/>
                </a:path>
              </a:pathLst>
            </a:custGeom>
            <a:solidFill>
              <a:srgbClr val="F7C4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2" name="Google Shape;2102;p44"/>
            <p:cNvSpPr/>
            <p:nvPr/>
          </p:nvSpPr>
          <p:spPr>
            <a:xfrm rot="-127110">
              <a:off x="4481108" y="1246882"/>
              <a:ext cx="21112" cy="28281"/>
            </a:xfrm>
            <a:custGeom>
              <a:avLst/>
              <a:gdLst/>
              <a:ahLst/>
              <a:cxnLst/>
              <a:rect l="l" t="t" r="r" b="b"/>
              <a:pathLst>
                <a:path w="860" h="1152" extrusionOk="0">
                  <a:moveTo>
                    <a:pt x="303" y="1"/>
                  </a:moveTo>
                  <a:cubicBezTo>
                    <a:pt x="148" y="1"/>
                    <a:pt x="0" y="108"/>
                    <a:pt x="73" y="283"/>
                  </a:cubicBezTo>
                  <a:cubicBezTo>
                    <a:pt x="173" y="508"/>
                    <a:pt x="274" y="709"/>
                    <a:pt x="274" y="909"/>
                  </a:cubicBezTo>
                  <a:cubicBezTo>
                    <a:pt x="314" y="1082"/>
                    <a:pt x="425" y="1152"/>
                    <a:pt x="536" y="1152"/>
                  </a:cubicBezTo>
                  <a:cubicBezTo>
                    <a:pt x="698" y="1152"/>
                    <a:pt x="860" y="1003"/>
                    <a:pt x="800" y="809"/>
                  </a:cubicBezTo>
                  <a:cubicBezTo>
                    <a:pt x="800" y="609"/>
                    <a:pt x="700" y="408"/>
                    <a:pt x="574" y="182"/>
                  </a:cubicBezTo>
                  <a:cubicBezTo>
                    <a:pt x="532" y="57"/>
                    <a:pt x="416" y="1"/>
                    <a:pt x="303" y="1"/>
                  </a:cubicBezTo>
                  <a:close/>
                </a:path>
              </a:pathLst>
            </a:custGeom>
            <a:solidFill>
              <a:srgbClr val="F7C4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3" name="Google Shape;2103;p44"/>
            <p:cNvSpPr/>
            <p:nvPr/>
          </p:nvSpPr>
          <p:spPr>
            <a:xfrm rot="-127110">
              <a:off x="4492864" y="1182441"/>
              <a:ext cx="28330" cy="30564"/>
            </a:xfrm>
            <a:custGeom>
              <a:avLst/>
              <a:gdLst/>
              <a:ahLst/>
              <a:cxnLst/>
              <a:rect l="l" t="t" r="r" b="b"/>
              <a:pathLst>
                <a:path w="1154" h="1245" extrusionOk="0">
                  <a:moveTo>
                    <a:pt x="326" y="1"/>
                  </a:moveTo>
                  <a:cubicBezTo>
                    <a:pt x="251" y="1"/>
                    <a:pt x="176" y="26"/>
                    <a:pt x="126" y="76"/>
                  </a:cubicBezTo>
                  <a:cubicBezTo>
                    <a:pt x="0" y="176"/>
                    <a:pt x="0" y="376"/>
                    <a:pt x="126" y="502"/>
                  </a:cubicBezTo>
                  <a:cubicBezTo>
                    <a:pt x="326" y="702"/>
                    <a:pt x="527" y="903"/>
                    <a:pt x="752" y="1128"/>
                  </a:cubicBezTo>
                  <a:cubicBezTo>
                    <a:pt x="752" y="1213"/>
                    <a:pt x="788" y="1244"/>
                    <a:pt x="837" y="1244"/>
                  </a:cubicBezTo>
                  <a:cubicBezTo>
                    <a:pt x="904" y="1244"/>
                    <a:pt x="995" y="1186"/>
                    <a:pt x="1053" y="1128"/>
                  </a:cubicBezTo>
                  <a:cubicBezTo>
                    <a:pt x="1153" y="1003"/>
                    <a:pt x="1153" y="903"/>
                    <a:pt x="1053" y="803"/>
                  </a:cubicBezTo>
                  <a:cubicBezTo>
                    <a:pt x="853" y="602"/>
                    <a:pt x="752" y="276"/>
                    <a:pt x="527" y="76"/>
                  </a:cubicBezTo>
                  <a:cubicBezTo>
                    <a:pt x="477" y="26"/>
                    <a:pt x="401" y="1"/>
                    <a:pt x="326" y="1"/>
                  </a:cubicBezTo>
                  <a:close/>
                </a:path>
              </a:pathLst>
            </a:custGeom>
            <a:solidFill>
              <a:srgbClr val="F7C4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4" name="Google Shape;2104;p44"/>
            <p:cNvSpPr/>
            <p:nvPr/>
          </p:nvSpPr>
          <p:spPr>
            <a:xfrm rot="-127110">
              <a:off x="4293348" y="1396950"/>
              <a:ext cx="15392" cy="31816"/>
            </a:xfrm>
            <a:custGeom>
              <a:avLst/>
              <a:gdLst/>
              <a:ahLst/>
              <a:cxnLst/>
              <a:rect l="l" t="t" r="r" b="b"/>
              <a:pathLst>
                <a:path w="627" h="1296" extrusionOk="0">
                  <a:moveTo>
                    <a:pt x="301" y="1"/>
                  </a:moveTo>
                  <a:cubicBezTo>
                    <a:pt x="100" y="1"/>
                    <a:pt x="0" y="101"/>
                    <a:pt x="0" y="326"/>
                  </a:cubicBezTo>
                  <a:cubicBezTo>
                    <a:pt x="0" y="527"/>
                    <a:pt x="0" y="853"/>
                    <a:pt x="100" y="1153"/>
                  </a:cubicBezTo>
                  <a:cubicBezTo>
                    <a:pt x="100" y="1224"/>
                    <a:pt x="151" y="1295"/>
                    <a:pt x="260" y="1295"/>
                  </a:cubicBezTo>
                  <a:cubicBezTo>
                    <a:pt x="305" y="1295"/>
                    <a:pt x="360" y="1283"/>
                    <a:pt x="426" y="1254"/>
                  </a:cubicBezTo>
                  <a:cubicBezTo>
                    <a:pt x="527" y="1254"/>
                    <a:pt x="627" y="1153"/>
                    <a:pt x="527" y="953"/>
                  </a:cubicBezTo>
                  <a:lnTo>
                    <a:pt x="527" y="326"/>
                  </a:lnTo>
                  <a:cubicBezTo>
                    <a:pt x="527" y="101"/>
                    <a:pt x="426" y="1"/>
                    <a:pt x="301" y="1"/>
                  </a:cubicBezTo>
                  <a:close/>
                </a:path>
              </a:pathLst>
            </a:custGeom>
            <a:solidFill>
              <a:srgbClr val="F7C4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5" name="Google Shape;2105;p44"/>
            <p:cNvSpPr/>
            <p:nvPr/>
          </p:nvSpPr>
          <p:spPr>
            <a:xfrm rot="-127110">
              <a:off x="4316564" y="1261717"/>
              <a:ext cx="20327" cy="26538"/>
            </a:xfrm>
            <a:custGeom>
              <a:avLst/>
              <a:gdLst/>
              <a:ahLst/>
              <a:cxnLst/>
              <a:rect l="l" t="t" r="r" b="b"/>
              <a:pathLst>
                <a:path w="828" h="1081" extrusionOk="0">
                  <a:moveTo>
                    <a:pt x="512" y="0"/>
                  </a:moveTo>
                  <a:cubicBezTo>
                    <a:pt x="412" y="0"/>
                    <a:pt x="301" y="83"/>
                    <a:pt x="301" y="153"/>
                  </a:cubicBezTo>
                  <a:cubicBezTo>
                    <a:pt x="100" y="354"/>
                    <a:pt x="0" y="554"/>
                    <a:pt x="0" y="780"/>
                  </a:cubicBezTo>
                  <a:cubicBezTo>
                    <a:pt x="0" y="880"/>
                    <a:pt x="100" y="980"/>
                    <a:pt x="201" y="1081"/>
                  </a:cubicBezTo>
                  <a:cubicBezTo>
                    <a:pt x="301" y="1081"/>
                    <a:pt x="526" y="980"/>
                    <a:pt x="526" y="880"/>
                  </a:cubicBezTo>
                  <a:cubicBezTo>
                    <a:pt x="526" y="680"/>
                    <a:pt x="627" y="554"/>
                    <a:pt x="727" y="454"/>
                  </a:cubicBezTo>
                  <a:cubicBezTo>
                    <a:pt x="827" y="254"/>
                    <a:pt x="727" y="153"/>
                    <a:pt x="627" y="53"/>
                  </a:cubicBezTo>
                  <a:cubicBezTo>
                    <a:pt x="597" y="16"/>
                    <a:pt x="555" y="0"/>
                    <a:pt x="512" y="0"/>
                  </a:cubicBezTo>
                  <a:close/>
                </a:path>
              </a:pathLst>
            </a:custGeom>
            <a:solidFill>
              <a:srgbClr val="F7C4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6" name="Google Shape;2106;p44"/>
            <p:cNvSpPr/>
            <p:nvPr/>
          </p:nvSpPr>
          <p:spPr>
            <a:xfrm rot="-127110">
              <a:off x="4311527" y="1192602"/>
              <a:ext cx="20327" cy="26881"/>
            </a:xfrm>
            <a:custGeom>
              <a:avLst/>
              <a:gdLst/>
              <a:ahLst/>
              <a:cxnLst/>
              <a:rect l="l" t="t" r="r" b="b"/>
              <a:pathLst>
                <a:path w="828" h="1095" extrusionOk="0">
                  <a:moveTo>
                    <a:pt x="502" y="0"/>
                  </a:moveTo>
                  <a:cubicBezTo>
                    <a:pt x="393" y="0"/>
                    <a:pt x="272" y="71"/>
                    <a:pt x="201" y="142"/>
                  </a:cubicBezTo>
                  <a:cubicBezTo>
                    <a:pt x="101" y="242"/>
                    <a:pt x="1" y="468"/>
                    <a:pt x="1" y="669"/>
                  </a:cubicBezTo>
                  <a:cubicBezTo>
                    <a:pt x="1" y="869"/>
                    <a:pt x="101" y="994"/>
                    <a:pt x="201" y="1095"/>
                  </a:cubicBezTo>
                  <a:cubicBezTo>
                    <a:pt x="302" y="1095"/>
                    <a:pt x="502" y="994"/>
                    <a:pt x="502" y="869"/>
                  </a:cubicBezTo>
                  <a:cubicBezTo>
                    <a:pt x="502" y="669"/>
                    <a:pt x="627" y="568"/>
                    <a:pt x="728" y="368"/>
                  </a:cubicBezTo>
                  <a:cubicBezTo>
                    <a:pt x="828" y="242"/>
                    <a:pt x="728" y="42"/>
                    <a:pt x="627" y="42"/>
                  </a:cubicBezTo>
                  <a:cubicBezTo>
                    <a:pt x="591" y="13"/>
                    <a:pt x="548" y="0"/>
                    <a:pt x="502" y="0"/>
                  </a:cubicBezTo>
                  <a:close/>
                </a:path>
              </a:pathLst>
            </a:custGeom>
            <a:solidFill>
              <a:srgbClr val="F7C4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7" name="Google Shape;2107;p44"/>
            <p:cNvSpPr/>
            <p:nvPr/>
          </p:nvSpPr>
          <p:spPr>
            <a:xfrm rot="-127110">
              <a:off x="4273847" y="1288825"/>
              <a:ext cx="20327" cy="26881"/>
            </a:xfrm>
            <a:custGeom>
              <a:avLst/>
              <a:gdLst/>
              <a:ahLst/>
              <a:cxnLst/>
              <a:rect l="l" t="t" r="r" b="b"/>
              <a:pathLst>
                <a:path w="828" h="1095" extrusionOk="0">
                  <a:moveTo>
                    <a:pt x="516" y="0"/>
                  </a:moveTo>
                  <a:cubicBezTo>
                    <a:pt x="414" y="0"/>
                    <a:pt x="301" y="71"/>
                    <a:pt x="301" y="142"/>
                  </a:cubicBezTo>
                  <a:cubicBezTo>
                    <a:pt x="101" y="267"/>
                    <a:pt x="101" y="468"/>
                    <a:pt x="1" y="768"/>
                  </a:cubicBezTo>
                  <a:cubicBezTo>
                    <a:pt x="1" y="894"/>
                    <a:pt x="101" y="994"/>
                    <a:pt x="201" y="1094"/>
                  </a:cubicBezTo>
                  <a:cubicBezTo>
                    <a:pt x="301" y="1094"/>
                    <a:pt x="527" y="994"/>
                    <a:pt x="527" y="894"/>
                  </a:cubicBezTo>
                  <a:cubicBezTo>
                    <a:pt x="527" y="668"/>
                    <a:pt x="627" y="568"/>
                    <a:pt x="727" y="367"/>
                  </a:cubicBezTo>
                  <a:cubicBezTo>
                    <a:pt x="828" y="267"/>
                    <a:pt x="727" y="42"/>
                    <a:pt x="627" y="42"/>
                  </a:cubicBezTo>
                  <a:cubicBezTo>
                    <a:pt x="598" y="12"/>
                    <a:pt x="558" y="0"/>
                    <a:pt x="516" y="0"/>
                  </a:cubicBezTo>
                  <a:close/>
                </a:path>
              </a:pathLst>
            </a:custGeom>
            <a:solidFill>
              <a:srgbClr val="F7C4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8" name="Google Shape;2108;p44"/>
            <p:cNvSpPr/>
            <p:nvPr/>
          </p:nvSpPr>
          <p:spPr>
            <a:xfrm rot="-127110">
              <a:off x="4270655" y="1336226"/>
              <a:ext cx="15392" cy="25016"/>
            </a:xfrm>
            <a:custGeom>
              <a:avLst/>
              <a:gdLst/>
              <a:ahLst/>
              <a:cxnLst/>
              <a:rect l="l" t="t" r="r" b="b"/>
              <a:pathLst>
                <a:path w="627" h="1019" extrusionOk="0">
                  <a:moveTo>
                    <a:pt x="401" y="0"/>
                  </a:moveTo>
                  <a:cubicBezTo>
                    <a:pt x="201" y="0"/>
                    <a:pt x="100" y="226"/>
                    <a:pt x="100" y="326"/>
                  </a:cubicBezTo>
                  <a:cubicBezTo>
                    <a:pt x="100" y="426"/>
                    <a:pt x="100" y="527"/>
                    <a:pt x="0" y="627"/>
                  </a:cubicBezTo>
                  <a:cubicBezTo>
                    <a:pt x="0" y="727"/>
                    <a:pt x="0" y="953"/>
                    <a:pt x="100" y="953"/>
                  </a:cubicBezTo>
                  <a:cubicBezTo>
                    <a:pt x="142" y="994"/>
                    <a:pt x="201" y="1019"/>
                    <a:pt x="262" y="1019"/>
                  </a:cubicBezTo>
                  <a:cubicBezTo>
                    <a:pt x="350" y="1019"/>
                    <a:pt x="443" y="970"/>
                    <a:pt x="501" y="852"/>
                  </a:cubicBezTo>
                  <a:cubicBezTo>
                    <a:pt x="501" y="727"/>
                    <a:pt x="627" y="527"/>
                    <a:pt x="627" y="326"/>
                  </a:cubicBezTo>
                  <a:cubicBezTo>
                    <a:pt x="627" y="226"/>
                    <a:pt x="501" y="0"/>
                    <a:pt x="401" y="0"/>
                  </a:cubicBezTo>
                  <a:close/>
                </a:path>
              </a:pathLst>
            </a:custGeom>
            <a:solidFill>
              <a:srgbClr val="F7C4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9" name="Google Shape;2109;p44"/>
            <p:cNvSpPr/>
            <p:nvPr/>
          </p:nvSpPr>
          <p:spPr>
            <a:xfrm rot="-127110">
              <a:off x="4375071" y="1178423"/>
              <a:ext cx="15392" cy="28330"/>
            </a:xfrm>
            <a:custGeom>
              <a:avLst/>
              <a:gdLst/>
              <a:ahLst/>
              <a:cxnLst/>
              <a:rect l="l" t="t" r="r" b="b"/>
              <a:pathLst>
                <a:path w="627" h="1154" extrusionOk="0">
                  <a:moveTo>
                    <a:pt x="301" y="1"/>
                  </a:moveTo>
                  <a:cubicBezTo>
                    <a:pt x="101" y="1"/>
                    <a:pt x="0" y="101"/>
                    <a:pt x="0" y="226"/>
                  </a:cubicBezTo>
                  <a:lnTo>
                    <a:pt x="0" y="853"/>
                  </a:lnTo>
                  <a:cubicBezTo>
                    <a:pt x="0" y="953"/>
                    <a:pt x="101" y="1154"/>
                    <a:pt x="201" y="1154"/>
                  </a:cubicBezTo>
                  <a:cubicBezTo>
                    <a:pt x="401" y="1154"/>
                    <a:pt x="527" y="953"/>
                    <a:pt x="527" y="853"/>
                  </a:cubicBezTo>
                  <a:lnTo>
                    <a:pt x="527" y="226"/>
                  </a:lnTo>
                  <a:cubicBezTo>
                    <a:pt x="627" y="101"/>
                    <a:pt x="401" y="1"/>
                    <a:pt x="301" y="1"/>
                  </a:cubicBezTo>
                  <a:close/>
                </a:path>
              </a:pathLst>
            </a:custGeom>
            <a:solidFill>
              <a:srgbClr val="F7C4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0" name="Google Shape;2110;p44"/>
            <p:cNvSpPr/>
            <p:nvPr/>
          </p:nvSpPr>
          <p:spPr>
            <a:xfrm rot="-127110">
              <a:off x="4408954" y="1129883"/>
              <a:ext cx="20327" cy="26268"/>
            </a:xfrm>
            <a:custGeom>
              <a:avLst/>
              <a:gdLst/>
              <a:ahLst/>
              <a:cxnLst/>
              <a:rect l="l" t="t" r="r" b="b"/>
              <a:pathLst>
                <a:path w="828" h="1070" extrusionOk="0">
                  <a:moveTo>
                    <a:pt x="367" y="0"/>
                  </a:moveTo>
                  <a:cubicBezTo>
                    <a:pt x="322" y="0"/>
                    <a:pt x="267" y="13"/>
                    <a:pt x="201" y="42"/>
                  </a:cubicBezTo>
                  <a:cubicBezTo>
                    <a:pt x="100" y="42"/>
                    <a:pt x="0" y="267"/>
                    <a:pt x="100" y="368"/>
                  </a:cubicBezTo>
                  <a:cubicBezTo>
                    <a:pt x="100" y="568"/>
                    <a:pt x="201" y="769"/>
                    <a:pt x="326" y="994"/>
                  </a:cubicBezTo>
                  <a:cubicBezTo>
                    <a:pt x="376" y="1044"/>
                    <a:pt x="451" y="1069"/>
                    <a:pt x="526" y="1069"/>
                  </a:cubicBezTo>
                  <a:cubicBezTo>
                    <a:pt x="602" y="1069"/>
                    <a:pt x="677" y="1044"/>
                    <a:pt x="727" y="994"/>
                  </a:cubicBezTo>
                  <a:cubicBezTo>
                    <a:pt x="827" y="894"/>
                    <a:pt x="827" y="668"/>
                    <a:pt x="727" y="568"/>
                  </a:cubicBezTo>
                  <a:cubicBezTo>
                    <a:pt x="627" y="468"/>
                    <a:pt x="627" y="368"/>
                    <a:pt x="526" y="142"/>
                  </a:cubicBezTo>
                  <a:cubicBezTo>
                    <a:pt x="526" y="71"/>
                    <a:pt x="476" y="0"/>
                    <a:pt x="367" y="0"/>
                  </a:cubicBezTo>
                  <a:close/>
                </a:path>
              </a:pathLst>
            </a:custGeom>
            <a:solidFill>
              <a:srgbClr val="F7C4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1" name="Google Shape;2111;p44"/>
            <p:cNvSpPr/>
            <p:nvPr/>
          </p:nvSpPr>
          <p:spPr>
            <a:xfrm rot="-127110">
              <a:off x="4481039" y="1131468"/>
              <a:ext cx="33240" cy="25875"/>
            </a:xfrm>
            <a:custGeom>
              <a:avLst/>
              <a:gdLst/>
              <a:ahLst/>
              <a:cxnLst/>
              <a:rect l="l" t="t" r="r" b="b"/>
              <a:pathLst>
                <a:path w="1354" h="1054" extrusionOk="0">
                  <a:moveTo>
                    <a:pt x="297" y="0"/>
                  </a:moveTo>
                  <a:cubicBezTo>
                    <a:pt x="216" y="0"/>
                    <a:pt x="158" y="55"/>
                    <a:pt x="101" y="185"/>
                  </a:cubicBezTo>
                  <a:cubicBezTo>
                    <a:pt x="0" y="285"/>
                    <a:pt x="101" y="385"/>
                    <a:pt x="201" y="485"/>
                  </a:cubicBezTo>
                  <a:cubicBezTo>
                    <a:pt x="401" y="711"/>
                    <a:pt x="627" y="811"/>
                    <a:pt x="928" y="1012"/>
                  </a:cubicBezTo>
                  <a:cubicBezTo>
                    <a:pt x="957" y="1041"/>
                    <a:pt x="989" y="1053"/>
                    <a:pt x="1021" y="1053"/>
                  </a:cubicBezTo>
                  <a:cubicBezTo>
                    <a:pt x="1099" y="1053"/>
                    <a:pt x="1183" y="982"/>
                    <a:pt x="1254" y="912"/>
                  </a:cubicBezTo>
                  <a:cubicBezTo>
                    <a:pt x="1354" y="811"/>
                    <a:pt x="1254" y="586"/>
                    <a:pt x="1153" y="485"/>
                  </a:cubicBezTo>
                  <a:cubicBezTo>
                    <a:pt x="928" y="385"/>
                    <a:pt x="727" y="185"/>
                    <a:pt x="527" y="84"/>
                  </a:cubicBezTo>
                  <a:cubicBezTo>
                    <a:pt x="430" y="31"/>
                    <a:pt x="357" y="0"/>
                    <a:pt x="297" y="0"/>
                  </a:cubicBezTo>
                  <a:close/>
                </a:path>
              </a:pathLst>
            </a:custGeom>
            <a:solidFill>
              <a:srgbClr val="F7C4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2" name="Google Shape;2112;p44"/>
            <p:cNvSpPr/>
            <p:nvPr/>
          </p:nvSpPr>
          <p:spPr>
            <a:xfrm rot="-127110">
              <a:off x="4441863" y="1189358"/>
              <a:ext cx="23395" cy="21996"/>
            </a:xfrm>
            <a:custGeom>
              <a:avLst/>
              <a:gdLst/>
              <a:ahLst/>
              <a:cxnLst/>
              <a:rect l="l" t="t" r="r" b="b"/>
              <a:pathLst>
                <a:path w="953" h="896" extrusionOk="0">
                  <a:moveTo>
                    <a:pt x="313" y="0"/>
                  </a:moveTo>
                  <a:cubicBezTo>
                    <a:pt x="232" y="0"/>
                    <a:pt x="151" y="25"/>
                    <a:pt x="100" y="75"/>
                  </a:cubicBezTo>
                  <a:cubicBezTo>
                    <a:pt x="0" y="175"/>
                    <a:pt x="100" y="301"/>
                    <a:pt x="100" y="401"/>
                  </a:cubicBezTo>
                  <a:cubicBezTo>
                    <a:pt x="201" y="602"/>
                    <a:pt x="426" y="702"/>
                    <a:pt x="527" y="802"/>
                  </a:cubicBezTo>
                  <a:cubicBezTo>
                    <a:pt x="527" y="865"/>
                    <a:pt x="577" y="896"/>
                    <a:pt x="639" y="896"/>
                  </a:cubicBezTo>
                  <a:cubicBezTo>
                    <a:pt x="702" y="896"/>
                    <a:pt x="777" y="865"/>
                    <a:pt x="827" y="802"/>
                  </a:cubicBezTo>
                  <a:cubicBezTo>
                    <a:pt x="953" y="702"/>
                    <a:pt x="953" y="602"/>
                    <a:pt x="827" y="501"/>
                  </a:cubicBezTo>
                  <a:cubicBezTo>
                    <a:pt x="727" y="301"/>
                    <a:pt x="627" y="175"/>
                    <a:pt x="527" y="75"/>
                  </a:cubicBezTo>
                  <a:cubicBezTo>
                    <a:pt x="476" y="25"/>
                    <a:pt x="395" y="0"/>
                    <a:pt x="313" y="0"/>
                  </a:cubicBezTo>
                  <a:close/>
                </a:path>
              </a:pathLst>
            </a:custGeom>
            <a:solidFill>
              <a:srgbClr val="F7C4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3" name="Google Shape;2113;p44"/>
            <p:cNvSpPr/>
            <p:nvPr/>
          </p:nvSpPr>
          <p:spPr>
            <a:xfrm rot="-127110">
              <a:off x="4511934" y="1350583"/>
              <a:ext cx="20032" cy="26120"/>
            </a:xfrm>
            <a:custGeom>
              <a:avLst/>
              <a:gdLst/>
              <a:ahLst/>
              <a:cxnLst/>
              <a:rect l="l" t="t" r="r" b="b"/>
              <a:pathLst>
                <a:path w="816" h="1064" extrusionOk="0">
                  <a:moveTo>
                    <a:pt x="327" y="1"/>
                  </a:moveTo>
                  <a:cubicBezTo>
                    <a:pt x="226" y="1"/>
                    <a:pt x="1" y="101"/>
                    <a:pt x="1" y="201"/>
                  </a:cubicBezTo>
                  <a:cubicBezTo>
                    <a:pt x="101" y="402"/>
                    <a:pt x="101" y="728"/>
                    <a:pt x="226" y="928"/>
                  </a:cubicBezTo>
                  <a:cubicBezTo>
                    <a:pt x="285" y="1024"/>
                    <a:pt x="364" y="1064"/>
                    <a:pt x="443" y="1064"/>
                  </a:cubicBezTo>
                  <a:cubicBezTo>
                    <a:pt x="630" y="1064"/>
                    <a:pt x="816" y="839"/>
                    <a:pt x="728" y="627"/>
                  </a:cubicBezTo>
                  <a:cubicBezTo>
                    <a:pt x="627" y="527"/>
                    <a:pt x="627" y="402"/>
                    <a:pt x="527" y="201"/>
                  </a:cubicBezTo>
                  <a:cubicBezTo>
                    <a:pt x="527" y="101"/>
                    <a:pt x="427" y="1"/>
                    <a:pt x="327" y="1"/>
                  </a:cubicBezTo>
                  <a:close/>
                </a:path>
              </a:pathLst>
            </a:custGeom>
            <a:solidFill>
              <a:srgbClr val="F7C4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4" name="Google Shape;2114;p44"/>
            <p:cNvSpPr/>
            <p:nvPr/>
          </p:nvSpPr>
          <p:spPr>
            <a:xfrm rot="-127110">
              <a:off x="4369386" y="1244445"/>
              <a:ext cx="15417" cy="21628"/>
            </a:xfrm>
            <a:custGeom>
              <a:avLst/>
              <a:gdLst/>
              <a:ahLst/>
              <a:cxnLst/>
              <a:rect l="l" t="t" r="r" b="b"/>
              <a:pathLst>
                <a:path w="628" h="881" extrusionOk="0">
                  <a:moveTo>
                    <a:pt x="268" y="1"/>
                  </a:moveTo>
                  <a:cubicBezTo>
                    <a:pt x="162" y="1"/>
                    <a:pt x="101" y="83"/>
                    <a:pt x="101" y="154"/>
                  </a:cubicBezTo>
                  <a:cubicBezTo>
                    <a:pt x="1" y="354"/>
                    <a:pt x="1" y="454"/>
                    <a:pt x="1" y="555"/>
                  </a:cubicBezTo>
                  <a:cubicBezTo>
                    <a:pt x="1" y="680"/>
                    <a:pt x="1" y="881"/>
                    <a:pt x="226" y="881"/>
                  </a:cubicBezTo>
                  <a:cubicBezTo>
                    <a:pt x="326" y="881"/>
                    <a:pt x="527" y="881"/>
                    <a:pt x="527" y="680"/>
                  </a:cubicBezTo>
                  <a:lnTo>
                    <a:pt x="527" y="354"/>
                  </a:lnTo>
                  <a:cubicBezTo>
                    <a:pt x="627" y="154"/>
                    <a:pt x="527" y="53"/>
                    <a:pt x="427" y="53"/>
                  </a:cubicBezTo>
                  <a:cubicBezTo>
                    <a:pt x="367" y="16"/>
                    <a:pt x="313" y="1"/>
                    <a:pt x="268" y="1"/>
                  </a:cubicBezTo>
                  <a:close/>
                </a:path>
              </a:pathLst>
            </a:custGeom>
            <a:solidFill>
              <a:srgbClr val="F7C4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5" name="Google Shape;2115;p44"/>
            <p:cNvSpPr/>
            <p:nvPr/>
          </p:nvSpPr>
          <p:spPr>
            <a:xfrm rot="-127110">
              <a:off x="4336532" y="1320906"/>
              <a:ext cx="12962" cy="23395"/>
            </a:xfrm>
            <a:custGeom>
              <a:avLst/>
              <a:gdLst/>
              <a:ahLst/>
              <a:cxnLst/>
              <a:rect l="l" t="t" r="r" b="b"/>
              <a:pathLst>
                <a:path w="528" h="953" extrusionOk="0">
                  <a:moveTo>
                    <a:pt x="302" y="0"/>
                  </a:moveTo>
                  <a:cubicBezTo>
                    <a:pt x="101" y="0"/>
                    <a:pt x="1" y="226"/>
                    <a:pt x="1" y="326"/>
                  </a:cubicBezTo>
                  <a:lnTo>
                    <a:pt x="1" y="752"/>
                  </a:lnTo>
                  <a:cubicBezTo>
                    <a:pt x="1" y="852"/>
                    <a:pt x="101" y="952"/>
                    <a:pt x="201" y="952"/>
                  </a:cubicBezTo>
                  <a:cubicBezTo>
                    <a:pt x="427" y="952"/>
                    <a:pt x="527" y="852"/>
                    <a:pt x="527" y="752"/>
                  </a:cubicBezTo>
                  <a:lnTo>
                    <a:pt x="527" y="326"/>
                  </a:lnTo>
                  <a:cubicBezTo>
                    <a:pt x="527" y="125"/>
                    <a:pt x="427" y="0"/>
                    <a:pt x="302" y="0"/>
                  </a:cubicBezTo>
                  <a:close/>
                </a:path>
              </a:pathLst>
            </a:custGeom>
            <a:solidFill>
              <a:srgbClr val="F7C4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6" name="Google Shape;2116;p44"/>
            <p:cNvSpPr/>
            <p:nvPr/>
          </p:nvSpPr>
          <p:spPr>
            <a:xfrm rot="-127110">
              <a:off x="4349526" y="1389950"/>
              <a:ext cx="15392" cy="20327"/>
            </a:xfrm>
            <a:custGeom>
              <a:avLst/>
              <a:gdLst/>
              <a:ahLst/>
              <a:cxnLst/>
              <a:rect l="l" t="t" r="r" b="b"/>
              <a:pathLst>
                <a:path w="627" h="828" extrusionOk="0">
                  <a:moveTo>
                    <a:pt x="301" y="0"/>
                  </a:moveTo>
                  <a:cubicBezTo>
                    <a:pt x="201" y="0"/>
                    <a:pt x="0" y="100"/>
                    <a:pt x="0" y="201"/>
                  </a:cubicBezTo>
                  <a:lnTo>
                    <a:pt x="0" y="627"/>
                  </a:lnTo>
                  <a:cubicBezTo>
                    <a:pt x="0" y="727"/>
                    <a:pt x="100" y="827"/>
                    <a:pt x="301" y="827"/>
                  </a:cubicBezTo>
                  <a:cubicBezTo>
                    <a:pt x="401" y="827"/>
                    <a:pt x="501" y="727"/>
                    <a:pt x="501" y="627"/>
                  </a:cubicBezTo>
                  <a:cubicBezTo>
                    <a:pt x="501" y="426"/>
                    <a:pt x="501" y="301"/>
                    <a:pt x="627" y="201"/>
                  </a:cubicBezTo>
                  <a:cubicBezTo>
                    <a:pt x="627" y="100"/>
                    <a:pt x="401" y="0"/>
                    <a:pt x="301" y="0"/>
                  </a:cubicBezTo>
                  <a:close/>
                </a:path>
              </a:pathLst>
            </a:custGeom>
            <a:solidFill>
              <a:srgbClr val="F7C4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7" name="Google Shape;2117;p44"/>
            <p:cNvSpPr/>
            <p:nvPr/>
          </p:nvSpPr>
          <p:spPr>
            <a:xfrm rot="-127110">
              <a:off x="4384340" y="1295724"/>
              <a:ext cx="12962" cy="28796"/>
            </a:xfrm>
            <a:custGeom>
              <a:avLst/>
              <a:gdLst/>
              <a:ahLst/>
              <a:cxnLst/>
              <a:rect l="l" t="t" r="r" b="b"/>
              <a:pathLst>
                <a:path w="528" h="1173" extrusionOk="0">
                  <a:moveTo>
                    <a:pt x="264" y="1"/>
                  </a:moveTo>
                  <a:cubicBezTo>
                    <a:pt x="132" y="1"/>
                    <a:pt x="1" y="76"/>
                    <a:pt x="1" y="226"/>
                  </a:cubicBezTo>
                  <a:lnTo>
                    <a:pt x="1" y="853"/>
                  </a:lnTo>
                  <a:cubicBezTo>
                    <a:pt x="1" y="1066"/>
                    <a:pt x="132" y="1172"/>
                    <a:pt x="264" y="1172"/>
                  </a:cubicBezTo>
                  <a:cubicBezTo>
                    <a:pt x="396" y="1172"/>
                    <a:pt x="527" y="1066"/>
                    <a:pt x="527" y="853"/>
                  </a:cubicBezTo>
                  <a:lnTo>
                    <a:pt x="527" y="226"/>
                  </a:lnTo>
                  <a:cubicBezTo>
                    <a:pt x="527" y="76"/>
                    <a:pt x="396" y="1"/>
                    <a:pt x="264" y="1"/>
                  </a:cubicBezTo>
                  <a:close/>
                </a:path>
              </a:pathLst>
            </a:custGeom>
            <a:solidFill>
              <a:srgbClr val="F7C4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8" name="Google Shape;2118;p44"/>
            <p:cNvSpPr/>
            <p:nvPr/>
          </p:nvSpPr>
          <p:spPr>
            <a:xfrm rot="-127110">
              <a:off x="4415051" y="1228606"/>
              <a:ext cx="17872" cy="25261"/>
            </a:xfrm>
            <a:custGeom>
              <a:avLst/>
              <a:gdLst/>
              <a:ahLst/>
              <a:cxnLst/>
              <a:rect l="l" t="t" r="r" b="b"/>
              <a:pathLst>
                <a:path w="728" h="1029" extrusionOk="0">
                  <a:moveTo>
                    <a:pt x="226" y="1"/>
                  </a:moveTo>
                  <a:cubicBezTo>
                    <a:pt x="101" y="1"/>
                    <a:pt x="0" y="201"/>
                    <a:pt x="101" y="302"/>
                  </a:cubicBezTo>
                  <a:lnTo>
                    <a:pt x="101" y="828"/>
                  </a:lnTo>
                  <a:cubicBezTo>
                    <a:pt x="226" y="1028"/>
                    <a:pt x="326" y="1028"/>
                    <a:pt x="527" y="1028"/>
                  </a:cubicBezTo>
                  <a:cubicBezTo>
                    <a:pt x="627" y="1028"/>
                    <a:pt x="727" y="828"/>
                    <a:pt x="627" y="728"/>
                  </a:cubicBezTo>
                  <a:lnTo>
                    <a:pt x="627" y="201"/>
                  </a:lnTo>
                  <a:cubicBezTo>
                    <a:pt x="527" y="1"/>
                    <a:pt x="426" y="1"/>
                    <a:pt x="226" y="1"/>
                  </a:cubicBezTo>
                  <a:close/>
                </a:path>
              </a:pathLst>
            </a:custGeom>
            <a:solidFill>
              <a:srgbClr val="F7C4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9" name="Google Shape;2119;p44"/>
            <p:cNvSpPr/>
            <p:nvPr/>
          </p:nvSpPr>
          <p:spPr>
            <a:xfrm rot="-127110">
              <a:off x="4454063" y="1297570"/>
              <a:ext cx="17847" cy="31816"/>
            </a:xfrm>
            <a:custGeom>
              <a:avLst/>
              <a:gdLst/>
              <a:ahLst/>
              <a:cxnLst/>
              <a:rect l="l" t="t" r="r" b="b"/>
              <a:pathLst>
                <a:path w="727" h="1296" extrusionOk="0">
                  <a:moveTo>
                    <a:pt x="307" y="1"/>
                  </a:moveTo>
                  <a:cubicBezTo>
                    <a:pt x="268" y="1"/>
                    <a:pt x="230" y="13"/>
                    <a:pt x="201" y="42"/>
                  </a:cubicBezTo>
                  <a:cubicBezTo>
                    <a:pt x="100" y="42"/>
                    <a:pt x="0" y="142"/>
                    <a:pt x="0" y="368"/>
                  </a:cubicBezTo>
                  <a:cubicBezTo>
                    <a:pt x="100" y="569"/>
                    <a:pt x="100" y="894"/>
                    <a:pt x="100" y="1095"/>
                  </a:cubicBezTo>
                  <a:cubicBezTo>
                    <a:pt x="201" y="1195"/>
                    <a:pt x="301" y="1295"/>
                    <a:pt x="501" y="1295"/>
                  </a:cubicBezTo>
                  <a:cubicBezTo>
                    <a:pt x="627" y="1195"/>
                    <a:pt x="727" y="1095"/>
                    <a:pt x="627" y="995"/>
                  </a:cubicBezTo>
                  <a:cubicBezTo>
                    <a:pt x="627" y="669"/>
                    <a:pt x="627" y="468"/>
                    <a:pt x="501" y="142"/>
                  </a:cubicBezTo>
                  <a:cubicBezTo>
                    <a:pt x="501" y="72"/>
                    <a:pt x="401" y="1"/>
                    <a:pt x="307" y="1"/>
                  </a:cubicBezTo>
                  <a:close/>
                </a:path>
              </a:pathLst>
            </a:custGeom>
            <a:solidFill>
              <a:srgbClr val="F7C4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0" name="Google Shape;2120;p44"/>
            <p:cNvSpPr/>
            <p:nvPr/>
          </p:nvSpPr>
          <p:spPr>
            <a:xfrm rot="-127110">
              <a:off x="4417487" y="1358495"/>
              <a:ext cx="15392" cy="29484"/>
            </a:xfrm>
            <a:custGeom>
              <a:avLst/>
              <a:gdLst/>
              <a:ahLst/>
              <a:cxnLst/>
              <a:rect l="l" t="t" r="r" b="b"/>
              <a:pathLst>
                <a:path w="627" h="1201" extrusionOk="0">
                  <a:moveTo>
                    <a:pt x="263" y="0"/>
                  </a:moveTo>
                  <a:cubicBezTo>
                    <a:pt x="132" y="0"/>
                    <a:pt x="0" y="75"/>
                    <a:pt x="0" y="226"/>
                  </a:cubicBezTo>
                  <a:cubicBezTo>
                    <a:pt x="0" y="451"/>
                    <a:pt x="0" y="752"/>
                    <a:pt x="100" y="978"/>
                  </a:cubicBezTo>
                  <a:cubicBezTo>
                    <a:pt x="100" y="1136"/>
                    <a:pt x="182" y="1201"/>
                    <a:pt x="282" y="1201"/>
                  </a:cubicBezTo>
                  <a:cubicBezTo>
                    <a:pt x="434" y="1201"/>
                    <a:pt x="627" y="1049"/>
                    <a:pt x="627" y="852"/>
                  </a:cubicBezTo>
                  <a:cubicBezTo>
                    <a:pt x="526" y="652"/>
                    <a:pt x="526" y="451"/>
                    <a:pt x="526" y="226"/>
                  </a:cubicBezTo>
                  <a:cubicBezTo>
                    <a:pt x="526" y="75"/>
                    <a:pt x="395" y="0"/>
                    <a:pt x="263" y="0"/>
                  </a:cubicBezTo>
                  <a:close/>
                </a:path>
              </a:pathLst>
            </a:custGeom>
            <a:solidFill>
              <a:srgbClr val="F7C4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1" name="Google Shape;2121;p44"/>
            <p:cNvSpPr/>
            <p:nvPr/>
          </p:nvSpPr>
          <p:spPr>
            <a:xfrm rot="-127110">
              <a:off x="4343659" y="1128072"/>
              <a:ext cx="29975" cy="25850"/>
            </a:xfrm>
            <a:custGeom>
              <a:avLst/>
              <a:gdLst/>
              <a:ahLst/>
              <a:cxnLst/>
              <a:rect l="l" t="t" r="r" b="b"/>
              <a:pathLst>
                <a:path w="1221" h="1053" extrusionOk="0">
                  <a:moveTo>
                    <a:pt x="851" y="1"/>
                  </a:moveTo>
                  <a:cubicBezTo>
                    <a:pt x="789" y="1"/>
                    <a:pt x="725" y="32"/>
                    <a:pt x="675" y="107"/>
                  </a:cubicBezTo>
                  <a:cubicBezTo>
                    <a:pt x="475" y="307"/>
                    <a:pt x="249" y="432"/>
                    <a:pt x="149" y="633"/>
                  </a:cubicBezTo>
                  <a:cubicBezTo>
                    <a:pt x="1" y="781"/>
                    <a:pt x="126" y="1053"/>
                    <a:pt x="333" y="1053"/>
                  </a:cubicBezTo>
                  <a:cubicBezTo>
                    <a:pt x="407" y="1053"/>
                    <a:pt x="490" y="1019"/>
                    <a:pt x="575" y="934"/>
                  </a:cubicBezTo>
                  <a:cubicBezTo>
                    <a:pt x="675" y="833"/>
                    <a:pt x="876" y="633"/>
                    <a:pt x="976" y="533"/>
                  </a:cubicBezTo>
                  <a:cubicBezTo>
                    <a:pt x="1221" y="288"/>
                    <a:pt x="1041" y="1"/>
                    <a:pt x="851" y="1"/>
                  </a:cubicBezTo>
                  <a:close/>
                </a:path>
              </a:pathLst>
            </a:custGeom>
            <a:solidFill>
              <a:srgbClr val="F7C4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22" name="Google Shape;2122;p44"/>
          <p:cNvSpPr/>
          <p:nvPr/>
        </p:nvSpPr>
        <p:spPr>
          <a:xfrm rot="-128183">
            <a:off x="2873109" y="4936552"/>
            <a:ext cx="166402" cy="54208"/>
          </a:xfrm>
          <a:custGeom>
            <a:avLst/>
            <a:gdLst/>
            <a:ahLst/>
            <a:cxnLst/>
            <a:rect l="l" t="t" r="r" b="b"/>
            <a:pathLst>
              <a:path w="6761" h="2227" extrusionOk="0">
                <a:moveTo>
                  <a:pt x="6553" y="0"/>
                </a:moveTo>
                <a:cubicBezTo>
                  <a:pt x="6527" y="0"/>
                  <a:pt x="6498" y="7"/>
                  <a:pt x="6466" y="20"/>
                </a:cubicBezTo>
                <a:cubicBezTo>
                  <a:pt x="4386" y="747"/>
                  <a:pt x="2406" y="1599"/>
                  <a:pt x="201" y="1900"/>
                </a:cubicBezTo>
                <a:cubicBezTo>
                  <a:pt x="0" y="1900"/>
                  <a:pt x="0" y="2226"/>
                  <a:pt x="201" y="2226"/>
                </a:cubicBezTo>
                <a:cubicBezTo>
                  <a:pt x="2406" y="2101"/>
                  <a:pt x="4687" y="1374"/>
                  <a:pt x="6567" y="346"/>
                </a:cubicBezTo>
                <a:cubicBezTo>
                  <a:pt x="6761" y="238"/>
                  <a:pt x="6714" y="0"/>
                  <a:pt x="655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3" name="Google Shape;2123;p44"/>
          <p:cNvSpPr/>
          <p:nvPr/>
        </p:nvSpPr>
        <p:spPr>
          <a:xfrm rot="-128183">
            <a:off x="2900032" y="4974257"/>
            <a:ext cx="142504" cy="46200"/>
          </a:xfrm>
          <a:custGeom>
            <a:avLst/>
            <a:gdLst/>
            <a:ahLst/>
            <a:cxnLst/>
            <a:rect l="l" t="t" r="r" b="b"/>
            <a:pathLst>
              <a:path w="5790" h="1898" extrusionOk="0">
                <a:moveTo>
                  <a:pt x="5457" y="0"/>
                </a:moveTo>
                <a:cubicBezTo>
                  <a:pt x="5414" y="0"/>
                  <a:pt x="5366" y="9"/>
                  <a:pt x="5314" y="28"/>
                </a:cubicBezTo>
                <a:cubicBezTo>
                  <a:pt x="3847" y="715"/>
                  <a:pt x="2268" y="1490"/>
                  <a:pt x="514" y="1490"/>
                </a:cubicBezTo>
                <a:cubicBezTo>
                  <a:pt x="410" y="1490"/>
                  <a:pt x="306" y="1488"/>
                  <a:pt x="201" y="1482"/>
                </a:cubicBezTo>
                <a:cubicBezTo>
                  <a:pt x="1" y="1482"/>
                  <a:pt x="1" y="1783"/>
                  <a:pt x="201" y="1783"/>
                </a:cubicBezTo>
                <a:cubicBezTo>
                  <a:pt x="529" y="1861"/>
                  <a:pt x="866" y="1897"/>
                  <a:pt x="1208" y="1897"/>
                </a:cubicBezTo>
                <a:cubicBezTo>
                  <a:pt x="2725" y="1897"/>
                  <a:pt x="4328" y="1188"/>
                  <a:pt x="5515" y="329"/>
                </a:cubicBezTo>
                <a:cubicBezTo>
                  <a:pt x="5789" y="245"/>
                  <a:pt x="5690" y="0"/>
                  <a:pt x="545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24" name="Google Shape;2124;p44"/>
          <p:cNvGrpSpPr/>
          <p:nvPr/>
        </p:nvGrpSpPr>
        <p:grpSpPr>
          <a:xfrm>
            <a:off x="935888" y="1010794"/>
            <a:ext cx="1247912" cy="1797774"/>
            <a:chOff x="935888" y="1010794"/>
            <a:chExt cx="1247912" cy="1797774"/>
          </a:xfrm>
        </p:grpSpPr>
        <p:sp>
          <p:nvSpPr>
            <p:cNvPr id="2125" name="Google Shape;2125;p44"/>
            <p:cNvSpPr/>
            <p:nvPr/>
          </p:nvSpPr>
          <p:spPr>
            <a:xfrm rot="-309837">
              <a:off x="1682996" y="2403829"/>
              <a:ext cx="331166" cy="57449"/>
            </a:xfrm>
            <a:custGeom>
              <a:avLst/>
              <a:gdLst/>
              <a:ahLst/>
              <a:cxnLst/>
              <a:rect l="l" t="t" r="r" b="b"/>
              <a:pathLst>
                <a:path w="15565" h="2463" extrusionOk="0">
                  <a:moveTo>
                    <a:pt x="301" y="0"/>
                  </a:moveTo>
                  <a:cubicBezTo>
                    <a:pt x="100" y="0"/>
                    <a:pt x="0" y="201"/>
                    <a:pt x="201" y="301"/>
                  </a:cubicBezTo>
                  <a:cubicBezTo>
                    <a:pt x="3360" y="1749"/>
                    <a:pt x="6692" y="2463"/>
                    <a:pt x="10056" y="2463"/>
                  </a:cubicBezTo>
                  <a:cubicBezTo>
                    <a:pt x="11815" y="2463"/>
                    <a:pt x="13583" y="2267"/>
                    <a:pt x="15338" y="1880"/>
                  </a:cubicBezTo>
                  <a:cubicBezTo>
                    <a:pt x="15564" y="1880"/>
                    <a:pt x="15464" y="1554"/>
                    <a:pt x="15238" y="1554"/>
                  </a:cubicBezTo>
                  <a:cubicBezTo>
                    <a:pt x="13513" y="1951"/>
                    <a:pt x="11776" y="2149"/>
                    <a:pt x="10043" y="2149"/>
                  </a:cubicBezTo>
                  <a:cubicBezTo>
                    <a:pt x="6742" y="2149"/>
                    <a:pt x="3457" y="1430"/>
                    <a:pt x="30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6" name="Google Shape;2126;p44"/>
            <p:cNvSpPr/>
            <p:nvPr/>
          </p:nvSpPr>
          <p:spPr>
            <a:xfrm rot="-310157">
              <a:off x="1670488" y="2322921"/>
              <a:ext cx="346645" cy="73831"/>
            </a:xfrm>
            <a:custGeom>
              <a:avLst/>
              <a:gdLst/>
              <a:ahLst/>
              <a:cxnLst/>
              <a:rect l="l" t="t" r="r" b="b"/>
              <a:pathLst>
                <a:path w="18674" h="3165" extrusionOk="0">
                  <a:moveTo>
                    <a:pt x="149" y="0"/>
                  </a:moveTo>
                  <a:cubicBezTo>
                    <a:pt x="62" y="0"/>
                    <a:pt x="0" y="341"/>
                    <a:pt x="180" y="341"/>
                  </a:cubicBezTo>
                  <a:cubicBezTo>
                    <a:pt x="6045" y="2622"/>
                    <a:pt x="12310" y="2948"/>
                    <a:pt x="18451" y="3148"/>
                  </a:cubicBezTo>
                  <a:cubicBezTo>
                    <a:pt x="18476" y="3160"/>
                    <a:pt x="18498" y="3165"/>
                    <a:pt x="18517" y="3165"/>
                  </a:cubicBezTo>
                  <a:cubicBezTo>
                    <a:pt x="18673" y="3165"/>
                    <a:pt x="18651" y="2848"/>
                    <a:pt x="18451" y="2848"/>
                  </a:cubicBezTo>
                  <a:cubicBezTo>
                    <a:pt x="12310" y="2622"/>
                    <a:pt x="6045" y="2321"/>
                    <a:pt x="180" y="16"/>
                  </a:cubicBezTo>
                  <a:cubicBezTo>
                    <a:pt x="169" y="5"/>
                    <a:pt x="159" y="0"/>
                    <a:pt x="149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7" name="Google Shape;2127;p44"/>
            <p:cNvSpPr/>
            <p:nvPr/>
          </p:nvSpPr>
          <p:spPr>
            <a:xfrm rot="-309898">
              <a:off x="1875074" y="2338435"/>
              <a:ext cx="4712" cy="10987"/>
            </a:xfrm>
            <a:custGeom>
              <a:avLst/>
              <a:gdLst/>
              <a:ahLst/>
              <a:cxnLst/>
              <a:rect l="l" t="t" r="r" b="b"/>
              <a:pathLst>
                <a:path w="202" h="471" extrusionOk="0">
                  <a:moveTo>
                    <a:pt x="175" y="0"/>
                  </a:moveTo>
                  <a:cubicBezTo>
                    <a:pt x="145" y="0"/>
                    <a:pt x="101" y="45"/>
                    <a:pt x="101" y="45"/>
                  </a:cubicBezTo>
                  <a:cubicBezTo>
                    <a:pt x="101" y="170"/>
                    <a:pt x="101" y="371"/>
                    <a:pt x="1" y="471"/>
                  </a:cubicBezTo>
                  <a:lnTo>
                    <a:pt x="101" y="471"/>
                  </a:lnTo>
                  <a:cubicBezTo>
                    <a:pt x="201" y="371"/>
                    <a:pt x="201" y="170"/>
                    <a:pt x="201" y="45"/>
                  </a:cubicBezTo>
                  <a:cubicBezTo>
                    <a:pt x="201" y="11"/>
                    <a:pt x="190" y="0"/>
                    <a:pt x="175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8" name="Google Shape;2128;p44"/>
            <p:cNvSpPr/>
            <p:nvPr/>
          </p:nvSpPr>
          <p:spPr>
            <a:xfrm rot="-309898">
              <a:off x="1864865" y="2337095"/>
              <a:ext cx="2356" cy="8678"/>
            </a:xfrm>
            <a:custGeom>
              <a:avLst/>
              <a:gdLst/>
              <a:ahLst/>
              <a:cxnLst/>
              <a:rect l="l" t="t" r="r" b="b"/>
              <a:pathLst>
                <a:path w="101" h="372" extrusionOk="0">
                  <a:moveTo>
                    <a:pt x="71" y="1"/>
                  </a:moveTo>
                  <a:cubicBezTo>
                    <a:pt x="56" y="1"/>
                    <a:pt x="34" y="12"/>
                    <a:pt x="0" y="45"/>
                  </a:cubicBezTo>
                  <a:lnTo>
                    <a:pt x="0" y="371"/>
                  </a:lnTo>
                  <a:cubicBezTo>
                    <a:pt x="101" y="271"/>
                    <a:pt x="101" y="146"/>
                    <a:pt x="101" y="45"/>
                  </a:cubicBezTo>
                  <a:cubicBezTo>
                    <a:pt x="101" y="45"/>
                    <a:pt x="101" y="1"/>
                    <a:pt x="7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9" name="Google Shape;2129;p44"/>
            <p:cNvSpPr/>
            <p:nvPr/>
          </p:nvSpPr>
          <p:spPr>
            <a:xfrm rot="-309898">
              <a:off x="1810605" y="2494756"/>
              <a:ext cx="9961" cy="11710"/>
            </a:xfrm>
            <a:custGeom>
              <a:avLst/>
              <a:gdLst/>
              <a:ahLst/>
              <a:cxnLst/>
              <a:rect l="l" t="t" r="r" b="b"/>
              <a:pathLst>
                <a:path w="427" h="502" extrusionOk="0">
                  <a:moveTo>
                    <a:pt x="0" y="1"/>
                  </a:moveTo>
                  <a:lnTo>
                    <a:pt x="0" y="1"/>
                  </a:lnTo>
                  <a:cubicBezTo>
                    <a:pt x="100" y="201"/>
                    <a:pt x="226" y="402"/>
                    <a:pt x="326" y="502"/>
                  </a:cubicBezTo>
                  <a:lnTo>
                    <a:pt x="426" y="502"/>
                  </a:lnTo>
                  <a:cubicBezTo>
                    <a:pt x="326" y="301"/>
                    <a:pt x="226" y="20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0" name="Google Shape;2130;p44"/>
            <p:cNvSpPr/>
            <p:nvPr/>
          </p:nvSpPr>
          <p:spPr>
            <a:xfrm rot="-309898">
              <a:off x="1796254" y="2500858"/>
              <a:ext cx="7628" cy="7021"/>
            </a:xfrm>
            <a:custGeom>
              <a:avLst/>
              <a:gdLst/>
              <a:ahLst/>
              <a:cxnLst/>
              <a:rect l="l" t="t" r="r" b="b"/>
              <a:pathLst>
                <a:path w="327" h="301" extrusionOk="0">
                  <a:moveTo>
                    <a:pt x="101" y="0"/>
                  </a:moveTo>
                  <a:cubicBezTo>
                    <a:pt x="101" y="0"/>
                    <a:pt x="1" y="0"/>
                    <a:pt x="1" y="100"/>
                  </a:cubicBezTo>
                  <a:cubicBezTo>
                    <a:pt x="101" y="201"/>
                    <a:pt x="226" y="301"/>
                    <a:pt x="326" y="301"/>
                  </a:cubicBezTo>
                  <a:cubicBezTo>
                    <a:pt x="326" y="201"/>
                    <a:pt x="226" y="100"/>
                    <a:pt x="1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1" name="Google Shape;2131;p44"/>
            <p:cNvSpPr/>
            <p:nvPr/>
          </p:nvSpPr>
          <p:spPr>
            <a:xfrm rot="-128183">
              <a:off x="1054548" y="2245640"/>
              <a:ext cx="1054210" cy="430962"/>
            </a:xfrm>
            <a:custGeom>
              <a:avLst/>
              <a:gdLst/>
              <a:ahLst/>
              <a:cxnLst/>
              <a:rect l="l" t="t" r="r" b="b"/>
              <a:pathLst>
                <a:path w="42833" h="17705" extrusionOk="0">
                  <a:moveTo>
                    <a:pt x="37595" y="0"/>
                  </a:moveTo>
                  <a:lnTo>
                    <a:pt x="5539" y="201"/>
                  </a:lnTo>
                  <a:cubicBezTo>
                    <a:pt x="5539" y="201"/>
                    <a:pt x="1" y="6892"/>
                    <a:pt x="3133" y="11905"/>
                  </a:cubicBezTo>
                  <a:cubicBezTo>
                    <a:pt x="5530" y="15663"/>
                    <a:pt x="15453" y="17705"/>
                    <a:pt x="23765" y="17705"/>
                  </a:cubicBezTo>
                  <a:cubicBezTo>
                    <a:pt x="26318" y="17705"/>
                    <a:pt x="28718" y="17512"/>
                    <a:pt x="30702" y="17118"/>
                  </a:cubicBezTo>
                  <a:cubicBezTo>
                    <a:pt x="39274" y="15564"/>
                    <a:pt x="41053" y="11379"/>
                    <a:pt x="41880" y="9298"/>
                  </a:cubicBezTo>
                  <a:cubicBezTo>
                    <a:pt x="42833" y="7293"/>
                    <a:pt x="37595" y="0"/>
                    <a:pt x="37595" y="0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2" name="Google Shape;2132;p44"/>
            <p:cNvSpPr/>
            <p:nvPr/>
          </p:nvSpPr>
          <p:spPr>
            <a:xfrm rot="-128183">
              <a:off x="1740234" y="2380283"/>
              <a:ext cx="279569" cy="423173"/>
            </a:xfrm>
            <a:custGeom>
              <a:avLst/>
              <a:gdLst/>
              <a:ahLst/>
              <a:cxnLst/>
              <a:rect l="l" t="t" r="r" b="b"/>
              <a:pathLst>
                <a:path w="11359" h="17385" extrusionOk="0">
                  <a:moveTo>
                    <a:pt x="4545" y="0"/>
                  </a:moveTo>
                  <a:cubicBezTo>
                    <a:pt x="2363" y="0"/>
                    <a:pt x="1" y="2362"/>
                    <a:pt x="1" y="2362"/>
                  </a:cubicBezTo>
                  <a:cubicBezTo>
                    <a:pt x="628" y="5595"/>
                    <a:pt x="402" y="14167"/>
                    <a:pt x="4262" y="16673"/>
                  </a:cubicBezTo>
                  <a:cubicBezTo>
                    <a:pt x="5070" y="17174"/>
                    <a:pt x="5851" y="17385"/>
                    <a:pt x="6579" y="17385"/>
                  </a:cubicBezTo>
                  <a:cubicBezTo>
                    <a:pt x="9348" y="17385"/>
                    <a:pt x="11359" y="14334"/>
                    <a:pt x="11279" y="12588"/>
                  </a:cubicBezTo>
                  <a:cubicBezTo>
                    <a:pt x="11154" y="10307"/>
                    <a:pt x="8146" y="1635"/>
                    <a:pt x="5740" y="282"/>
                  </a:cubicBezTo>
                  <a:cubicBezTo>
                    <a:pt x="5360" y="83"/>
                    <a:pt x="4956" y="0"/>
                    <a:pt x="4545" y="0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3" name="Google Shape;2133;p44"/>
            <p:cNvSpPr/>
            <p:nvPr/>
          </p:nvSpPr>
          <p:spPr>
            <a:xfrm rot="-128183">
              <a:off x="939526" y="1503090"/>
              <a:ext cx="370141" cy="247818"/>
            </a:xfrm>
            <a:custGeom>
              <a:avLst/>
              <a:gdLst/>
              <a:ahLst/>
              <a:cxnLst/>
              <a:rect l="l" t="t" r="r" b="b"/>
              <a:pathLst>
                <a:path w="15039" h="10181" extrusionOk="0">
                  <a:moveTo>
                    <a:pt x="6895" y="0"/>
                  </a:moveTo>
                  <a:cubicBezTo>
                    <a:pt x="5341" y="0"/>
                    <a:pt x="3670" y="356"/>
                    <a:pt x="1980" y="1308"/>
                  </a:cubicBezTo>
                  <a:cubicBezTo>
                    <a:pt x="0" y="2361"/>
                    <a:pt x="6041" y="9654"/>
                    <a:pt x="13033" y="10180"/>
                  </a:cubicBezTo>
                  <a:lnTo>
                    <a:pt x="15038" y="3088"/>
                  </a:lnTo>
                  <a:cubicBezTo>
                    <a:pt x="15038" y="3088"/>
                    <a:pt x="11475" y="0"/>
                    <a:pt x="6895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4" name="Google Shape;2134;p44"/>
            <p:cNvSpPr/>
            <p:nvPr/>
          </p:nvSpPr>
          <p:spPr>
            <a:xfrm rot="-128183">
              <a:off x="1070521" y="1572049"/>
              <a:ext cx="220869" cy="123678"/>
            </a:xfrm>
            <a:custGeom>
              <a:avLst/>
              <a:gdLst/>
              <a:ahLst/>
              <a:cxnLst/>
              <a:rect l="l" t="t" r="r" b="b"/>
              <a:pathLst>
                <a:path w="8974" h="5081" extrusionOk="0">
                  <a:moveTo>
                    <a:pt x="3815" y="1"/>
                  </a:moveTo>
                  <a:cubicBezTo>
                    <a:pt x="3004" y="1"/>
                    <a:pt x="2140" y="133"/>
                    <a:pt x="1254" y="469"/>
                  </a:cubicBezTo>
                  <a:cubicBezTo>
                    <a:pt x="1" y="996"/>
                    <a:pt x="3459" y="4555"/>
                    <a:pt x="7620" y="5081"/>
                  </a:cubicBezTo>
                  <a:lnTo>
                    <a:pt x="8973" y="1723"/>
                  </a:lnTo>
                  <a:cubicBezTo>
                    <a:pt x="8973" y="1723"/>
                    <a:pt x="6744" y="1"/>
                    <a:pt x="3815" y="1"/>
                  </a:cubicBezTo>
                  <a:close/>
                </a:path>
              </a:pathLst>
            </a:custGeom>
            <a:solidFill>
              <a:srgbClr val="FFC2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5" name="Google Shape;2135;p44"/>
            <p:cNvSpPr/>
            <p:nvPr/>
          </p:nvSpPr>
          <p:spPr>
            <a:xfrm rot="-128183">
              <a:off x="947509" y="1041024"/>
              <a:ext cx="518799" cy="518712"/>
            </a:xfrm>
            <a:custGeom>
              <a:avLst/>
              <a:gdLst/>
              <a:ahLst/>
              <a:cxnLst/>
              <a:rect l="l" t="t" r="r" b="b"/>
              <a:pathLst>
                <a:path w="21079" h="21310" extrusionOk="0">
                  <a:moveTo>
                    <a:pt x="5409" y="1"/>
                  </a:moveTo>
                  <a:cubicBezTo>
                    <a:pt x="5378" y="1"/>
                    <a:pt x="5346" y="2"/>
                    <a:pt x="5314" y="6"/>
                  </a:cubicBezTo>
                  <a:cubicBezTo>
                    <a:pt x="3334" y="206"/>
                    <a:pt x="0" y="2086"/>
                    <a:pt x="5414" y="10657"/>
                  </a:cubicBezTo>
                  <a:cubicBezTo>
                    <a:pt x="10752" y="19229"/>
                    <a:pt x="15865" y="21309"/>
                    <a:pt x="15865" y="21309"/>
                  </a:cubicBezTo>
                  <a:cubicBezTo>
                    <a:pt x="15865" y="21309"/>
                    <a:pt x="21078" y="19229"/>
                    <a:pt x="20251" y="19104"/>
                  </a:cubicBezTo>
                  <a:cubicBezTo>
                    <a:pt x="19424" y="19003"/>
                    <a:pt x="16692" y="16196"/>
                    <a:pt x="15564" y="15043"/>
                  </a:cubicBezTo>
                  <a:cubicBezTo>
                    <a:pt x="14311" y="13991"/>
                    <a:pt x="18797" y="9204"/>
                    <a:pt x="17018" y="7951"/>
                  </a:cubicBezTo>
                  <a:cubicBezTo>
                    <a:pt x="16800" y="7817"/>
                    <a:pt x="16591" y="7759"/>
                    <a:pt x="16391" y="7759"/>
                  </a:cubicBezTo>
                  <a:cubicBezTo>
                    <a:pt x="15112" y="7759"/>
                    <a:pt x="14166" y="10123"/>
                    <a:pt x="13136" y="10123"/>
                  </a:cubicBezTo>
                  <a:cubicBezTo>
                    <a:pt x="12938" y="10123"/>
                    <a:pt x="12738" y="10037"/>
                    <a:pt x="12532" y="9830"/>
                  </a:cubicBezTo>
                  <a:cubicBezTo>
                    <a:pt x="10953" y="8352"/>
                    <a:pt x="15765" y="5219"/>
                    <a:pt x="13459" y="4066"/>
                  </a:cubicBezTo>
                  <a:cubicBezTo>
                    <a:pt x="13094" y="3901"/>
                    <a:pt x="12779" y="3833"/>
                    <a:pt x="12500" y="3833"/>
                  </a:cubicBezTo>
                  <a:cubicBezTo>
                    <a:pt x="11069" y="3833"/>
                    <a:pt x="10589" y="5648"/>
                    <a:pt x="9169" y="5648"/>
                  </a:cubicBezTo>
                  <a:cubicBezTo>
                    <a:pt x="9137" y="5648"/>
                    <a:pt x="9105" y="5647"/>
                    <a:pt x="9073" y="5645"/>
                  </a:cubicBezTo>
                  <a:cubicBezTo>
                    <a:pt x="7226" y="5546"/>
                    <a:pt x="7194" y="1"/>
                    <a:pt x="5409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6" name="Google Shape;2136;p44"/>
            <p:cNvSpPr/>
            <p:nvPr/>
          </p:nvSpPr>
          <p:spPr>
            <a:xfrm rot="-128183">
              <a:off x="1810035" y="1475516"/>
              <a:ext cx="370117" cy="248427"/>
            </a:xfrm>
            <a:custGeom>
              <a:avLst/>
              <a:gdLst/>
              <a:ahLst/>
              <a:cxnLst/>
              <a:rect l="l" t="t" r="r" b="b"/>
              <a:pathLst>
                <a:path w="15038" h="10206" extrusionOk="0">
                  <a:moveTo>
                    <a:pt x="8216" y="1"/>
                  </a:moveTo>
                  <a:cubicBezTo>
                    <a:pt x="3605" y="1"/>
                    <a:pt x="0" y="3088"/>
                    <a:pt x="0" y="3088"/>
                  </a:cubicBezTo>
                  <a:lnTo>
                    <a:pt x="2080" y="10206"/>
                  </a:lnTo>
                  <a:cubicBezTo>
                    <a:pt x="9098" y="9680"/>
                    <a:pt x="15038" y="2361"/>
                    <a:pt x="13158" y="1309"/>
                  </a:cubicBezTo>
                  <a:cubicBezTo>
                    <a:pt x="11463" y="356"/>
                    <a:pt x="9781" y="1"/>
                    <a:pt x="8216" y="1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7" name="Google Shape;2137;p44"/>
            <p:cNvSpPr/>
            <p:nvPr/>
          </p:nvSpPr>
          <p:spPr>
            <a:xfrm rot="-128183">
              <a:off x="1828215" y="1549058"/>
              <a:ext cx="221484" cy="123313"/>
            </a:xfrm>
            <a:custGeom>
              <a:avLst/>
              <a:gdLst/>
              <a:ahLst/>
              <a:cxnLst/>
              <a:rect l="l" t="t" r="r" b="b"/>
              <a:pathLst>
                <a:path w="8999" h="5066" extrusionOk="0">
                  <a:moveTo>
                    <a:pt x="5256" y="0"/>
                  </a:moveTo>
                  <a:cubicBezTo>
                    <a:pt x="2300" y="0"/>
                    <a:pt x="1" y="1732"/>
                    <a:pt x="1" y="1732"/>
                  </a:cubicBezTo>
                  <a:lnTo>
                    <a:pt x="1354" y="5065"/>
                  </a:lnTo>
                  <a:cubicBezTo>
                    <a:pt x="5540" y="4539"/>
                    <a:pt x="8998" y="1005"/>
                    <a:pt x="7846" y="479"/>
                  </a:cubicBezTo>
                  <a:cubicBezTo>
                    <a:pt x="6955" y="135"/>
                    <a:pt x="6080" y="0"/>
                    <a:pt x="5256" y="0"/>
                  </a:cubicBezTo>
                  <a:close/>
                </a:path>
              </a:pathLst>
            </a:custGeom>
            <a:solidFill>
              <a:srgbClr val="FFC2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8" name="Google Shape;2138;p44"/>
            <p:cNvSpPr/>
            <p:nvPr/>
          </p:nvSpPr>
          <p:spPr>
            <a:xfrm rot="-128183">
              <a:off x="1633087" y="1020356"/>
              <a:ext cx="519389" cy="518688"/>
            </a:xfrm>
            <a:custGeom>
              <a:avLst/>
              <a:gdLst/>
              <a:ahLst/>
              <a:cxnLst/>
              <a:rect l="l" t="t" r="r" b="b"/>
              <a:pathLst>
                <a:path w="21103" h="21309" extrusionOk="0">
                  <a:moveTo>
                    <a:pt x="15788" y="0"/>
                  </a:moveTo>
                  <a:cubicBezTo>
                    <a:pt x="13884" y="0"/>
                    <a:pt x="13855" y="5546"/>
                    <a:pt x="12130" y="5644"/>
                  </a:cubicBezTo>
                  <a:cubicBezTo>
                    <a:pt x="12096" y="5646"/>
                    <a:pt x="12062" y="5647"/>
                    <a:pt x="12029" y="5647"/>
                  </a:cubicBezTo>
                  <a:cubicBezTo>
                    <a:pt x="10560" y="5647"/>
                    <a:pt x="10057" y="3904"/>
                    <a:pt x="8673" y="3904"/>
                  </a:cubicBezTo>
                  <a:cubicBezTo>
                    <a:pt x="8370" y="3904"/>
                    <a:pt x="8025" y="3988"/>
                    <a:pt x="7619" y="4191"/>
                  </a:cubicBezTo>
                  <a:cubicBezTo>
                    <a:pt x="5439" y="5243"/>
                    <a:pt x="10125" y="8376"/>
                    <a:pt x="8672" y="9830"/>
                  </a:cubicBezTo>
                  <a:cubicBezTo>
                    <a:pt x="8451" y="10037"/>
                    <a:pt x="8238" y="10123"/>
                    <a:pt x="8030" y="10123"/>
                  </a:cubicBezTo>
                  <a:cubicBezTo>
                    <a:pt x="6958" y="10123"/>
                    <a:pt x="6016" y="7827"/>
                    <a:pt x="4759" y="7827"/>
                  </a:cubicBezTo>
                  <a:cubicBezTo>
                    <a:pt x="4544" y="7827"/>
                    <a:pt x="4320" y="7894"/>
                    <a:pt x="4085" y="8050"/>
                  </a:cubicBezTo>
                  <a:cubicBezTo>
                    <a:pt x="2306" y="9203"/>
                    <a:pt x="6792" y="14015"/>
                    <a:pt x="5639" y="15043"/>
                  </a:cubicBezTo>
                  <a:cubicBezTo>
                    <a:pt x="4486" y="16196"/>
                    <a:pt x="1780" y="19028"/>
                    <a:pt x="952" y="19228"/>
                  </a:cubicBezTo>
                  <a:cubicBezTo>
                    <a:pt x="0" y="19329"/>
                    <a:pt x="5338" y="21309"/>
                    <a:pt x="5338" y="21309"/>
                  </a:cubicBezTo>
                  <a:cubicBezTo>
                    <a:pt x="5338" y="21309"/>
                    <a:pt x="10351" y="19329"/>
                    <a:pt x="15765" y="10657"/>
                  </a:cubicBezTo>
                  <a:cubicBezTo>
                    <a:pt x="21103" y="2110"/>
                    <a:pt x="17770" y="231"/>
                    <a:pt x="15890" y="5"/>
                  </a:cubicBezTo>
                  <a:cubicBezTo>
                    <a:pt x="15855" y="2"/>
                    <a:pt x="15822" y="0"/>
                    <a:pt x="15788" y="0"/>
                  </a:cubicBezTo>
                  <a:close/>
                </a:path>
              </a:pathLst>
            </a:custGeom>
            <a:solidFill>
              <a:srgbClr val="F8B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9" name="Google Shape;2139;p44"/>
            <p:cNvSpPr/>
            <p:nvPr/>
          </p:nvSpPr>
          <p:spPr>
            <a:xfrm rot="-128183">
              <a:off x="1083289" y="1445906"/>
              <a:ext cx="979562" cy="1041319"/>
            </a:xfrm>
            <a:custGeom>
              <a:avLst/>
              <a:gdLst/>
              <a:ahLst/>
              <a:cxnLst/>
              <a:rect l="l" t="t" r="r" b="b"/>
              <a:pathLst>
                <a:path w="39800" h="42780" extrusionOk="0">
                  <a:moveTo>
                    <a:pt x="18083" y="0"/>
                  </a:moveTo>
                  <a:cubicBezTo>
                    <a:pt x="13848" y="0"/>
                    <a:pt x="9869" y="1300"/>
                    <a:pt x="8571" y="4960"/>
                  </a:cubicBezTo>
                  <a:cubicBezTo>
                    <a:pt x="7318" y="8619"/>
                    <a:pt x="4486" y="18218"/>
                    <a:pt x="3133" y="25236"/>
                  </a:cubicBezTo>
                  <a:cubicBezTo>
                    <a:pt x="1679" y="32128"/>
                    <a:pt x="0" y="42780"/>
                    <a:pt x="19850" y="42780"/>
                  </a:cubicBezTo>
                  <a:cubicBezTo>
                    <a:pt x="39699" y="42780"/>
                    <a:pt x="39800" y="30875"/>
                    <a:pt x="36667" y="24910"/>
                  </a:cubicBezTo>
                  <a:cubicBezTo>
                    <a:pt x="33634" y="18845"/>
                    <a:pt x="33434" y="7065"/>
                    <a:pt x="30075" y="3607"/>
                  </a:cubicBezTo>
                  <a:cubicBezTo>
                    <a:pt x="28283" y="1760"/>
                    <a:pt x="23010" y="0"/>
                    <a:pt x="18083" y="0"/>
                  </a:cubicBezTo>
                  <a:close/>
                </a:path>
              </a:pathLst>
            </a:custGeom>
            <a:solidFill>
              <a:srgbClr val="DD9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0" name="Google Shape;2140;p44"/>
            <p:cNvSpPr/>
            <p:nvPr/>
          </p:nvSpPr>
          <p:spPr>
            <a:xfrm rot="-128183">
              <a:off x="1481949" y="2035756"/>
              <a:ext cx="238073" cy="153350"/>
            </a:xfrm>
            <a:custGeom>
              <a:avLst/>
              <a:gdLst/>
              <a:ahLst/>
              <a:cxnLst/>
              <a:rect l="l" t="t" r="r" b="b"/>
              <a:pathLst>
                <a:path w="9673" h="6300" extrusionOk="0">
                  <a:moveTo>
                    <a:pt x="4012" y="0"/>
                  </a:moveTo>
                  <a:cubicBezTo>
                    <a:pt x="2422" y="0"/>
                    <a:pt x="945" y="377"/>
                    <a:pt x="600" y="1366"/>
                  </a:cubicBezTo>
                  <a:cubicBezTo>
                    <a:pt x="1" y="3066"/>
                    <a:pt x="2263" y="6300"/>
                    <a:pt x="4564" y="6300"/>
                  </a:cubicBezTo>
                  <a:cubicBezTo>
                    <a:pt x="4671" y="6300"/>
                    <a:pt x="4778" y="6293"/>
                    <a:pt x="4885" y="6278"/>
                  </a:cubicBezTo>
                  <a:cubicBezTo>
                    <a:pt x="7392" y="5978"/>
                    <a:pt x="9672" y="2093"/>
                    <a:pt x="8319" y="1065"/>
                  </a:cubicBezTo>
                  <a:cubicBezTo>
                    <a:pt x="7661" y="460"/>
                    <a:pt x="5768" y="0"/>
                    <a:pt x="4012" y="0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1" name="Google Shape;2141;p44"/>
            <p:cNvSpPr/>
            <p:nvPr/>
          </p:nvSpPr>
          <p:spPr>
            <a:xfrm rot="-128183">
              <a:off x="1262980" y="2519558"/>
              <a:ext cx="61703" cy="49607"/>
            </a:xfrm>
            <a:custGeom>
              <a:avLst/>
              <a:gdLst/>
              <a:ahLst/>
              <a:cxnLst/>
              <a:rect l="l" t="t" r="r" b="b"/>
              <a:pathLst>
                <a:path w="2507" h="2038" extrusionOk="0">
                  <a:moveTo>
                    <a:pt x="1699" y="1"/>
                  </a:moveTo>
                  <a:cubicBezTo>
                    <a:pt x="1674" y="1"/>
                    <a:pt x="1655" y="13"/>
                    <a:pt x="1655" y="42"/>
                  </a:cubicBezTo>
                  <a:cubicBezTo>
                    <a:pt x="1554" y="243"/>
                    <a:pt x="1454" y="368"/>
                    <a:pt x="1354" y="569"/>
                  </a:cubicBezTo>
                  <a:cubicBezTo>
                    <a:pt x="1153" y="368"/>
                    <a:pt x="928" y="142"/>
                    <a:pt x="627" y="42"/>
                  </a:cubicBezTo>
                  <a:cubicBezTo>
                    <a:pt x="608" y="23"/>
                    <a:pt x="588" y="15"/>
                    <a:pt x="569" y="15"/>
                  </a:cubicBezTo>
                  <a:cubicBezTo>
                    <a:pt x="488" y="15"/>
                    <a:pt x="425" y="162"/>
                    <a:pt x="527" y="243"/>
                  </a:cubicBezTo>
                  <a:cubicBezTo>
                    <a:pt x="727" y="368"/>
                    <a:pt x="928" y="569"/>
                    <a:pt x="1153" y="769"/>
                  </a:cubicBezTo>
                  <a:cubicBezTo>
                    <a:pt x="828" y="769"/>
                    <a:pt x="402" y="869"/>
                    <a:pt x="101" y="995"/>
                  </a:cubicBezTo>
                  <a:cubicBezTo>
                    <a:pt x="1" y="1095"/>
                    <a:pt x="1" y="1195"/>
                    <a:pt x="101" y="1195"/>
                  </a:cubicBezTo>
                  <a:cubicBezTo>
                    <a:pt x="301" y="1195"/>
                    <a:pt x="627" y="1095"/>
                    <a:pt x="928" y="1095"/>
                  </a:cubicBezTo>
                  <a:cubicBezTo>
                    <a:pt x="828" y="1195"/>
                    <a:pt x="727" y="1295"/>
                    <a:pt x="627" y="1396"/>
                  </a:cubicBezTo>
                  <a:cubicBezTo>
                    <a:pt x="549" y="1396"/>
                    <a:pt x="593" y="1534"/>
                    <a:pt x="664" y="1534"/>
                  </a:cubicBezTo>
                  <a:cubicBezTo>
                    <a:pt x="684" y="1534"/>
                    <a:pt x="706" y="1523"/>
                    <a:pt x="727" y="1496"/>
                  </a:cubicBezTo>
                  <a:cubicBezTo>
                    <a:pt x="828" y="1496"/>
                    <a:pt x="1028" y="1295"/>
                    <a:pt x="1153" y="1195"/>
                  </a:cubicBezTo>
                  <a:lnTo>
                    <a:pt x="1153" y="1922"/>
                  </a:lnTo>
                  <a:cubicBezTo>
                    <a:pt x="1153" y="1980"/>
                    <a:pt x="1187" y="2038"/>
                    <a:pt x="1234" y="2038"/>
                  </a:cubicBezTo>
                  <a:cubicBezTo>
                    <a:pt x="1269" y="2038"/>
                    <a:pt x="1312" y="2007"/>
                    <a:pt x="1354" y="1922"/>
                  </a:cubicBezTo>
                  <a:cubicBezTo>
                    <a:pt x="1454" y="1721"/>
                    <a:pt x="1454" y="1396"/>
                    <a:pt x="1554" y="1095"/>
                  </a:cubicBezTo>
                  <a:cubicBezTo>
                    <a:pt x="1780" y="1195"/>
                    <a:pt x="1880" y="1396"/>
                    <a:pt x="2081" y="1496"/>
                  </a:cubicBezTo>
                  <a:cubicBezTo>
                    <a:pt x="2111" y="1533"/>
                    <a:pt x="2141" y="1548"/>
                    <a:pt x="2165" y="1548"/>
                  </a:cubicBezTo>
                  <a:cubicBezTo>
                    <a:pt x="2223" y="1548"/>
                    <a:pt x="2251" y="1466"/>
                    <a:pt x="2181" y="1396"/>
                  </a:cubicBezTo>
                  <a:cubicBezTo>
                    <a:pt x="2081" y="1195"/>
                    <a:pt x="1980" y="1095"/>
                    <a:pt x="1780" y="995"/>
                  </a:cubicBezTo>
                  <a:cubicBezTo>
                    <a:pt x="1980" y="869"/>
                    <a:pt x="2181" y="869"/>
                    <a:pt x="2281" y="769"/>
                  </a:cubicBezTo>
                  <a:cubicBezTo>
                    <a:pt x="2507" y="769"/>
                    <a:pt x="2407" y="569"/>
                    <a:pt x="2281" y="569"/>
                  </a:cubicBezTo>
                  <a:lnTo>
                    <a:pt x="1880" y="569"/>
                  </a:lnTo>
                  <a:lnTo>
                    <a:pt x="2281" y="142"/>
                  </a:lnTo>
                  <a:cubicBezTo>
                    <a:pt x="2370" y="72"/>
                    <a:pt x="2283" y="1"/>
                    <a:pt x="2189" y="1"/>
                  </a:cubicBezTo>
                  <a:cubicBezTo>
                    <a:pt x="2150" y="1"/>
                    <a:pt x="2110" y="13"/>
                    <a:pt x="2081" y="42"/>
                  </a:cubicBezTo>
                  <a:cubicBezTo>
                    <a:pt x="1980" y="142"/>
                    <a:pt x="1880" y="243"/>
                    <a:pt x="1655" y="368"/>
                  </a:cubicBezTo>
                  <a:cubicBezTo>
                    <a:pt x="1655" y="243"/>
                    <a:pt x="1780" y="243"/>
                    <a:pt x="1780" y="142"/>
                  </a:cubicBezTo>
                  <a:cubicBezTo>
                    <a:pt x="1851" y="72"/>
                    <a:pt x="1759" y="1"/>
                    <a:pt x="169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2" name="Google Shape;2142;p44"/>
            <p:cNvSpPr/>
            <p:nvPr/>
          </p:nvSpPr>
          <p:spPr>
            <a:xfrm rot="-128183">
              <a:off x="1528672" y="2545972"/>
              <a:ext cx="56657" cy="59806"/>
            </a:xfrm>
            <a:custGeom>
              <a:avLst/>
              <a:gdLst/>
              <a:ahLst/>
              <a:cxnLst/>
              <a:rect l="l" t="t" r="r" b="b"/>
              <a:pathLst>
                <a:path w="2302" h="2457" extrusionOk="0">
                  <a:moveTo>
                    <a:pt x="1174" y="0"/>
                  </a:moveTo>
                  <a:cubicBezTo>
                    <a:pt x="1118" y="0"/>
                    <a:pt x="1053" y="63"/>
                    <a:pt x="1053" y="134"/>
                  </a:cubicBezTo>
                  <a:lnTo>
                    <a:pt x="1053" y="635"/>
                  </a:lnTo>
                  <a:cubicBezTo>
                    <a:pt x="1053" y="635"/>
                    <a:pt x="1053" y="535"/>
                    <a:pt x="928" y="435"/>
                  </a:cubicBezTo>
                  <a:cubicBezTo>
                    <a:pt x="928" y="406"/>
                    <a:pt x="911" y="393"/>
                    <a:pt x="889" y="393"/>
                  </a:cubicBezTo>
                  <a:cubicBezTo>
                    <a:pt x="836" y="393"/>
                    <a:pt x="757" y="464"/>
                    <a:pt x="828" y="535"/>
                  </a:cubicBezTo>
                  <a:cubicBezTo>
                    <a:pt x="828" y="761"/>
                    <a:pt x="928" y="861"/>
                    <a:pt x="1053" y="1062"/>
                  </a:cubicBezTo>
                  <a:cubicBezTo>
                    <a:pt x="727" y="1062"/>
                    <a:pt x="427" y="1162"/>
                    <a:pt x="101" y="1262"/>
                  </a:cubicBezTo>
                  <a:cubicBezTo>
                    <a:pt x="0" y="1262"/>
                    <a:pt x="101" y="1488"/>
                    <a:pt x="201" y="1488"/>
                  </a:cubicBezTo>
                  <a:cubicBezTo>
                    <a:pt x="427" y="1387"/>
                    <a:pt x="727" y="1387"/>
                    <a:pt x="1053" y="1262"/>
                  </a:cubicBezTo>
                  <a:lnTo>
                    <a:pt x="1053" y="1262"/>
                  </a:lnTo>
                  <a:cubicBezTo>
                    <a:pt x="828" y="1688"/>
                    <a:pt x="627" y="2014"/>
                    <a:pt x="527" y="2315"/>
                  </a:cubicBezTo>
                  <a:cubicBezTo>
                    <a:pt x="527" y="2386"/>
                    <a:pt x="577" y="2456"/>
                    <a:pt x="606" y="2456"/>
                  </a:cubicBezTo>
                  <a:cubicBezTo>
                    <a:pt x="618" y="2456"/>
                    <a:pt x="627" y="2444"/>
                    <a:pt x="627" y="2415"/>
                  </a:cubicBezTo>
                  <a:cubicBezTo>
                    <a:pt x="828" y="2214"/>
                    <a:pt x="928" y="2014"/>
                    <a:pt x="1153" y="1688"/>
                  </a:cubicBezTo>
                  <a:lnTo>
                    <a:pt x="1153" y="2214"/>
                  </a:lnTo>
                  <a:cubicBezTo>
                    <a:pt x="1153" y="2265"/>
                    <a:pt x="1203" y="2290"/>
                    <a:pt x="1254" y="2290"/>
                  </a:cubicBezTo>
                  <a:cubicBezTo>
                    <a:pt x="1304" y="2290"/>
                    <a:pt x="1354" y="2265"/>
                    <a:pt x="1354" y="2214"/>
                  </a:cubicBezTo>
                  <a:lnTo>
                    <a:pt x="1354" y="1588"/>
                  </a:lnTo>
                  <a:cubicBezTo>
                    <a:pt x="1554" y="1788"/>
                    <a:pt x="1680" y="2014"/>
                    <a:pt x="1880" y="2114"/>
                  </a:cubicBezTo>
                  <a:cubicBezTo>
                    <a:pt x="1910" y="2144"/>
                    <a:pt x="1947" y="2156"/>
                    <a:pt x="1984" y="2156"/>
                  </a:cubicBezTo>
                  <a:cubicBezTo>
                    <a:pt x="2072" y="2156"/>
                    <a:pt x="2152" y="2085"/>
                    <a:pt x="2081" y="2014"/>
                  </a:cubicBezTo>
                  <a:cubicBezTo>
                    <a:pt x="1880" y="1688"/>
                    <a:pt x="1680" y="1488"/>
                    <a:pt x="1454" y="1262"/>
                  </a:cubicBezTo>
                  <a:cubicBezTo>
                    <a:pt x="1780" y="1162"/>
                    <a:pt x="1980" y="1162"/>
                    <a:pt x="2181" y="1062"/>
                  </a:cubicBezTo>
                  <a:cubicBezTo>
                    <a:pt x="2281" y="1062"/>
                    <a:pt x="2301" y="933"/>
                    <a:pt x="2241" y="933"/>
                  </a:cubicBezTo>
                  <a:cubicBezTo>
                    <a:pt x="2226" y="933"/>
                    <a:pt x="2206" y="941"/>
                    <a:pt x="2181" y="961"/>
                  </a:cubicBezTo>
                  <a:lnTo>
                    <a:pt x="1554" y="961"/>
                  </a:lnTo>
                  <a:cubicBezTo>
                    <a:pt x="1680" y="761"/>
                    <a:pt x="1780" y="635"/>
                    <a:pt x="1780" y="435"/>
                  </a:cubicBezTo>
                  <a:cubicBezTo>
                    <a:pt x="1851" y="364"/>
                    <a:pt x="1771" y="293"/>
                    <a:pt x="1674" y="293"/>
                  </a:cubicBezTo>
                  <a:cubicBezTo>
                    <a:pt x="1634" y="293"/>
                    <a:pt x="1591" y="305"/>
                    <a:pt x="1554" y="335"/>
                  </a:cubicBezTo>
                  <a:cubicBezTo>
                    <a:pt x="1554" y="435"/>
                    <a:pt x="1454" y="635"/>
                    <a:pt x="1354" y="761"/>
                  </a:cubicBezTo>
                  <a:cubicBezTo>
                    <a:pt x="1354" y="535"/>
                    <a:pt x="1354" y="335"/>
                    <a:pt x="1254" y="134"/>
                  </a:cubicBezTo>
                  <a:cubicBezTo>
                    <a:pt x="1254" y="37"/>
                    <a:pt x="1216" y="0"/>
                    <a:pt x="11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3" name="Google Shape;2143;p44"/>
            <p:cNvSpPr/>
            <p:nvPr/>
          </p:nvSpPr>
          <p:spPr>
            <a:xfrm rot="-128183">
              <a:off x="1954984" y="2443933"/>
              <a:ext cx="51218" cy="54476"/>
            </a:xfrm>
            <a:custGeom>
              <a:avLst/>
              <a:gdLst/>
              <a:ahLst/>
              <a:cxnLst/>
              <a:rect l="l" t="t" r="r" b="b"/>
              <a:pathLst>
                <a:path w="2081" h="2238" extrusionOk="0">
                  <a:moveTo>
                    <a:pt x="1066" y="1"/>
                  </a:moveTo>
                  <a:cubicBezTo>
                    <a:pt x="1003" y="1"/>
                    <a:pt x="927" y="58"/>
                    <a:pt x="927" y="116"/>
                  </a:cubicBezTo>
                  <a:lnTo>
                    <a:pt x="927" y="643"/>
                  </a:lnTo>
                  <a:cubicBezTo>
                    <a:pt x="927" y="542"/>
                    <a:pt x="927" y="542"/>
                    <a:pt x="827" y="417"/>
                  </a:cubicBezTo>
                  <a:cubicBezTo>
                    <a:pt x="827" y="388"/>
                    <a:pt x="811" y="376"/>
                    <a:pt x="790" y="376"/>
                  </a:cubicBezTo>
                  <a:cubicBezTo>
                    <a:pt x="737" y="376"/>
                    <a:pt x="655" y="453"/>
                    <a:pt x="727" y="542"/>
                  </a:cubicBezTo>
                  <a:cubicBezTo>
                    <a:pt x="727" y="643"/>
                    <a:pt x="827" y="843"/>
                    <a:pt x="927" y="943"/>
                  </a:cubicBezTo>
                  <a:cubicBezTo>
                    <a:pt x="627" y="943"/>
                    <a:pt x="401" y="1044"/>
                    <a:pt x="100" y="1169"/>
                  </a:cubicBezTo>
                  <a:cubicBezTo>
                    <a:pt x="0" y="1169"/>
                    <a:pt x="0" y="1369"/>
                    <a:pt x="201" y="1369"/>
                  </a:cubicBezTo>
                  <a:cubicBezTo>
                    <a:pt x="401" y="1269"/>
                    <a:pt x="627" y="1269"/>
                    <a:pt x="927" y="1169"/>
                  </a:cubicBezTo>
                  <a:lnTo>
                    <a:pt x="927" y="1169"/>
                  </a:lnTo>
                  <a:cubicBezTo>
                    <a:pt x="727" y="1470"/>
                    <a:pt x="526" y="1795"/>
                    <a:pt x="401" y="2096"/>
                  </a:cubicBezTo>
                  <a:cubicBezTo>
                    <a:pt x="401" y="2167"/>
                    <a:pt x="464" y="2238"/>
                    <a:pt x="536" y="2238"/>
                  </a:cubicBezTo>
                  <a:cubicBezTo>
                    <a:pt x="566" y="2238"/>
                    <a:pt x="597" y="2226"/>
                    <a:pt x="627" y="2196"/>
                  </a:cubicBezTo>
                  <a:cubicBezTo>
                    <a:pt x="727" y="1996"/>
                    <a:pt x="827" y="1795"/>
                    <a:pt x="1028" y="1570"/>
                  </a:cubicBezTo>
                  <a:lnTo>
                    <a:pt x="1028" y="1996"/>
                  </a:lnTo>
                  <a:cubicBezTo>
                    <a:pt x="978" y="2046"/>
                    <a:pt x="1009" y="2071"/>
                    <a:pt x="1053" y="2071"/>
                  </a:cubicBezTo>
                  <a:cubicBezTo>
                    <a:pt x="1097" y="2071"/>
                    <a:pt x="1153" y="2046"/>
                    <a:pt x="1153" y="1996"/>
                  </a:cubicBezTo>
                  <a:cubicBezTo>
                    <a:pt x="1253" y="1795"/>
                    <a:pt x="1253" y="1670"/>
                    <a:pt x="1253" y="1470"/>
                  </a:cubicBezTo>
                  <a:cubicBezTo>
                    <a:pt x="1354" y="1670"/>
                    <a:pt x="1554" y="1795"/>
                    <a:pt x="1654" y="1896"/>
                  </a:cubicBezTo>
                  <a:cubicBezTo>
                    <a:pt x="1691" y="1925"/>
                    <a:pt x="1726" y="1937"/>
                    <a:pt x="1756" y="1937"/>
                  </a:cubicBezTo>
                  <a:cubicBezTo>
                    <a:pt x="1830" y="1937"/>
                    <a:pt x="1880" y="1866"/>
                    <a:pt x="1880" y="1795"/>
                  </a:cubicBezTo>
                  <a:cubicBezTo>
                    <a:pt x="1654" y="1570"/>
                    <a:pt x="1554" y="1369"/>
                    <a:pt x="1354" y="1169"/>
                  </a:cubicBezTo>
                  <a:cubicBezTo>
                    <a:pt x="1554" y="1044"/>
                    <a:pt x="1780" y="1044"/>
                    <a:pt x="1980" y="1044"/>
                  </a:cubicBezTo>
                  <a:cubicBezTo>
                    <a:pt x="2080" y="943"/>
                    <a:pt x="2080" y="843"/>
                    <a:pt x="1980" y="843"/>
                  </a:cubicBezTo>
                  <a:lnTo>
                    <a:pt x="1454" y="843"/>
                  </a:lnTo>
                  <a:cubicBezTo>
                    <a:pt x="1454" y="743"/>
                    <a:pt x="1554" y="542"/>
                    <a:pt x="1654" y="417"/>
                  </a:cubicBezTo>
                  <a:cubicBezTo>
                    <a:pt x="1654" y="346"/>
                    <a:pt x="1554" y="275"/>
                    <a:pt x="1495" y="275"/>
                  </a:cubicBezTo>
                  <a:cubicBezTo>
                    <a:pt x="1471" y="275"/>
                    <a:pt x="1454" y="287"/>
                    <a:pt x="1454" y="317"/>
                  </a:cubicBezTo>
                  <a:cubicBezTo>
                    <a:pt x="1354" y="417"/>
                    <a:pt x="1253" y="542"/>
                    <a:pt x="1253" y="643"/>
                  </a:cubicBezTo>
                  <a:cubicBezTo>
                    <a:pt x="1153" y="417"/>
                    <a:pt x="1153" y="317"/>
                    <a:pt x="1153" y="116"/>
                  </a:cubicBezTo>
                  <a:cubicBezTo>
                    <a:pt x="1153" y="32"/>
                    <a:pt x="1113" y="1"/>
                    <a:pt x="10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4" name="Google Shape;2144;p44"/>
            <p:cNvSpPr/>
            <p:nvPr/>
          </p:nvSpPr>
          <p:spPr>
            <a:xfrm rot="-128183">
              <a:off x="1369170" y="1639652"/>
              <a:ext cx="20059" cy="29258"/>
            </a:xfrm>
            <a:custGeom>
              <a:avLst/>
              <a:gdLst/>
              <a:ahLst/>
              <a:cxnLst/>
              <a:rect l="l" t="t" r="r" b="b"/>
              <a:pathLst>
                <a:path w="815" h="1202" extrusionOk="0">
                  <a:moveTo>
                    <a:pt x="533" y="1"/>
                  </a:moveTo>
                  <a:cubicBezTo>
                    <a:pt x="448" y="1"/>
                    <a:pt x="364" y="36"/>
                    <a:pt x="326" y="121"/>
                  </a:cubicBezTo>
                  <a:cubicBezTo>
                    <a:pt x="226" y="422"/>
                    <a:pt x="0" y="748"/>
                    <a:pt x="125" y="1049"/>
                  </a:cubicBezTo>
                  <a:cubicBezTo>
                    <a:pt x="125" y="1119"/>
                    <a:pt x="175" y="1201"/>
                    <a:pt x="273" y="1201"/>
                  </a:cubicBezTo>
                  <a:cubicBezTo>
                    <a:pt x="315" y="1201"/>
                    <a:pt x="366" y="1186"/>
                    <a:pt x="426" y="1149"/>
                  </a:cubicBezTo>
                  <a:cubicBezTo>
                    <a:pt x="627" y="948"/>
                    <a:pt x="627" y="522"/>
                    <a:pt x="752" y="221"/>
                  </a:cubicBezTo>
                  <a:cubicBezTo>
                    <a:pt x="814" y="97"/>
                    <a:pt x="673" y="1"/>
                    <a:pt x="533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5" name="Google Shape;2145;p44"/>
            <p:cNvSpPr/>
            <p:nvPr/>
          </p:nvSpPr>
          <p:spPr>
            <a:xfrm rot="-128183">
              <a:off x="1489613" y="1683664"/>
              <a:ext cx="19714" cy="26483"/>
            </a:xfrm>
            <a:custGeom>
              <a:avLst/>
              <a:gdLst/>
              <a:ahLst/>
              <a:cxnLst/>
              <a:rect l="l" t="t" r="r" b="b"/>
              <a:pathLst>
                <a:path w="801" h="1088" extrusionOk="0">
                  <a:moveTo>
                    <a:pt x="574" y="1"/>
                  </a:moveTo>
                  <a:cubicBezTo>
                    <a:pt x="505" y="1"/>
                    <a:pt x="438" y="34"/>
                    <a:pt x="399" y="110"/>
                  </a:cubicBezTo>
                  <a:cubicBezTo>
                    <a:pt x="299" y="411"/>
                    <a:pt x="174" y="637"/>
                    <a:pt x="73" y="837"/>
                  </a:cubicBezTo>
                  <a:cubicBezTo>
                    <a:pt x="1" y="982"/>
                    <a:pt x="151" y="1088"/>
                    <a:pt x="278" y="1088"/>
                  </a:cubicBezTo>
                  <a:cubicBezTo>
                    <a:pt x="326" y="1088"/>
                    <a:pt x="371" y="1072"/>
                    <a:pt x="399" y="1038"/>
                  </a:cubicBezTo>
                  <a:cubicBezTo>
                    <a:pt x="700" y="837"/>
                    <a:pt x="700" y="536"/>
                    <a:pt x="800" y="210"/>
                  </a:cubicBezTo>
                  <a:cubicBezTo>
                    <a:pt x="800" y="87"/>
                    <a:pt x="685" y="1"/>
                    <a:pt x="574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6" name="Google Shape;2146;p44"/>
            <p:cNvSpPr/>
            <p:nvPr/>
          </p:nvSpPr>
          <p:spPr>
            <a:xfrm rot="-128183">
              <a:off x="1278169" y="1775167"/>
              <a:ext cx="12971" cy="23562"/>
            </a:xfrm>
            <a:custGeom>
              <a:avLst/>
              <a:gdLst/>
              <a:ahLst/>
              <a:cxnLst/>
              <a:rect l="l" t="t" r="r" b="b"/>
              <a:pathLst>
                <a:path w="527" h="968" extrusionOk="0">
                  <a:moveTo>
                    <a:pt x="303" y="0"/>
                  </a:moveTo>
                  <a:cubicBezTo>
                    <a:pt x="262" y="0"/>
                    <a:pt x="226" y="31"/>
                    <a:pt x="226" y="116"/>
                  </a:cubicBezTo>
                  <a:cubicBezTo>
                    <a:pt x="226" y="241"/>
                    <a:pt x="101" y="241"/>
                    <a:pt x="101" y="341"/>
                  </a:cubicBezTo>
                  <a:lnTo>
                    <a:pt x="101" y="442"/>
                  </a:lnTo>
                  <a:lnTo>
                    <a:pt x="101" y="542"/>
                  </a:lnTo>
                  <a:cubicBezTo>
                    <a:pt x="0" y="642"/>
                    <a:pt x="0" y="968"/>
                    <a:pt x="326" y="968"/>
                  </a:cubicBezTo>
                  <a:cubicBezTo>
                    <a:pt x="426" y="968"/>
                    <a:pt x="426" y="868"/>
                    <a:pt x="527" y="742"/>
                  </a:cubicBezTo>
                  <a:cubicBezTo>
                    <a:pt x="527" y="542"/>
                    <a:pt x="527" y="341"/>
                    <a:pt x="426" y="116"/>
                  </a:cubicBezTo>
                  <a:cubicBezTo>
                    <a:pt x="426" y="58"/>
                    <a:pt x="360" y="0"/>
                    <a:pt x="30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7" name="Google Shape;2147;p44"/>
            <p:cNvSpPr/>
            <p:nvPr/>
          </p:nvSpPr>
          <p:spPr>
            <a:xfrm rot="-128183">
              <a:off x="1441021" y="1794501"/>
              <a:ext cx="12995" cy="22370"/>
            </a:xfrm>
            <a:custGeom>
              <a:avLst/>
              <a:gdLst/>
              <a:ahLst/>
              <a:cxnLst/>
              <a:rect l="l" t="t" r="r" b="b"/>
              <a:pathLst>
                <a:path w="528" h="919" extrusionOk="0">
                  <a:moveTo>
                    <a:pt x="264" y="0"/>
                  </a:moveTo>
                  <a:cubicBezTo>
                    <a:pt x="133" y="0"/>
                    <a:pt x="1" y="75"/>
                    <a:pt x="1" y="226"/>
                  </a:cubicBezTo>
                  <a:lnTo>
                    <a:pt x="1" y="752"/>
                  </a:lnTo>
                  <a:cubicBezTo>
                    <a:pt x="1" y="869"/>
                    <a:pt x="70" y="918"/>
                    <a:pt x="147" y="918"/>
                  </a:cubicBezTo>
                  <a:cubicBezTo>
                    <a:pt x="201" y="918"/>
                    <a:pt x="260" y="894"/>
                    <a:pt x="302" y="852"/>
                  </a:cubicBezTo>
                  <a:cubicBezTo>
                    <a:pt x="402" y="652"/>
                    <a:pt x="402" y="451"/>
                    <a:pt x="527" y="226"/>
                  </a:cubicBezTo>
                  <a:cubicBezTo>
                    <a:pt x="527" y="75"/>
                    <a:pt x="396" y="0"/>
                    <a:pt x="2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8" name="Google Shape;2148;p44"/>
            <p:cNvSpPr/>
            <p:nvPr/>
          </p:nvSpPr>
          <p:spPr>
            <a:xfrm rot="-128183">
              <a:off x="1617227" y="1764304"/>
              <a:ext cx="14447" cy="23708"/>
            </a:xfrm>
            <a:custGeom>
              <a:avLst/>
              <a:gdLst/>
              <a:ahLst/>
              <a:cxnLst/>
              <a:rect l="l" t="t" r="r" b="b"/>
              <a:pathLst>
                <a:path w="587" h="974" extrusionOk="0">
                  <a:moveTo>
                    <a:pt x="127" y="1"/>
                  </a:moveTo>
                  <a:cubicBezTo>
                    <a:pt x="52" y="1"/>
                    <a:pt x="1" y="78"/>
                    <a:pt x="1" y="167"/>
                  </a:cubicBezTo>
                  <a:cubicBezTo>
                    <a:pt x="1" y="368"/>
                    <a:pt x="101" y="568"/>
                    <a:pt x="101" y="794"/>
                  </a:cubicBezTo>
                  <a:cubicBezTo>
                    <a:pt x="101" y="918"/>
                    <a:pt x="191" y="973"/>
                    <a:pt x="289" y="973"/>
                  </a:cubicBezTo>
                  <a:cubicBezTo>
                    <a:pt x="429" y="973"/>
                    <a:pt x="586" y="860"/>
                    <a:pt x="527" y="668"/>
                  </a:cubicBezTo>
                  <a:lnTo>
                    <a:pt x="527" y="267"/>
                  </a:lnTo>
                  <a:cubicBezTo>
                    <a:pt x="527" y="42"/>
                    <a:pt x="427" y="42"/>
                    <a:pt x="327" y="42"/>
                  </a:cubicBezTo>
                  <a:lnTo>
                    <a:pt x="227" y="42"/>
                  </a:lnTo>
                  <a:cubicBezTo>
                    <a:pt x="191" y="13"/>
                    <a:pt x="157" y="1"/>
                    <a:pt x="127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9" name="Google Shape;2149;p44"/>
            <p:cNvSpPr/>
            <p:nvPr/>
          </p:nvSpPr>
          <p:spPr>
            <a:xfrm rot="-128183">
              <a:off x="1712699" y="1677190"/>
              <a:ext cx="12380" cy="24195"/>
            </a:xfrm>
            <a:custGeom>
              <a:avLst/>
              <a:gdLst/>
              <a:ahLst/>
              <a:cxnLst/>
              <a:rect l="l" t="t" r="r" b="b"/>
              <a:pathLst>
                <a:path w="503" h="994" extrusionOk="0">
                  <a:moveTo>
                    <a:pt x="205" y="1"/>
                  </a:moveTo>
                  <a:cubicBezTo>
                    <a:pt x="108" y="1"/>
                    <a:pt x="1" y="94"/>
                    <a:pt x="1" y="241"/>
                  </a:cubicBezTo>
                  <a:cubicBezTo>
                    <a:pt x="101" y="466"/>
                    <a:pt x="1" y="667"/>
                    <a:pt x="101" y="867"/>
                  </a:cubicBezTo>
                  <a:cubicBezTo>
                    <a:pt x="160" y="926"/>
                    <a:pt x="254" y="994"/>
                    <a:pt x="321" y="994"/>
                  </a:cubicBezTo>
                  <a:cubicBezTo>
                    <a:pt x="368" y="994"/>
                    <a:pt x="402" y="960"/>
                    <a:pt x="402" y="867"/>
                  </a:cubicBezTo>
                  <a:cubicBezTo>
                    <a:pt x="502" y="667"/>
                    <a:pt x="502" y="241"/>
                    <a:pt x="302" y="40"/>
                  </a:cubicBezTo>
                  <a:cubicBezTo>
                    <a:pt x="275" y="13"/>
                    <a:pt x="241" y="1"/>
                    <a:pt x="205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0" name="Google Shape;2150;p44"/>
            <p:cNvSpPr/>
            <p:nvPr/>
          </p:nvSpPr>
          <p:spPr>
            <a:xfrm rot="-128183">
              <a:off x="1813154" y="1685916"/>
              <a:ext cx="17893" cy="37291"/>
            </a:xfrm>
            <a:custGeom>
              <a:avLst/>
              <a:gdLst/>
              <a:ahLst/>
              <a:cxnLst/>
              <a:rect l="l" t="t" r="r" b="b"/>
              <a:pathLst>
                <a:path w="727" h="1532" extrusionOk="0">
                  <a:moveTo>
                    <a:pt x="176" y="0"/>
                  </a:moveTo>
                  <a:cubicBezTo>
                    <a:pt x="82" y="0"/>
                    <a:pt x="0" y="51"/>
                    <a:pt x="0" y="151"/>
                  </a:cubicBezTo>
                  <a:cubicBezTo>
                    <a:pt x="0" y="577"/>
                    <a:pt x="100" y="1203"/>
                    <a:pt x="426" y="1504"/>
                  </a:cubicBezTo>
                  <a:cubicBezTo>
                    <a:pt x="445" y="1523"/>
                    <a:pt x="464" y="1531"/>
                    <a:pt x="484" y="1531"/>
                  </a:cubicBezTo>
                  <a:cubicBezTo>
                    <a:pt x="565" y="1531"/>
                    <a:pt x="646" y="1385"/>
                    <a:pt x="727" y="1304"/>
                  </a:cubicBezTo>
                  <a:cubicBezTo>
                    <a:pt x="727" y="1078"/>
                    <a:pt x="627" y="978"/>
                    <a:pt x="526" y="777"/>
                  </a:cubicBezTo>
                  <a:cubicBezTo>
                    <a:pt x="526" y="577"/>
                    <a:pt x="426" y="351"/>
                    <a:pt x="426" y="151"/>
                  </a:cubicBezTo>
                  <a:cubicBezTo>
                    <a:pt x="376" y="51"/>
                    <a:pt x="270" y="0"/>
                    <a:pt x="17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1" name="Google Shape;2151;p44"/>
            <p:cNvSpPr/>
            <p:nvPr/>
          </p:nvSpPr>
          <p:spPr>
            <a:xfrm rot="-128183">
              <a:off x="1876682" y="1831970"/>
              <a:ext cx="10509" cy="26921"/>
            </a:xfrm>
            <a:custGeom>
              <a:avLst/>
              <a:gdLst/>
              <a:ahLst/>
              <a:cxnLst/>
              <a:rect l="l" t="t" r="r" b="b"/>
              <a:pathLst>
                <a:path w="427" h="1106" extrusionOk="0">
                  <a:moveTo>
                    <a:pt x="198" y="1"/>
                  </a:moveTo>
                  <a:cubicBezTo>
                    <a:pt x="111" y="1"/>
                    <a:pt x="0" y="92"/>
                    <a:pt x="0" y="228"/>
                  </a:cubicBezTo>
                  <a:cubicBezTo>
                    <a:pt x="0" y="429"/>
                    <a:pt x="0" y="755"/>
                    <a:pt x="100" y="955"/>
                  </a:cubicBezTo>
                  <a:cubicBezTo>
                    <a:pt x="100" y="1055"/>
                    <a:pt x="182" y="1105"/>
                    <a:pt x="263" y="1105"/>
                  </a:cubicBezTo>
                  <a:cubicBezTo>
                    <a:pt x="345" y="1105"/>
                    <a:pt x="426" y="1055"/>
                    <a:pt x="426" y="955"/>
                  </a:cubicBezTo>
                  <a:cubicBezTo>
                    <a:pt x="426" y="629"/>
                    <a:pt x="426" y="429"/>
                    <a:pt x="301" y="128"/>
                  </a:cubicBezTo>
                  <a:cubicBezTo>
                    <a:pt x="301" y="39"/>
                    <a:pt x="254" y="1"/>
                    <a:pt x="19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2" name="Google Shape;2152;p44"/>
            <p:cNvSpPr/>
            <p:nvPr/>
          </p:nvSpPr>
          <p:spPr>
            <a:xfrm rot="-128183">
              <a:off x="1286251" y="1957985"/>
              <a:ext cx="12971" cy="27043"/>
            </a:xfrm>
            <a:custGeom>
              <a:avLst/>
              <a:gdLst/>
              <a:ahLst/>
              <a:cxnLst/>
              <a:rect l="l" t="t" r="r" b="b"/>
              <a:pathLst>
                <a:path w="527" h="1111" extrusionOk="0">
                  <a:moveTo>
                    <a:pt x="303" y="1"/>
                  </a:moveTo>
                  <a:cubicBezTo>
                    <a:pt x="262" y="1"/>
                    <a:pt x="226" y="32"/>
                    <a:pt x="226" y="117"/>
                  </a:cubicBezTo>
                  <a:cubicBezTo>
                    <a:pt x="126" y="342"/>
                    <a:pt x="1" y="643"/>
                    <a:pt x="1" y="969"/>
                  </a:cubicBezTo>
                  <a:cubicBezTo>
                    <a:pt x="1" y="1040"/>
                    <a:pt x="63" y="1111"/>
                    <a:pt x="135" y="1111"/>
                  </a:cubicBezTo>
                  <a:cubicBezTo>
                    <a:pt x="165" y="1111"/>
                    <a:pt x="197" y="1098"/>
                    <a:pt x="226" y="1069"/>
                  </a:cubicBezTo>
                  <a:cubicBezTo>
                    <a:pt x="427" y="869"/>
                    <a:pt x="527" y="442"/>
                    <a:pt x="427" y="117"/>
                  </a:cubicBezTo>
                  <a:cubicBezTo>
                    <a:pt x="427" y="59"/>
                    <a:pt x="360" y="1"/>
                    <a:pt x="303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3" name="Google Shape;2153;p44"/>
            <p:cNvSpPr/>
            <p:nvPr/>
          </p:nvSpPr>
          <p:spPr>
            <a:xfrm rot="-128183">
              <a:off x="1405450" y="2062128"/>
              <a:ext cx="12971" cy="27725"/>
            </a:xfrm>
            <a:custGeom>
              <a:avLst/>
              <a:gdLst/>
              <a:ahLst/>
              <a:cxnLst/>
              <a:rect l="l" t="t" r="r" b="b"/>
              <a:pathLst>
                <a:path w="527" h="1139" extrusionOk="0">
                  <a:moveTo>
                    <a:pt x="314" y="1"/>
                  </a:moveTo>
                  <a:cubicBezTo>
                    <a:pt x="232" y="1"/>
                    <a:pt x="151" y="57"/>
                    <a:pt x="101" y="170"/>
                  </a:cubicBezTo>
                  <a:cubicBezTo>
                    <a:pt x="0" y="370"/>
                    <a:pt x="0" y="671"/>
                    <a:pt x="0" y="997"/>
                  </a:cubicBezTo>
                  <a:cubicBezTo>
                    <a:pt x="0" y="1068"/>
                    <a:pt x="151" y="1139"/>
                    <a:pt x="283" y="1139"/>
                  </a:cubicBezTo>
                  <a:cubicBezTo>
                    <a:pt x="338" y="1139"/>
                    <a:pt x="390" y="1127"/>
                    <a:pt x="427" y="1097"/>
                  </a:cubicBezTo>
                  <a:cubicBezTo>
                    <a:pt x="427" y="897"/>
                    <a:pt x="527" y="797"/>
                    <a:pt x="527" y="571"/>
                  </a:cubicBezTo>
                  <a:lnTo>
                    <a:pt x="527" y="370"/>
                  </a:lnTo>
                  <a:lnTo>
                    <a:pt x="527" y="270"/>
                  </a:lnTo>
                  <a:lnTo>
                    <a:pt x="527" y="170"/>
                  </a:lnTo>
                  <a:cubicBezTo>
                    <a:pt x="477" y="57"/>
                    <a:pt x="395" y="1"/>
                    <a:pt x="314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4" name="Google Shape;2154;p44"/>
            <p:cNvSpPr/>
            <p:nvPr/>
          </p:nvSpPr>
          <p:spPr>
            <a:xfrm rot="-128183">
              <a:off x="1418095" y="2066005"/>
              <a:ext cx="25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5" name="Google Shape;2155;p44"/>
            <p:cNvSpPr/>
            <p:nvPr/>
          </p:nvSpPr>
          <p:spPr>
            <a:xfrm rot="-128183">
              <a:off x="1572083" y="1965426"/>
              <a:ext cx="12995" cy="20155"/>
            </a:xfrm>
            <a:custGeom>
              <a:avLst/>
              <a:gdLst/>
              <a:ahLst/>
              <a:cxnLst/>
              <a:rect l="l" t="t" r="r" b="b"/>
              <a:pathLst>
                <a:path w="528" h="828" extrusionOk="0">
                  <a:moveTo>
                    <a:pt x="201" y="0"/>
                  </a:moveTo>
                  <a:cubicBezTo>
                    <a:pt x="101" y="0"/>
                    <a:pt x="101" y="0"/>
                    <a:pt x="1" y="126"/>
                  </a:cubicBezTo>
                  <a:lnTo>
                    <a:pt x="1" y="226"/>
                  </a:lnTo>
                  <a:lnTo>
                    <a:pt x="1" y="426"/>
                  </a:lnTo>
                  <a:cubicBezTo>
                    <a:pt x="1" y="527"/>
                    <a:pt x="1" y="627"/>
                    <a:pt x="101" y="752"/>
                  </a:cubicBezTo>
                  <a:cubicBezTo>
                    <a:pt x="101" y="802"/>
                    <a:pt x="182" y="827"/>
                    <a:pt x="264" y="827"/>
                  </a:cubicBezTo>
                  <a:cubicBezTo>
                    <a:pt x="345" y="827"/>
                    <a:pt x="427" y="802"/>
                    <a:pt x="427" y="752"/>
                  </a:cubicBezTo>
                  <a:cubicBezTo>
                    <a:pt x="527" y="627"/>
                    <a:pt x="527" y="527"/>
                    <a:pt x="527" y="426"/>
                  </a:cubicBezTo>
                  <a:lnTo>
                    <a:pt x="527" y="326"/>
                  </a:lnTo>
                  <a:lnTo>
                    <a:pt x="427" y="126"/>
                  </a:lnTo>
                  <a:cubicBezTo>
                    <a:pt x="427" y="0"/>
                    <a:pt x="301" y="0"/>
                    <a:pt x="20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6" name="Google Shape;2156;p44"/>
            <p:cNvSpPr/>
            <p:nvPr/>
          </p:nvSpPr>
          <p:spPr>
            <a:xfrm rot="-128183">
              <a:off x="1582351" y="1968323"/>
              <a:ext cx="25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7" name="Google Shape;2157;p44"/>
            <p:cNvSpPr/>
            <p:nvPr/>
          </p:nvSpPr>
          <p:spPr>
            <a:xfrm rot="-128183">
              <a:off x="1571875" y="1968714"/>
              <a:ext cx="25" cy="2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8" name="Google Shape;2158;p44"/>
            <p:cNvSpPr/>
            <p:nvPr/>
          </p:nvSpPr>
          <p:spPr>
            <a:xfrm rot="-128183">
              <a:off x="1279127" y="2123814"/>
              <a:ext cx="15432" cy="37680"/>
            </a:xfrm>
            <a:custGeom>
              <a:avLst/>
              <a:gdLst/>
              <a:ahLst/>
              <a:cxnLst/>
              <a:rect l="l" t="t" r="r" b="b"/>
              <a:pathLst>
                <a:path w="627" h="1548" extrusionOk="0">
                  <a:moveTo>
                    <a:pt x="227" y="0"/>
                  </a:moveTo>
                  <a:cubicBezTo>
                    <a:pt x="115" y="0"/>
                    <a:pt x="0" y="86"/>
                    <a:pt x="0" y="210"/>
                  </a:cubicBezTo>
                  <a:cubicBezTo>
                    <a:pt x="101" y="636"/>
                    <a:pt x="101" y="962"/>
                    <a:pt x="0" y="1363"/>
                  </a:cubicBezTo>
                  <a:cubicBezTo>
                    <a:pt x="0" y="1492"/>
                    <a:pt x="99" y="1547"/>
                    <a:pt x="202" y="1547"/>
                  </a:cubicBezTo>
                  <a:cubicBezTo>
                    <a:pt x="279" y="1547"/>
                    <a:pt x="359" y="1517"/>
                    <a:pt x="401" y="1463"/>
                  </a:cubicBezTo>
                  <a:cubicBezTo>
                    <a:pt x="627" y="1062"/>
                    <a:pt x="627" y="536"/>
                    <a:pt x="401" y="110"/>
                  </a:cubicBezTo>
                  <a:cubicBezTo>
                    <a:pt x="363" y="33"/>
                    <a:pt x="296" y="0"/>
                    <a:pt x="227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9" name="Google Shape;2159;p44"/>
            <p:cNvSpPr/>
            <p:nvPr/>
          </p:nvSpPr>
          <p:spPr>
            <a:xfrm rot="-128183">
              <a:off x="1208831" y="2033891"/>
              <a:ext cx="12971" cy="18597"/>
            </a:xfrm>
            <a:custGeom>
              <a:avLst/>
              <a:gdLst/>
              <a:ahLst/>
              <a:cxnLst/>
              <a:rect l="l" t="t" r="r" b="b"/>
              <a:pathLst>
                <a:path w="527" h="764" extrusionOk="0">
                  <a:moveTo>
                    <a:pt x="314" y="1"/>
                  </a:moveTo>
                  <a:cubicBezTo>
                    <a:pt x="207" y="1"/>
                    <a:pt x="101" y="51"/>
                    <a:pt x="101" y="151"/>
                  </a:cubicBezTo>
                  <a:cubicBezTo>
                    <a:pt x="101" y="251"/>
                    <a:pt x="101" y="477"/>
                    <a:pt x="1" y="577"/>
                  </a:cubicBezTo>
                  <a:cubicBezTo>
                    <a:pt x="1" y="646"/>
                    <a:pt x="108" y="763"/>
                    <a:pt x="207" y="763"/>
                  </a:cubicBezTo>
                  <a:cubicBezTo>
                    <a:pt x="252" y="763"/>
                    <a:pt x="295" y="740"/>
                    <a:pt x="326" y="678"/>
                  </a:cubicBezTo>
                  <a:cubicBezTo>
                    <a:pt x="527" y="577"/>
                    <a:pt x="527" y="377"/>
                    <a:pt x="527" y="151"/>
                  </a:cubicBezTo>
                  <a:cubicBezTo>
                    <a:pt x="527" y="51"/>
                    <a:pt x="420" y="1"/>
                    <a:pt x="314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0" name="Google Shape;2160;p44"/>
            <p:cNvSpPr/>
            <p:nvPr/>
          </p:nvSpPr>
          <p:spPr>
            <a:xfrm rot="-128183">
              <a:off x="1347075" y="2253586"/>
              <a:ext cx="15456" cy="26629"/>
            </a:xfrm>
            <a:custGeom>
              <a:avLst/>
              <a:gdLst/>
              <a:ahLst/>
              <a:cxnLst/>
              <a:rect l="l" t="t" r="r" b="b"/>
              <a:pathLst>
                <a:path w="628" h="1094" extrusionOk="0">
                  <a:moveTo>
                    <a:pt x="308" y="1"/>
                  </a:moveTo>
                  <a:cubicBezTo>
                    <a:pt x="226" y="1"/>
                    <a:pt x="144" y="32"/>
                    <a:pt x="101" y="116"/>
                  </a:cubicBezTo>
                  <a:cubicBezTo>
                    <a:pt x="101" y="417"/>
                    <a:pt x="101" y="643"/>
                    <a:pt x="1" y="843"/>
                  </a:cubicBezTo>
                  <a:cubicBezTo>
                    <a:pt x="1" y="988"/>
                    <a:pt x="106" y="1094"/>
                    <a:pt x="202" y="1094"/>
                  </a:cubicBezTo>
                  <a:cubicBezTo>
                    <a:pt x="239" y="1094"/>
                    <a:pt x="274" y="1078"/>
                    <a:pt x="302" y="1044"/>
                  </a:cubicBezTo>
                  <a:cubicBezTo>
                    <a:pt x="527" y="843"/>
                    <a:pt x="628" y="542"/>
                    <a:pt x="527" y="116"/>
                  </a:cubicBezTo>
                  <a:cubicBezTo>
                    <a:pt x="527" y="58"/>
                    <a:pt x="419" y="1"/>
                    <a:pt x="30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1" name="Google Shape;2161;p44"/>
            <p:cNvSpPr/>
            <p:nvPr/>
          </p:nvSpPr>
          <p:spPr>
            <a:xfrm rot="-128183">
              <a:off x="1240479" y="2297878"/>
              <a:ext cx="9894" cy="29769"/>
            </a:xfrm>
            <a:custGeom>
              <a:avLst/>
              <a:gdLst/>
              <a:ahLst/>
              <a:cxnLst/>
              <a:rect l="l" t="t" r="r" b="b"/>
              <a:pathLst>
                <a:path w="402" h="1223" extrusionOk="0">
                  <a:moveTo>
                    <a:pt x="164" y="0"/>
                  </a:moveTo>
                  <a:cubicBezTo>
                    <a:pt x="76" y="0"/>
                    <a:pt x="1" y="82"/>
                    <a:pt x="1" y="245"/>
                  </a:cubicBezTo>
                  <a:lnTo>
                    <a:pt x="1" y="1072"/>
                  </a:lnTo>
                  <a:cubicBezTo>
                    <a:pt x="51" y="1172"/>
                    <a:pt x="126" y="1222"/>
                    <a:pt x="189" y="1222"/>
                  </a:cubicBezTo>
                  <a:cubicBezTo>
                    <a:pt x="252" y="1222"/>
                    <a:pt x="302" y="1172"/>
                    <a:pt x="302" y="1072"/>
                  </a:cubicBezTo>
                  <a:cubicBezTo>
                    <a:pt x="402" y="771"/>
                    <a:pt x="402" y="546"/>
                    <a:pt x="402" y="245"/>
                  </a:cubicBezTo>
                  <a:cubicBezTo>
                    <a:pt x="352" y="82"/>
                    <a:pt x="252" y="0"/>
                    <a:pt x="1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2" name="Google Shape;2162;p44"/>
            <p:cNvSpPr/>
            <p:nvPr/>
          </p:nvSpPr>
          <p:spPr>
            <a:xfrm rot="-128183">
              <a:off x="1461977" y="2238388"/>
              <a:ext cx="12971" cy="24220"/>
            </a:xfrm>
            <a:custGeom>
              <a:avLst/>
              <a:gdLst/>
              <a:ahLst/>
              <a:cxnLst/>
              <a:rect l="l" t="t" r="r" b="b"/>
              <a:pathLst>
                <a:path w="527" h="995" extrusionOk="0">
                  <a:moveTo>
                    <a:pt x="296" y="0"/>
                  </a:moveTo>
                  <a:cubicBezTo>
                    <a:pt x="179" y="0"/>
                    <a:pt x="56" y="75"/>
                    <a:pt x="1" y="240"/>
                  </a:cubicBezTo>
                  <a:lnTo>
                    <a:pt x="1" y="767"/>
                  </a:lnTo>
                  <a:cubicBezTo>
                    <a:pt x="1" y="904"/>
                    <a:pt x="84" y="994"/>
                    <a:pt x="171" y="994"/>
                  </a:cubicBezTo>
                  <a:cubicBezTo>
                    <a:pt x="228" y="994"/>
                    <a:pt x="287" y="956"/>
                    <a:pt x="326" y="867"/>
                  </a:cubicBezTo>
                  <a:cubicBezTo>
                    <a:pt x="527" y="667"/>
                    <a:pt x="527" y="466"/>
                    <a:pt x="527" y="140"/>
                  </a:cubicBezTo>
                  <a:cubicBezTo>
                    <a:pt x="482" y="50"/>
                    <a:pt x="391" y="0"/>
                    <a:pt x="29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3" name="Google Shape;2163;p44"/>
            <p:cNvSpPr/>
            <p:nvPr/>
          </p:nvSpPr>
          <p:spPr>
            <a:xfrm rot="-128183">
              <a:off x="1703671" y="2280940"/>
              <a:ext cx="14472" cy="23635"/>
            </a:xfrm>
            <a:custGeom>
              <a:avLst/>
              <a:gdLst/>
              <a:ahLst/>
              <a:cxnLst/>
              <a:rect l="l" t="t" r="r" b="b"/>
              <a:pathLst>
                <a:path w="588" h="971" extrusionOk="0">
                  <a:moveTo>
                    <a:pt x="187" y="0"/>
                  </a:moveTo>
                  <a:cubicBezTo>
                    <a:pt x="87" y="0"/>
                    <a:pt x="1" y="91"/>
                    <a:pt x="61" y="228"/>
                  </a:cubicBezTo>
                  <a:cubicBezTo>
                    <a:pt x="162" y="428"/>
                    <a:pt x="162" y="629"/>
                    <a:pt x="262" y="854"/>
                  </a:cubicBezTo>
                  <a:cubicBezTo>
                    <a:pt x="262" y="939"/>
                    <a:pt x="320" y="970"/>
                    <a:pt x="387" y="970"/>
                  </a:cubicBezTo>
                  <a:cubicBezTo>
                    <a:pt x="479" y="970"/>
                    <a:pt x="588" y="912"/>
                    <a:pt x="588" y="854"/>
                  </a:cubicBezTo>
                  <a:cubicBezTo>
                    <a:pt x="588" y="529"/>
                    <a:pt x="487" y="328"/>
                    <a:pt x="362" y="127"/>
                  </a:cubicBezTo>
                  <a:cubicBezTo>
                    <a:pt x="323" y="39"/>
                    <a:pt x="252" y="0"/>
                    <a:pt x="187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4" name="Google Shape;2164;p44"/>
            <p:cNvSpPr/>
            <p:nvPr/>
          </p:nvSpPr>
          <p:spPr>
            <a:xfrm rot="-128183">
              <a:off x="1897327" y="2267686"/>
              <a:ext cx="12995" cy="26264"/>
            </a:xfrm>
            <a:custGeom>
              <a:avLst/>
              <a:gdLst/>
              <a:ahLst/>
              <a:cxnLst/>
              <a:rect l="l" t="t" r="r" b="b"/>
              <a:pathLst>
                <a:path w="528" h="1079" extrusionOk="0">
                  <a:moveTo>
                    <a:pt x="289" y="1"/>
                  </a:moveTo>
                  <a:cubicBezTo>
                    <a:pt x="201" y="1"/>
                    <a:pt x="126" y="51"/>
                    <a:pt x="126" y="151"/>
                  </a:cubicBezTo>
                  <a:cubicBezTo>
                    <a:pt x="1" y="477"/>
                    <a:pt x="1" y="677"/>
                    <a:pt x="126" y="1003"/>
                  </a:cubicBezTo>
                  <a:cubicBezTo>
                    <a:pt x="126" y="1053"/>
                    <a:pt x="201" y="1078"/>
                    <a:pt x="277" y="1078"/>
                  </a:cubicBezTo>
                  <a:cubicBezTo>
                    <a:pt x="352" y="1078"/>
                    <a:pt x="427" y="1053"/>
                    <a:pt x="427" y="1003"/>
                  </a:cubicBezTo>
                  <a:cubicBezTo>
                    <a:pt x="527" y="677"/>
                    <a:pt x="527" y="477"/>
                    <a:pt x="527" y="151"/>
                  </a:cubicBezTo>
                  <a:cubicBezTo>
                    <a:pt x="477" y="51"/>
                    <a:pt x="377" y="1"/>
                    <a:pt x="28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5" name="Google Shape;2165;p44"/>
            <p:cNvSpPr/>
            <p:nvPr/>
          </p:nvSpPr>
          <p:spPr>
            <a:xfrm rot="-128183">
              <a:off x="1790264" y="2195377"/>
              <a:ext cx="12355" cy="28090"/>
            </a:xfrm>
            <a:custGeom>
              <a:avLst/>
              <a:gdLst/>
              <a:ahLst/>
              <a:cxnLst/>
              <a:rect l="l" t="t" r="r" b="b"/>
              <a:pathLst>
                <a:path w="502" h="1154" extrusionOk="0">
                  <a:moveTo>
                    <a:pt x="251" y="1"/>
                  </a:moveTo>
                  <a:cubicBezTo>
                    <a:pt x="176" y="1"/>
                    <a:pt x="100" y="51"/>
                    <a:pt x="100" y="151"/>
                  </a:cubicBezTo>
                  <a:cubicBezTo>
                    <a:pt x="0" y="477"/>
                    <a:pt x="0" y="677"/>
                    <a:pt x="100" y="1003"/>
                  </a:cubicBezTo>
                  <a:cubicBezTo>
                    <a:pt x="100" y="1103"/>
                    <a:pt x="176" y="1154"/>
                    <a:pt x="251" y="1154"/>
                  </a:cubicBezTo>
                  <a:cubicBezTo>
                    <a:pt x="326" y="1154"/>
                    <a:pt x="401" y="1103"/>
                    <a:pt x="401" y="1003"/>
                  </a:cubicBezTo>
                  <a:cubicBezTo>
                    <a:pt x="501" y="677"/>
                    <a:pt x="501" y="477"/>
                    <a:pt x="401" y="151"/>
                  </a:cubicBezTo>
                  <a:cubicBezTo>
                    <a:pt x="401" y="51"/>
                    <a:pt x="326" y="1"/>
                    <a:pt x="25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6" name="Google Shape;2166;p44"/>
            <p:cNvSpPr/>
            <p:nvPr/>
          </p:nvSpPr>
          <p:spPr>
            <a:xfrm rot="-128183">
              <a:off x="1767244" y="2026483"/>
              <a:ext cx="21683" cy="19789"/>
            </a:xfrm>
            <a:custGeom>
              <a:avLst/>
              <a:gdLst/>
              <a:ahLst/>
              <a:cxnLst/>
              <a:rect l="l" t="t" r="r" b="b"/>
              <a:pathLst>
                <a:path w="881" h="813" extrusionOk="0">
                  <a:moveTo>
                    <a:pt x="311" y="0"/>
                  </a:moveTo>
                  <a:cubicBezTo>
                    <a:pt x="141" y="0"/>
                    <a:pt x="1" y="235"/>
                    <a:pt x="195" y="321"/>
                  </a:cubicBezTo>
                  <a:cubicBezTo>
                    <a:pt x="295" y="446"/>
                    <a:pt x="395" y="547"/>
                    <a:pt x="496" y="747"/>
                  </a:cubicBezTo>
                  <a:cubicBezTo>
                    <a:pt x="537" y="789"/>
                    <a:pt x="617" y="813"/>
                    <a:pt x="690" y="813"/>
                  </a:cubicBezTo>
                  <a:cubicBezTo>
                    <a:pt x="793" y="813"/>
                    <a:pt x="880" y="764"/>
                    <a:pt x="821" y="647"/>
                  </a:cubicBezTo>
                  <a:cubicBezTo>
                    <a:pt x="821" y="321"/>
                    <a:pt x="721" y="20"/>
                    <a:pt x="395" y="20"/>
                  </a:cubicBezTo>
                  <a:cubicBezTo>
                    <a:pt x="367" y="6"/>
                    <a:pt x="339" y="0"/>
                    <a:pt x="31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7" name="Google Shape;2167;p44"/>
            <p:cNvSpPr/>
            <p:nvPr/>
          </p:nvSpPr>
          <p:spPr>
            <a:xfrm rot="-128183">
              <a:off x="1902035" y="1996267"/>
              <a:ext cx="12971" cy="26069"/>
            </a:xfrm>
            <a:custGeom>
              <a:avLst/>
              <a:gdLst/>
              <a:ahLst/>
              <a:cxnLst/>
              <a:rect l="l" t="t" r="r" b="b"/>
              <a:pathLst>
                <a:path w="527" h="1071" extrusionOk="0">
                  <a:moveTo>
                    <a:pt x="203" y="1"/>
                  </a:moveTo>
                  <a:cubicBezTo>
                    <a:pt x="146" y="1"/>
                    <a:pt x="100" y="34"/>
                    <a:pt x="100" y="109"/>
                  </a:cubicBezTo>
                  <a:cubicBezTo>
                    <a:pt x="0" y="435"/>
                    <a:pt x="0" y="735"/>
                    <a:pt x="226" y="961"/>
                  </a:cubicBezTo>
                  <a:cubicBezTo>
                    <a:pt x="264" y="1038"/>
                    <a:pt x="317" y="1070"/>
                    <a:pt x="368" y="1070"/>
                  </a:cubicBezTo>
                  <a:cubicBezTo>
                    <a:pt x="450" y="1070"/>
                    <a:pt x="527" y="985"/>
                    <a:pt x="527" y="861"/>
                  </a:cubicBezTo>
                  <a:cubicBezTo>
                    <a:pt x="426" y="635"/>
                    <a:pt x="426" y="435"/>
                    <a:pt x="426" y="234"/>
                  </a:cubicBezTo>
                  <a:cubicBezTo>
                    <a:pt x="426" y="93"/>
                    <a:pt x="299" y="1"/>
                    <a:pt x="203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8" name="Google Shape;2168;p44"/>
            <p:cNvSpPr/>
            <p:nvPr/>
          </p:nvSpPr>
          <p:spPr>
            <a:xfrm rot="-128183">
              <a:off x="1964615" y="2159927"/>
              <a:ext cx="21142" cy="36122"/>
            </a:xfrm>
            <a:custGeom>
              <a:avLst/>
              <a:gdLst/>
              <a:ahLst/>
              <a:cxnLst/>
              <a:rect l="l" t="t" r="r" b="b"/>
              <a:pathLst>
                <a:path w="859" h="1484" extrusionOk="0">
                  <a:moveTo>
                    <a:pt x="620" y="0"/>
                  </a:moveTo>
                  <a:cubicBezTo>
                    <a:pt x="533" y="0"/>
                    <a:pt x="440" y="56"/>
                    <a:pt x="399" y="180"/>
                  </a:cubicBezTo>
                  <a:cubicBezTo>
                    <a:pt x="274" y="506"/>
                    <a:pt x="173" y="807"/>
                    <a:pt x="73" y="1233"/>
                  </a:cubicBezTo>
                  <a:cubicBezTo>
                    <a:pt x="1" y="1378"/>
                    <a:pt x="86" y="1484"/>
                    <a:pt x="223" y="1484"/>
                  </a:cubicBezTo>
                  <a:cubicBezTo>
                    <a:pt x="276" y="1484"/>
                    <a:pt x="337" y="1468"/>
                    <a:pt x="399" y="1433"/>
                  </a:cubicBezTo>
                  <a:cubicBezTo>
                    <a:pt x="700" y="1133"/>
                    <a:pt x="700" y="606"/>
                    <a:pt x="800" y="306"/>
                  </a:cubicBezTo>
                  <a:cubicBezTo>
                    <a:pt x="859" y="114"/>
                    <a:pt x="745" y="0"/>
                    <a:pt x="6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9" name="Google Shape;2169;p44"/>
            <p:cNvSpPr/>
            <p:nvPr/>
          </p:nvSpPr>
          <p:spPr>
            <a:xfrm rot="-128183">
              <a:off x="1884890" y="1518429"/>
              <a:ext cx="23406" cy="18864"/>
            </a:xfrm>
            <a:custGeom>
              <a:avLst/>
              <a:gdLst/>
              <a:ahLst/>
              <a:cxnLst/>
              <a:rect l="l" t="t" r="r" b="b"/>
              <a:pathLst>
                <a:path w="951" h="775" extrusionOk="0">
                  <a:moveTo>
                    <a:pt x="809" y="0"/>
                  </a:moveTo>
                  <a:cubicBezTo>
                    <a:pt x="786" y="0"/>
                    <a:pt x="759" y="7"/>
                    <a:pt x="728" y="21"/>
                  </a:cubicBezTo>
                  <a:cubicBezTo>
                    <a:pt x="427" y="121"/>
                    <a:pt x="201" y="221"/>
                    <a:pt x="1" y="547"/>
                  </a:cubicBezTo>
                  <a:cubicBezTo>
                    <a:pt x="1" y="628"/>
                    <a:pt x="67" y="775"/>
                    <a:pt x="211" y="775"/>
                  </a:cubicBezTo>
                  <a:cubicBezTo>
                    <a:pt x="245" y="775"/>
                    <a:pt x="284" y="766"/>
                    <a:pt x="327" y="747"/>
                  </a:cubicBezTo>
                  <a:cubicBezTo>
                    <a:pt x="427" y="647"/>
                    <a:pt x="628" y="447"/>
                    <a:pt x="828" y="321"/>
                  </a:cubicBezTo>
                  <a:cubicBezTo>
                    <a:pt x="936" y="235"/>
                    <a:pt x="951" y="0"/>
                    <a:pt x="809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0" name="Google Shape;2170;p44"/>
            <p:cNvSpPr/>
            <p:nvPr/>
          </p:nvSpPr>
          <p:spPr>
            <a:xfrm rot="-128183">
              <a:off x="2018502" y="1511359"/>
              <a:ext cx="30864" cy="12828"/>
            </a:xfrm>
            <a:custGeom>
              <a:avLst/>
              <a:gdLst/>
              <a:ahLst/>
              <a:cxnLst/>
              <a:rect l="l" t="t" r="r" b="b"/>
              <a:pathLst>
                <a:path w="1254" h="527" extrusionOk="0">
                  <a:moveTo>
                    <a:pt x="402" y="0"/>
                  </a:moveTo>
                  <a:cubicBezTo>
                    <a:pt x="301" y="101"/>
                    <a:pt x="201" y="101"/>
                    <a:pt x="201" y="101"/>
                  </a:cubicBezTo>
                  <a:lnTo>
                    <a:pt x="101" y="201"/>
                  </a:lnTo>
                  <a:cubicBezTo>
                    <a:pt x="1" y="301"/>
                    <a:pt x="1" y="527"/>
                    <a:pt x="201" y="527"/>
                  </a:cubicBezTo>
                  <a:cubicBezTo>
                    <a:pt x="527" y="527"/>
                    <a:pt x="727" y="527"/>
                    <a:pt x="1028" y="401"/>
                  </a:cubicBezTo>
                  <a:cubicBezTo>
                    <a:pt x="1254" y="401"/>
                    <a:pt x="1153" y="101"/>
                    <a:pt x="928" y="101"/>
                  </a:cubicBezTo>
                  <a:lnTo>
                    <a:pt x="527" y="101"/>
                  </a:lnTo>
                  <a:cubicBezTo>
                    <a:pt x="527" y="0"/>
                    <a:pt x="402" y="0"/>
                    <a:pt x="40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1" name="Google Shape;2171;p44"/>
            <p:cNvSpPr/>
            <p:nvPr/>
          </p:nvSpPr>
          <p:spPr>
            <a:xfrm rot="-128183">
              <a:off x="2058881" y="1580995"/>
              <a:ext cx="12971" cy="12828"/>
            </a:xfrm>
            <a:custGeom>
              <a:avLst/>
              <a:gdLst/>
              <a:ahLst/>
              <a:cxnLst/>
              <a:rect l="l" t="t" r="r" b="b"/>
              <a:pathLst>
                <a:path w="527" h="527" extrusionOk="0">
                  <a:moveTo>
                    <a:pt x="326" y="1"/>
                  </a:moveTo>
                  <a:cubicBezTo>
                    <a:pt x="101" y="1"/>
                    <a:pt x="0" y="126"/>
                    <a:pt x="0" y="326"/>
                  </a:cubicBezTo>
                  <a:cubicBezTo>
                    <a:pt x="0" y="427"/>
                    <a:pt x="226" y="527"/>
                    <a:pt x="326" y="527"/>
                  </a:cubicBezTo>
                  <a:cubicBezTo>
                    <a:pt x="527" y="527"/>
                    <a:pt x="527" y="326"/>
                    <a:pt x="427" y="226"/>
                  </a:cubicBezTo>
                  <a:cubicBezTo>
                    <a:pt x="427" y="126"/>
                    <a:pt x="427" y="126"/>
                    <a:pt x="326" y="126"/>
                  </a:cubicBezTo>
                  <a:lnTo>
                    <a:pt x="326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2" name="Google Shape;2172;p44"/>
            <p:cNvSpPr/>
            <p:nvPr/>
          </p:nvSpPr>
          <p:spPr>
            <a:xfrm rot="-128183">
              <a:off x="1948591" y="1669172"/>
              <a:ext cx="22865" cy="10394"/>
            </a:xfrm>
            <a:custGeom>
              <a:avLst/>
              <a:gdLst/>
              <a:ahLst/>
              <a:cxnLst/>
              <a:rect l="l" t="t" r="r" b="b"/>
              <a:pathLst>
                <a:path w="929" h="427" extrusionOk="0">
                  <a:moveTo>
                    <a:pt x="201" y="0"/>
                  </a:moveTo>
                  <a:cubicBezTo>
                    <a:pt x="1" y="0"/>
                    <a:pt x="1" y="426"/>
                    <a:pt x="201" y="426"/>
                  </a:cubicBezTo>
                  <a:lnTo>
                    <a:pt x="828" y="426"/>
                  </a:lnTo>
                  <a:cubicBezTo>
                    <a:pt x="928" y="301"/>
                    <a:pt x="928" y="100"/>
                    <a:pt x="828" y="100"/>
                  </a:cubicBezTo>
                  <a:cubicBezTo>
                    <a:pt x="628" y="0"/>
                    <a:pt x="427" y="0"/>
                    <a:pt x="20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3" name="Google Shape;2173;p44"/>
            <p:cNvSpPr/>
            <p:nvPr/>
          </p:nvSpPr>
          <p:spPr>
            <a:xfrm rot="-128183">
              <a:off x="1180720" y="1702515"/>
              <a:ext cx="30864" cy="10394"/>
            </a:xfrm>
            <a:custGeom>
              <a:avLst/>
              <a:gdLst/>
              <a:ahLst/>
              <a:cxnLst/>
              <a:rect l="l" t="t" r="r" b="b"/>
              <a:pathLst>
                <a:path w="1254" h="427" extrusionOk="0">
                  <a:moveTo>
                    <a:pt x="1053" y="1"/>
                  </a:moveTo>
                  <a:cubicBezTo>
                    <a:pt x="728" y="1"/>
                    <a:pt x="427" y="1"/>
                    <a:pt x="201" y="101"/>
                  </a:cubicBezTo>
                  <a:cubicBezTo>
                    <a:pt x="1" y="226"/>
                    <a:pt x="1" y="427"/>
                    <a:pt x="201" y="427"/>
                  </a:cubicBezTo>
                  <a:cubicBezTo>
                    <a:pt x="527" y="427"/>
                    <a:pt x="828" y="427"/>
                    <a:pt x="1053" y="327"/>
                  </a:cubicBezTo>
                  <a:cubicBezTo>
                    <a:pt x="1254" y="327"/>
                    <a:pt x="1254" y="101"/>
                    <a:pt x="1053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4" name="Google Shape;2174;p44"/>
            <p:cNvSpPr/>
            <p:nvPr/>
          </p:nvSpPr>
          <p:spPr>
            <a:xfrm rot="-128183">
              <a:off x="1079026" y="1645416"/>
              <a:ext cx="22840" cy="11075"/>
            </a:xfrm>
            <a:custGeom>
              <a:avLst/>
              <a:gdLst/>
              <a:ahLst/>
              <a:cxnLst/>
              <a:rect l="l" t="t" r="r" b="b"/>
              <a:pathLst>
                <a:path w="928" h="455" extrusionOk="0">
                  <a:moveTo>
                    <a:pt x="201" y="0"/>
                  </a:moveTo>
                  <a:cubicBezTo>
                    <a:pt x="1" y="0"/>
                    <a:pt x="1" y="226"/>
                    <a:pt x="101" y="326"/>
                  </a:cubicBezTo>
                  <a:cubicBezTo>
                    <a:pt x="261" y="326"/>
                    <a:pt x="422" y="455"/>
                    <a:pt x="595" y="455"/>
                  </a:cubicBezTo>
                  <a:cubicBezTo>
                    <a:pt x="638" y="455"/>
                    <a:pt x="682" y="447"/>
                    <a:pt x="727" y="426"/>
                  </a:cubicBezTo>
                  <a:cubicBezTo>
                    <a:pt x="928" y="426"/>
                    <a:pt x="928" y="326"/>
                    <a:pt x="828" y="226"/>
                  </a:cubicBezTo>
                  <a:cubicBezTo>
                    <a:pt x="627" y="0"/>
                    <a:pt x="402" y="0"/>
                    <a:pt x="20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5" name="Google Shape;2175;p44"/>
            <p:cNvSpPr/>
            <p:nvPr/>
          </p:nvSpPr>
          <p:spPr>
            <a:xfrm rot="-128183">
              <a:off x="1022342" y="1563218"/>
              <a:ext cx="32513" cy="11684"/>
            </a:xfrm>
            <a:custGeom>
              <a:avLst/>
              <a:gdLst/>
              <a:ahLst/>
              <a:cxnLst/>
              <a:rect l="l" t="t" r="r" b="b"/>
              <a:pathLst>
                <a:path w="1321" h="480" extrusionOk="0">
                  <a:moveTo>
                    <a:pt x="1128" y="0"/>
                  </a:moveTo>
                  <a:cubicBezTo>
                    <a:pt x="1104" y="0"/>
                    <a:pt x="1077" y="7"/>
                    <a:pt x="1049" y="21"/>
                  </a:cubicBezTo>
                  <a:cubicBezTo>
                    <a:pt x="723" y="121"/>
                    <a:pt x="522" y="121"/>
                    <a:pt x="197" y="121"/>
                  </a:cubicBezTo>
                  <a:cubicBezTo>
                    <a:pt x="168" y="107"/>
                    <a:pt x="143" y="101"/>
                    <a:pt x="123" y="101"/>
                  </a:cubicBezTo>
                  <a:cubicBezTo>
                    <a:pt x="0" y="101"/>
                    <a:pt x="25" y="322"/>
                    <a:pt x="197" y="322"/>
                  </a:cubicBezTo>
                  <a:cubicBezTo>
                    <a:pt x="345" y="424"/>
                    <a:pt x="513" y="480"/>
                    <a:pt x="672" y="480"/>
                  </a:cubicBezTo>
                  <a:cubicBezTo>
                    <a:pt x="863" y="480"/>
                    <a:pt x="1039" y="399"/>
                    <a:pt x="1149" y="221"/>
                  </a:cubicBezTo>
                  <a:cubicBezTo>
                    <a:pt x="1321" y="221"/>
                    <a:pt x="1272" y="0"/>
                    <a:pt x="1128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6" name="Google Shape;2176;p44"/>
            <p:cNvSpPr/>
            <p:nvPr/>
          </p:nvSpPr>
          <p:spPr>
            <a:xfrm rot="-128183">
              <a:off x="1116326" y="1526495"/>
              <a:ext cx="36278" cy="14118"/>
            </a:xfrm>
            <a:custGeom>
              <a:avLst/>
              <a:gdLst/>
              <a:ahLst/>
              <a:cxnLst/>
              <a:rect l="l" t="t" r="r" b="b"/>
              <a:pathLst>
                <a:path w="1474" h="580" extrusionOk="0">
                  <a:moveTo>
                    <a:pt x="190" y="0"/>
                  </a:moveTo>
                  <a:cubicBezTo>
                    <a:pt x="0" y="0"/>
                    <a:pt x="30" y="245"/>
                    <a:pt x="220" y="329"/>
                  </a:cubicBezTo>
                  <a:cubicBezTo>
                    <a:pt x="438" y="474"/>
                    <a:pt x="721" y="580"/>
                    <a:pt x="1013" y="580"/>
                  </a:cubicBezTo>
                  <a:cubicBezTo>
                    <a:pt x="1124" y="580"/>
                    <a:pt x="1237" y="564"/>
                    <a:pt x="1348" y="530"/>
                  </a:cubicBezTo>
                  <a:cubicBezTo>
                    <a:pt x="1473" y="429"/>
                    <a:pt x="1473" y="229"/>
                    <a:pt x="1248" y="229"/>
                  </a:cubicBezTo>
                  <a:cubicBezTo>
                    <a:pt x="947" y="129"/>
                    <a:pt x="621" y="129"/>
                    <a:pt x="321" y="28"/>
                  </a:cubicBezTo>
                  <a:cubicBezTo>
                    <a:pt x="269" y="9"/>
                    <a:pt x="226" y="0"/>
                    <a:pt x="19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7" name="Google Shape;2177;p44"/>
            <p:cNvSpPr/>
            <p:nvPr/>
          </p:nvSpPr>
          <p:spPr>
            <a:xfrm rot="-128183">
              <a:off x="1219900" y="1547933"/>
              <a:ext cx="25031" cy="14459"/>
            </a:xfrm>
            <a:custGeom>
              <a:avLst/>
              <a:gdLst/>
              <a:ahLst/>
              <a:cxnLst/>
              <a:rect l="l" t="t" r="r" b="b"/>
              <a:pathLst>
                <a:path w="1017" h="594" extrusionOk="0">
                  <a:moveTo>
                    <a:pt x="313" y="0"/>
                  </a:moveTo>
                  <a:cubicBezTo>
                    <a:pt x="246" y="0"/>
                    <a:pt x="175" y="8"/>
                    <a:pt x="100" y="26"/>
                  </a:cubicBezTo>
                  <a:cubicBezTo>
                    <a:pt x="0" y="26"/>
                    <a:pt x="0" y="252"/>
                    <a:pt x="100" y="252"/>
                  </a:cubicBezTo>
                  <a:cubicBezTo>
                    <a:pt x="301" y="352"/>
                    <a:pt x="527" y="452"/>
                    <a:pt x="727" y="552"/>
                  </a:cubicBezTo>
                  <a:cubicBezTo>
                    <a:pt x="756" y="582"/>
                    <a:pt x="797" y="594"/>
                    <a:pt x="835" y="594"/>
                  </a:cubicBezTo>
                  <a:cubicBezTo>
                    <a:pt x="929" y="594"/>
                    <a:pt x="1016" y="523"/>
                    <a:pt x="928" y="452"/>
                  </a:cubicBezTo>
                  <a:cubicBezTo>
                    <a:pt x="845" y="183"/>
                    <a:pt x="626" y="0"/>
                    <a:pt x="31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8" name="Google Shape;2178;p44"/>
            <p:cNvSpPr/>
            <p:nvPr/>
          </p:nvSpPr>
          <p:spPr>
            <a:xfrm rot="-128183">
              <a:off x="1847371" y="1370914"/>
              <a:ext cx="15112" cy="15140"/>
            </a:xfrm>
            <a:custGeom>
              <a:avLst/>
              <a:gdLst/>
              <a:ahLst/>
              <a:cxnLst/>
              <a:rect l="l" t="t" r="r" b="b"/>
              <a:pathLst>
                <a:path w="614" h="622" extrusionOk="0">
                  <a:moveTo>
                    <a:pt x="497" y="0"/>
                  </a:moveTo>
                  <a:cubicBezTo>
                    <a:pt x="431" y="0"/>
                    <a:pt x="350" y="25"/>
                    <a:pt x="287" y="75"/>
                  </a:cubicBezTo>
                  <a:cubicBezTo>
                    <a:pt x="287" y="176"/>
                    <a:pt x="187" y="301"/>
                    <a:pt x="87" y="301"/>
                  </a:cubicBezTo>
                  <a:cubicBezTo>
                    <a:pt x="1" y="387"/>
                    <a:pt x="63" y="622"/>
                    <a:pt x="209" y="622"/>
                  </a:cubicBezTo>
                  <a:cubicBezTo>
                    <a:pt x="233" y="622"/>
                    <a:pt x="259" y="616"/>
                    <a:pt x="287" y="602"/>
                  </a:cubicBezTo>
                  <a:cubicBezTo>
                    <a:pt x="513" y="501"/>
                    <a:pt x="613" y="301"/>
                    <a:pt x="613" y="75"/>
                  </a:cubicBezTo>
                  <a:cubicBezTo>
                    <a:pt x="613" y="25"/>
                    <a:pt x="563" y="0"/>
                    <a:pt x="497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9" name="Google Shape;2179;p44"/>
            <p:cNvSpPr/>
            <p:nvPr/>
          </p:nvSpPr>
          <p:spPr>
            <a:xfrm rot="-128183">
              <a:off x="1783451" y="1285055"/>
              <a:ext cx="12281" cy="18548"/>
            </a:xfrm>
            <a:custGeom>
              <a:avLst/>
              <a:gdLst/>
              <a:ahLst/>
              <a:cxnLst/>
              <a:rect l="l" t="t" r="r" b="b"/>
              <a:pathLst>
                <a:path w="499" h="762" extrusionOk="0">
                  <a:moveTo>
                    <a:pt x="92" y="0"/>
                  </a:moveTo>
                  <a:cubicBezTo>
                    <a:pt x="32" y="0"/>
                    <a:pt x="1" y="77"/>
                    <a:pt x="73" y="166"/>
                  </a:cubicBezTo>
                  <a:cubicBezTo>
                    <a:pt x="173" y="367"/>
                    <a:pt x="173" y="467"/>
                    <a:pt x="173" y="668"/>
                  </a:cubicBezTo>
                  <a:cubicBezTo>
                    <a:pt x="173" y="730"/>
                    <a:pt x="229" y="762"/>
                    <a:pt x="286" y="762"/>
                  </a:cubicBezTo>
                  <a:cubicBezTo>
                    <a:pt x="342" y="762"/>
                    <a:pt x="398" y="730"/>
                    <a:pt x="398" y="668"/>
                  </a:cubicBezTo>
                  <a:cubicBezTo>
                    <a:pt x="499" y="467"/>
                    <a:pt x="398" y="267"/>
                    <a:pt x="173" y="41"/>
                  </a:cubicBezTo>
                  <a:cubicBezTo>
                    <a:pt x="144" y="13"/>
                    <a:pt x="116" y="0"/>
                    <a:pt x="9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0" name="Google Shape;2180;p44"/>
            <p:cNvSpPr/>
            <p:nvPr/>
          </p:nvSpPr>
          <p:spPr>
            <a:xfrm rot="-128183">
              <a:off x="1858093" y="1310575"/>
              <a:ext cx="17450" cy="12025"/>
            </a:xfrm>
            <a:custGeom>
              <a:avLst/>
              <a:gdLst/>
              <a:ahLst/>
              <a:cxnLst/>
              <a:rect l="l" t="t" r="r" b="b"/>
              <a:pathLst>
                <a:path w="709" h="494" extrusionOk="0">
                  <a:moveTo>
                    <a:pt x="516" y="1"/>
                  </a:moveTo>
                  <a:cubicBezTo>
                    <a:pt x="483" y="1"/>
                    <a:pt x="445" y="9"/>
                    <a:pt x="402" y="28"/>
                  </a:cubicBezTo>
                  <a:cubicBezTo>
                    <a:pt x="402" y="28"/>
                    <a:pt x="302" y="128"/>
                    <a:pt x="201" y="128"/>
                  </a:cubicBezTo>
                  <a:cubicBezTo>
                    <a:pt x="101" y="254"/>
                    <a:pt x="1" y="354"/>
                    <a:pt x="101" y="454"/>
                  </a:cubicBezTo>
                  <a:cubicBezTo>
                    <a:pt x="155" y="481"/>
                    <a:pt x="210" y="493"/>
                    <a:pt x="265" y="493"/>
                  </a:cubicBezTo>
                  <a:cubicBezTo>
                    <a:pt x="414" y="493"/>
                    <a:pt x="554" y="400"/>
                    <a:pt x="627" y="254"/>
                  </a:cubicBezTo>
                  <a:cubicBezTo>
                    <a:pt x="709" y="152"/>
                    <a:pt x="658" y="1"/>
                    <a:pt x="516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1" name="Google Shape;2181;p44"/>
            <p:cNvSpPr/>
            <p:nvPr/>
          </p:nvSpPr>
          <p:spPr>
            <a:xfrm rot="-128183">
              <a:off x="1942612" y="1307677"/>
              <a:ext cx="19690" cy="15651"/>
            </a:xfrm>
            <a:custGeom>
              <a:avLst/>
              <a:gdLst/>
              <a:ahLst/>
              <a:cxnLst/>
              <a:rect l="l" t="t" r="r" b="b"/>
              <a:pathLst>
                <a:path w="800" h="643" extrusionOk="0">
                  <a:moveTo>
                    <a:pt x="643" y="1"/>
                  </a:moveTo>
                  <a:cubicBezTo>
                    <a:pt x="585" y="1"/>
                    <a:pt x="527" y="32"/>
                    <a:pt x="527" y="116"/>
                  </a:cubicBezTo>
                  <a:cubicBezTo>
                    <a:pt x="427" y="242"/>
                    <a:pt x="326" y="242"/>
                    <a:pt x="226" y="342"/>
                  </a:cubicBezTo>
                  <a:cubicBezTo>
                    <a:pt x="0" y="442"/>
                    <a:pt x="101" y="643"/>
                    <a:pt x="326" y="643"/>
                  </a:cubicBezTo>
                  <a:cubicBezTo>
                    <a:pt x="627" y="643"/>
                    <a:pt x="727" y="442"/>
                    <a:pt x="727" y="116"/>
                  </a:cubicBezTo>
                  <a:cubicBezTo>
                    <a:pt x="800" y="58"/>
                    <a:pt x="722" y="1"/>
                    <a:pt x="643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2" name="Google Shape;2182;p44"/>
            <p:cNvSpPr/>
            <p:nvPr/>
          </p:nvSpPr>
          <p:spPr>
            <a:xfrm rot="-128183">
              <a:off x="1931105" y="1252079"/>
              <a:ext cx="17401" cy="19619"/>
            </a:xfrm>
            <a:custGeom>
              <a:avLst/>
              <a:gdLst/>
              <a:ahLst/>
              <a:cxnLst/>
              <a:rect l="l" t="t" r="r" b="b"/>
              <a:pathLst>
                <a:path w="707" h="806" extrusionOk="0">
                  <a:moveTo>
                    <a:pt x="476" y="0"/>
                  </a:moveTo>
                  <a:cubicBezTo>
                    <a:pt x="449" y="0"/>
                    <a:pt x="422" y="11"/>
                    <a:pt x="401" y="37"/>
                  </a:cubicBezTo>
                  <a:cubicBezTo>
                    <a:pt x="301" y="238"/>
                    <a:pt x="0" y="539"/>
                    <a:pt x="201" y="764"/>
                  </a:cubicBezTo>
                  <a:cubicBezTo>
                    <a:pt x="230" y="794"/>
                    <a:pt x="260" y="806"/>
                    <a:pt x="287" y="806"/>
                  </a:cubicBezTo>
                  <a:cubicBezTo>
                    <a:pt x="351" y="806"/>
                    <a:pt x="401" y="735"/>
                    <a:pt x="401" y="664"/>
                  </a:cubicBezTo>
                  <a:lnTo>
                    <a:pt x="502" y="539"/>
                  </a:lnTo>
                  <a:cubicBezTo>
                    <a:pt x="627" y="438"/>
                    <a:pt x="627" y="338"/>
                    <a:pt x="627" y="238"/>
                  </a:cubicBezTo>
                  <a:cubicBezTo>
                    <a:pt x="706" y="158"/>
                    <a:pt x="581" y="0"/>
                    <a:pt x="47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3" name="Google Shape;2183;p44"/>
            <p:cNvSpPr/>
            <p:nvPr/>
          </p:nvSpPr>
          <p:spPr>
            <a:xfrm rot="-128183">
              <a:off x="1861164" y="1164741"/>
              <a:ext cx="10509" cy="18718"/>
            </a:xfrm>
            <a:custGeom>
              <a:avLst/>
              <a:gdLst/>
              <a:ahLst/>
              <a:cxnLst/>
              <a:rect l="l" t="t" r="r" b="b"/>
              <a:pathLst>
                <a:path w="427" h="769" extrusionOk="0">
                  <a:moveTo>
                    <a:pt x="113" y="1"/>
                  </a:moveTo>
                  <a:cubicBezTo>
                    <a:pt x="57" y="1"/>
                    <a:pt x="1" y="26"/>
                    <a:pt x="1" y="76"/>
                  </a:cubicBezTo>
                  <a:cubicBezTo>
                    <a:pt x="1" y="277"/>
                    <a:pt x="101" y="477"/>
                    <a:pt x="226" y="703"/>
                  </a:cubicBezTo>
                  <a:cubicBezTo>
                    <a:pt x="226" y="744"/>
                    <a:pt x="261" y="769"/>
                    <a:pt x="301" y="769"/>
                  </a:cubicBezTo>
                  <a:cubicBezTo>
                    <a:pt x="358" y="769"/>
                    <a:pt x="427" y="720"/>
                    <a:pt x="427" y="602"/>
                  </a:cubicBezTo>
                  <a:cubicBezTo>
                    <a:pt x="427" y="377"/>
                    <a:pt x="326" y="277"/>
                    <a:pt x="226" y="76"/>
                  </a:cubicBezTo>
                  <a:cubicBezTo>
                    <a:pt x="226" y="26"/>
                    <a:pt x="170" y="1"/>
                    <a:pt x="113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4" name="Google Shape;2184;p44"/>
            <p:cNvSpPr/>
            <p:nvPr/>
          </p:nvSpPr>
          <p:spPr>
            <a:xfrm rot="-128183">
              <a:off x="1916163" y="1185962"/>
              <a:ext cx="7408" cy="21226"/>
            </a:xfrm>
            <a:custGeom>
              <a:avLst/>
              <a:gdLst/>
              <a:ahLst/>
              <a:cxnLst/>
              <a:rect l="l" t="t" r="r" b="b"/>
              <a:pathLst>
                <a:path w="301" h="872" extrusionOk="0">
                  <a:moveTo>
                    <a:pt x="151" y="0"/>
                  </a:moveTo>
                  <a:cubicBezTo>
                    <a:pt x="75" y="0"/>
                    <a:pt x="0" y="50"/>
                    <a:pt x="0" y="151"/>
                  </a:cubicBezTo>
                  <a:lnTo>
                    <a:pt x="0" y="777"/>
                  </a:lnTo>
                  <a:cubicBezTo>
                    <a:pt x="50" y="840"/>
                    <a:pt x="125" y="871"/>
                    <a:pt x="188" y="871"/>
                  </a:cubicBezTo>
                  <a:cubicBezTo>
                    <a:pt x="251" y="871"/>
                    <a:pt x="301" y="840"/>
                    <a:pt x="301" y="777"/>
                  </a:cubicBezTo>
                  <a:lnTo>
                    <a:pt x="301" y="151"/>
                  </a:lnTo>
                  <a:cubicBezTo>
                    <a:pt x="301" y="50"/>
                    <a:pt x="226" y="0"/>
                    <a:pt x="15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5" name="Google Shape;2185;p44"/>
            <p:cNvSpPr/>
            <p:nvPr/>
          </p:nvSpPr>
          <p:spPr>
            <a:xfrm rot="-128183">
              <a:off x="2012067" y="1215652"/>
              <a:ext cx="12995" cy="20082"/>
            </a:xfrm>
            <a:custGeom>
              <a:avLst/>
              <a:gdLst/>
              <a:ahLst/>
              <a:cxnLst/>
              <a:rect l="l" t="t" r="r" b="b"/>
              <a:pathLst>
                <a:path w="528" h="825" extrusionOk="0">
                  <a:moveTo>
                    <a:pt x="286" y="1"/>
                  </a:moveTo>
                  <a:cubicBezTo>
                    <a:pt x="198" y="1"/>
                    <a:pt x="101" y="82"/>
                    <a:pt x="101" y="259"/>
                  </a:cubicBezTo>
                  <a:cubicBezTo>
                    <a:pt x="101" y="360"/>
                    <a:pt x="101" y="460"/>
                    <a:pt x="1" y="560"/>
                  </a:cubicBezTo>
                  <a:cubicBezTo>
                    <a:pt x="1" y="726"/>
                    <a:pt x="110" y="825"/>
                    <a:pt x="207" y="825"/>
                  </a:cubicBezTo>
                  <a:cubicBezTo>
                    <a:pt x="242" y="825"/>
                    <a:pt x="275" y="812"/>
                    <a:pt x="302" y="786"/>
                  </a:cubicBezTo>
                  <a:cubicBezTo>
                    <a:pt x="527" y="560"/>
                    <a:pt x="527" y="360"/>
                    <a:pt x="427" y="159"/>
                  </a:cubicBezTo>
                  <a:cubicBezTo>
                    <a:pt x="427" y="57"/>
                    <a:pt x="360" y="1"/>
                    <a:pt x="286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6" name="Google Shape;2186;p44"/>
            <p:cNvSpPr/>
            <p:nvPr/>
          </p:nvSpPr>
          <p:spPr>
            <a:xfrm rot="-128183">
              <a:off x="1992288" y="1153672"/>
              <a:ext cx="15432" cy="18986"/>
            </a:xfrm>
            <a:custGeom>
              <a:avLst/>
              <a:gdLst/>
              <a:ahLst/>
              <a:cxnLst/>
              <a:rect l="l" t="t" r="r" b="b"/>
              <a:pathLst>
                <a:path w="627" h="780" extrusionOk="0">
                  <a:moveTo>
                    <a:pt x="401" y="0"/>
                  </a:moveTo>
                  <a:cubicBezTo>
                    <a:pt x="201" y="101"/>
                    <a:pt x="100" y="326"/>
                    <a:pt x="0" y="627"/>
                  </a:cubicBezTo>
                  <a:cubicBezTo>
                    <a:pt x="0" y="697"/>
                    <a:pt x="98" y="780"/>
                    <a:pt x="192" y="780"/>
                  </a:cubicBezTo>
                  <a:cubicBezTo>
                    <a:pt x="232" y="780"/>
                    <a:pt x="271" y="765"/>
                    <a:pt x="301" y="727"/>
                  </a:cubicBezTo>
                  <a:cubicBezTo>
                    <a:pt x="401" y="627"/>
                    <a:pt x="627" y="426"/>
                    <a:pt x="627" y="226"/>
                  </a:cubicBezTo>
                  <a:cubicBezTo>
                    <a:pt x="627" y="0"/>
                    <a:pt x="526" y="0"/>
                    <a:pt x="40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7" name="Google Shape;2187;p44"/>
            <p:cNvSpPr/>
            <p:nvPr/>
          </p:nvSpPr>
          <p:spPr>
            <a:xfrm rot="-128183">
              <a:off x="2007628" y="1070986"/>
              <a:ext cx="10509" cy="17891"/>
            </a:xfrm>
            <a:custGeom>
              <a:avLst/>
              <a:gdLst/>
              <a:ahLst/>
              <a:cxnLst/>
              <a:rect l="l" t="t" r="r" b="b"/>
              <a:pathLst>
                <a:path w="427" h="735" extrusionOk="0">
                  <a:moveTo>
                    <a:pt x="278" y="0"/>
                  </a:moveTo>
                  <a:cubicBezTo>
                    <a:pt x="243" y="0"/>
                    <a:pt x="172" y="71"/>
                    <a:pt x="101" y="142"/>
                  </a:cubicBezTo>
                  <a:cubicBezTo>
                    <a:pt x="101" y="242"/>
                    <a:pt x="101" y="468"/>
                    <a:pt x="1" y="568"/>
                  </a:cubicBezTo>
                  <a:cubicBezTo>
                    <a:pt x="1" y="686"/>
                    <a:pt x="70" y="734"/>
                    <a:pt x="147" y="734"/>
                  </a:cubicBezTo>
                  <a:cubicBezTo>
                    <a:pt x="201" y="734"/>
                    <a:pt x="260" y="710"/>
                    <a:pt x="302" y="669"/>
                  </a:cubicBezTo>
                  <a:cubicBezTo>
                    <a:pt x="427" y="468"/>
                    <a:pt x="427" y="242"/>
                    <a:pt x="302" y="42"/>
                  </a:cubicBezTo>
                  <a:cubicBezTo>
                    <a:pt x="302" y="13"/>
                    <a:pt x="293" y="0"/>
                    <a:pt x="278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8" name="Google Shape;2188;p44"/>
            <p:cNvSpPr/>
            <p:nvPr/>
          </p:nvSpPr>
          <p:spPr>
            <a:xfrm rot="-128183">
              <a:off x="2046457" y="1087835"/>
              <a:ext cx="12995" cy="21420"/>
            </a:xfrm>
            <a:custGeom>
              <a:avLst/>
              <a:gdLst/>
              <a:ahLst/>
              <a:cxnLst/>
              <a:rect l="l" t="t" r="r" b="b"/>
              <a:pathLst>
                <a:path w="528" h="880" extrusionOk="0">
                  <a:moveTo>
                    <a:pt x="311" y="0"/>
                  </a:moveTo>
                  <a:cubicBezTo>
                    <a:pt x="262" y="0"/>
                    <a:pt x="226" y="31"/>
                    <a:pt x="226" y="116"/>
                  </a:cubicBezTo>
                  <a:cubicBezTo>
                    <a:pt x="226" y="342"/>
                    <a:pt x="126" y="442"/>
                    <a:pt x="1" y="642"/>
                  </a:cubicBezTo>
                  <a:cubicBezTo>
                    <a:pt x="1" y="722"/>
                    <a:pt x="142" y="880"/>
                    <a:pt x="251" y="880"/>
                  </a:cubicBezTo>
                  <a:cubicBezTo>
                    <a:pt x="279" y="880"/>
                    <a:pt x="306" y="869"/>
                    <a:pt x="327" y="843"/>
                  </a:cubicBezTo>
                  <a:cubicBezTo>
                    <a:pt x="427" y="642"/>
                    <a:pt x="527" y="342"/>
                    <a:pt x="527" y="116"/>
                  </a:cubicBezTo>
                  <a:cubicBezTo>
                    <a:pt x="469" y="58"/>
                    <a:pt x="378" y="0"/>
                    <a:pt x="31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9" name="Google Shape;2189;p44"/>
            <p:cNvSpPr/>
            <p:nvPr/>
          </p:nvSpPr>
          <p:spPr>
            <a:xfrm rot="-128183">
              <a:off x="1294658" y="1387537"/>
              <a:ext cx="12971" cy="17234"/>
            </a:xfrm>
            <a:custGeom>
              <a:avLst/>
              <a:gdLst/>
              <a:ahLst/>
              <a:cxnLst/>
              <a:rect l="l" t="t" r="r" b="b"/>
              <a:pathLst>
                <a:path w="527" h="708" extrusionOk="0">
                  <a:moveTo>
                    <a:pt x="171" y="0"/>
                  </a:moveTo>
                  <a:cubicBezTo>
                    <a:pt x="54" y="0"/>
                    <a:pt x="0" y="94"/>
                    <a:pt x="0" y="240"/>
                  </a:cubicBezTo>
                  <a:cubicBezTo>
                    <a:pt x="0" y="341"/>
                    <a:pt x="101" y="566"/>
                    <a:pt x="201" y="666"/>
                  </a:cubicBezTo>
                  <a:cubicBezTo>
                    <a:pt x="238" y="696"/>
                    <a:pt x="281" y="708"/>
                    <a:pt x="323" y="708"/>
                  </a:cubicBezTo>
                  <a:cubicBezTo>
                    <a:pt x="426" y="708"/>
                    <a:pt x="527" y="637"/>
                    <a:pt x="527" y="566"/>
                  </a:cubicBezTo>
                  <a:cubicBezTo>
                    <a:pt x="426" y="341"/>
                    <a:pt x="426" y="240"/>
                    <a:pt x="326" y="40"/>
                  </a:cubicBezTo>
                  <a:cubicBezTo>
                    <a:pt x="266" y="13"/>
                    <a:pt x="214" y="0"/>
                    <a:pt x="17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0" name="Google Shape;2190;p44"/>
            <p:cNvSpPr/>
            <p:nvPr/>
          </p:nvSpPr>
          <p:spPr>
            <a:xfrm rot="-128183">
              <a:off x="1302508" y="1299738"/>
              <a:ext cx="9894" cy="19546"/>
            </a:xfrm>
            <a:custGeom>
              <a:avLst/>
              <a:gdLst/>
              <a:ahLst/>
              <a:cxnLst/>
              <a:rect l="l" t="t" r="r" b="b"/>
              <a:pathLst>
                <a:path w="402" h="803" extrusionOk="0">
                  <a:moveTo>
                    <a:pt x="201" y="1"/>
                  </a:moveTo>
                  <a:cubicBezTo>
                    <a:pt x="151" y="1"/>
                    <a:pt x="101" y="26"/>
                    <a:pt x="101" y="76"/>
                  </a:cubicBezTo>
                  <a:cubicBezTo>
                    <a:pt x="101" y="301"/>
                    <a:pt x="0" y="502"/>
                    <a:pt x="101" y="702"/>
                  </a:cubicBezTo>
                  <a:cubicBezTo>
                    <a:pt x="101" y="803"/>
                    <a:pt x="201" y="803"/>
                    <a:pt x="201" y="803"/>
                  </a:cubicBezTo>
                  <a:cubicBezTo>
                    <a:pt x="301" y="803"/>
                    <a:pt x="301" y="803"/>
                    <a:pt x="301" y="702"/>
                  </a:cubicBezTo>
                  <a:cubicBezTo>
                    <a:pt x="401" y="502"/>
                    <a:pt x="401" y="301"/>
                    <a:pt x="301" y="76"/>
                  </a:cubicBezTo>
                  <a:cubicBezTo>
                    <a:pt x="301" y="26"/>
                    <a:pt x="251" y="1"/>
                    <a:pt x="20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1" name="Google Shape;2191;p44"/>
            <p:cNvSpPr/>
            <p:nvPr/>
          </p:nvSpPr>
          <p:spPr>
            <a:xfrm rot="-128183">
              <a:off x="1344564" y="1242267"/>
              <a:ext cx="17918" cy="19741"/>
            </a:xfrm>
            <a:custGeom>
              <a:avLst/>
              <a:gdLst/>
              <a:ahLst/>
              <a:cxnLst/>
              <a:rect l="l" t="t" r="r" b="b"/>
              <a:pathLst>
                <a:path w="728" h="811" extrusionOk="0">
                  <a:moveTo>
                    <a:pt x="539" y="0"/>
                  </a:moveTo>
                  <a:cubicBezTo>
                    <a:pt x="476" y="0"/>
                    <a:pt x="402" y="55"/>
                    <a:pt x="402" y="184"/>
                  </a:cubicBezTo>
                  <a:cubicBezTo>
                    <a:pt x="402" y="285"/>
                    <a:pt x="302" y="385"/>
                    <a:pt x="101" y="485"/>
                  </a:cubicBezTo>
                  <a:cubicBezTo>
                    <a:pt x="1" y="585"/>
                    <a:pt x="201" y="811"/>
                    <a:pt x="302" y="811"/>
                  </a:cubicBezTo>
                  <a:cubicBezTo>
                    <a:pt x="627" y="711"/>
                    <a:pt x="728" y="385"/>
                    <a:pt x="627" y="84"/>
                  </a:cubicBezTo>
                  <a:cubicBezTo>
                    <a:pt x="627" y="31"/>
                    <a:pt x="586" y="0"/>
                    <a:pt x="539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2" name="Google Shape;2192;p44"/>
            <p:cNvSpPr/>
            <p:nvPr/>
          </p:nvSpPr>
          <p:spPr>
            <a:xfrm rot="-128183">
              <a:off x="1235732" y="1315763"/>
              <a:ext cx="15456" cy="19692"/>
            </a:xfrm>
            <a:custGeom>
              <a:avLst/>
              <a:gdLst/>
              <a:ahLst/>
              <a:cxnLst/>
              <a:rect l="l" t="t" r="r" b="b"/>
              <a:pathLst>
                <a:path w="628" h="809" extrusionOk="0">
                  <a:moveTo>
                    <a:pt x="135" y="1"/>
                  </a:moveTo>
                  <a:cubicBezTo>
                    <a:pt x="63" y="1"/>
                    <a:pt x="1" y="72"/>
                    <a:pt x="1" y="142"/>
                  </a:cubicBezTo>
                  <a:cubicBezTo>
                    <a:pt x="126" y="243"/>
                    <a:pt x="226" y="468"/>
                    <a:pt x="226" y="569"/>
                  </a:cubicBezTo>
                  <a:cubicBezTo>
                    <a:pt x="153" y="715"/>
                    <a:pt x="240" y="808"/>
                    <a:pt x="332" y="808"/>
                  </a:cubicBezTo>
                  <a:cubicBezTo>
                    <a:pt x="366" y="808"/>
                    <a:pt x="400" y="796"/>
                    <a:pt x="427" y="769"/>
                  </a:cubicBezTo>
                  <a:cubicBezTo>
                    <a:pt x="627" y="468"/>
                    <a:pt x="427" y="142"/>
                    <a:pt x="226" y="42"/>
                  </a:cubicBezTo>
                  <a:cubicBezTo>
                    <a:pt x="197" y="13"/>
                    <a:pt x="165" y="1"/>
                    <a:pt x="135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3" name="Google Shape;2193;p44"/>
            <p:cNvSpPr/>
            <p:nvPr/>
          </p:nvSpPr>
          <p:spPr>
            <a:xfrm rot="-128183">
              <a:off x="1168117" y="1346627"/>
              <a:ext cx="19911" cy="25558"/>
            </a:xfrm>
            <a:custGeom>
              <a:avLst/>
              <a:gdLst/>
              <a:ahLst/>
              <a:cxnLst/>
              <a:rect l="l" t="t" r="r" b="b"/>
              <a:pathLst>
                <a:path w="809" h="1050" extrusionOk="0">
                  <a:moveTo>
                    <a:pt x="217" y="1"/>
                  </a:moveTo>
                  <a:cubicBezTo>
                    <a:pt x="116" y="1"/>
                    <a:pt x="1" y="147"/>
                    <a:pt x="82" y="229"/>
                  </a:cubicBezTo>
                  <a:cubicBezTo>
                    <a:pt x="182" y="329"/>
                    <a:pt x="282" y="554"/>
                    <a:pt x="282" y="655"/>
                  </a:cubicBezTo>
                  <a:cubicBezTo>
                    <a:pt x="408" y="755"/>
                    <a:pt x="408" y="855"/>
                    <a:pt x="408" y="955"/>
                  </a:cubicBezTo>
                  <a:cubicBezTo>
                    <a:pt x="458" y="1018"/>
                    <a:pt x="508" y="1049"/>
                    <a:pt x="545" y="1049"/>
                  </a:cubicBezTo>
                  <a:cubicBezTo>
                    <a:pt x="583" y="1049"/>
                    <a:pt x="608" y="1018"/>
                    <a:pt x="608" y="955"/>
                  </a:cubicBezTo>
                  <a:cubicBezTo>
                    <a:pt x="809" y="655"/>
                    <a:pt x="508" y="229"/>
                    <a:pt x="282" y="28"/>
                  </a:cubicBezTo>
                  <a:cubicBezTo>
                    <a:pt x="263" y="9"/>
                    <a:pt x="240" y="1"/>
                    <a:pt x="217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4" name="Google Shape;2194;p44"/>
            <p:cNvSpPr/>
            <p:nvPr/>
          </p:nvSpPr>
          <p:spPr>
            <a:xfrm rot="-128183">
              <a:off x="1230829" y="1401148"/>
              <a:ext cx="17918" cy="13582"/>
            </a:xfrm>
            <a:custGeom>
              <a:avLst/>
              <a:gdLst/>
              <a:ahLst/>
              <a:cxnLst/>
              <a:rect l="l" t="t" r="r" b="b"/>
              <a:pathLst>
                <a:path w="728" h="558" extrusionOk="0">
                  <a:moveTo>
                    <a:pt x="201" y="1"/>
                  </a:moveTo>
                  <a:cubicBezTo>
                    <a:pt x="1" y="1"/>
                    <a:pt x="1" y="201"/>
                    <a:pt x="101" y="302"/>
                  </a:cubicBezTo>
                  <a:cubicBezTo>
                    <a:pt x="201" y="302"/>
                    <a:pt x="201" y="402"/>
                    <a:pt x="201" y="502"/>
                  </a:cubicBezTo>
                  <a:cubicBezTo>
                    <a:pt x="268" y="502"/>
                    <a:pt x="346" y="558"/>
                    <a:pt x="420" y="558"/>
                  </a:cubicBezTo>
                  <a:cubicBezTo>
                    <a:pt x="457" y="558"/>
                    <a:pt x="494" y="544"/>
                    <a:pt x="527" y="502"/>
                  </a:cubicBezTo>
                  <a:cubicBezTo>
                    <a:pt x="728" y="302"/>
                    <a:pt x="527" y="1"/>
                    <a:pt x="20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5" name="Google Shape;2195;p44"/>
            <p:cNvSpPr/>
            <p:nvPr/>
          </p:nvSpPr>
          <p:spPr>
            <a:xfrm rot="-128183">
              <a:off x="1176163" y="1282330"/>
              <a:ext cx="17819" cy="24487"/>
            </a:xfrm>
            <a:custGeom>
              <a:avLst/>
              <a:gdLst/>
              <a:ahLst/>
              <a:cxnLst/>
              <a:rect l="l" t="t" r="r" b="b"/>
              <a:pathLst>
                <a:path w="724" h="1006" extrusionOk="0">
                  <a:moveTo>
                    <a:pt x="151" y="0"/>
                  </a:moveTo>
                  <a:cubicBezTo>
                    <a:pt x="76" y="0"/>
                    <a:pt x="1" y="51"/>
                    <a:pt x="1" y="151"/>
                  </a:cubicBezTo>
                  <a:cubicBezTo>
                    <a:pt x="1" y="452"/>
                    <a:pt x="101" y="978"/>
                    <a:pt x="502" y="978"/>
                  </a:cubicBezTo>
                  <a:cubicBezTo>
                    <a:pt x="545" y="997"/>
                    <a:pt x="580" y="1005"/>
                    <a:pt x="607" y="1005"/>
                  </a:cubicBezTo>
                  <a:cubicBezTo>
                    <a:pt x="724" y="1005"/>
                    <a:pt x="708" y="858"/>
                    <a:pt x="627" y="777"/>
                  </a:cubicBezTo>
                  <a:cubicBezTo>
                    <a:pt x="627" y="677"/>
                    <a:pt x="502" y="677"/>
                    <a:pt x="402" y="577"/>
                  </a:cubicBezTo>
                  <a:cubicBezTo>
                    <a:pt x="301" y="452"/>
                    <a:pt x="301" y="251"/>
                    <a:pt x="301" y="151"/>
                  </a:cubicBezTo>
                  <a:cubicBezTo>
                    <a:pt x="301" y="51"/>
                    <a:pt x="226" y="0"/>
                    <a:pt x="15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6" name="Google Shape;2196;p44"/>
            <p:cNvSpPr/>
            <p:nvPr/>
          </p:nvSpPr>
          <p:spPr>
            <a:xfrm rot="-128183">
              <a:off x="1217068" y="1207207"/>
              <a:ext cx="14743" cy="24877"/>
            </a:xfrm>
            <a:custGeom>
              <a:avLst/>
              <a:gdLst/>
              <a:ahLst/>
              <a:cxnLst/>
              <a:rect l="l" t="t" r="r" b="b"/>
              <a:pathLst>
                <a:path w="599" h="1022" extrusionOk="0">
                  <a:moveTo>
                    <a:pt x="431" y="0"/>
                  </a:moveTo>
                  <a:cubicBezTo>
                    <a:pt x="394" y="0"/>
                    <a:pt x="356" y="13"/>
                    <a:pt x="327" y="42"/>
                  </a:cubicBezTo>
                  <a:cubicBezTo>
                    <a:pt x="126" y="242"/>
                    <a:pt x="1" y="568"/>
                    <a:pt x="1" y="869"/>
                  </a:cubicBezTo>
                  <a:cubicBezTo>
                    <a:pt x="89" y="939"/>
                    <a:pt x="164" y="1022"/>
                    <a:pt x="236" y="1022"/>
                  </a:cubicBezTo>
                  <a:cubicBezTo>
                    <a:pt x="267" y="1022"/>
                    <a:pt x="297" y="1007"/>
                    <a:pt x="327" y="969"/>
                  </a:cubicBezTo>
                  <a:cubicBezTo>
                    <a:pt x="427" y="669"/>
                    <a:pt x="427" y="468"/>
                    <a:pt x="527" y="142"/>
                  </a:cubicBezTo>
                  <a:cubicBezTo>
                    <a:pt x="598" y="71"/>
                    <a:pt x="519" y="0"/>
                    <a:pt x="43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7" name="Google Shape;2197;p44"/>
            <p:cNvSpPr/>
            <p:nvPr/>
          </p:nvSpPr>
          <p:spPr>
            <a:xfrm rot="-128183">
              <a:off x="1241489" y="1163627"/>
              <a:ext cx="12971" cy="13193"/>
            </a:xfrm>
            <a:custGeom>
              <a:avLst/>
              <a:gdLst/>
              <a:ahLst/>
              <a:cxnLst/>
              <a:rect l="l" t="t" r="r" b="b"/>
              <a:pathLst>
                <a:path w="527" h="542" extrusionOk="0">
                  <a:moveTo>
                    <a:pt x="404" y="0"/>
                  </a:moveTo>
                  <a:cubicBezTo>
                    <a:pt x="362" y="0"/>
                    <a:pt x="326" y="31"/>
                    <a:pt x="326" y="116"/>
                  </a:cubicBezTo>
                  <a:cubicBezTo>
                    <a:pt x="201" y="116"/>
                    <a:pt x="201" y="216"/>
                    <a:pt x="101" y="341"/>
                  </a:cubicBezTo>
                  <a:cubicBezTo>
                    <a:pt x="1" y="442"/>
                    <a:pt x="101" y="542"/>
                    <a:pt x="326" y="542"/>
                  </a:cubicBezTo>
                  <a:cubicBezTo>
                    <a:pt x="427" y="442"/>
                    <a:pt x="527" y="341"/>
                    <a:pt x="527" y="116"/>
                  </a:cubicBezTo>
                  <a:cubicBezTo>
                    <a:pt x="527" y="58"/>
                    <a:pt x="460" y="0"/>
                    <a:pt x="40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8" name="Google Shape;2198;p44"/>
            <p:cNvSpPr/>
            <p:nvPr/>
          </p:nvSpPr>
          <p:spPr>
            <a:xfrm rot="-128183">
              <a:off x="1136977" y="1192516"/>
              <a:ext cx="12995" cy="22175"/>
            </a:xfrm>
            <a:custGeom>
              <a:avLst/>
              <a:gdLst/>
              <a:ahLst/>
              <a:cxnLst/>
              <a:rect l="l" t="t" r="r" b="b"/>
              <a:pathLst>
                <a:path w="528" h="911" extrusionOk="0">
                  <a:moveTo>
                    <a:pt x="125" y="1"/>
                  </a:moveTo>
                  <a:cubicBezTo>
                    <a:pt x="51" y="1"/>
                    <a:pt x="1" y="72"/>
                    <a:pt x="1" y="142"/>
                  </a:cubicBezTo>
                  <a:cubicBezTo>
                    <a:pt x="1" y="343"/>
                    <a:pt x="101" y="669"/>
                    <a:pt x="226" y="869"/>
                  </a:cubicBezTo>
                  <a:cubicBezTo>
                    <a:pt x="256" y="899"/>
                    <a:pt x="294" y="911"/>
                    <a:pt x="333" y="911"/>
                  </a:cubicBezTo>
                  <a:cubicBezTo>
                    <a:pt x="427" y="911"/>
                    <a:pt x="527" y="840"/>
                    <a:pt x="527" y="769"/>
                  </a:cubicBezTo>
                  <a:cubicBezTo>
                    <a:pt x="427" y="443"/>
                    <a:pt x="327" y="243"/>
                    <a:pt x="226" y="42"/>
                  </a:cubicBezTo>
                  <a:cubicBezTo>
                    <a:pt x="190" y="13"/>
                    <a:pt x="155" y="1"/>
                    <a:pt x="125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9" name="Google Shape;2199;p44"/>
            <p:cNvSpPr/>
            <p:nvPr/>
          </p:nvSpPr>
          <p:spPr>
            <a:xfrm rot="-128183">
              <a:off x="1087105" y="1239440"/>
              <a:ext cx="7433" cy="16503"/>
            </a:xfrm>
            <a:custGeom>
              <a:avLst/>
              <a:gdLst/>
              <a:ahLst/>
              <a:cxnLst/>
              <a:rect l="l" t="t" r="r" b="b"/>
              <a:pathLst>
                <a:path w="302" h="678" extrusionOk="0">
                  <a:moveTo>
                    <a:pt x="138" y="1"/>
                  </a:moveTo>
                  <a:cubicBezTo>
                    <a:pt x="101" y="1"/>
                    <a:pt x="51" y="26"/>
                    <a:pt x="1" y="76"/>
                  </a:cubicBezTo>
                  <a:lnTo>
                    <a:pt x="1" y="602"/>
                  </a:lnTo>
                  <a:cubicBezTo>
                    <a:pt x="1" y="652"/>
                    <a:pt x="51" y="677"/>
                    <a:pt x="101" y="677"/>
                  </a:cubicBezTo>
                  <a:cubicBezTo>
                    <a:pt x="151" y="677"/>
                    <a:pt x="201" y="652"/>
                    <a:pt x="201" y="602"/>
                  </a:cubicBezTo>
                  <a:cubicBezTo>
                    <a:pt x="301" y="377"/>
                    <a:pt x="301" y="276"/>
                    <a:pt x="201" y="76"/>
                  </a:cubicBezTo>
                  <a:cubicBezTo>
                    <a:pt x="201" y="26"/>
                    <a:pt x="176" y="1"/>
                    <a:pt x="13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0" name="Google Shape;2200;p44"/>
            <p:cNvSpPr/>
            <p:nvPr/>
          </p:nvSpPr>
          <p:spPr>
            <a:xfrm rot="-128183">
              <a:off x="1089049" y="1139858"/>
              <a:ext cx="8024" cy="18329"/>
            </a:xfrm>
            <a:custGeom>
              <a:avLst/>
              <a:gdLst/>
              <a:ahLst/>
              <a:cxnLst/>
              <a:rect l="l" t="t" r="r" b="b"/>
              <a:pathLst>
                <a:path w="326" h="753" extrusionOk="0">
                  <a:moveTo>
                    <a:pt x="213" y="0"/>
                  </a:moveTo>
                  <a:cubicBezTo>
                    <a:pt x="157" y="0"/>
                    <a:pt x="100" y="25"/>
                    <a:pt x="100" y="76"/>
                  </a:cubicBezTo>
                  <a:cubicBezTo>
                    <a:pt x="0" y="301"/>
                    <a:pt x="0" y="502"/>
                    <a:pt x="100" y="602"/>
                  </a:cubicBezTo>
                  <a:cubicBezTo>
                    <a:pt x="100" y="702"/>
                    <a:pt x="157" y="752"/>
                    <a:pt x="213" y="752"/>
                  </a:cubicBezTo>
                  <a:cubicBezTo>
                    <a:pt x="270" y="752"/>
                    <a:pt x="326" y="702"/>
                    <a:pt x="326" y="602"/>
                  </a:cubicBezTo>
                  <a:lnTo>
                    <a:pt x="326" y="76"/>
                  </a:lnTo>
                  <a:cubicBezTo>
                    <a:pt x="326" y="25"/>
                    <a:pt x="270" y="0"/>
                    <a:pt x="21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1" name="Google Shape;2201;p44"/>
            <p:cNvSpPr/>
            <p:nvPr/>
          </p:nvSpPr>
          <p:spPr>
            <a:xfrm rot="-128183">
              <a:off x="1042910" y="1123881"/>
              <a:ext cx="7334" cy="13242"/>
            </a:xfrm>
            <a:custGeom>
              <a:avLst/>
              <a:gdLst/>
              <a:ahLst/>
              <a:cxnLst/>
              <a:rect l="l" t="t" r="r" b="b"/>
              <a:pathLst>
                <a:path w="298" h="544" extrusionOk="0">
                  <a:moveTo>
                    <a:pt x="247" y="1"/>
                  </a:moveTo>
                  <a:cubicBezTo>
                    <a:pt x="222" y="1"/>
                    <a:pt x="197" y="26"/>
                    <a:pt x="197" y="76"/>
                  </a:cubicBezTo>
                  <a:cubicBezTo>
                    <a:pt x="72" y="176"/>
                    <a:pt x="72" y="276"/>
                    <a:pt x="72" y="402"/>
                  </a:cubicBezTo>
                  <a:cubicBezTo>
                    <a:pt x="1" y="473"/>
                    <a:pt x="93" y="543"/>
                    <a:pt x="188" y="543"/>
                  </a:cubicBezTo>
                  <a:cubicBezTo>
                    <a:pt x="228" y="543"/>
                    <a:pt x="268" y="531"/>
                    <a:pt x="297" y="502"/>
                  </a:cubicBezTo>
                  <a:lnTo>
                    <a:pt x="297" y="76"/>
                  </a:lnTo>
                  <a:cubicBezTo>
                    <a:pt x="297" y="26"/>
                    <a:pt x="272" y="1"/>
                    <a:pt x="247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2" name="Google Shape;2202;p44"/>
            <p:cNvSpPr/>
            <p:nvPr/>
          </p:nvSpPr>
          <p:spPr>
            <a:xfrm rot="-128183">
              <a:off x="1074676" y="1064880"/>
              <a:ext cx="9599" cy="16649"/>
            </a:xfrm>
            <a:custGeom>
              <a:avLst/>
              <a:gdLst/>
              <a:ahLst/>
              <a:cxnLst/>
              <a:rect l="l" t="t" r="r" b="b"/>
              <a:pathLst>
                <a:path w="390" h="684" extrusionOk="0">
                  <a:moveTo>
                    <a:pt x="102" y="0"/>
                  </a:moveTo>
                  <a:cubicBezTo>
                    <a:pt x="37" y="0"/>
                    <a:pt x="1" y="71"/>
                    <a:pt x="89" y="142"/>
                  </a:cubicBezTo>
                  <a:lnTo>
                    <a:pt x="89" y="568"/>
                  </a:lnTo>
                  <a:cubicBezTo>
                    <a:pt x="89" y="626"/>
                    <a:pt x="156" y="684"/>
                    <a:pt x="212" y="684"/>
                  </a:cubicBezTo>
                  <a:cubicBezTo>
                    <a:pt x="254" y="684"/>
                    <a:pt x="290" y="653"/>
                    <a:pt x="290" y="568"/>
                  </a:cubicBezTo>
                  <a:cubicBezTo>
                    <a:pt x="390" y="368"/>
                    <a:pt x="390" y="142"/>
                    <a:pt x="189" y="42"/>
                  </a:cubicBezTo>
                  <a:cubicBezTo>
                    <a:pt x="160" y="12"/>
                    <a:pt x="129" y="0"/>
                    <a:pt x="10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3" name="Google Shape;2203;p44"/>
            <p:cNvSpPr/>
            <p:nvPr/>
          </p:nvSpPr>
          <p:spPr>
            <a:xfrm rot="-128183">
              <a:off x="1147149" y="2391701"/>
              <a:ext cx="51193" cy="156125"/>
            </a:xfrm>
            <a:custGeom>
              <a:avLst/>
              <a:gdLst/>
              <a:ahLst/>
              <a:cxnLst/>
              <a:rect l="l" t="t" r="r" b="b"/>
              <a:pathLst>
                <a:path w="2080" h="6414" extrusionOk="0">
                  <a:moveTo>
                    <a:pt x="1877" y="1"/>
                  </a:moveTo>
                  <a:cubicBezTo>
                    <a:pt x="1842" y="1"/>
                    <a:pt x="1807" y="13"/>
                    <a:pt x="1780" y="40"/>
                  </a:cubicBezTo>
                  <a:cubicBezTo>
                    <a:pt x="527" y="1719"/>
                    <a:pt x="1" y="4225"/>
                    <a:pt x="227" y="6205"/>
                  </a:cubicBezTo>
                  <a:cubicBezTo>
                    <a:pt x="227" y="6328"/>
                    <a:pt x="316" y="6413"/>
                    <a:pt x="397" y="6413"/>
                  </a:cubicBezTo>
                  <a:cubicBezTo>
                    <a:pt x="465" y="6413"/>
                    <a:pt x="527" y="6353"/>
                    <a:pt x="527" y="6205"/>
                  </a:cubicBezTo>
                  <a:cubicBezTo>
                    <a:pt x="753" y="5378"/>
                    <a:pt x="753" y="4426"/>
                    <a:pt x="853" y="3498"/>
                  </a:cubicBezTo>
                  <a:cubicBezTo>
                    <a:pt x="1054" y="2345"/>
                    <a:pt x="1480" y="1293"/>
                    <a:pt x="2006" y="265"/>
                  </a:cubicBezTo>
                  <a:cubicBezTo>
                    <a:pt x="2080" y="99"/>
                    <a:pt x="1977" y="1"/>
                    <a:pt x="187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4" name="Google Shape;2204;p44"/>
            <p:cNvSpPr/>
            <p:nvPr/>
          </p:nvSpPr>
          <p:spPr>
            <a:xfrm rot="-128183">
              <a:off x="1169152" y="2421211"/>
              <a:ext cx="54910" cy="162770"/>
            </a:xfrm>
            <a:custGeom>
              <a:avLst/>
              <a:gdLst/>
              <a:ahLst/>
              <a:cxnLst/>
              <a:rect l="l" t="t" r="r" b="b"/>
              <a:pathLst>
                <a:path w="2231" h="6687" extrusionOk="0">
                  <a:moveTo>
                    <a:pt x="2105" y="1"/>
                  </a:moveTo>
                  <a:cubicBezTo>
                    <a:pt x="2030" y="1"/>
                    <a:pt x="1930" y="57"/>
                    <a:pt x="1880" y="170"/>
                  </a:cubicBezTo>
                  <a:cubicBezTo>
                    <a:pt x="1253" y="2050"/>
                    <a:pt x="0" y="4431"/>
                    <a:pt x="727" y="6536"/>
                  </a:cubicBezTo>
                  <a:cubicBezTo>
                    <a:pt x="777" y="6636"/>
                    <a:pt x="884" y="6686"/>
                    <a:pt x="978" y="6686"/>
                  </a:cubicBezTo>
                  <a:cubicBezTo>
                    <a:pt x="1072" y="6686"/>
                    <a:pt x="1153" y="6636"/>
                    <a:pt x="1153" y="6536"/>
                  </a:cubicBezTo>
                  <a:cubicBezTo>
                    <a:pt x="827" y="4230"/>
                    <a:pt x="1654" y="2351"/>
                    <a:pt x="2181" y="170"/>
                  </a:cubicBezTo>
                  <a:cubicBezTo>
                    <a:pt x="2231" y="57"/>
                    <a:pt x="2181" y="1"/>
                    <a:pt x="21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5" name="Google Shape;2205;p44"/>
            <p:cNvSpPr/>
            <p:nvPr/>
          </p:nvSpPr>
          <p:spPr>
            <a:xfrm rot="-128183">
              <a:off x="1384616" y="2492475"/>
              <a:ext cx="25326" cy="149966"/>
            </a:xfrm>
            <a:custGeom>
              <a:avLst/>
              <a:gdLst/>
              <a:ahLst/>
              <a:cxnLst/>
              <a:rect l="l" t="t" r="r" b="b"/>
              <a:pathLst>
                <a:path w="1029" h="6161" extrusionOk="0">
                  <a:moveTo>
                    <a:pt x="878" y="1"/>
                  </a:moveTo>
                  <a:cubicBezTo>
                    <a:pt x="803" y="1"/>
                    <a:pt x="728" y="57"/>
                    <a:pt x="728" y="170"/>
                  </a:cubicBezTo>
                  <a:cubicBezTo>
                    <a:pt x="502" y="2050"/>
                    <a:pt x="1" y="4130"/>
                    <a:pt x="201" y="6010"/>
                  </a:cubicBezTo>
                  <a:cubicBezTo>
                    <a:pt x="201" y="6110"/>
                    <a:pt x="308" y="6160"/>
                    <a:pt x="414" y="6160"/>
                  </a:cubicBezTo>
                  <a:cubicBezTo>
                    <a:pt x="521" y="6160"/>
                    <a:pt x="627" y="6110"/>
                    <a:pt x="627" y="6010"/>
                  </a:cubicBezTo>
                  <a:cubicBezTo>
                    <a:pt x="828" y="4030"/>
                    <a:pt x="928" y="2050"/>
                    <a:pt x="1028" y="170"/>
                  </a:cubicBezTo>
                  <a:cubicBezTo>
                    <a:pt x="1028" y="57"/>
                    <a:pt x="953" y="1"/>
                    <a:pt x="8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6" name="Google Shape;2206;p44"/>
            <p:cNvSpPr/>
            <p:nvPr/>
          </p:nvSpPr>
          <p:spPr>
            <a:xfrm rot="-128183">
              <a:off x="1425560" y="2503725"/>
              <a:ext cx="28402" cy="141861"/>
            </a:xfrm>
            <a:custGeom>
              <a:avLst/>
              <a:gdLst/>
              <a:ahLst/>
              <a:cxnLst/>
              <a:rect l="l" t="t" r="r" b="b"/>
              <a:pathLst>
                <a:path w="1154" h="5828" extrusionOk="0">
                  <a:moveTo>
                    <a:pt x="790" y="0"/>
                  </a:moveTo>
                  <a:cubicBezTo>
                    <a:pt x="709" y="0"/>
                    <a:pt x="628" y="57"/>
                    <a:pt x="628" y="169"/>
                  </a:cubicBezTo>
                  <a:cubicBezTo>
                    <a:pt x="628" y="1924"/>
                    <a:pt x="1" y="3929"/>
                    <a:pt x="227" y="5583"/>
                  </a:cubicBezTo>
                  <a:cubicBezTo>
                    <a:pt x="227" y="5746"/>
                    <a:pt x="327" y="5827"/>
                    <a:pt x="427" y="5827"/>
                  </a:cubicBezTo>
                  <a:cubicBezTo>
                    <a:pt x="527" y="5827"/>
                    <a:pt x="628" y="5746"/>
                    <a:pt x="628" y="5583"/>
                  </a:cubicBezTo>
                  <a:cubicBezTo>
                    <a:pt x="853" y="3929"/>
                    <a:pt x="1154" y="1924"/>
                    <a:pt x="953" y="169"/>
                  </a:cubicBezTo>
                  <a:cubicBezTo>
                    <a:pt x="953" y="57"/>
                    <a:pt x="872" y="0"/>
                    <a:pt x="79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7" name="Google Shape;2207;p44"/>
            <p:cNvSpPr/>
            <p:nvPr/>
          </p:nvSpPr>
          <p:spPr>
            <a:xfrm rot="-128183">
              <a:off x="1663731" y="2495832"/>
              <a:ext cx="21782" cy="166178"/>
            </a:xfrm>
            <a:custGeom>
              <a:avLst/>
              <a:gdLst/>
              <a:ahLst/>
              <a:cxnLst/>
              <a:rect l="l" t="t" r="r" b="b"/>
              <a:pathLst>
                <a:path w="885" h="6827" extrusionOk="0">
                  <a:moveTo>
                    <a:pt x="146" y="0"/>
                  </a:moveTo>
                  <a:cubicBezTo>
                    <a:pt x="73" y="0"/>
                    <a:pt x="0" y="63"/>
                    <a:pt x="57" y="134"/>
                  </a:cubicBezTo>
                  <a:cubicBezTo>
                    <a:pt x="57" y="2315"/>
                    <a:pt x="57" y="4520"/>
                    <a:pt x="258" y="6601"/>
                  </a:cubicBezTo>
                  <a:cubicBezTo>
                    <a:pt x="258" y="6751"/>
                    <a:pt x="364" y="6826"/>
                    <a:pt x="471" y="6826"/>
                  </a:cubicBezTo>
                  <a:cubicBezTo>
                    <a:pt x="577" y="6826"/>
                    <a:pt x="684" y="6751"/>
                    <a:pt x="684" y="6601"/>
                  </a:cubicBezTo>
                  <a:cubicBezTo>
                    <a:pt x="884" y="4520"/>
                    <a:pt x="684" y="2114"/>
                    <a:pt x="258" y="134"/>
                  </a:cubicBezTo>
                  <a:cubicBezTo>
                    <a:pt x="258" y="37"/>
                    <a:pt x="202" y="0"/>
                    <a:pt x="1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8" name="Google Shape;2208;p44"/>
            <p:cNvSpPr/>
            <p:nvPr/>
          </p:nvSpPr>
          <p:spPr>
            <a:xfrm rot="-128183">
              <a:off x="1695728" y="2496197"/>
              <a:ext cx="22840" cy="148457"/>
            </a:xfrm>
            <a:custGeom>
              <a:avLst/>
              <a:gdLst/>
              <a:ahLst/>
              <a:cxnLst/>
              <a:rect l="l" t="t" r="r" b="b"/>
              <a:pathLst>
                <a:path w="928" h="6099" extrusionOk="0">
                  <a:moveTo>
                    <a:pt x="251" y="1"/>
                  </a:moveTo>
                  <a:cubicBezTo>
                    <a:pt x="176" y="1"/>
                    <a:pt x="101" y="57"/>
                    <a:pt x="101" y="170"/>
                  </a:cubicBezTo>
                  <a:cubicBezTo>
                    <a:pt x="0" y="2049"/>
                    <a:pt x="101" y="4029"/>
                    <a:pt x="301" y="5909"/>
                  </a:cubicBezTo>
                  <a:cubicBezTo>
                    <a:pt x="301" y="6019"/>
                    <a:pt x="429" y="6099"/>
                    <a:pt x="545" y="6099"/>
                  </a:cubicBezTo>
                  <a:cubicBezTo>
                    <a:pt x="640" y="6099"/>
                    <a:pt x="727" y="6045"/>
                    <a:pt x="727" y="5909"/>
                  </a:cubicBezTo>
                  <a:cubicBezTo>
                    <a:pt x="928" y="4029"/>
                    <a:pt x="627" y="2049"/>
                    <a:pt x="401" y="170"/>
                  </a:cubicBezTo>
                  <a:cubicBezTo>
                    <a:pt x="401" y="57"/>
                    <a:pt x="326" y="1"/>
                    <a:pt x="2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9" name="Google Shape;2209;p44"/>
            <p:cNvSpPr/>
            <p:nvPr/>
          </p:nvSpPr>
          <p:spPr>
            <a:xfrm rot="-128183">
              <a:off x="1971774" y="2374232"/>
              <a:ext cx="77134" cy="122266"/>
            </a:xfrm>
            <a:custGeom>
              <a:avLst/>
              <a:gdLst/>
              <a:ahLst/>
              <a:cxnLst/>
              <a:rect l="l" t="t" r="r" b="b"/>
              <a:pathLst>
                <a:path w="3134" h="5023" extrusionOk="0">
                  <a:moveTo>
                    <a:pt x="201" y="1"/>
                  </a:moveTo>
                  <a:cubicBezTo>
                    <a:pt x="101" y="1"/>
                    <a:pt x="1" y="101"/>
                    <a:pt x="201" y="226"/>
                  </a:cubicBezTo>
                  <a:cubicBezTo>
                    <a:pt x="928" y="728"/>
                    <a:pt x="928" y="1580"/>
                    <a:pt x="1254" y="2307"/>
                  </a:cubicBezTo>
                  <a:cubicBezTo>
                    <a:pt x="1680" y="3134"/>
                    <a:pt x="2181" y="3986"/>
                    <a:pt x="2708" y="4913"/>
                  </a:cubicBezTo>
                  <a:cubicBezTo>
                    <a:pt x="2708" y="4990"/>
                    <a:pt x="2770" y="5023"/>
                    <a:pt x="2847" y="5023"/>
                  </a:cubicBezTo>
                  <a:cubicBezTo>
                    <a:pt x="2971" y="5023"/>
                    <a:pt x="3134" y="4937"/>
                    <a:pt x="3134" y="4813"/>
                  </a:cubicBezTo>
                  <a:cubicBezTo>
                    <a:pt x="2933" y="3660"/>
                    <a:pt x="1981" y="2833"/>
                    <a:pt x="1555" y="1780"/>
                  </a:cubicBezTo>
                  <a:cubicBezTo>
                    <a:pt x="1254" y="1054"/>
                    <a:pt x="1054" y="101"/>
                    <a:pt x="20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0" name="Google Shape;2210;p44"/>
            <p:cNvSpPr/>
            <p:nvPr/>
          </p:nvSpPr>
          <p:spPr>
            <a:xfrm rot="-128183">
              <a:off x="1997418" y="2347047"/>
              <a:ext cx="72753" cy="109633"/>
            </a:xfrm>
            <a:custGeom>
              <a:avLst/>
              <a:gdLst/>
              <a:ahLst/>
              <a:cxnLst/>
              <a:rect l="l" t="t" r="r" b="b"/>
              <a:pathLst>
                <a:path w="2956" h="4504" extrusionOk="0">
                  <a:moveTo>
                    <a:pt x="165" y="1"/>
                  </a:moveTo>
                  <a:cubicBezTo>
                    <a:pt x="78" y="1"/>
                    <a:pt x="1" y="83"/>
                    <a:pt x="71" y="154"/>
                  </a:cubicBezTo>
                  <a:cubicBezTo>
                    <a:pt x="597" y="981"/>
                    <a:pt x="998" y="1707"/>
                    <a:pt x="1324" y="2660"/>
                  </a:cubicBezTo>
                  <a:cubicBezTo>
                    <a:pt x="1625" y="3387"/>
                    <a:pt x="1951" y="4013"/>
                    <a:pt x="2577" y="4439"/>
                  </a:cubicBezTo>
                  <a:cubicBezTo>
                    <a:pt x="2623" y="4485"/>
                    <a:pt x="2668" y="4503"/>
                    <a:pt x="2710" y="4503"/>
                  </a:cubicBezTo>
                  <a:cubicBezTo>
                    <a:pt x="2853" y="4503"/>
                    <a:pt x="2955" y="4291"/>
                    <a:pt x="2878" y="4214"/>
                  </a:cubicBezTo>
                  <a:cubicBezTo>
                    <a:pt x="2352" y="3487"/>
                    <a:pt x="1951" y="2760"/>
                    <a:pt x="1625" y="2033"/>
                  </a:cubicBezTo>
                  <a:cubicBezTo>
                    <a:pt x="1324" y="1306"/>
                    <a:pt x="898" y="555"/>
                    <a:pt x="271" y="53"/>
                  </a:cubicBezTo>
                  <a:cubicBezTo>
                    <a:pt x="241" y="16"/>
                    <a:pt x="202" y="1"/>
                    <a:pt x="1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Google Shape;2211;p44"/>
            <p:cNvSpPr/>
            <p:nvPr/>
          </p:nvSpPr>
          <p:spPr>
            <a:xfrm rot="-128183">
              <a:off x="1764970" y="2467165"/>
              <a:ext cx="154244" cy="51263"/>
            </a:xfrm>
            <a:custGeom>
              <a:avLst/>
              <a:gdLst/>
              <a:ahLst/>
              <a:cxnLst/>
              <a:rect l="l" t="t" r="r" b="b"/>
              <a:pathLst>
                <a:path w="6267" h="2106" extrusionOk="0">
                  <a:moveTo>
                    <a:pt x="5865" y="1"/>
                  </a:moveTo>
                  <a:cubicBezTo>
                    <a:pt x="5139" y="201"/>
                    <a:pt x="4387" y="627"/>
                    <a:pt x="3660" y="928"/>
                  </a:cubicBezTo>
                  <a:cubicBezTo>
                    <a:pt x="2507" y="1454"/>
                    <a:pt x="1479" y="1680"/>
                    <a:pt x="126" y="1680"/>
                  </a:cubicBezTo>
                  <a:cubicBezTo>
                    <a:pt x="1" y="1680"/>
                    <a:pt x="1" y="1881"/>
                    <a:pt x="126" y="1981"/>
                  </a:cubicBezTo>
                  <a:cubicBezTo>
                    <a:pt x="436" y="2067"/>
                    <a:pt x="759" y="2106"/>
                    <a:pt x="1090" y="2106"/>
                  </a:cubicBezTo>
                  <a:cubicBezTo>
                    <a:pt x="2771" y="2106"/>
                    <a:pt x="4663" y="1118"/>
                    <a:pt x="6066" y="427"/>
                  </a:cubicBezTo>
                  <a:cubicBezTo>
                    <a:pt x="6266" y="302"/>
                    <a:pt x="6066" y="1"/>
                    <a:pt x="58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2" name="Google Shape;2212;p44"/>
            <p:cNvSpPr/>
            <p:nvPr/>
          </p:nvSpPr>
          <p:spPr>
            <a:xfrm rot="-128183">
              <a:off x="1776753" y="2509932"/>
              <a:ext cx="162268" cy="50605"/>
            </a:xfrm>
            <a:custGeom>
              <a:avLst/>
              <a:gdLst/>
              <a:ahLst/>
              <a:cxnLst/>
              <a:rect l="l" t="t" r="r" b="b"/>
              <a:pathLst>
                <a:path w="6593" h="2079" extrusionOk="0">
                  <a:moveTo>
                    <a:pt x="6267" y="0"/>
                  </a:moveTo>
                  <a:cubicBezTo>
                    <a:pt x="4615" y="607"/>
                    <a:pt x="3032" y="1579"/>
                    <a:pt x="1273" y="1579"/>
                  </a:cubicBezTo>
                  <a:cubicBezTo>
                    <a:pt x="923" y="1579"/>
                    <a:pt x="567" y="1541"/>
                    <a:pt x="201" y="1454"/>
                  </a:cubicBezTo>
                  <a:cubicBezTo>
                    <a:pt x="101" y="1454"/>
                    <a:pt x="1" y="1654"/>
                    <a:pt x="101" y="1780"/>
                  </a:cubicBezTo>
                  <a:cubicBezTo>
                    <a:pt x="528" y="1990"/>
                    <a:pt x="1004" y="2078"/>
                    <a:pt x="1502" y="2078"/>
                  </a:cubicBezTo>
                  <a:cubicBezTo>
                    <a:pt x="3201" y="2078"/>
                    <a:pt x="5166" y="1060"/>
                    <a:pt x="6367" y="401"/>
                  </a:cubicBezTo>
                  <a:cubicBezTo>
                    <a:pt x="6592" y="301"/>
                    <a:pt x="6467" y="0"/>
                    <a:pt x="62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3" name="Google Shape;2213;p44"/>
            <p:cNvSpPr/>
            <p:nvPr/>
          </p:nvSpPr>
          <p:spPr>
            <a:xfrm rot="-128183">
              <a:off x="1194891" y="1930404"/>
              <a:ext cx="182105" cy="125942"/>
            </a:xfrm>
            <a:custGeom>
              <a:avLst/>
              <a:gdLst/>
              <a:ahLst/>
              <a:cxnLst/>
              <a:rect l="l" t="t" r="r" b="b"/>
              <a:pathLst>
                <a:path w="7399" h="5174" extrusionOk="0">
                  <a:moveTo>
                    <a:pt x="3115" y="1"/>
                  </a:moveTo>
                  <a:cubicBezTo>
                    <a:pt x="1" y="1"/>
                    <a:pt x="466" y="4112"/>
                    <a:pt x="3013" y="4920"/>
                  </a:cubicBezTo>
                  <a:cubicBezTo>
                    <a:pt x="3523" y="5090"/>
                    <a:pt x="4009" y="5173"/>
                    <a:pt x="4455" y="5173"/>
                  </a:cubicBezTo>
                  <a:cubicBezTo>
                    <a:pt x="5390" y="5173"/>
                    <a:pt x="6148" y="4805"/>
                    <a:pt x="6572" y="4093"/>
                  </a:cubicBezTo>
                  <a:cubicBezTo>
                    <a:pt x="7399" y="2739"/>
                    <a:pt x="6672" y="233"/>
                    <a:pt x="4893" y="8"/>
                  </a:cubicBezTo>
                  <a:lnTo>
                    <a:pt x="3339" y="8"/>
                  </a:lnTo>
                  <a:cubicBezTo>
                    <a:pt x="3262" y="3"/>
                    <a:pt x="3187" y="1"/>
                    <a:pt x="3115" y="1"/>
                  </a:cubicBezTo>
                  <a:close/>
                </a:path>
              </a:pathLst>
            </a:custGeom>
            <a:solidFill>
              <a:srgbClr val="FFC2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4" name="Google Shape;2214;p44"/>
            <p:cNvSpPr/>
            <p:nvPr/>
          </p:nvSpPr>
          <p:spPr>
            <a:xfrm rot="-128183">
              <a:off x="1794212" y="1919335"/>
              <a:ext cx="143341" cy="122923"/>
            </a:xfrm>
            <a:custGeom>
              <a:avLst/>
              <a:gdLst/>
              <a:ahLst/>
              <a:cxnLst/>
              <a:rect l="l" t="t" r="r" b="b"/>
              <a:pathLst>
                <a:path w="5824" h="5050" extrusionOk="0">
                  <a:moveTo>
                    <a:pt x="3719" y="1"/>
                  </a:moveTo>
                  <a:cubicBezTo>
                    <a:pt x="3318" y="1"/>
                    <a:pt x="1839" y="1"/>
                    <a:pt x="1112" y="953"/>
                  </a:cubicBezTo>
                  <a:cubicBezTo>
                    <a:pt x="1" y="2420"/>
                    <a:pt x="525" y="5049"/>
                    <a:pt x="3000" y="5049"/>
                  </a:cubicBezTo>
                  <a:cubicBezTo>
                    <a:pt x="3316" y="5049"/>
                    <a:pt x="3664" y="5007"/>
                    <a:pt x="4044" y="4913"/>
                  </a:cubicBezTo>
                  <a:cubicBezTo>
                    <a:pt x="5298" y="4587"/>
                    <a:pt x="5824" y="3133"/>
                    <a:pt x="5824" y="2306"/>
                  </a:cubicBezTo>
                  <a:cubicBezTo>
                    <a:pt x="5824" y="1254"/>
                    <a:pt x="4245" y="101"/>
                    <a:pt x="3719" y="1"/>
                  </a:cubicBezTo>
                  <a:close/>
                </a:path>
              </a:pathLst>
            </a:custGeom>
            <a:solidFill>
              <a:srgbClr val="FFC2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5" name="Google Shape;2215;p44"/>
            <p:cNvSpPr/>
            <p:nvPr/>
          </p:nvSpPr>
          <p:spPr>
            <a:xfrm rot="-128183">
              <a:off x="1355674" y="1842161"/>
              <a:ext cx="110435" cy="73949"/>
            </a:xfrm>
            <a:custGeom>
              <a:avLst/>
              <a:gdLst/>
              <a:ahLst/>
              <a:cxnLst/>
              <a:rect l="l" t="t" r="r" b="b"/>
              <a:pathLst>
                <a:path w="4487" h="3038" extrusionOk="0">
                  <a:moveTo>
                    <a:pt x="2071" y="1"/>
                  </a:moveTo>
                  <a:cubicBezTo>
                    <a:pt x="503" y="1"/>
                    <a:pt x="98" y="1709"/>
                    <a:pt x="0" y="2611"/>
                  </a:cubicBezTo>
                  <a:cubicBezTo>
                    <a:pt x="0" y="2812"/>
                    <a:pt x="201" y="3038"/>
                    <a:pt x="426" y="3038"/>
                  </a:cubicBezTo>
                  <a:lnTo>
                    <a:pt x="526" y="3038"/>
                  </a:lnTo>
                  <a:cubicBezTo>
                    <a:pt x="727" y="3038"/>
                    <a:pt x="952" y="2812"/>
                    <a:pt x="952" y="2611"/>
                  </a:cubicBezTo>
                  <a:cubicBezTo>
                    <a:pt x="952" y="2514"/>
                    <a:pt x="952" y="828"/>
                    <a:pt x="2105" y="828"/>
                  </a:cubicBezTo>
                  <a:cubicBezTo>
                    <a:pt x="2138" y="828"/>
                    <a:pt x="2171" y="829"/>
                    <a:pt x="2206" y="832"/>
                  </a:cubicBezTo>
                  <a:cubicBezTo>
                    <a:pt x="3559" y="832"/>
                    <a:pt x="3659" y="2311"/>
                    <a:pt x="3659" y="2511"/>
                  </a:cubicBezTo>
                  <a:cubicBezTo>
                    <a:pt x="3659" y="2712"/>
                    <a:pt x="3860" y="2937"/>
                    <a:pt x="4085" y="2937"/>
                  </a:cubicBezTo>
                  <a:cubicBezTo>
                    <a:pt x="4286" y="2937"/>
                    <a:pt x="4486" y="2712"/>
                    <a:pt x="4486" y="2511"/>
                  </a:cubicBezTo>
                  <a:cubicBezTo>
                    <a:pt x="4486" y="1684"/>
                    <a:pt x="3960" y="5"/>
                    <a:pt x="2206" y="5"/>
                  </a:cubicBezTo>
                  <a:cubicBezTo>
                    <a:pt x="2160" y="2"/>
                    <a:pt x="2115" y="1"/>
                    <a:pt x="2071" y="1"/>
                  </a:cubicBezTo>
                  <a:close/>
                </a:path>
              </a:pathLst>
            </a:custGeom>
            <a:solidFill>
              <a:srgbClr val="1C120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6" name="Google Shape;2216;p44"/>
            <p:cNvSpPr/>
            <p:nvPr/>
          </p:nvSpPr>
          <p:spPr>
            <a:xfrm rot="-128183">
              <a:off x="1697025" y="1824664"/>
              <a:ext cx="110459" cy="76285"/>
            </a:xfrm>
            <a:custGeom>
              <a:avLst/>
              <a:gdLst/>
              <a:ahLst/>
              <a:cxnLst/>
              <a:rect l="l" t="t" r="r" b="b"/>
              <a:pathLst>
                <a:path w="4488" h="3134" extrusionOk="0">
                  <a:moveTo>
                    <a:pt x="2206" y="0"/>
                  </a:moveTo>
                  <a:cubicBezTo>
                    <a:pt x="527" y="0"/>
                    <a:pt x="101" y="1755"/>
                    <a:pt x="1" y="2607"/>
                  </a:cubicBezTo>
                  <a:cubicBezTo>
                    <a:pt x="1" y="2908"/>
                    <a:pt x="226" y="3133"/>
                    <a:pt x="427" y="3133"/>
                  </a:cubicBezTo>
                  <a:lnTo>
                    <a:pt x="527" y="3133"/>
                  </a:lnTo>
                  <a:cubicBezTo>
                    <a:pt x="728" y="3133"/>
                    <a:pt x="853" y="2908"/>
                    <a:pt x="953" y="2707"/>
                  </a:cubicBezTo>
                  <a:cubicBezTo>
                    <a:pt x="953" y="2610"/>
                    <a:pt x="953" y="924"/>
                    <a:pt x="2106" y="924"/>
                  </a:cubicBezTo>
                  <a:cubicBezTo>
                    <a:pt x="2139" y="924"/>
                    <a:pt x="2172" y="925"/>
                    <a:pt x="2206" y="928"/>
                  </a:cubicBezTo>
                  <a:cubicBezTo>
                    <a:pt x="3560" y="928"/>
                    <a:pt x="3660" y="2381"/>
                    <a:pt x="3660" y="2607"/>
                  </a:cubicBezTo>
                  <a:cubicBezTo>
                    <a:pt x="3660" y="2807"/>
                    <a:pt x="3860" y="3008"/>
                    <a:pt x="4086" y="3008"/>
                  </a:cubicBezTo>
                  <a:cubicBezTo>
                    <a:pt x="4287" y="3008"/>
                    <a:pt x="4487" y="2807"/>
                    <a:pt x="4487" y="2607"/>
                  </a:cubicBezTo>
                  <a:cubicBezTo>
                    <a:pt x="4487" y="1655"/>
                    <a:pt x="3986" y="101"/>
                    <a:pt x="2206" y="0"/>
                  </a:cubicBezTo>
                  <a:close/>
                </a:path>
              </a:pathLst>
            </a:custGeom>
            <a:solidFill>
              <a:srgbClr val="1C120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44"/>
            <p:cNvSpPr/>
            <p:nvPr/>
          </p:nvSpPr>
          <p:spPr>
            <a:xfrm rot="-128183">
              <a:off x="1586561" y="2108547"/>
              <a:ext cx="25277" cy="198065"/>
            </a:xfrm>
            <a:custGeom>
              <a:avLst/>
              <a:gdLst/>
              <a:ahLst/>
              <a:cxnLst/>
              <a:rect l="l" t="t" r="r" b="b"/>
              <a:pathLst>
                <a:path w="1027" h="8137" extrusionOk="0">
                  <a:moveTo>
                    <a:pt x="495" y="1"/>
                  </a:moveTo>
                  <a:cubicBezTo>
                    <a:pt x="417" y="1"/>
                    <a:pt x="353" y="47"/>
                    <a:pt x="326" y="160"/>
                  </a:cubicBezTo>
                  <a:cubicBezTo>
                    <a:pt x="0" y="2566"/>
                    <a:pt x="326" y="5073"/>
                    <a:pt x="126" y="7579"/>
                  </a:cubicBezTo>
                  <a:cubicBezTo>
                    <a:pt x="126" y="7733"/>
                    <a:pt x="494" y="8136"/>
                    <a:pt x="666" y="8136"/>
                  </a:cubicBezTo>
                  <a:cubicBezTo>
                    <a:pt x="718" y="8136"/>
                    <a:pt x="752" y="8099"/>
                    <a:pt x="752" y="8005"/>
                  </a:cubicBezTo>
                  <a:cubicBezTo>
                    <a:pt x="953" y="5499"/>
                    <a:pt x="627" y="3093"/>
                    <a:pt x="953" y="586"/>
                  </a:cubicBezTo>
                  <a:cubicBezTo>
                    <a:pt x="1026" y="348"/>
                    <a:pt x="709" y="1"/>
                    <a:pt x="495" y="1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44"/>
            <p:cNvSpPr/>
            <p:nvPr/>
          </p:nvSpPr>
          <p:spPr>
            <a:xfrm rot="-128183">
              <a:off x="1492931" y="2207098"/>
              <a:ext cx="213190" cy="100432"/>
            </a:xfrm>
            <a:custGeom>
              <a:avLst/>
              <a:gdLst/>
              <a:ahLst/>
              <a:cxnLst/>
              <a:rect l="l" t="t" r="r" b="b"/>
              <a:pathLst>
                <a:path w="8662" h="4126" extrusionOk="0">
                  <a:moveTo>
                    <a:pt x="8075" y="0"/>
                  </a:moveTo>
                  <a:cubicBezTo>
                    <a:pt x="8028" y="0"/>
                    <a:pt x="7985" y="22"/>
                    <a:pt x="7952" y="72"/>
                  </a:cubicBezTo>
                  <a:cubicBezTo>
                    <a:pt x="7325" y="1125"/>
                    <a:pt x="6598" y="2178"/>
                    <a:pt x="5646" y="2904"/>
                  </a:cubicBezTo>
                  <a:cubicBezTo>
                    <a:pt x="5207" y="3249"/>
                    <a:pt x="4758" y="3394"/>
                    <a:pt x="4316" y="3394"/>
                  </a:cubicBezTo>
                  <a:cubicBezTo>
                    <a:pt x="2764" y="3394"/>
                    <a:pt x="1297" y="1608"/>
                    <a:pt x="633" y="398"/>
                  </a:cubicBezTo>
                  <a:cubicBezTo>
                    <a:pt x="569" y="269"/>
                    <a:pt x="242" y="45"/>
                    <a:pt x="100" y="45"/>
                  </a:cubicBezTo>
                  <a:cubicBezTo>
                    <a:pt x="23" y="45"/>
                    <a:pt x="1" y="112"/>
                    <a:pt x="107" y="298"/>
                  </a:cubicBezTo>
                  <a:cubicBezTo>
                    <a:pt x="1059" y="2077"/>
                    <a:pt x="2413" y="3631"/>
                    <a:pt x="4393" y="4057"/>
                  </a:cubicBezTo>
                  <a:cubicBezTo>
                    <a:pt x="4569" y="4104"/>
                    <a:pt x="4741" y="4126"/>
                    <a:pt x="4907" y="4126"/>
                  </a:cubicBezTo>
                  <a:cubicBezTo>
                    <a:pt x="6614" y="4126"/>
                    <a:pt x="7825" y="1840"/>
                    <a:pt x="8578" y="699"/>
                  </a:cubicBezTo>
                  <a:cubicBezTo>
                    <a:pt x="8662" y="532"/>
                    <a:pt x="8311" y="0"/>
                    <a:pt x="8075" y="0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44"/>
            <p:cNvSpPr/>
            <p:nvPr/>
          </p:nvSpPr>
          <p:spPr>
            <a:xfrm rot="-128183">
              <a:off x="1345825" y="1082818"/>
              <a:ext cx="385622" cy="257920"/>
            </a:xfrm>
            <a:custGeom>
              <a:avLst/>
              <a:gdLst/>
              <a:ahLst/>
              <a:cxnLst/>
              <a:rect l="l" t="t" r="r" b="b"/>
              <a:pathLst>
                <a:path w="15668" h="10596" extrusionOk="0">
                  <a:moveTo>
                    <a:pt x="5397" y="0"/>
                  </a:moveTo>
                  <a:cubicBezTo>
                    <a:pt x="4871" y="0"/>
                    <a:pt x="4323" y="92"/>
                    <a:pt x="3762" y="285"/>
                  </a:cubicBezTo>
                  <a:cubicBezTo>
                    <a:pt x="304" y="1438"/>
                    <a:pt x="1783" y="3719"/>
                    <a:pt x="1783" y="6225"/>
                  </a:cubicBezTo>
                  <a:cubicBezTo>
                    <a:pt x="1699" y="6225"/>
                    <a:pt x="1671" y="5946"/>
                    <a:pt x="1573" y="5946"/>
                  </a:cubicBezTo>
                  <a:cubicBezTo>
                    <a:pt x="1524" y="5946"/>
                    <a:pt x="1457" y="6016"/>
                    <a:pt x="1356" y="6225"/>
                  </a:cubicBezTo>
                  <a:cubicBezTo>
                    <a:pt x="1031" y="6851"/>
                    <a:pt x="1356" y="7077"/>
                    <a:pt x="1657" y="7378"/>
                  </a:cubicBezTo>
                  <a:cubicBezTo>
                    <a:pt x="1404" y="7302"/>
                    <a:pt x="1193" y="7267"/>
                    <a:pt x="1021" y="7267"/>
                  </a:cubicBezTo>
                  <a:cubicBezTo>
                    <a:pt x="1" y="7267"/>
                    <a:pt x="323" y="8464"/>
                    <a:pt x="1031" y="9257"/>
                  </a:cubicBezTo>
                  <a:cubicBezTo>
                    <a:pt x="1630" y="9936"/>
                    <a:pt x="2547" y="10536"/>
                    <a:pt x="3415" y="10536"/>
                  </a:cubicBezTo>
                  <a:cubicBezTo>
                    <a:pt x="3636" y="10536"/>
                    <a:pt x="3854" y="10497"/>
                    <a:pt x="4063" y="10410"/>
                  </a:cubicBezTo>
                  <a:lnTo>
                    <a:pt x="9301" y="9984"/>
                  </a:lnTo>
                  <a:cubicBezTo>
                    <a:pt x="9629" y="10423"/>
                    <a:pt x="10222" y="10595"/>
                    <a:pt x="10907" y="10595"/>
                  </a:cubicBezTo>
                  <a:cubicBezTo>
                    <a:pt x="12372" y="10595"/>
                    <a:pt x="14251" y="9806"/>
                    <a:pt x="14815" y="9157"/>
                  </a:cubicBezTo>
                  <a:cubicBezTo>
                    <a:pt x="15442" y="8430"/>
                    <a:pt x="15667" y="6851"/>
                    <a:pt x="15342" y="6024"/>
                  </a:cubicBezTo>
                  <a:cubicBezTo>
                    <a:pt x="15080" y="5272"/>
                    <a:pt x="14626" y="5010"/>
                    <a:pt x="14056" y="5010"/>
                  </a:cubicBezTo>
                  <a:cubicBezTo>
                    <a:pt x="13753" y="5010"/>
                    <a:pt x="13417" y="5084"/>
                    <a:pt x="13061" y="5197"/>
                  </a:cubicBezTo>
                  <a:cubicBezTo>
                    <a:pt x="14157" y="4006"/>
                    <a:pt x="13115" y="2416"/>
                    <a:pt x="11870" y="2416"/>
                  </a:cubicBezTo>
                  <a:cubicBezTo>
                    <a:pt x="11464" y="2416"/>
                    <a:pt x="11037" y="2585"/>
                    <a:pt x="10655" y="2992"/>
                  </a:cubicBezTo>
                  <a:cubicBezTo>
                    <a:pt x="10766" y="2350"/>
                    <a:pt x="10428" y="2004"/>
                    <a:pt x="10088" y="2004"/>
                  </a:cubicBezTo>
                  <a:cubicBezTo>
                    <a:pt x="9818" y="2004"/>
                    <a:pt x="9546" y="2224"/>
                    <a:pt x="9502" y="2691"/>
                  </a:cubicBezTo>
                  <a:cubicBezTo>
                    <a:pt x="8617" y="999"/>
                    <a:pt x="7128" y="0"/>
                    <a:pt x="53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44"/>
            <p:cNvSpPr/>
            <p:nvPr/>
          </p:nvSpPr>
          <p:spPr>
            <a:xfrm rot="-128183">
              <a:off x="1430364" y="1121298"/>
              <a:ext cx="25941" cy="20155"/>
            </a:xfrm>
            <a:custGeom>
              <a:avLst/>
              <a:gdLst/>
              <a:ahLst/>
              <a:cxnLst/>
              <a:rect l="l" t="t" r="r" b="b"/>
              <a:pathLst>
                <a:path w="1054" h="828" extrusionOk="0">
                  <a:moveTo>
                    <a:pt x="327" y="1"/>
                  </a:moveTo>
                  <a:lnTo>
                    <a:pt x="1" y="302"/>
                  </a:lnTo>
                  <a:cubicBezTo>
                    <a:pt x="126" y="402"/>
                    <a:pt x="226" y="402"/>
                    <a:pt x="327" y="527"/>
                  </a:cubicBezTo>
                  <a:cubicBezTo>
                    <a:pt x="527" y="627"/>
                    <a:pt x="628" y="728"/>
                    <a:pt x="753" y="828"/>
                  </a:cubicBezTo>
                  <a:lnTo>
                    <a:pt x="1054" y="527"/>
                  </a:lnTo>
                  <a:cubicBezTo>
                    <a:pt x="853" y="402"/>
                    <a:pt x="753" y="302"/>
                    <a:pt x="628" y="201"/>
                  </a:cubicBezTo>
                  <a:cubicBezTo>
                    <a:pt x="527" y="101"/>
                    <a:pt x="427" y="1"/>
                    <a:pt x="327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44"/>
            <p:cNvSpPr/>
            <p:nvPr/>
          </p:nvSpPr>
          <p:spPr>
            <a:xfrm rot="-128183">
              <a:off x="1408256" y="1139499"/>
              <a:ext cx="43834" cy="30524"/>
            </a:xfrm>
            <a:custGeom>
              <a:avLst/>
              <a:gdLst/>
              <a:ahLst/>
              <a:cxnLst/>
              <a:rect l="l" t="t" r="r" b="b"/>
              <a:pathLst>
                <a:path w="1781" h="1254" extrusionOk="0">
                  <a:moveTo>
                    <a:pt x="301" y="1"/>
                  </a:moveTo>
                  <a:lnTo>
                    <a:pt x="1" y="301"/>
                  </a:lnTo>
                  <a:cubicBezTo>
                    <a:pt x="201" y="527"/>
                    <a:pt x="527" y="627"/>
                    <a:pt x="727" y="728"/>
                  </a:cubicBezTo>
                  <a:cubicBezTo>
                    <a:pt x="1053" y="828"/>
                    <a:pt x="1254" y="1053"/>
                    <a:pt x="1454" y="1254"/>
                  </a:cubicBezTo>
                  <a:lnTo>
                    <a:pt x="1780" y="928"/>
                  </a:lnTo>
                  <a:cubicBezTo>
                    <a:pt x="1555" y="627"/>
                    <a:pt x="1254" y="527"/>
                    <a:pt x="928" y="301"/>
                  </a:cubicBezTo>
                  <a:cubicBezTo>
                    <a:pt x="727" y="201"/>
                    <a:pt x="527" y="101"/>
                    <a:pt x="30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44"/>
            <p:cNvSpPr/>
            <p:nvPr/>
          </p:nvSpPr>
          <p:spPr>
            <a:xfrm rot="-128183">
              <a:off x="1409030" y="1170183"/>
              <a:ext cx="33325" cy="20155"/>
            </a:xfrm>
            <a:custGeom>
              <a:avLst/>
              <a:gdLst/>
              <a:ahLst/>
              <a:cxnLst/>
              <a:rect l="l" t="t" r="r" b="b"/>
              <a:pathLst>
                <a:path w="1354" h="828" extrusionOk="0">
                  <a:moveTo>
                    <a:pt x="101" y="1"/>
                  </a:moveTo>
                  <a:lnTo>
                    <a:pt x="1" y="427"/>
                  </a:lnTo>
                  <a:cubicBezTo>
                    <a:pt x="427" y="527"/>
                    <a:pt x="727" y="627"/>
                    <a:pt x="1153" y="828"/>
                  </a:cubicBezTo>
                  <a:lnTo>
                    <a:pt x="1354" y="527"/>
                  </a:lnTo>
                  <a:cubicBezTo>
                    <a:pt x="928" y="201"/>
                    <a:pt x="527" y="101"/>
                    <a:pt x="10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44"/>
            <p:cNvSpPr/>
            <p:nvPr/>
          </p:nvSpPr>
          <p:spPr>
            <a:xfrm rot="-128183">
              <a:off x="1467703" y="1147946"/>
              <a:ext cx="28402" cy="27481"/>
            </a:xfrm>
            <a:custGeom>
              <a:avLst/>
              <a:gdLst/>
              <a:ahLst/>
              <a:cxnLst/>
              <a:rect l="l" t="t" r="r" b="b"/>
              <a:pathLst>
                <a:path w="1154" h="1129" extrusionOk="0">
                  <a:moveTo>
                    <a:pt x="301" y="1"/>
                  </a:moveTo>
                  <a:lnTo>
                    <a:pt x="1" y="302"/>
                  </a:lnTo>
                  <a:cubicBezTo>
                    <a:pt x="301" y="627"/>
                    <a:pt x="627" y="828"/>
                    <a:pt x="727" y="1129"/>
                  </a:cubicBezTo>
                  <a:lnTo>
                    <a:pt x="1154" y="928"/>
                  </a:lnTo>
                  <a:cubicBezTo>
                    <a:pt x="928" y="627"/>
                    <a:pt x="627" y="302"/>
                    <a:pt x="30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44"/>
            <p:cNvSpPr/>
            <p:nvPr/>
          </p:nvSpPr>
          <p:spPr>
            <a:xfrm rot="-128183">
              <a:off x="1491945" y="1193031"/>
              <a:ext cx="17918" cy="30524"/>
            </a:xfrm>
            <a:custGeom>
              <a:avLst/>
              <a:gdLst/>
              <a:ahLst/>
              <a:cxnLst/>
              <a:rect l="l" t="t" r="r" b="b"/>
              <a:pathLst>
                <a:path w="728" h="1254" extrusionOk="0">
                  <a:moveTo>
                    <a:pt x="427" y="0"/>
                  </a:moveTo>
                  <a:lnTo>
                    <a:pt x="1" y="201"/>
                  </a:lnTo>
                  <a:cubicBezTo>
                    <a:pt x="101" y="502"/>
                    <a:pt x="327" y="928"/>
                    <a:pt x="327" y="1254"/>
                  </a:cubicBezTo>
                  <a:lnTo>
                    <a:pt x="728" y="1254"/>
                  </a:lnTo>
                  <a:cubicBezTo>
                    <a:pt x="728" y="727"/>
                    <a:pt x="527" y="401"/>
                    <a:pt x="427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44"/>
            <p:cNvSpPr/>
            <p:nvPr/>
          </p:nvSpPr>
          <p:spPr>
            <a:xfrm rot="-128183">
              <a:off x="1469015" y="1190749"/>
              <a:ext cx="22840" cy="28090"/>
            </a:xfrm>
            <a:custGeom>
              <a:avLst/>
              <a:gdLst/>
              <a:ahLst/>
              <a:cxnLst/>
              <a:rect l="l" t="t" r="r" b="b"/>
              <a:pathLst>
                <a:path w="928" h="1154" extrusionOk="0">
                  <a:moveTo>
                    <a:pt x="301" y="0"/>
                  </a:moveTo>
                  <a:lnTo>
                    <a:pt x="1" y="226"/>
                  </a:lnTo>
                  <a:cubicBezTo>
                    <a:pt x="201" y="526"/>
                    <a:pt x="402" y="852"/>
                    <a:pt x="627" y="1153"/>
                  </a:cubicBezTo>
                  <a:lnTo>
                    <a:pt x="928" y="852"/>
                  </a:lnTo>
                  <a:cubicBezTo>
                    <a:pt x="828" y="627"/>
                    <a:pt x="627" y="326"/>
                    <a:pt x="30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44"/>
            <p:cNvSpPr/>
            <p:nvPr/>
          </p:nvSpPr>
          <p:spPr>
            <a:xfrm rot="-128183">
              <a:off x="1508887" y="1158826"/>
              <a:ext cx="18533" cy="36001"/>
            </a:xfrm>
            <a:custGeom>
              <a:avLst/>
              <a:gdLst/>
              <a:ahLst/>
              <a:cxnLst/>
              <a:rect l="l" t="t" r="r" b="b"/>
              <a:pathLst>
                <a:path w="753" h="1479" extrusionOk="0">
                  <a:moveTo>
                    <a:pt x="427" y="0"/>
                  </a:moveTo>
                  <a:lnTo>
                    <a:pt x="1" y="125"/>
                  </a:lnTo>
                  <a:cubicBezTo>
                    <a:pt x="126" y="426"/>
                    <a:pt x="226" y="952"/>
                    <a:pt x="327" y="1479"/>
                  </a:cubicBezTo>
                  <a:lnTo>
                    <a:pt x="753" y="1378"/>
                  </a:lnTo>
                  <a:cubicBezTo>
                    <a:pt x="627" y="852"/>
                    <a:pt x="527" y="326"/>
                    <a:pt x="427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44"/>
            <p:cNvSpPr/>
            <p:nvPr/>
          </p:nvSpPr>
          <p:spPr>
            <a:xfrm rot="-128183">
              <a:off x="1481854" y="1106626"/>
              <a:ext cx="22840" cy="25656"/>
            </a:xfrm>
            <a:custGeom>
              <a:avLst/>
              <a:gdLst/>
              <a:ahLst/>
              <a:cxnLst/>
              <a:rect l="l" t="t" r="r" b="b"/>
              <a:pathLst>
                <a:path w="928" h="1054" extrusionOk="0">
                  <a:moveTo>
                    <a:pt x="401" y="1"/>
                  </a:moveTo>
                  <a:lnTo>
                    <a:pt x="0" y="101"/>
                  </a:lnTo>
                  <a:cubicBezTo>
                    <a:pt x="100" y="301"/>
                    <a:pt x="201" y="527"/>
                    <a:pt x="301" y="727"/>
                  </a:cubicBezTo>
                  <a:cubicBezTo>
                    <a:pt x="401" y="828"/>
                    <a:pt x="401" y="928"/>
                    <a:pt x="527" y="1053"/>
                  </a:cubicBezTo>
                  <a:lnTo>
                    <a:pt x="928" y="828"/>
                  </a:lnTo>
                  <a:cubicBezTo>
                    <a:pt x="827" y="727"/>
                    <a:pt x="727" y="627"/>
                    <a:pt x="627" y="527"/>
                  </a:cubicBezTo>
                  <a:cubicBezTo>
                    <a:pt x="527" y="301"/>
                    <a:pt x="401" y="101"/>
                    <a:pt x="40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44"/>
            <p:cNvSpPr/>
            <p:nvPr/>
          </p:nvSpPr>
          <p:spPr>
            <a:xfrm rot="-128183">
              <a:off x="1538508" y="1127321"/>
              <a:ext cx="10509" cy="18329"/>
            </a:xfrm>
            <a:custGeom>
              <a:avLst/>
              <a:gdLst/>
              <a:ahLst/>
              <a:cxnLst/>
              <a:rect l="l" t="t" r="r" b="b"/>
              <a:pathLst>
                <a:path w="427" h="753" extrusionOk="0">
                  <a:moveTo>
                    <a:pt x="1" y="1"/>
                  </a:moveTo>
                  <a:lnTo>
                    <a:pt x="1" y="753"/>
                  </a:lnTo>
                  <a:lnTo>
                    <a:pt x="427" y="627"/>
                  </a:lnTo>
                  <a:lnTo>
                    <a:pt x="427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44"/>
            <p:cNvSpPr/>
            <p:nvPr/>
          </p:nvSpPr>
          <p:spPr>
            <a:xfrm rot="-128183">
              <a:off x="1550413" y="1172578"/>
              <a:ext cx="15456" cy="20763"/>
            </a:xfrm>
            <a:custGeom>
              <a:avLst/>
              <a:gdLst/>
              <a:ahLst/>
              <a:cxnLst/>
              <a:rect l="l" t="t" r="r" b="b"/>
              <a:pathLst>
                <a:path w="628" h="853" extrusionOk="0">
                  <a:moveTo>
                    <a:pt x="201" y="1"/>
                  </a:moveTo>
                  <a:cubicBezTo>
                    <a:pt x="201" y="226"/>
                    <a:pt x="101" y="427"/>
                    <a:pt x="1" y="627"/>
                  </a:cubicBezTo>
                  <a:lnTo>
                    <a:pt x="427" y="853"/>
                  </a:lnTo>
                  <a:cubicBezTo>
                    <a:pt x="527" y="627"/>
                    <a:pt x="628" y="326"/>
                    <a:pt x="62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44"/>
            <p:cNvSpPr/>
            <p:nvPr/>
          </p:nvSpPr>
          <p:spPr>
            <a:xfrm rot="-128183">
              <a:off x="1523205" y="1212098"/>
              <a:ext cx="12971" cy="17720"/>
            </a:xfrm>
            <a:custGeom>
              <a:avLst/>
              <a:gdLst/>
              <a:ahLst/>
              <a:cxnLst/>
              <a:rect l="l" t="t" r="r" b="b"/>
              <a:pathLst>
                <a:path w="527" h="728" extrusionOk="0">
                  <a:moveTo>
                    <a:pt x="326" y="1"/>
                  </a:moveTo>
                  <a:cubicBezTo>
                    <a:pt x="100" y="201"/>
                    <a:pt x="0" y="427"/>
                    <a:pt x="0" y="627"/>
                  </a:cubicBezTo>
                  <a:lnTo>
                    <a:pt x="426" y="727"/>
                  </a:lnTo>
                  <a:cubicBezTo>
                    <a:pt x="426" y="527"/>
                    <a:pt x="526" y="427"/>
                    <a:pt x="526" y="301"/>
                  </a:cubicBezTo>
                  <a:lnTo>
                    <a:pt x="326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44"/>
            <p:cNvSpPr/>
            <p:nvPr/>
          </p:nvSpPr>
          <p:spPr>
            <a:xfrm rot="-128183">
              <a:off x="1456967" y="1221613"/>
              <a:ext cx="28402" cy="25631"/>
            </a:xfrm>
            <a:custGeom>
              <a:avLst/>
              <a:gdLst/>
              <a:ahLst/>
              <a:cxnLst/>
              <a:rect l="l" t="t" r="r" b="b"/>
              <a:pathLst>
                <a:path w="1154" h="1053" extrusionOk="0">
                  <a:moveTo>
                    <a:pt x="201" y="0"/>
                  </a:moveTo>
                  <a:lnTo>
                    <a:pt x="0" y="326"/>
                  </a:lnTo>
                  <a:cubicBezTo>
                    <a:pt x="101" y="426"/>
                    <a:pt x="201" y="527"/>
                    <a:pt x="301" y="627"/>
                  </a:cubicBezTo>
                  <a:cubicBezTo>
                    <a:pt x="426" y="752"/>
                    <a:pt x="627" y="852"/>
                    <a:pt x="827" y="1053"/>
                  </a:cubicBezTo>
                  <a:lnTo>
                    <a:pt x="1153" y="752"/>
                  </a:lnTo>
                  <a:cubicBezTo>
                    <a:pt x="928" y="527"/>
                    <a:pt x="727" y="426"/>
                    <a:pt x="527" y="326"/>
                  </a:cubicBezTo>
                  <a:cubicBezTo>
                    <a:pt x="426" y="226"/>
                    <a:pt x="301" y="126"/>
                    <a:pt x="20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44"/>
            <p:cNvSpPr/>
            <p:nvPr/>
          </p:nvSpPr>
          <p:spPr>
            <a:xfrm rot="-128183">
              <a:off x="1405080" y="1203458"/>
              <a:ext cx="25301" cy="17720"/>
            </a:xfrm>
            <a:custGeom>
              <a:avLst/>
              <a:gdLst/>
              <a:ahLst/>
              <a:cxnLst/>
              <a:rect l="l" t="t" r="r" b="b"/>
              <a:pathLst>
                <a:path w="1028" h="728" extrusionOk="0">
                  <a:moveTo>
                    <a:pt x="100" y="0"/>
                  </a:moveTo>
                  <a:lnTo>
                    <a:pt x="0" y="426"/>
                  </a:lnTo>
                  <a:cubicBezTo>
                    <a:pt x="301" y="426"/>
                    <a:pt x="627" y="627"/>
                    <a:pt x="827" y="727"/>
                  </a:cubicBezTo>
                  <a:lnTo>
                    <a:pt x="1028" y="326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44"/>
            <p:cNvSpPr/>
            <p:nvPr/>
          </p:nvSpPr>
          <p:spPr>
            <a:xfrm rot="-128183">
              <a:off x="1408579" y="1238718"/>
              <a:ext cx="25301" cy="15286"/>
            </a:xfrm>
            <a:custGeom>
              <a:avLst/>
              <a:gdLst/>
              <a:ahLst/>
              <a:cxnLst/>
              <a:rect l="l" t="t" r="r" b="b"/>
              <a:pathLst>
                <a:path w="1028" h="628" extrusionOk="0">
                  <a:moveTo>
                    <a:pt x="101" y="1"/>
                  </a:moveTo>
                  <a:lnTo>
                    <a:pt x="0" y="427"/>
                  </a:lnTo>
                  <a:cubicBezTo>
                    <a:pt x="301" y="527"/>
                    <a:pt x="627" y="627"/>
                    <a:pt x="1028" y="627"/>
                  </a:cubicBezTo>
                  <a:lnTo>
                    <a:pt x="1028" y="226"/>
                  </a:lnTo>
                  <a:cubicBezTo>
                    <a:pt x="727" y="226"/>
                    <a:pt x="401" y="126"/>
                    <a:pt x="10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44"/>
            <p:cNvSpPr/>
            <p:nvPr/>
          </p:nvSpPr>
          <p:spPr>
            <a:xfrm rot="-128183">
              <a:off x="1422369" y="1266242"/>
              <a:ext cx="27787" cy="15286"/>
            </a:xfrm>
            <a:custGeom>
              <a:avLst/>
              <a:gdLst/>
              <a:ahLst/>
              <a:cxnLst/>
              <a:rect l="l" t="t" r="r" b="b"/>
              <a:pathLst>
                <a:path w="1129" h="628" extrusionOk="0">
                  <a:moveTo>
                    <a:pt x="1" y="1"/>
                  </a:moveTo>
                  <a:lnTo>
                    <a:pt x="1" y="427"/>
                  </a:lnTo>
                  <a:cubicBezTo>
                    <a:pt x="402" y="427"/>
                    <a:pt x="627" y="527"/>
                    <a:pt x="1028" y="627"/>
                  </a:cubicBezTo>
                  <a:lnTo>
                    <a:pt x="1129" y="226"/>
                  </a:lnTo>
                  <a:cubicBezTo>
                    <a:pt x="727" y="101"/>
                    <a:pt x="402" y="1"/>
                    <a:pt x="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44"/>
            <p:cNvSpPr/>
            <p:nvPr/>
          </p:nvSpPr>
          <p:spPr>
            <a:xfrm rot="-128183">
              <a:off x="1381542" y="1285562"/>
              <a:ext cx="22840" cy="10394"/>
            </a:xfrm>
            <a:custGeom>
              <a:avLst/>
              <a:gdLst/>
              <a:ahLst/>
              <a:cxnLst/>
              <a:rect l="l" t="t" r="r" b="b"/>
              <a:pathLst>
                <a:path w="928" h="427" extrusionOk="0">
                  <a:moveTo>
                    <a:pt x="0" y="1"/>
                  </a:moveTo>
                  <a:lnTo>
                    <a:pt x="101" y="427"/>
                  </a:lnTo>
                  <a:lnTo>
                    <a:pt x="928" y="427"/>
                  </a:lnTo>
                  <a:lnTo>
                    <a:pt x="928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44"/>
            <p:cNvSpPr/>
            <p:nvPr/>
          </p:nvSpPr>
          <p:spPr>
            <a:xfrm rot="-128183">
              <a:off x="1402381" y="1297542"/>
              <a:ext cx="25941" cy="17720"/>
            </a:xfrm>
            <a:custGeom>
              <a:avLst/>
              <a:gdLst/>
              <a:ahLst/>
              <a:cxnLst/>
              <a:rect l="l" t="t" r="r" b="b"/>
              <a:pathLst>
                <a:path w="1054" h="728" extrusionOk="0">
                  <a:moveTo>
                    <a:pt x="853" y="1"/>
                  </a:moveTo>
                  <a:cubicBezTo>
                    <a:pt x="527" y="226"/>
                    <a:pt x="326" y="327"/>
                    <a:pt x="1" y="327"/>
                  </a:cubicBezTo>
                  <a:lnTo>
                    <a:pt x="101" y="728"/>
                  </a:lnTo>
                  <a:cubicBezTo>
                    <a:pt x="427" y="728"/>
                    <a:pt x="727" y="527"/>
                    <a:pt x="1053" y="427"/>
                  </a:cubicBezTo>
                  <a:lnTo>
                    <a:pt x="853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44"/>
            <p:cNvSpPr/>
            <p:nvPr/>
          </p:nvSpPr>
          <p:spPr>
            <a:xfrm rot="-128183">
              <a:off x="1473448" y="1251429"/>
              <a:ext cx="33349" cy="36025"/>
            </a:xfrm>
            <a:custGeom>
              <a:avLst/>
              <a:gdLst/>
              <a:ahLst/>
              <a:cxnLst/>
              <a:rect l="l" t="t" r="r" b="b"/>
              <a:pathLst>
                <a:path w="1355" h="1480" extrusionOk="0">
                  <a:moveTo>
                    <a:pt x="1054" y="0"/>
                  </a:moveTo>
                  <a:cubicBezTo>
                    <a:pt x="828" y="226"/>
                    <a:pt x="627" y="527"/>
                    <a:pt x="427" y="752"/>
                  </a:cubicBezTo>
                  <a:cubicBezTo>
                    <a:pt x="302" y="853"/>
                    <a:pt x="201" y="1053"/>
                    <a:pt x="1" y="1153"/>
                  </a:cubicBezTo>
                  <a:lnTo>
                    <a:pt x="302" y="1479"/>
                  </a:lnTo>
                  <a:cubicBezTo>
                    <a:pt x="527" y="1254"/>
                    <a:pt x="627" y="1153"/>
                    <a:pt x="728" y="953"/>
                  </a:cubicBezTo>
                  <a:cubicBezTo>
                    <a:pt x="928" y="752"/>
                    <a:pt x="1154" y="527"/>
                    <a:pt x="1354" y="326"/>
                  </a:cubicBezTo>
                  <a:lnTo>
                    <a:pt x="1054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44"/>
            <p:cNvSpPr/>
            <p:nvPr/>
          </p:nvSpPr>
          <p:spPr>
            <a:xfrm rot="-128183">
              <a:off x="1524476" y="1249858"/>
              <a:ext cx="15432" cy="25656"/>
            </a:xfrm>
            <a:custGeom>
              <a:avLst/>
              <a:gdLst/>
              <a:ahLst/>
              <a:cxnLst/>
              <a:rect l="l" t="t" r="r" b="b"/>
              <a:pathLst>
                <a:path w="627" h="1054" extrusionOk="0">
                  <a:moveTo>
                    <a:pt x="0" y="0"/>
                  </a:moveTo>
                  <a:cubicBezTo>
                    <a:pt x="0" y="226"/>
                    <a:pt x="100" y="427"/>
                    <a:pt x="100" y="752"/>
                  </a:cubicBezTo>
                  <a:cubicBezTo>
                    <a:pt x="226" y="853"/>
                    <a:pt x="226" y="953"/>
                    <a:pt x="226" y="1053"/>
                  </a:cubicBezTo>
                  <a:lnTo>
                    <a:pt x="627" y="953"/>
                  </a:lnTo>
                  <a:cubicBezTo>
                    <a:pt x="627" y="853"/>
                    <a:pt x="627" y="752"/>
                    <a:pt x="526" y="527"/>
                  </a:cubicBezTo>
                  <a:cubicBezTo>
                    <a:pt x="526" y="326"/>
                    <a:pt x="426" y="126"/>
                    <a:pt x="42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44"/>
            <p:cNvSpPr/>
            <p:nvPr/>
          </p:nvSpPr>
          <p:spPr>
            <a:xfrm rot="-128183">
              <a:off x="1560784" y="1245840"/>
              <a:ext cx="27787" cy="28090"/>
            </a:xfrm>
            <a:custGeom>
              <a:avLst/>
              <a:gdLst/>
              <a:ahLst/>
              <a:cxnLst/>
              <a:rect l="l" t="t" r="r" b="b"/>
              <a:pathLst>
                <a:path w="1129" h="1154" extrusionOk="0">
                  <a:moveTo>
                    <a:pt x="302" y="0"/>
                  </a:moveTo>
                  <a:lnTo>
                    <a:pt x="1" y="326"/>
                  </a:lnTo>
                  <a:cubicBezTo>
                    <a:pt x="201" y="527"/>
                    <a:pt x="502" y="852"/>
                    <a:pt x="828" y="1153"/>
                  </a:cubicBezTo>
                  <a:lnTo>
                    <a:pt x="1129" y="953"/>
                  </a:lnTo>
                  <a:cubicBezTo>
                    <a:pt x="828" y="527"/>
                    <a:pt x="502" y="226"/>
                    <a:pt x="30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44"/>
            <p:cNvSpPr/>
            <p:nvPr/>
          </p:nvSpPr>
          <p:spPr>
            <a:xfrm rot="-128183">
              <a:off x="1564842" y="1222885"/>
              <a:ext cx="38272" cy="15286"/>
            </a:xfrm>
            <a:custGeom>
              <a:avLst/>
              <a:gdLst/>
              <a:ahLst/>
              <a:cxnLst/>
              <a:rect l="l" t="t" r="r" b="b"/>
              <a:pathLst>
                <a:path w="1555" h="628" extrusionOk="0">
                  <a:moveTo>
                    <a:pt x="0" y="1"/>
                  </a:moveTo>
                  <a:lnTo>
                    <a:pt x="0" y="402"/>
                  </a:lnTo>
                  <a:cubicBezTo>
                    <a:pt x="527" y="402"/>
                    <a:pt x="1053" y="527"/>
                    <a:pt x="1454" y="627"/>
                  </a:cubicBezTo>
                  <a:lnTo>
                    <a:pt x="1554" y="201"/>
                  </a:lnTo>
                  <a:cubicBezTo>
                    <a:pt x="1053" y="101"/>
                    <a:pt x="527" y="1"/>
                    <a:pt x="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44"/>
            <p:cNvSpPr/>
            <p:nvPr/>
          </p:nvSpPr>
          <p:spPr>
            <a:xfrm rot="-128183">
              <a:off x="1579314" y="1192056"/>
              <a:ext cx="25941" cy="15286"/>
            </a:xfrm>
            <a:custGeom>
              <a:avLst/>
              <a:gdLst/>
              <a:ahLst/>
              <a:cxnLst/>
              <a:rect l="l" t="t" r="r" b="b"/>
              <a:pathLst>
                <a:path w="1054" h="628" extrusionOk="0">
                  <a:moveTo>
                    <a:pt x="828" y="1"/>
                  </a:moveTo>
                  <a:cubicBezTo>
                    <a:pt x="627" y="101"/>
                    <a:pt x="302" y="101"/>
                    <a:pt x="1" y="201"/>
                  </a:cubicBezTo>
                  <a:lnTo>
                    <a:pt x="101" y="627"/>
                  </a:lnTo>
                  <a:lnTo>
                    <a:pt x="1054" y="301"/>
                  </a:lnTo>
                  <a:lnTo>
                    <a:pt x="828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44"/>
            <p:cNvSpPr/>
            <p:nvPr/>
          </p:nvSpPr>
          <p:spPr>
            <a:xfrm rot="-128183">
              <a:off x="1593684" y="1155475"/>
              <a:ext cx="28402" cy="18305"/>
            </a:xfrm>
            <a:custGeom>
              <a:avLst/>
              <a:gdLst/>
              <a:ahLst/>
              <a:cxnLst/>
              <a:rect l="l" t="t" r="r" b="b"/>
              <a:pathLst>
                <a:path w="1154" h="752" extrusionOk="0">
                  <a:moveTo>
                    <a:pt x="1053" y="0"/>
                  </a:moveTo>
                  <a:cubicBezTo>
                    <a:pt x="727" y="125"/>
                    <a:pt x="301" y="226"/>
                    <a:pt x="0" y="426"/>
                  </a:cubicBezTo>
                  <a:lnTo>
                    <a:pt x="201" y="752"/>
                  </a:lnTo>
                  <a:lnTo>
                    <a:pt x="1153" y="426"/>
                  </a:lnTo>
                  <a:lnTo>
                    <a:pt x="1053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44"/>
            <p:cNvSpPr/>
            <p:nvPr/>
          </p:nvSpPr>
          <p:spPr>
            <a:xfrm rot="-128183">
              <a:off x="1635491" y="1172358"/>
              <a:ext cx="20379" cy="15286"/>
            </a:xfrm>
            <a:custGeom>
              <a:avLst/>
              <a:gdLst/>
              <a:ahLst/>
              <a:cxnLst/>
              <a:rect l="l" t="t" r="r" b="b"/>
              <a:pathLst>
                <a:path w="828" h="628" extrusionOk="0">
                  <a:moveTo>
                    <a:pt x="727" y="1"/>
                  </a:moveTo>
                  <a:cubicBezTo>
                    <a:pt x="502" y="1"/>
                    <a:pt x="301" y="101"/>
                    <a:pt x="1" y="201"/>
                  </a:cubicBezTo>
                  <a:lnTo>
                    <a:pt x="201" y="627"/>
                  </a:lnTo>
                  <a:cubicBezTo>
                    <a:pt x="402" y="502"/>
                    <a:pt x="627" y="402"/>
                    <a:pt x="828" y="402"/>
                  </a:cubicBezTo>
                  <a:lnTo>
                    <a:pt x="727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44"/>
            <p:cNvSpPr/>
            <p:nvPr/>
          </p:nvSpPr>
          <p:spPr>
            <a:xfrm rot="-128183">
              <a:off x="1617959" y="1205841"/>
              <a:ext cx="28402" cy="12828"/>
            </a:xfrm>
            <a:custGeom>
              <a:avLst/>
              <a:gdLst/>
              <a:ahLst/>
              <a:cxnLst/>
              <a:rect l="l" t="t" r="r" b="b"/>
              <a:pathLst>
                <a:path w="1154" h="527" extrusionOk="0">
                  <a:moveTo>
                    <a:pt x="1154" y="0"/>
                  </a:moveTo>
                  <a:cubicBezTo>
                    <a:pt x="753" y="0"/>
                    <a:pt x="327" y="101"/>
                    <a:pt x="1" y="101"/>
                  </a:cubicBezTo>
                  <a:lnTo>
                    <a:pt x="1" y="527"/>
                  </a:lnTo>
                  <a:cubicBezTo>
                    <a:pt x="427" y="527"/>
                    <a:pt x="853" y="401"/>
                    <a:pt x="1154" y="401"/>
                  </a:cubicBezTo>
                  <a:lnTo>
                    <a:pt x="1154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44"/>
            <p:cNvSpPr/>
            <p:nvPr/>
          </p:nvSpPr>
          <p:spPr>
            <a:xfrm rot="-128183">
              <a:off x="1616881" y="1246080"/>
              <a:ext cx="33325" cy="23197"/>
            </a:xfrm>
            <a:custGeom>
              <a:avLst/>
              <a:gdLst/>
              <a:ahLst/>
              <a:cxnLst/>
              <a:rect l="l" t="t" r="r" b="b"/>
              <a:pathLst>
                <a:path w="1354" h="953" extrusionOk="0">
                  <a:moveTo>
                    <a:pt x="326" y="0"/>
                  </a:moveTo>
                  <a:lnTo>
                    <a:pt x="1" y="326"/>
                  </a:lnTo>
                  <a:cubicBezTo>
                    <a:pt x="226" y="627"/>
                    <a:pt x="627" y="752"/>
                    <a:pt x="953" y="853"/>
                  </a:cubicBezTo>
                  <a:cubicBezTo>
                    <a:pt x="1053" y="853"/>
                    <a:pt x="1153" y="953"/>
                    <a:pt x="1153" y="953"/>
                  </a:cubicBezTo>
                  <a:lnTo>
                    <a:pt x="1354" y="527"/>
                  </a:lnTo>
                  <a:cubicBezTo>
                    <a:pt x="1254" y="527"/>
                    <a:pt x="1153" y="527"/>
                    <a:pt x="1053" y="427"/>
                  </a:cubicBezTo>
                  <a:cubicBezTo>
                    <a:pt x="727" y="326"/>
                    <a:pt x="527" y="226"/>
                    <a:pt x="32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44"/>
            <p:cNvSpPr/>
            <p:nvPr/>
          </p:nvSpPr>
          <p:spPr>
            <a:xfrm rot="-128183">
              <a:off x="1657443" y="1226993"/>
              <a:ext cx="25941" cy="10394"/>
            </a:xfrm>
            <a:custGeom>
              <a:avLst/>
              <a:gdLst/>
              <a:ahLst/>
              <a:cxnLst/>
              <a:rect l="l" t="t" r="r" b="b"/>
              <a:pathLst>
                <a:path w="1054" h="427" extrusionOk="0">
                  <a:moveTo>
                    <a:pt x="1" y="1"/>
                  </a:moveTo>
                  <a:lnTo>
                    <a:pt x="1" y="427"/>
                  </a:lnTo>
                  <a:lnTo>
                    <a:pt x="1053" y="427"/>
                  </a:lnTo>
                  <a:lnTo>
                    <a:pt x="1053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44"/>
            <p:cNvSpPr/>
            <p:nvPr/>
          </p:nvSpPr>
          <p:spPr>
            <a:xfrm rot="-128183">
              <a:off x="1686190" y="1238745"/>
              <a:ext cx="25326" cy="10394"/>
            </a:xfrm>
            <a:custGeom>
              <a:avLst/>
              <a:gdLst/>
              <a:ahLst/>
              <a:cxnLst/>
              <a:rect l="l" t="t" r="r" b="b"/>
              <a:pathLst>
                <a:path w="1029" h="427" extrusionOk="0">
                  <a:moveTo>
                    <a:pt x="1" y="1"/>
                  </a:moveTo>
                  <a:lnTo>
                    <a:pt x="1" y="427"/>
                  </a:lnTo>
                  <a:lnTo>
                    <a:pt x="1028" y="427"/>
                  </a:lnTo>
                  <a:lnTo>
                    <a:pt x="1028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44"/>
            <p:cNvSpPr/>
            <p:nvPr/>
          </p:nvSpPr>
          <p:spPr>
            <a:xfrm rot="-128183">
              <a:off x="1678789" y="1256915"/>
              <a:ext cx="15456" cy="15286"/>
            </a:xfrm>
            <a:custGeom>
              <a:avLst/>
              <a:gdLst/>
              <a:ahLst/>
              <a:cxnLst/>
              <a:rect l="l" t="t" r="r" b="b"/>
              <a:pathLst>
                <a:path w="628" h="628" extrusionOk="0">
                  <a:moveTo>
                    <a:pt x="101" y="1"/>
                  </a:moveTo>
                  <a:lnTo>
                    <a:pt x="1" y="427"/>
                  </a:lnTo>
                  <a:cubicBezTo>
                    <a:pt x="101" y="427"/>
                    <a:pt x="226" y="527"/>
                    <a:pt x="327" y="527"/>
                  </a:cubicBezTo>
                  <a:cubicBezTo>
                    <a:pt x="327" y="627"/>
                    <a:pt x="427" y="627"/>
                    <a:pt x="427" y="627"/>
                  </a:cubicBezTo>
                  <a:lnTo>
                    <a:pt x="627" y="327"/>
                  </a:lnTo>
                  <a:cubicBezTo>
                    <a:pt x="627" y="226"/>
                    <a:pt x="527" y="226"/>
                    <a:pt x="527" y="226"/>
                  </a:cubicBezTo>
                  <a:cubicBezTo>
                    <a:pt x="427" y="101"/>
                    <a:pt x="226" y="1"/>
                    <a:pt x="10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44"/>
            <p:cNvSpPr/>
            <p:nvPr/>
          </p:nvSpPr>
          <p:spPr>
            <a:xfrm rot="-128183">
              <a:off x="1666558" y="1280583"/>
              <a:ext cx="15456" cy="15262"/>
            </a:xfrm>
            <a:custGeom>
              <a:avLst/>
              <a:gdLst/>
              <a:ahLst/>
              <a:cxnLst/>
              <a:rect l="l" t="t" r="r" b="b"/>
              <a:pathLst>
                <a:path w="628" h="627" extrusionOk="0">
                  <a:moveTo>
                    <a:pt x="326" y="0"/>
                  </a:moveTo>
                  <a:lnTo>
                    <a:pt x="0" y="301"/>
                  </a:lnTo>
                  <a:cubicBezTo>
                    <a:pt x="126" y="401"/>
                    <a:pt x="326" y="627"/>
                    <a:pt x="527" y="627"/>
                  </a:cubicBezTo>
                  <a:lnTo>
                    <a:pt x="627" y="301"/>
                  </a:lnTo>
                  <a:cubicBezTo>
                    <a:pt x="527" y="201"/>
                    <a:pt x="427" y="201"/>
                    <a:pt x="32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44"/>
            <p:cNvSpPr/>
            <p:nvPr/>
          </p:nvSpPr>
          <p:spPr>
            <a:xfrm rot="-128183">
              <a:off x="1297183" y="1257802"/>
              <a:ext cx="493497" cy="274180"/>
            </a:xfrm>
            <a:custGeom>
              <a:avLst/>
              <a:gdLst/>
              <a:ahLst/>
              <a:cxnLst/>
              <a:rect l="l" t="t" r="r" b="b"/>
              <a:pathLst>
                <a:path w="20051" h="11264" extrusionOk="0">
                  <a:moveTo>
                    <a:pt x="9974" y="1"/>
                  </a:moveTo>
                  <a:cubicBezTo>
                    <a:pt x="9299" y="1"/>
                    <a:pt x="8677" y="131"/>
                    <a:pt x="8146" y="411"/>
                  </a:cubicBezTo>
                  <a:cubicBezTo>
                    <a:pt x="3760" y="2592"/>
                    <a:pt x="1153" y="5624"/>
                    <a:pt x="1" y="10537"/>
                  </a:cubicBezTo>
                  <a:lnTo>
                    <a:pt x="20051" y="11264"/>
                  </a:lnTo>
                  <a:cubicBezTo>
                    <a:pt x="20051" y="10436"/>
                    <a:pt x="20051" y="9584"/>
                    <a:pt x="19850" y="8757"/>
                  </a:cubicBezTo>
                  <a:cubicBezTo>
                    <a:pt x="19403" y="4216"/>
                    <a:pt x="13822" y="1"/>
                    <a:pt x="99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44"/>
            <p:cNvSpPr/>
            <p:nvPr/>
          </p:nvSpPr>
          <p:spPr>
            <a:xfrm rot="-128183">
              <a:off x="1375600" y="1250389"/>
              <a:ext cx="157321" cy="215980"/>
            </a:xfrm>
            <a:custGeom>
              <a:avLst/>
              <a:gdLst/>
              <a:ahLst/>
              <a:cxnLst/>
              <a:rect l="l" t="t" r="r" b="b"/>
              <a:pathLst>
                <a:path w="6392" h="8873" extrusionOk="0">
                  <a:moveTo>
                    <a:pt x="6166" y="0"/>
                  </a:moveTo>
                  <a:cubicBezTo>
                    <a:pt x="3033" y="2206"/>
                    <a:pt x="1154" y="5965"/>
                    <a:pt x="1" y="8672"/>
                  </a:cubicBezTo>
                  <a:lnTo>
                    <a:pt x="427" y="8872"/>
                  </a:lnTo>
                  <a:cubicBezTo>
                    <a:pt x="1479" y="6166"/>
                    <a:pt x="3359" y="2506"/>
                    <a:pt x="6392" y="326"/>
                  </a:cubicBezTo>
                  <a:lnTo>
                    <a:pt x="6166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44"/>
            <p:cNvSpPr/>
            <p:nvPr/>
          </p:nvSpPr>
          <p:spPr>
            <a:xfrm rot="-128183">
              <a:off x="1466280" y="1243385"/>
              <a:ext cx="90080" cy="269677"/>
            </a:xfrm>
            <a:custGeom>
              <a:avLst/>
              <a:gdLst/>
              <a:ahLst/>
              <a:cxnLst/>
              <a:rect l="l" t="t" r="r" b="b"/>
              <a:pathLst>
                <a:path w="3660" h="11079" extrusionOk="0">
                  <a:moveTo>
                    <a:pt x="3359" y="1"/>
                  </a:moveTo>
                  <a:cubicBezTo>
                    <a:pt x="2833" y="728"/>
                    <a:pt x="2607" y="1680"/>
                    <a:pt x="2307" y="2507"/>
                  </a:cubicBezTo>
                  <a:cubicBezTo>
                    <a:pt x="2206" y="2808"/>
                    <a:pt x="2106" y="3134"/>
                    <a:pt x="1981" y="3334"/>
                  </a:cubicBezTo>
                  <a:cubicBezTo>
                    <a:pt x="1154" y="5640"/>
                    <a:pt x="226" y="8347"/>
                    <a:pt x="1" y="11078"/>
                  </a:cubicBezTo>
                  <a:lnTo>
                    <a:pt x="427" y="11078"/>
                  </a:lnTo>
                  <a:cubicBezTo>
                    <a:pt x="627" y="8447"/>
                    <a:pt x="1580" y="5740"/>
                    <a:pt x="2407" y="3560"/>
                  </a:cubicBezTo>
                  <a:cubicBezTo>
                    <a:pt x="2507" y="3234"/>
                    <a:pt x="2607" y="2933"/>
                    <a:pt x="2733" y="2607"/>
                  </a:cubicBezTo>
                  <a:cubicBezTo>
                    <a:pt x="3033" y="1780"/>
                    <a:pt x="3234" y="928"/>
                    <a:pt x="3660" y="201"/>
                  </a:cubicBezTo>
                  <a:lnTo>
                    <a:pt x="3359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44"/>
            <p:cNvSpPr/>
            <p:nvPr/>
          </p:nvSpPr>
          <p:spPr>
            <a:xfrm rot="-128183">
              <a:off x="1559305" y="1240701"/>
              <a:ext cx="48757" cy="305069"/>
            </a:xfrm>
            <a:custGeom>
              <a:avLst/>
              <a:gdLst/>
              <a:ahLst/>
              <a:cxnLst/>
              <a:rect l="l" t="t" r="r" b="b"/>
              <a:pathLst>
                <a:path w="1981" h="12533" extrusionOk="0">
                  <a:moveTo>
                    <a:pt x="426" y="1"/>
                  </a:moveTo>
                  <a:lnTo>
                    <a:pt x="0" y="201"/>
                  </a:lnTo>
                  <a:cubicBezTo>
                    <a:pt x="226" y="928"/>
                    <a:pt x="426" y="1880"/>
                    <a:pt x="527" y="2707"/>
                  </a:cubicBezTo>
                  <a:cubicBezTo>
                    <a:pt x="527" y="3234"/>
                    <a:pt x="627" y="3760"/>
                    <a:pt x="727" y="4186"/>
                  </a:cubicBezTo>
                  <a:cubicBezTo>
                    <a:pt x="1253" y="7319"/>
                    <a:pt x="1579" y="9926"/>
                    <a:pt x="1354" y="12532"/>
                  </a:cubicBezTo>
                  <a:lnTo>
                    <a:pt x="1780" y="12532"/>
                  </a:lnTo>
                  <a:cubicBezTo>
                    <a:pt x="1980" y="9926"/>
                    <a:pt x="1679" y="7194"/>
                    <a:pt x="1153" y="4186"/>
                  </a:cubicBezTo>
                  <a:cubicBezTo>
                    <a:pt x="1053" y="3660"/>
                    <a:pt x="953" y="3134"/>
                    <a:pt x="953" y="2607"/>
                  </a:cubicBezTo>
                  <a:cubicBezTo>
                    <a:pt x="727" y="1780"/>
                    <a:pt x="627" y="828"/>
                    <a:pt x="426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44"/>
            <p:cNvSpPr/>
            <p:nvPr/>
          </p:nvSpPr>
          <p:spPr>
            <a:xfrm rot="-128183">
              <a:off x="1571712" y="1238686"/>
              <a:ext cx="131404" cy="272111"/>
            </a:xfrm>
            <a:custGeom>
              <a:avLst/>
              <a:gdLst/>
              <a:ahLst/>
              <a:cxnLst/>
              <a:rect l="l" t="t" r="r" b="b"/>
              <a:pathLst>
                <a:path w="5339" h="11179" extrusionOk="0">
                  <a:moveTo>
                    <a:pt x="201" y="1"/>
                  </a:moveTo>
                  <a:lnTo>
                    <a:pt x="1" y="301"/>
                  </a:lnTo>
                  <a:cubicBezTo>
                    <a:pt x="953" y="928"/>
                    <a:pt x="1354" y="1555"/>
                    <a:pt x="1680" y="2181"/>
                  </a:cubicBezTo>
                  <a:cubicBezTo>
                    <a:pt x="1780" y="2306"/>
                    <a:pt x="1780" y="2507"/>
                    <a:pt x="1880" y="2607"/>
                  </a:cubicBezTo>
                  <a:cubicBezTo>
                    <a:pt x="3459" y="4913"/>
                    <a:pt x="4487" y="7820"/>
                    <a:pt x="5013" y="11179"/>
                  </a:cubicBezTo>
                  <a:lnTo>
                    <a:pt x="5339" y="11179"/>
                  </a:lnTo>
                  <a:cubicBezTo>
                    <a:pt x="4913" y="7720"/>
                    <a:pt x="3860" y="4813"/>
                    <a:pt x="2306" y="2407"/>
                  </a:cubicBezTo>
                  <a:cubicBezTo>
                    <a:pt x="2206" y="2306"/>
                    <a:pt x="2081" y="2081"/>
                    <a:pt x="1981" y="1981"/>
                  </a:cubicBezTo>
                  <a:cubicBezTo>
                    <a:pt x="1680" y="1354"/>
                    <a:pt x="1254" y="627"/>
                    <a:pt x="20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44"/>
            <p:cNvSpPr/>
            <p:nvPr/>
          </p:nvSpPr>
          <p:spPr>
            <a:xfrm rot="-128183">
              <a:off x="1542932" y="1274757"/>
              <a:ext cx="18533" cy="13899"/>
            </a:xfrm>
            <a:custGeom>
              <a:avLst/>
              <a:gdLst/>
              <a:ahLst/>
              <a:cxnLst/>
              <a:rect l="l" t="t" r="r" b="b"/>
              <a:pathLst>
                <a:path w="753" h="571" extrusionOk="0">
                  <a:moveTo>
                    <a:pt x="126" y="0"/>
                  </a:moveTo>
                  <a:cubicBezTo>
                    <a:pt x="126" y="0"/>
                    <a:pt x="1" y="0"/>
                    <a:pt x="1" y="100"/>
                  </a:cubicBezTo>
                  <a:cubicBezTo>
                    <a:pt x="1" y="326"/>
                    <a:pt x="126" y="326"/>
                    <a:pt x="226" y="526"/>
                  </a:cubicBezTo>
                  <a:cubicBezTo>
                    <a:pt x="293" y="526"/>
                    <a:pt x="316" y="571"/>
                    <a:pt x="353" y="571"/>
                  </a:cubicBezTo>
                  <a:cubicBezTo>
                    <a:pt x="371" y="571"/>
                    <a:pt x="394" y="560"/>
                    <a:pt x="427" y="526"/>
                  </a:cubicBezTo>
                  <a:cubicBezTo>
                    <a:pt x="527" y="426"/>
                    <a:pt x="627" y="326"/>
                    <a:pt x="753" y="201"/>
                  </a:cubicBezTo>
                  <a:cubicBezTo>
                    <a:pt x="753" y="100"/>
                    <a:pt x="627" y="0"/>
                    <a:pt x="527" y="0"/>
                  </a:cubicBezTo>
                  <a:cubicBezTo>
                    <a:pt x="427" y="0"/>
                    <a:pt x="427" y="100"/>
                    <a:pt x="327" y="100"/>
                  </a:cubicBezTo>
                  <a:lnTo>
                    <a:pt x="327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44"/>
            <p:cNvSpPr/>
            <p:nvPr/>
          </p:nvSpPr>
          <p:spPr>
            <a:xfrm rot="-128183">
              <a:off x="1579356" y="1274239"/>
              <a:ext cx="17918" cy="15530"/>
            </a:xfrm>
            <a:custGeom>
              <a:avLst/>
              <a:gdLst/>
              <a:ahLst/>
              <a:cxnLst/>
              <a:rect l="l" t="t" r="r" b="b"/>
              <a:pathLst>
                <a:path w="728" h="638" extrusionOk="0">
                  <a:moveTo>
                    <a:pt x="576" y="0"/>
                  </a:moveTo>
                  <a:cubicBezTo>
                    <a:pt x="518" y="0"/>
                    <a:pt x="454" y="25"/>
                    <a:pt x="402" y="66"/>
                  </a:cubicBezTo>
                  <a:cubicBezTo>
                    <a:pt x="402" y="66"/>
                    <a:pt x="402" y="167"/>
                    <a:pt x="301" y="167"/>
                  </a:cubicBezTo>
                  <a:lnTo>
                    <a:pt x="101" y="167"/>
                  </a:lnTo>
                  <a:cubicBezTo>
                    <a:pt x="1" y="292"/>
                    <a:pt x="1" y="292"/>
                    <a:pt x="1" y="392"/>
                  </a:cubicBezTo>
                  <a:cubicBezTo>
                    <a:pt x="101" y="492"/>
                    <a:pt x="201" y="593"/>
                    <a:pt x="402" y="593"/>
                  </a:cubicBezTo>
                  <a:cubicBezTo>
                    <a:pt x="485" y="593"/>
                    <a:pt x="513" y="637"/>
                    <a:pt x="552" y="637"/>
                  </a:cubicBezTo>
                  <a:cubicBezTo>
                    <a:pt x="572" y="637"/>
                    <a:pt x="594" y="626"/>
                    <a:pt x="627" y="593"/>
                  </a:cubicBezTo>
                  <a:cubicBezTo>
                    <a:pt x="627" y="492"/>
                    <a:pt x="727" y="292"/>
                    <a:pt x="727" y="167"/>
                  </a:cubicBezTo>
                  <a:cubicBezTo>
                    <a:pt x="727" y="49"/>
                    <a:pt x="659" y="0"/>
                    <a:pt x="57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44"/>
            <p:cNvSpPr/>
            <p:nvPr/>
          </p:nvSpPr>
          <p:spPr>
            <a:xfrm rot="-128183">
              <a:off x="1623079" y="1270759"/>
              <a:ext cx="17893" cy="15676"/>
            </a:xfrm>
            <a:custGeom>
              <a:avLst/>
              <a:gdLst/>
              <a:ahLst/>
              <a:cxnLst/>
              <a:rect l="l" t="t" r="r" b="b"/>
              <a:pathLst>
                <a:path w="727" h="644" extrusionOk="0">
                  <a:moveTo>
                    <a:pt x="513" y="1"/>
                  </a:moveTo>
                  <a:cubicBezTo>
                    <a:pt x="471" y="1"/>
                    <a:pt x="430" y="13"/>
                    <a:pt x="401" y="42"/>
                  </a:cubicBezTo>
                  <a:cubicBezTo>
                    <a:pt x="401" y="42"/>
                    <a:pt x="301" y="142"/>
                    <a:pt x="301" y="243"/>
                  </a:cubicBezTo>
                  <a:lnTo>
                    <a:pt x="201" y="142"/>
                  </a:lnTo>
                  <a:cubicBezTo>
                    <a:pt x="201" y="142"/>
                    <a:pt x="100" y="142"/>
                    <a:pt x="0" y="243"/>
                  </a:cubicBezTo>
                  <a:lnTo>
                    <a:pt x="0" y="368"/>
                  </a:lnTo>
                  <a:cubicBezTo>
                    <a:pt x="100" y="468"/>
                    <a:pt x="201" y="568"/>
                    <a:pt x="301" y="568"/>
                  </a:cubicBezTo>
                  <a:cubicBezTo>
                    <a:pt x="351" y="619"/>
                    <a:pt x="401" y="644"/>
                    <a:pt x="439" y="644"/>
                  </a:cubicBezTo>
                  <a:cubicBezTo>
                    <a:pt x="476" y="644"/>
                    <a:pt x="501" y="619"/>
                    <a:pt x="501" y="568"/>
                  </a:cubicBezTo>
                  <a:cubicBezTo>
                    <a:pt x="627" y="468"/>
                    <a:pt x="727" y="243"/>
                    <a:pt x="727" y="142"/>
                  </a:cubicBezTo>
                  <a:cubicBezTo>
                    <a:pt x="727" y="71"/>
                    <a:pt x="614" y="1"/>
                    <a:pt x="513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44"/>
            <p:cNvSpPr/>
            <p:nvPr/>
          </p:nvSpPr>
          <p:spPr>
            <a:xfrm rot="-128183">
              <a:off x="1509582" y="1273597"/>
              <a:ext cx="15456" cy="13850"/>
            </a:xfrm>
            <a:custGeom>
              <a:avLst/>
              <a:gdLst/>
              <a:ahLst/>
              <a:cxnLst/>
              <a:rect l="l" t="t" r="r" b="b"/>
              <a:pathLst>
                <a:path w="628" h="569" extrusionOk="0">
                  <a:moveTo>
                    <a:pt x="101" y="1"/>
                  </a:moveTo>
                  <a:cubicBezTo>
                    <a:pt x="101" y="1"/>
                    <a:pt x="1" y="1"/>
                    <a:pt x="1" y="101"/>
                  </a:cubicBezTo>
                  <a:cubicBezTo>
                    <a:pt x="1" y="201"/>
                    <a:pt x="101" y="302"/>
                    <a:pt x="101" y="427"/>
                  </a:cubicBezTo>
                  <a:cubicBezTo>
                    <a:pt x="189" y="498"/>
                    <a:pt x="215" y="569"/>
                    <a:pt x="258" y="569"/>
                  </a:cubicBezTo>
                  <a:cubicBezTo>
                    <a:pt x="276" y="569"/>
                    <a:pt x="297" y="557"/>
                    <a:pt x="326" y="527"/>
                  </a:cubicBezTo>
                  <a:cubicBezTo>
                    <a:pt x="427" y="427"/>
                    <a:pt x="527" y="302"/>
                    <a:pt x="527" y="201"/>
                  </a:cubicBezTo>
                  <a:cubicBezTo>
                    <a:pt x="627" y="201"/>
                    <a:pt x="527" y="101"/>
                    <a:pt x="427" y="101"/>
                  </a:cubicBezTo>
                  <a:lnTo>
                    <a:pt x="226" y="101"/>
                  </a:lnTo>
                  <a:cubicBezTo>
                    <a:pt x="226" y="1"/>
                    <a:pt x="101" y="1"/>
                    <a:pt x="10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44"/>
            <p:cNvSpPr/>
            <p:nvPr/>
          </p:nvSpPr>
          <p:spPr>
            <a:xfrm rot="-128183">
              <a:off x="1463255" y="1272842"/>
              <a:ext cx="17918" cy="12828"/>
            </a:xfrm>
            <a:custGeom>
              <a:avLst/>
              <a:gdLst/>
              <a:ahLst/>
              <a:cxnLst/>
              <a:rect l="l" t="t" r="r" b="b"/>
              <a:pathLst>
                <a:path w="728" h="527" extrusionOk="0">
                  <a:moveTo>
                    <a:pt x="226" y="1"/>
                  </a:moveTo>
                  <a:cubicBezTo>
                    <a:pt x="101" y="1"/>
                    <a:pt x="101" y="1"/>
                    <a:pt x="101" y="101"/>
                  </a:cubicBezTo>
                  <a:cubicBezTo>
                    <a:pt x="1" y="201"/>
                    <a:pt x="101" y="301"/>
                    <a:pt x="226" y="402"/>
                  </a:cubicBezTo>
                  <a:lnTo>
                    <a:pt x="327" y="527"/>
                  </a:lnTo>
                  <a:cubicBezTo>
                    <a:pt x="427" y="402"/>
                    <a:pt x="627" y="301"/>
                    <a:pt x="627" y="201"/>
                  </a:cubicBezTo>
                  <a:cubicBezTo>
                    <a:pt x="728" y="101"/>
                    <a:pt x="627" y="1"/>
                    <a:pt x="527" y="1"/>
                  </a:cubicBezTo>
                  <a:cubicBezTo>
                    <a:pt x="427" y="1"/>
                    <a:pt x="427" y="101"/>
                    <a:pt x="327" y="101"/>
                  </a:cubicBezTo>
                  <a:cubicBezTo>
                    <a:pt x="327" y="1"/>
                    <a:pt x="226" y="1"/>
                    <a:pt x="226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44"/>
            <p:cNvSpPr/>
            <p:nvPr/>
          </p:nvSpPr>
          <p:spPr>
            <a:xfrm rot="-128183">
              <a:off x="1250026" y="1423941"/>
              <a:ext cx="608854" cy="206560"/>
            </a:xfrm>
            <a:custGeom>
              <a:avLst/>
              <a:gdLst/>
              <a:ahLst/>
              <a:cxnLst/>
              <a:rect l="l" t="t" r="r" b="b"/>
              <a:pathLst>
                <a:path w="24738" h="8486" extrusionOk="0">
                  <a:moveTo>
                    <a:pt x="1800" y="1"/>
                  </a:moveTo>
                  <a:cubicBezTo>
                    <a:pt x="1631" y="1"/>
                    <a:pt x="1480" y="13"/>
                    <a:pt x="1354" y="40"/>
                  </a:cubicBezTo>
                  <a:cubicBezTo>
                    <a:pt x="0" y="240"/>
                    <a:pt x="928" y="967"/>
                    <a:pt x="1253" y="2220"/>
                  </a:cubicBezTo>
                  <a:cubicBezTo>
                    <a:pt x="1554" y="3598"/>
                    <a:pt x="301" y="2847"/>
                    <a:pt x="426" y="3699"/>
                  </a:cubicBezTo>
                  <a:cubicBezTo>
                    <a:pt x="627" y="6105"/>
                    <a:pt x="4587" y="7032"/>
                    <a:pt x="6266" y="7558"/>
                  </a:cubicBezTo>
                  <a:cubicBezTo>
                    <a:pt x="9299" y="8486"/>
                    <a:pt x="12106" y="8486"/>
                    <a:pt x="15239" y="8486"/>
                  </a:cubicBezTo>
                  <a:cubicBezTo>
                    <a:pt x="17645" y="8385"/>
                    <a:pt x="20251" y="7984"/>
                    <a:pt x="22356" y="6832"/>
                  </a:cubicBezTo>
                  <a:cubicBezTo>
                    <a:pt x="23183" y="6506"/>
                    <a:pt x="24737" y="5679"/>
                    <a:pt x="24737" y="4726"/>
                  </a:cubicBezTo>
                  <a:cubicBezTo>
                    <a:pt x="24737" y="4426"/>
                    <a:pt x="24111" y="4225"/>
                    <a:pt x="24010" y="3799"/>
                  </a:cubicBezTo>
                  <a:cubicBezTo>
                    <a:pt x="24010" y="3598"/>
                    <a:pt x="24336" y="2847"/>
                    <a:pt x="24236" y="2546"/>
                  </a:cubicBezTo>
                  <a:cubicBezTo>
                    <a:pt x="24282" y="961"/>
                    <a:pt x="23670" y="476"/>
                    <a:pt x="22793" y="476"/>
                  </a:cubicBezTo>
                  <a:cubicBezTo>
                    <a:pt x="21757" y="476"/>
                    <a:pt x="20350" y="1154"/>
                    <a:pt x="19224" y="1493"/>
                  </a:cubicBezTo>
                  <a:cubicBezTo>
                    <a:pt x="16817" y="2120"/>
                    <a:pt x="14086" y="2446"/>
                    <a:pt x="11579" y="2546"/>
                  </a:cubicBezTo>
                  <a:cubicBezTo>
                    <a:pt x="11464" y="2551"/>
                    <a:pt x="11348" y="2554"/>
                    <a:pt x="11232" y="2554"/>
                  </a:cubicBezTo>
                  <a:cubicBezTo>
                    <a:pt x="9245" y="2554"/>
                    <a:pt x="7089" y="1766"/>
                    <a:pt x="5314" y="867"/>
                  </a:cubicBezTo>
                  <a:cubicBezTo>
                    <a:pt x="4770" y="519"/>
                    <a:pt x="2906" y="1"/>
                    <a:pt x="1800" y="1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61" name="Google Shape;2261;p44"/>
          <p:cNvGrpSpPr/>
          <p:nvPr/>
        </p:nvGrpSpPr>
        <p:grpSpPr>
          <a:xfrm>
            <a:off x="6784122" y="1128665"/>
            <a:ext cx="1545872" cy="1694307"/>
            <a:chOff x="6784122" y="1128665"/>
            <a:chExt cx="1545872" cy="1694307"/>
          </a:xfrm>
        </p:grpSpPr>
        <p:sp>
          <p:nvSpPr>
            <p:cNvPr id="2262" name="Google Shape;2262;p44"/>
            <p:cNvSpPr/>
            <p:nvPr/>
          </p:nvSpPr>
          <p:spPr>
            <a:xfrm rot="-178752">
              <a:off x="6863189" y="1179627"/>
              <a:ext cx="412668" cy="475526"/>
            </a:xfrm>
            <a:custGeom>
              <a:avLst/>
              <a:gdLst/>
              <a:ahLst/>
              <a:cxnLst/>
              <a:rect l="l" t="t" r="r" b="b"/>
              <a:pathLst>
                <a:path w="13058" h="15047" extrusionOk="0">
                  <a:moveTo>
                    <a:pt x="3799" y="0"/>
                  </a:moveTo>
                  <a:cubicBezTo>
                    <a:pt x="3751" y="0"/>
                    <a:pt x="3704" y="3"/>
                    <a:pt x="3659" y="9"/>
                  </a:cubicBezTo>
                  <a:cubicBezTo>
                    <a:pt x="1153" y="310"/>
                    <a:pt x="0" y="9608"/>
                    <a:pt x="5965" y="15047"/>
                  </a:cubicBezTo>
                  <a:lnTo>
                    <a:pt x="12532" y="9809"/>
                  </a:lnTo>
                  <a:lnTo>
                    <a:pt x="13058" y="8255"/>
                  </a:lnTo>
                  <a:cubicBezTo>
                    <a:pt x="13058" y="8255"/>
                    <a:pt x="6324" y="0"/>
                    <a:pt x="3799" y="0"/>
                  </a:cubicBezTo>
                  <a:close/>
                </a:path>
              </a:pathLst>
            </a:custGeom>
            <a:solidFill>
              <a:srgbClr val="DD9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44"/>
            <p:cNvSpPr/>
            <p:nvPr/>
          </p:nvSpPr>
          <p:spPr>
            <a:xfrm rot="-178752">
              <a:off x="6994761" y="1315638"/>
              <a:ext cx="254275" cy="295422"/>
            </a:xfrm>
            <a:custGeom>
              <a:avLst/>
              <a:gdLst/>
              <a:ahLst/>
              <a:cxnLst/>
              <a:rect l="l" t="t" r="r" b="b"/>
              <a:pathLst>
                <a:path w="8046" h="9348" extrusionOk="0">
                  <a:moveTo>
                    <a:pt x="1120" y="0"/>
                  </a:moveTo>
                  <a:cubicBezTo>
                    <a:pt x="1095" y="0"/>
                    <a:pt x="1073" y="2"/>
                    <a:pt x="1053" y="7"/>
                  </a:cubicBezTo>
                  <a:cubicBezTo>
                    <a:pt x="0" y="208"/>
                    <a:pt x="426" y="7200"/>
                    <a:pt x="4061" y="8980"/>
                  </a:cubicBezTo>
                  <a:cubicBezTo>
                    <a:pt x="4547" y="9237"/>
                    <a:pt x="4974" y="9347"/>
                    <a:pt x="5351" y="9347"/>
                  </a:cubicBezTo>
                  <a:cubicBezTo>
                    <a:pt x="7728" y="9347"/>
                    <a:pt x="8046" y="4920"/>
                    <a:pt x="8046" y="4920"/>
                  </a:cubicBezTo>
                  <a:cubicBezTo>
                    <a:pt x="8046" y="4920"/>
                    <a:pt x="2238" y="0"/>
                    <a:pt x="1120" y="0"/>
                  </a:cubicBezTo>
                  <a:close/>
                </a:path>
              </a:pathLst>
            </a:custGeom>
            <a:solidFill>
              <a:srgbClr val="FFC2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44"/>
            <p:cNvSpPr/>
            <p:nvPr/>
          </p:nvSpPr>
          <p:spPr>
            <a:xfrm rot="-178752">
              <a:off x="7760356" y="1138887"/>
              <a:ext cx="405558" cy="469711"/>
            </a:xfrm>
            <a:custGeom>
              <a:avLst/>
              <a:gdLst/>
              <a:ahLst/>
              <a:cxnLst/>
              <a:rect l="l" t="t" r="r" b="b"/>
              <a:pathLst>
                <a:path w="12833" h="14863" extrusionOk="0">
                  <a:moveTo>
                    <a:pt x="9869" y="1"/>
                  </a:moveTo>
                  <a:cubicBezTo>
                    <a:pt x="7139" y="1"/>
                    <a:pt x="0" y="7444"/>
                    <a:pt x="0" y="7444"/>
                  </a:cubicBezTo>
                  <a:lnTo>
                    <a:pt x="301" y="9124"/>
                  </a:lnTo>
                  <a:lnTo>
                    <a:pt x="6467" y="14863"/>
                  </a:lnTo>
                  <a:cubicBezTo>
                    <a:pt x="12833" y="9951"/>
                    <a:pt x="12532" y="552"/>
                    <a:pt x="10126" y="26"/>
                  </a:cubicBezTo>
                  <a:cubicBezTo>
                    <a:pt x="10045" y="9"/>
                    <a:pt x="9960" y="1"/>
                    <a:pt x="9869" y="1"/>
                  </a:cubicBezTo>
                  <a:close/>
                </a:path>
              </a:pathLst>
            </a:custGeom>
            <a:solidFill>
              <a:srgbClr val="DD9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44"/>
            <p:cNvSpPr/>
            <p:nvPr/>
          </p:nvSpPr>
          <p:spPr>
            <a:xfrm rot="-178752">
              <a:off x="7786289" y="1276957"/>
              <a:ext cx="266316" cy="284993"/>
            </a:xfrm>
            <a:custGeom>
              <a:avLst/>
              <a:gdLst/>
              <a:ahLst/>
              <a:cxnLst/>
              <a:rect l="l" t="t" r="r" b="b"/>
              <a:pathLst>
                <a:path w="8427" h="9018" extrusionOk="0">
                  <a:moveTo>
                    <a:pt x="7383" y="0"/>
                  </a:moveTo>
                  <a:cubicBezTo>
                    <a:pt x="6113" y="0"/>
                    <a:pt x="80" y="4302"/>
                    <a:pt x="80" y="4302"/>
                  </a:cubicBezTo>
                  <a:cubicBezTo>
                    <a:pt x="80" y="4302"/>
                    <a:pt x="1" y="9018"/>
                    <a:pt x="2643" y="9018"/>
                  </a:cubicBezTo>
                  <a:cubicBezTo>
                    <a:pt x="2966" y="9018"/>
                    <a:pt x="3330" y="8947"/>
                    <a:pt x="3740" y="8789"/>
                  </a:cubicBezTo>
                  <a:cubicBezTo>
                    <a:pt x="7399" y="7335"/>
                    <a:pt x="8426" y="217"/>
                    <a:pt x="7499" y="17"/>
                  </a:cubicBezTo>
                  <a:cubicBezTo>
                    <a:pt x="7467" y="5"/>
                    <a:pt x="7428" y="0"/>
                    <a:pt x="7383" y="0"/>
                  </a:cubicBezTo>
                  <a:close/>
                </a:path>
              </a:pathLst>
            </a:custGeom>
            <a:solidFill>
              <a:srgbClr val="FFC2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44"/>
            <p:cNvSpPr/>
            <p:nvPr/>
          </p:nvSpPr>
          <p:spPr>
            <a:xfrm rot="-178752">
              <a:off x="6816457" y="1323112"/>
              <a:ext cx="1478786" cy="1017038"/>
            </a:xfrm>
            <a:custGeom>
              <a:avLst/>
              <a:gdLst/>
              <a:ahLst/>
              <a:cxnLst/>
              <a:rect l="l" t="t" r="r" b="b"/>
              <a:pathLst>
                <a:path w="46793" h="32182" extrusionOk="0">
                  <a:moveTo>
                    <a:pt x="22457" y="1"/>
                  </a:moveTo>
                  <a:cubicBezTo>
                    <a:pt x="10853" y="1"/>
                    <a:pt x="7946" y="10552"/>
                    <a:pt x="5013" y="13484"/>
                  </a:cubicBezTo>
                  <a:cubicBezTo>
                    <a:pt x="2081" y="16392"/>
                    <a:pt x="1" y="16918"/>
                    <a:pt x="201" y="18271"/>
                  </a:cubicBezTo>
                  <a:cubicBezTo>
                    <a:pt x="427" y="19525"/>
                    <a:pt x="6066" y="32181"/>
                    <a:pt x="24738" y="32181"/>
                  </a:cubicBezTo>
                  <a:cubicBezTo>
                    <a:pt x="43334" y="32181"/>
                    <a:pt x="46793" y="15565"/>
                    <a:pt x="46567" y="14311"/>
                  </a:cubicBezTo>
                  <a:cubicBezTo>
                    <a:pt x="46367" y="13058"/>
                    <a:pt x="44161" y="12632"/>
                    <a:pt x="43234" y="12332"/>
                  </a:cubicBezTo>
                  <a:cubicBezTo>
                    <a:pt x="38221" y="10352"/>
                    <a:pt x="35815" y="4712"/>
                    <a:pt x="31229" y="1880"/>
                  </a:cubicBezTo>
                  <a:cubicBezTo>
                    <a:pt x="28196" y="101"/>
                    <a:pt x="25891" y="1"/>
                    <a:pt x="22457" y="1"/>
                  </a:cubicBezTo>
                  <a:close/>
                </a:path>
              </a:pathLst>
            </a:custGeom>
            <a:solidFill>
              <a:srgbClr val="DD9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44"/>
            <p:cNvSpPr/>
            <p:nvPr/>
          </p:nvSpPr>
          <p:spPr>
            <a:xfrm rot="-178752">
              <a:off x="6834372" y="1766712"/>
              <a:ext cx="1472434" cy="572989"/>
            </a:xfrm>
            <a:custGeom>
              <a:avLst/>
              <a:gdLst/>
              <a:ahLst/>
              <a:cxnLst/>
              <a:rect l="l" t="t" r="r" b="b"/>
              <a:pathLst>
                <a:path w="46592" h="18131" extrusionOk="0">
                  <a:moveTo>
                    <a:pt x="44776" y="0"/>
                  </a:moveTo>
                  <a:cubicBezTo>
                    <a:pt x="42928" y="0"/>
                    <a:pt x="41311" y="1219"/>
                    <a:pt x="36442" y="3594"/>
                  </a:cubicBezTo>
                  <a:cubicBezTo>
                    <a:pt x="33285" y="5179"/>
                    <a:pt x="27868" y="5853"/>
                    <a:pt x="22583" y="5853"/>
                  </a:cubicBezTo>
                  <a:cubicBezTo>
                    <a:pt x="17756" y="5853"/>
                    <a:pt x="13038" y="5291"/>
                    <a:pt x="10251" y="4346"/>
                  </a:cubicBezTo>
                  <a:cubicBezTo>
                    <a:pt x="8246" y="3648"/>
                    <a:pt x="6395" y="3421"/>
                    <a:pt x="4835" y="3421"/>
                  </a:cubicBezTo>
                  <a:cubicBezTo>
                    <a:pt x="1908" y="3421"/>
                    <a:pt x="0" y="4220"/>
                    <a:pt x="0" y="4220"/>
                  </a:cubicBezTo>
                  <a:cubicBezTo>
                    <a:pt x="226" y="5474"/>
                    <a:pt x="5865" y="18130"/>
                    <a:pt x="24537" y="18130"/>
                  </a:cubicBezTo>
                  <a:cubicBezTo>
                    <a:pt x="43133" y="18130"/>
                    <a:pt x="46592" y="1514"/>
                    <a:pt x="46366" y="260"/>
                  </a:cubicBezTo>
                  <a:cubicBezTo>
                    <a:pt x="45776" y="87"/>
                    <a:pt x="45268" y="0"/>
                    <a:pt x="447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44"/>
            <p:cNvSpPr/>
            <p:nvPr/>
          </p:nvSpPr>
          <p:spPr>
            <a:xfrm rot="-178752">
              <a:off x="7387301" y="1879707"/>
              <a:ext cx="297034" cy="167779"/>
            </a:xfrm>
            <a:custGeom>
              <a:avLst/>
              <a:gdLst/>
              <a:ahLst/>
              <a:cxnLst/>
              <a:rect l="l" t="t" r="r" b="b"/>
              <a:pathLst>
                <a:path w="9399" h="5309" extrusionOk="0">
                  <a:moveTo>
                    <a:pt x="6093" y="1"/>
                  </a:moveTo>
                  <a:cubicBezTo>
                    <a:pt x="4493" y="1"/>
                    <a:pt x="2753" y="477"/>
                    <a:pt x="2005" y="1224"/>
                  </a:cubicBezTo>
                  <a:cubicBezTo>
                    <a:pt x="0" y="3103"/>
                    <a:pt x="3885" y="5309"/>
                    <a:pt x="5539" y="5309"/>
                  </a:cubicBezTo>
                  <a:cubicBezTo>
                    <a:pt x="6792" y="5209"/>
                    <a:pt x="8271" y="4056"/>
                    <a:pt x="8998" y="3003"/>
                  </a:cubicBezTo>
                  <a:cubicBezTo>
                    <a:pt x="9198" y="2577"/>
                    <a:pt x="9399" y="1951"/>
                    <a:pt x="9299" y="1449"/>
                  </a:cubicBezTo>
                  <a:cubicBezTo>
                    <a:pt x="8994" y="426"/>
                    <a:pt x="7606" y="1"/>
                    <a:pt x="6093" y="1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44"/>
            <p:cNvSpPr/>
            <p:nvPr/>
          </p:nvSpPr>
          <p:spPr>
            <a:xfrm rot="-178752">
              <a:off x="7516603" y="2122436"/>
              <a:ext cx="120248" cy="48447"/>
            </a:xfrm>
            <a:custGeom>
              <a:avLst/>
              <a:gdLst/>
              <a:ahLst/>
              <a:cxnLst/>
              <a:rect l="l" t="t" r="r" b="b"/>
              <a:pathLst>
                <a:path w="3805" h="1533" extrusionOk="0">
                  <a:moveTo>
                    <a:pt x="3396" y="0"/>
                  </a:moveTo>
                  <a:cubicBezTo>
                    <a:pt x="3336" y="0"/>
                    <a:pt x="3277" y="23"/>
                    <a:pt x="3230" y="75"/>
                  </a:cubicBezTo>
                  <a:cubicBezTo>
                    <a:pt x="2717" y="503"/>
                    <a:pt x="2076" y="883"/>
                    <a:pt x="1418" y="883"/>
                  </a:cubicBezTo>
                  <a:cubicBezTo>
                    <a:pt x="1111" y="883"/>
                    <a:pt x="801" y="801"/>
                    <a:pt x="498" y="602"/>
                  </a:cubicBezTo>
                  <a:cubicBezTo>
                    <a:pt x="473" y="586"/>
                    <a:pt x="445" y="579"/>
                    <a:pt x="418" y="579"/>
                  </a:cubicBezTo>
                  <a:cubicBezTo>
                    <a:pt x="224" y="579"/>
                    <a:pt x="0" y="915"/>
                    <a:pt x="197" y="1003"/>
                  </a:cubicBezTo>
                  <a:cubicBezTo>
                    <a:pt x="643" y="1370"/>
                    <a:pt x="1147" y="1532"/>
                    <a:pt x="1641" y="1532"/>
                  </a:cubicBezTo>
                  <a:cubicBezTo>
                    <a:pt x="2427" y="1532"/>
                    <a:pt x="3185" y="1122"/>
                    <a:pt x="3631" y="476"/>
                  </a:cubicBezTo>
                  <a:cubicBezTo>
                    <a:pt x="3804" y="246"/>
                    <a:pt x="3594" y="0"/>
                    <a:pt x="3396" y="0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44"/>
            <p:cNvSpPr/>
            <p:nvPr/>
          </p:nvSpPr>
          <p:spPr>
            <a:xfrm rot="-178752">
              <a:off x="7141781" y="2030942"/>
              <a:ext cx="201151" cy="64438"/>
            </a:xfrm>
            <a:custGeom>
              <a:avLst/>
              <a:gdLst/>
              <a:ahLst/>
              <a:cxnLst/>
              <a:rect l="l" t="t" r="r" b="b"/>
              <a:pathLst>
                <a:path w="6365" h="2039" extrusionOk="0">
                  <a:moveTo>
                    <a:pt x="4916" y="1"/>
                  </a:moveTo>
                  <a:cubicBezTo>
                    <a:pt x="3179" y="1"/>
                    <a:pt x="1244" y="695"/>
                    <a:pt x="101" y="1838"/>
                  </a:cubicBezTo>
                  <a:cubicBezTo>
                    <a:pt x="1" y="1938"/>
                    <a:pt x="201" y="2039"/>
                    <a:pt x="301" y="2039"/>
                  </a:cubicBezTo>
                  <a:cubicBezTo>
                    <a:pt x="1828" y="963"/>
                    <a:pt x="3502" y="442"/>
                    <a:pt x="5276" y="442"/>
                  </a:cubicBezTo>
                  <a:cubicBezTo>
                    <a:pt x="5570" y="442"/>
                    <a:pt x="5867" y="456"/>
                    <a:pt x="6166" y="485"/>
                  </a:cubicBezTo>
                  <a:cubicBezTo>
                    <a:pt x="6194" y="499"/>
                    <a:pt x="6218" y="505"/>
                    <a:pt x="6238" y="505"/>
                  </a:cubicBezTo>
                  <a:cubicBezTo>
                    <a:pt x="6365" y="505"/>
                    <a:pt x="6353" y="267"/>
                    <a:pt x="6266" y="159"/>
                  </a:cubicBezTo>
                  <a:cubicBezTo>
                    <a:pt x="5844" y="52"/>
                    <a:pt x="5387" y="1"/>
                    <a:pt x="4916" y="1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44"/>
            <p:cNvSpPr/>
            <p:nvPr/>
          </p:nvSpPr>
          <p:spPr>
            <a:xfrm rot="-178752">
              <a:off x="7208283" y="2072366"/>
              <a:ext cx="171002" cy="94587"/>
            </a:xfrm>
            <a:custGeom>
              <a:avLst/>
              <a:gdLst/>
              <a:ahLst/>
              <a:cxnLst/>
              <a:rect l="l" t="t" r="r" b="b"/>
              <a:pathLst>
                <a:path w="5411" h="2993" extrusionOk="0">
                  <a:moveTo>
                    <a:pt x="4911" y="0"/>
                  </a:moveTo>
                  <a:cubicBezTo>
                    <a:pt x="3025" y="0"/>
                    <a:pt x="965" y="1371"/>
                    <a:pt x="72" y="2851"/>
                  </a:cubicBezTo>
                  <a:cubicBezTo>
                    <a:pt x="1" y="2922"/>
                    <a:pt x="80" y="2993"/>
                    <a:pt x="133" y="2993"/>
                  </a:cubicBezTo>
                  <a:cubicBezTo>
                    <a:pt x="155" y="2993"/>
                    <a:pt x="172" y="2981"/>
                    <a:pt x="172" y="2951"/>
                  </a:cubicBezTo>
                  <a:cubicBezTo>
                    <a:pt x="1325" y="1397"/>
                    <a:pt x="3305" y="445"/>
                    <a:pt x="5285" y="345"/>
                  </a:cubicBezTo>
                  <a:cubicBezTo>
                    <a:pt x="5410" y="345"/>
                    <a:pt x="5410" y="19"/>
                    <a:pt x="5285" y="19"/>
                  </a:cubicBezTo>
                  <a:cubicBezTo>
                    <a:pt x="5161" y="6"/>
                    <a:pt x="5037" y="0"/>
                    <a:pt x="4911" y="0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44"/>
            <p:cNvSpPr/>
            <p:nvPr/>
          </p:nvSpPr>
          <p:spPr>
            <a:xfrm rot="-178752">
              <a:off x="7278572" y="2107213"/>
              <a:ext cx="115698" cy="111431"/>
            </a:xfrm>
            <a:custGeom>
              <a:avLst/>
              <a:gdLst/>
              <a:ahLst/>
              <a:cxnLst/>
              <a:rect l="l" t="t" r="r" b="b"/>
              <a:pathLst>
                <a:path w="3661" h="3526" extrusionOk="0">
                  <a:moveTo>
                    <a:pt x="3359" y="1"/>
                  </a:moveTo>
                  <a:cubicBezTo>
                    <a:pt x="1881" y="527"/>
                    <a:pt x="427" y="1680"/>
                    <a:pt x="1" y="3359"/>
                  </a:cubicBezTo>
                  <a:cubicBezTo>
                    <a:pt x="1" y="3477"/>
                    <a:pt x="78" y="3525"/>
                    <a:pt x="163" y="3525"/>
                  </a:cubicBezTo>
                  <a:cubicBezTo>
                    <a:pt x="222" y="3525"/>
                    <a:pt x="285" y="3501"/>
                    <a:pt x="327" y="3459"/>
                  </a:cubicBezTo>
                  <a:cubicBezTo>
                    <a:pt x="853" y="1881"/>
                    <a:pt x="2106" y="1053"/>
                    <a:pt x="3460" y="327"/>
                  </a:cubicBezTo>
                  <a:cubicBezTo>
                    <a:pt x="3660" y="226"/>
                    <a:pt x="3560" y="1"/>
                    <a:pt x="3359" y="1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44"/>
            <p:cNvSpPr/>
            <p:nvPr/>
          </p:nvSpPr>
          <p:spPr>
            <a:xfrm rot="-178752">
              <a:off x="7850653" y="1994010"/>
              <a:ext cx="201088" cy="64438"/>
            </a:xfrm>
            <a:custGeom>
              <a:avLst/>
              <a:gdLst/>
              <a:ahLst/>
              <a:cxnLst/>
              <a:rect l="l" t="t" r="r" b="b"/>
              <a:pathLst>
                <a:path w="6363" h="2039" extrusionOk="0">
                  <a:moveTo>
                    <a:pt x="1504" y="1"/>
                  </a:moveTo>
                  <a:cubicBezTo>
                    <a:pt x="1042" y="1"/>
                    <a:pt x="598" y="52"/>
                    <a:pt x="197" y="159"/>
                  </a:cubicBezTo>
                  <a:cubicBezTo>
                    <a:pt x="25" y="267"/>
                    <a:pt x="1" y="505"/>
                    <a:pt x="125" y="505"/>
                  </a:cubicBezTo>
                  <a:cubicBezTo>
                    <a:pt x="146" y="505"/>
                    <a:pt x="169" y="499"/>
                    <a:pt x="197" y="485"/>
                  </a:cubicBezTo>
                  <a:cubicBezTo>
                    <a:pt x="507" y="456"/>
                    <a:pt x="814" y="442"/>
                    <a:pt x="1116" y="442"/>
                  </a:cubicBezTo>
                  <a:cubicBezTo>
                    <a:pt x="2943" y="442"/>
                    <a:pt x="4632" y="963"/>
                    <a:pt x="6137" y="2039"/>
                  </a:cubicBezTo>
                  <a:cubicBezTo>
                    <a:pt x="6263" y="2039"/>
                    <a:pt x="6363" y="1938"/>
                    <a:pt x="6263" y="1838"/>
                  </a:cubicBezTo>
                  <a:cubicBezTo>
                    <a:pt x="5178" y="695"/>
                    <a:pt x="3210" y="1"/>
                    <a:pt x="1504" y="1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44"/>
            <p:cNvSpPr/>
            <p:nvPr/>
          </p:nvSpPr>
          <p:spPr>
            <a:xfrm rot="-178752">
              <a:off x="7820418" y="2040450"/>
              <a:ext cx="171887" cy="94587"/>
            </a:xfrm>
            <a:custGeom>
              <a:avLst/>
              <a:gdLst/>
              <a:ahLst/>
              <a:cxnLst/>
              <a:rect l="l" t="t" r="r" b="b"/>
              <a:pathLst>
                <a:path w="5439" h="2993" extrusionOk="0">
                  <a:moveTo>
                    <a:pt x="574" y="0"/>
                  </a:moveTo>
                  <a:cubicBezTo>
                    <a:pt x="449" y="0"/>
                    <a:pt x="324" y="6"/>
                    <a:pt x="201" y="19"/>
                  </a:cubicBezTo>
                  <a:cubicBezTo>
                    <a:pt x="0" y="19"/>
                    <a:pt x="0" y="345"/>
                    <a:pt x="201" y="345"/>
                  </a:cubicBezTo>
                  <a:cubicBezTo>
                    <a:pt x="2080" y="445"/>
                    <a:pt x="4060" y="1397"/>
                    <a:pt x="5213" y="2951"/>
                  </a:cubicBezTo>
                  <a:cubicBezTo>
                    <a:pt x="5243" y="2981"/>
                    <a:pt x="5274" y="2993"/>
                    <a:pt x="5304" y="2993"/>
                  </a:cubicBezTo>
                  <a:cubicBezTo>
                    <a:pt x="5376" y="2993"/>
                    <a:pt x="5439" y="2922"/>
                    <a:pt x="5439" y="2851"/>
                  </a:cubicBezTo>
                  <a:cubicBezTo>
                    <a:pt x="4452" y="1371"/>
                    <a:pt x="2451" y="0"/>
                    <a:pt x="574" y="0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44"/>
            <p:cNvSpPr/>
            <p:nvPr/>
          </p:nvSpPr>
          <p:spPr>
            <a:xfrm rot="-178752">
              <a:off x="7812533" y="2079476"/>
              <a:ext cx="112506" cy="111431"/>
            </a:xfrm>
            <a:custGeom>
              <a:avLst/>
              <a:gdLst/>
              <a:ahLst/>
              <a:cxnLst/>
              <a:rect l="l" t="t" r="r" b="b"/>
              <a:pathLst>
                <a:path w="3560" h="3526" extrusionOk="0">
                  <a:moveTo>
                    <a:pt x="226" y="1"/>
                  </a:moveTo>
                  <a:cubicBezTo>
                    <a:pt x="126" y="1"/>
                    <a:pt x="0" y="226"/>
                    <a:pt x="126" y="327"/>
                  </a:cubicBezTo>
                  <a:cubicBezTo>
                    <a:pt x="1479" y="1053"/>
                    <a:pt x="2732" y="1881"/>
                    <a:pt x="3259" y="3459"/>
                  </a:cubicBezTo>
                  <a:cubicBezTo>
                    <a:pt x="3300" y="3501"/>
                    <a:pt x="3359" y="3525"/>
                    <a:pt x="3413" y="3525"/>
                  </a:cubicBezTo>
                  <a:cubicBezTo>
                    <a:pt x="3490" y="3525"/>
                    <a:pt x="3559" y="3477"/>
                    <a:pt x="3559" y="3359"/>
                  </a:cubicBezTo>
                  <a:cubicBezTo>
                    <a:pt x="3259" y="1680"/>
                    <a:pt x="1780" y="527"/>
                    <a:pt x="226" y="1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44"/>
            <p:cNvSpPr/>
            <p:nvPr/>
          </p:nvSpPr>
          <p:spPr>
            <a:xfrm rot="-178752">
              <a:off x="7853569" y="1315294"/>
              <a:ext cx="22090" cy="21142"/>
            </a:xfrm>
            <a:custGeom>
              <a:avLst/>
              <a:gdLst/>
              <a:ahLst/>
              <a:cxnLst/>
              <a:rect l="l" t="t" r="r" b="b"/>
              <a:pathLst>
                <a:path w="699" h="669" extrusionOk="0">
                  <a:moveTo>
                    <a:pt x="511" y="1"/>
                  </a:moveTo>
                  <a:cubicBezTo>
                    <a:pt x="471" y="1"/>
                    <a:pt x="431" y="13"/>
                    <a:pt x="402" y="42"/>
                  </a:cubicBezTo>
                  <a:cubicBezTo>
                    <a:pt x="302" y="243"/>
                    <a:pt x="101" y="343"/>
                    <a:pt x="1" y="569"/>
                  </a:cubicBezTo>
                  <a:cubicBezTo>
                    <a:pt x="1" y="569"/>
                    <a:pt x="1" y="669"/>
                    <a:pt x="101" y="669"/>
                  </a:cubicBezTo>
                  <a:cubicBezTo>
                    <a:pt x="402" y="669"/>
                    <a:pt x="628" y="443"/>
                    <a:pt x="628" y="143"/>
                  </a:cubicBezTo>
                  <a:cubicBezTo>
                    <a:pt x="698" y="72"/>
                    <a:pt x="606" y="1"/>
                    <a:pt x="51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44"/>
            <p:cNvSpPr/>
            <p:nvPr/>
          </p:nvSpPr>
          <p:spPr>
            <a:xfrm rot="-178752">
              <a:off x="7921863" y="1229213"/>
              <a:ext cx="28916" cy="21806"/>
            </a:xfrm>
            <a:custGeom>
              <a:avLst/>
              <a:gdLst/>
              <a:ahLst/>
              <a:cxnLst/>
              <a:rect l="l" t="t" r="r" b="b"/>
              <a:pathLst>
                <a:path w="915" h="690" extrusionOk="0">
                  <a:moveTo>
                    <a:pt x="733" y="1"/>
                  </a:moveTo>
                  <a:cubicBezTo>
                    <a:pt x="698" y="1"/>
                    <a:pt x="656" y="12"/>
                    <a:pt x="609" y="38"/>
                  </a:cubicBezTo>
                  <a:cubicBezTo>
                    <a:pt x="409" y="38"/>
                    <a:pt x="208" y="238"/>
                    <a:pt x="83" y="439"/>
                  </a:cubicBezTo>
                  <a:cubicBezTo>
                    <a:pt x="0" y="522"/>
                    <a:pt x="139" y="690"/>
                    <a:pt x="247" y="690"/>
                  </a:cubicBezTo>
                  <a:cubicBezTo>
                    <a:pt x="270" y="690"/>
                    <a:pt x="291" y="682"/>
                    <a:pt x="309" y="664"/>
                  </a:cubicBezTo>
                  <a:cubicBezTo>
                    <a:pt x="509" y="539"/>
                    <a:pt x="609" y="439"/>
                    <a:pt x="835" y="238"/>
                  </a:cubicBezTo>
                  <a:cubicBezTo>
                    <a:pt x="914" y="159"/>
                    <a:pt x="868" y="1"/>
                    <a:pt x="733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44"/>
            <p:cNvSpPr/>
            <p:nvPr/>
          </p:nvSpPr>
          <p:spPr>
            <a:xfrm rot="-178752">
              <a:off x="7978765" y="1240094"/>
              <a:ext cx="29517" cy="20700"/>
            </a:xfrm>
            <a:custGeom>
              <a:avLst/>
              <a:gdLst/>
              <a:ahLst/>
              <a:cxnLst/>
              <a:rect l="l" t="t" r="r" b="b"/>
              <a:pathLst>
                <a:path w="934" h="655" extrusionOk="0">
                  <a:moveTo>
                    <a:pt x="608" y="1"/>
                  </a:moveTo>
                  <a:cubicBezTo>
                    <a:pt x="407" y="101"/>
                    <a:pt x="307" y="226"/>
                    <a:pt x="81" y="427"/>
                  </a:cubicBezTo>
                  <a:cubicBezTo>
                    <a:pt x="0" y="508"/>
                    <a:pt x="116" y="655"/>
                    <a:pt x="230" y="655"/>
                  </a:cubicBezTo>
                  <a:cubicBezTo>
                    <a:pt x="256" y="655"/>
                    <a:pt x="283" y="647"/>
                    <a:pt x="307" y="627"/>
                  </a:cubicBezTo>
                  <a:cubicBezTo>
                    <a:pt x="507" y="527"/>
                    <a:pt x="608" y="427"/>
                    <a:pt x="808" y="226"/>
                  </a:cubicBezTo>
                  <a:cubicBezTo>
                    <a:pt x="934" y="101"/>
                    <a:pt x="708" y="1"/>
                    <a:pt x="60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44"/>
            <p:cNvSpPr/>
            <p:nvPr/>
          </p:nvSpPr>
          <p:spPr>
            <a:xfrm rot="-178752">
              <a:off x="8069251" y="1204111"/>
              <a:ext cx="12704" cy="27747"/>
            </a:xfrm>
            <a:custGeom>
              <a:avLst/>
              <a:gdLst/>
              <a:ahLst/>
              <a:cxnLst/>
              <a:rect l="l" t="t" r="r" b="b"/>
              <a:pathLst>
                <a:path w="402" h="878" extrusionOk="0">
                  <a:moveTo>
                    <a:pt x="201" y="0"/>
                  </a:moveTo>
                  <a:cubicBezTo>
                    <a:pt x="151" y="0"/>
                    <a:pt x="101" y="25"/>
                    <a:pt x="101" y="76"/>
                  </a:cubicBezTo>
                  <a:cubicBezTo>
                    <a:pt x="0" y="276"/>
                    <a:pt x="101" y="477"/>
                    <a:pt x="101" y="802"/>
                  </a:cubicBezTo>
                  <a:cubicBezTo>
                    <a:pt x="101" y="853"/>
                    <a:pt x="151" y="878"/>
                    <a:pt x="201" y="878"/>
                  </a:cubicBezTo>
                  <a:cubicBezTo>
                    <a:pt x="251" y="878"/>
                    <a:pt x="301" y="853"/>
                    <a:pt x="301" y="802"/>
                  </a:cubicBezTo>
                  <a:cubicBezTo>
                    <a:pt x="401" y="477"/>
                    <a:pt x="401" y="276"/>
                    <a:pt x="301" y="76"/>
                  </a:cubicBezTo>
                  <a:cubicBezTo>
                    <a:pt x="301" y="25"/>
                    <a:pt x="251" y="0"/>
                    <a:pt x="20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44"/>
            <p:cNvSpPr/>
            <p:nvPr/>
          </p:nvSpPr>
          <p:spPr>
            <a:xfrm rot="-178752">
              <a:off x="8076048" y="1330848"/>
              <a:ext cx="16655" cy="35111"/>
            </a:xfrm>
            <a:custGeom>
              <a:avLst/>
              <a:gdLst/>
              <a:ahLst/>
              <a:cxnLst/>
              <a:rect l="l" t="t" r="r" b="b"/>
              <a:pathLst>
                <a:path w="527" h="1111" extrusionOk="0">
                  <a:moveTo>
                    <a:pt x="369" y="1"/>
                  </a:moveTo>
                  <a:cubicBezTo>
                    <a:pt x="308" y="1"/>
                    <a:pt x="243" y="32"/>
                    <a:pt x="201" y="117"/>
                  </a:cubicBezTo>
                  <a:cubicBezTo>
                    <a:pt x="201" y="342"/>
                    <a:pt x="101" y="643"/>
                    <a:pt x="0" y="969"/>
                  </a:cubicBezTo>
                  <a:cubicBezTo>
                    <a:pt x="0" y="1040"/>
                    <a:pt x="101" y="1111"/>
                    <a:pt x="159" y="1111"/>
                  </a:cubicBezTo>
                  <a:cubicBezTo>
                    <a:pt x="184" y="1111"/>
                    <a:pt x="201" y="1099"/>
                    <a:pt x="201" y="1069"/>
                  </a:cubicBezTo>
                  <a:cubicBezTo>
                    <a:pt x="401" y="743"/>
                    <a:pt x="527" y="443"/>
                    <a:pt x="527" y="117"/>
                  </a:cubicBezTo>
                  <a:cubicBezTo>
                    <a:pt x="527" y="59"/>
                    <a:pt x="452" y="1"/>
                    <a:pt x="36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44"/>
            <p:cNvSpPr/>
            <p:nvPr/>
          </p:nvSpPr>
          <p:spPr>
            <a:xfrm rot="-178752">
              <a:off x="8022873" y="1448921"/>
              <a:ext cx="21806" cy="18393"/>
            </a:xfrm>
            <a:custGeom>
              <a:avLst/>
              <a:gdLst/>
              <a:ahLst/>
              <a:cxnLst/>
              <a:rect l="l" t="t" r="r" b="b"/>
              <a:pathLst>
                <a:path w="690" h="582" extrusionOk="0">
                  <a:moveTo>
                    <a:pt x="460" y="0"/>
                  </a:moveTo>
                  <a:cubicBezTo>
                    <a:pt x="433" y="0"/>
                    <a:pt x="407" y="9"/>
                    <a:pt x="383" y="28"/>
                  </a:cubicBezTo>
                  <a:cubicBezTo>
                    <a:pt x="283" y="28"/>
                    <a:pt x="182" y="128"/>
                    <a:pt x="82" y="328"/>
                  </a:cubicBezTo>
                  <a:cubicBezTo>
                    <a:pt x="1" y="430"/>
                    <a:pt x="117" y="581"/>
                    <a:pt x="218" y="581"/>
                  </a:cubicBezTo>
                  <a:cubicBezTo>
                    <a:pt x="241" y="581"/>
                    <a:pt x="264" y="573"/>
                    <a:pt x="283" y="554"/>
                  </a:cubicBezTo>
                  <a:cubicBezTo>
                    <a:pt x="508" y="454"/>
                    <a:pt x="508" y="328"/>
                    <a:pt x="608" y="228"/>
                  </a:cubicBezTo>
                  <a:cubicBezTo>
                    <a:pt x="689" y="147"/>
                    <a:pt x="574" y="0"/>
                    <a:pt x="46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44"/>
            <p:cNvSpPr/>
            <p:nvPr/>
          </p:nvSpPr>
          <p:spPr>
            <a:xfrm rot="-178752">
              <a:off x="8006859" y="1512265"/>
              <a:ext cx="27810" cy="25156"/>
            </a:xfrm>
            <a:custGeom>
              <a:avLst/>
              <a:gdLst/>
              <a:ahLst/>
              <a:cxnLst/>
              <a:rect l="l" t="t" r="r" b="b"/>
              <a:pathLst>
                <a:path w="880" h="796" extrusionOk="0">
                  <a:moveTo>
                    <a:pt x="663" y="0"/>
                  </a:moveTo>
                  <a:cubicBezTo>
                    <a:pt x="640" y="0"/>
                    <a:pt x="617" y="8"/>
                    <a:pt x="598" y="28"/>
                  </a:cubicBezTo>
                  <a:cubicBezTo>
                    <a:pt x="372" y="228"/>
                    <a:pt x="172" y="353"/>
                    <a:pt x="71" y="654"/>
                  </a:cubicBezTo>
                  <a:cubicBezTo>
                    <a:pt x="1" y="725"/>
                    <a:pt x="30" y="796"/>
                    <a:pt x="124" y="796"/>
                  </a:cubicBezTo>
                  <a:cubicBezTo>
                    <a:pt x="163" y="796"/>
                    <a:pt x="213" y="784"/>
                    <a:pt x="272" y="754"/>
                  </a:cubicBezTo>
                  <a:cubicBezTo>
                    <a:pt x="498" y="654"/>
                    <a:pt x="598" y="454"/>
                    <a:pt x="798" y="228"/>
                  </a:cubicBezTo>
                  <a:cubicBezTo>
                    <a:pt x="879" y="147"/>
                    <a:pt x="764" y="0"/>
                    <a:pt x="66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44"/>
            <p:cNvSpPr/>
            <p:nvPr/>
          </p:nvSpPr>
          <p:spPr>
            <a:xfrm rot="-178752">
              <a:off x="7848459" y="1654890"/>
              <a:ext cx="200804" cy="176312"/>
            </a:xfrm>
            <a:custGeom>
              <a:avLst/>
              <a:gdLst/>
              <a:ahLst/>
              <a:cxnLst/>
              <a:rect l="l" t="t" r="r" b="b"/>
              <a:pathLst>
                <a:path w="6354" h="5579" extrusionOk="0">
                  <a:moveTo>
                    <a:pt x="2599" y="0"/>
                  </a:moveTo>
                  <a:cubicBezTo>
                    <a:pt x="2416" y="0"/>
                    <a:pt x="2249" y="11"/>
                    <a:pt x="2106" y="29"/>
                  </a:cubicBezTo>
                  <a:cubicBezTo>
                    <a:pt x="853" y="229"/>
                    <a:pt x="1" y="2109"/>
                    <a:pt x="1" y="2635"/>
                  </a:cubicBezTo>
                  <a:cubicBezTo>
                    <a:pt x="1" y="3161"/>
                    <a:pt x="327" y="4740"/>
                    <a:pt x="1480" y="5242"/>
                  </a:cubicBezTo>
                  <a:cubicBezTo>
                    <a:pt x="1926" y="5468"/>
                    <a:pt x="2421" y="5578"/>
                    <a:pt x="2907" y="5578"/>
                  </a:cubicBezTo>
                  <a:cubicBezTo>
                    <a:pt x="4687" y="5578"/>
                    <a:pt x="6354" y="4098"/>
                    <a:pt x="5114" y="1382"/>
                  </a:cubicBezTo>
                  <a:cubicBezTo>
                    <a:pt x="4699" y="262"/>
                    <a:pt x="3477" y="0"/>
                    <a:pt x="2599" y="0"/>
                  </a:cubicBezTo>
                  <a:close/>
                </a:path>
              </a:pathLst>
            </a:custGeom>
            <a:solidFill>
              <a:srgbClr val="FFC2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44"/>
            <p:cNvSpPr/>
            <p:nvPr/>
          </p:nvSpPr>
          <p:spPr>
            <a:xfrm rot="-178752">
              <a:off x="7074064" y="1695220"/>
              <a:ext cx="201467" cy="176312"/>
            </a:xfrm>
            <a:custGeom>
              <a:avLst/>
              <a:gdLst/>
              <a:ahLst/>
              <a:cxnLst/>
              <a:rect l="l" t="t" r="r" b="b"/>
              <a:pathLst>
                <a:path w="6375" h="5579" extrusionOk="0">
                  <a:moveTo>
                    <a:pt x="2583" y="0"/>
                  </a:moveTo>
                  <a:cubicBezTo>
                    <a:pt x="2398" y="0"/>
                    <a:pt x="2227" y="11"/>
                    <a:pt x="2081" y="29"/>
                  </a:cubicBezTo>
                  <a:cubicBezTo>
                    <a:pt x="953" y="229"/>
                    <a:pt x="0" y="2109"/>
                    <a:pt x="101" y="2635"/>
                  </a:cubicBezTo>
                  <a:cubicBezTo>
                    <a:pt x="101" y="3161"/>
                    <a:pt x="426" y="4740"/>
                    <a:pt x="1579" y="5242"/>
                  </a:cubicBezTo>
                  <a:cubicBezTo>
                    <a:pt x="2004" y="5468"/>
                    <a:pt x="2482" y="5578"/>
                    <a:pt x="2956" y="5578"/>
                  </a:cubicBezTo>
                  <a:cubicBezTo>
                    <a:pt x="4692" y="5578"/>
                    <a:pt x="6375" y="4098"/>
                    <a:pt x="5213" y="1382"/>
                  </a:cubicBezTo>
                  <a:cubicBezTo>
                    <a:pt x="4695" y="262"/>
                    <a:pt x="3472" y="0"/>
                    <a:pt x="2583" y="0"/>
                  </a:cubicBezTo>
                  <a:close/>
                </a:path>
              </a:pathLst>
            </a:custGeom>
            <a:solidFill>
              <a:srgbClr val="FFC2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44"/>
            <p:cNvSpPr/>
            <p:nvPr/>
          </p:nvSpPr>
          <p:spPr>
            <a:xfrm rot="-178752">
              <a:off x="7026052" y="1554242"/>
              <a:ext cx="13494" cy="20668"/>
            </a:xfrm>
            <a:custGeom>
              <a:avLst/>
              <a:gdLst/>
              <a:ahLst/>
              <a:cxnLst/>
              <a:rect l="l" t="t" r="r" b="b"/>
              <a:pathLst>
                <a:path w="427" h="654" extrusionOk="0">
                  <a:moveTo>
                    <a:pt x="213" y="1"/>
                  </a:moveTo>
                  <a:cubicBezTo>
                    <a:pt x="130" y="1"/>
                    <a:pt x="42" y="68"/>
                    <a:pt x="101" y="127"/>
                  </a:cubicBezTo>
                  <a:cubicBezTo>
                    <a:pt x="101" y="227"/>
                    <a:pt x="0" y="328"/>
                    <a:pt x="0" y="428"/>
                  </a:cubicBezTo>
                  <a:cubicBezTo>
                    <a:pt x="0" y="528"/>
                    <a:pt x="0" y="653"/>
                    <a:pt x="101" y="653"/>
                  </a:cubicBezTo>
                  <a:cubicBezTo>
                    <a:pt x="427" y="653"/>
                    <a:pt x="427" y="328"/>
                    <a:pt x="326" y="127"/>
                  </a:cubicBezTo>
                  <a:cubicBezTo>
                    <a:pt x="326" y="34"/>
                    <a:pt x="271" y="1"/>
                    <a:pt x="213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44"/>
            <p:cNvSpPr/>
            <p:nvPr/>
          </p:nvSpPr>
          <p:spPr>
            <a:xfrm rot="-178752">
              <a:off x="6970858" y="1502449"/>
              <a:ext cx="12704" cy="14885"/>
            </a:xfrm>
            <a:custGeom>
              <a:avLst/>
              <a:gdLst/>
              <a:ahLst/>
              <a:cxnLst/>
              <a:rect l="l" t="t" r="r" b="b"/>
              <a:pathLst>
                <a:path w="402" h="471" extrusionOk="0">
                  <a:moveTo>
                    <a:pt x="201" y="0"/>
                  </a:moveTo>
                  <a:cubicBezTo>
                    <a:pt x="151" y="0"/>
                    <a:pt x="101" y="26"/>
                    <a:pt x="101" y="76"/>
                  </a:cubicBezTo>
                  <a:cubicBezTo>
                    <a:pt x="0" y="176"/>
                    <a:pt x="0" y="276"/>
                    <a:pt x="101" y="376"/>
                  </a:cubicBezTo>
                  <a:cubicBezTo>
                    <a:pt x="101" y="439"/>
                    <a:pt x="151" y="470"/>
                    <a:pt x="201" y="470"/>
                  </a:cubicBezTo>
                  <a:cubicBezTo>
                    <a:pt x="251" y="470"/>
                    <a:pt x="301" y="439"/>
                    <a:pt x="301" y="376"/>
                  </a:cubicBezTo>
                  <a:cubicBezTo>
                    <a:pt x="401" y="276"/>
                    <a:pt x="401" y="176"/>
                    <a:pt x="301" y="76"/>
                  </a:cubicBezTo>
                  <a:cubicBezTo>
                    <a:pt x="301" y="26"/>
                    <a:pt x="251" y="0"/>
                    <a:pt x="20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44"/>
            <p:cNvSpPr/>
            <p:nvPr/>
          </p:nvSpPr>
          <p:spPr>
            <a:xfrm rot="-178752">
              <a:off x="6973164" y="1409660"/>
              <a:ext cx="19246" cy="22786"/>
            </a:xfrm>
            <a:custGeom>
              <a:avLst/>
              <a:gdLst/>
              <a:ahLst/>
              <a:cxnLst/>
              <a:rect l="l" t="t" r="r" b="b"/>
              <a:pathLst>
                <a:path w="609" h="721" extrusionOk="0">
                  <a:moveTo>
                    <a:pt x="344" y="0"/>
                  </a:moveTo>
                  <a:cubicBezTo>
                    <a:pt x="260" y="0"/>
                    <a:pt x="182" y="49"/>
                    <a:pt x="182" y="167"/>
                  </a:cubicBezTo>
                  <a:cubicBezTo>
                    <a:pt x="182" y="292"/>
                    <a:pt x="182" y="392"/>
                    <a:pt x="82" y="492"/>
                  </a:cubicBezTo>
                  <a:cubicBezTo>
                    <a:pt x="1" y="573"/>
                    <a:pt x="51" y="720"/>
                    <a:pt x="126" y="720"/>
                  </a:cubicBezTo>
                  <a:cubicBezTo>
                    <a:pt x="144" y="720"/>
                    <a:pt x="163" y="712"/>
                    <a:pt x="182" y="693"/>
                  </a:cubicBezTo>
                  <a:cubicBezTo>
                    <a:pt x="608" y="593"/>
                    <a:pt x="608" y="292"/>
                    <a:pt x="508" y="66"/>
                  </a:cubicBezTo>
                  <a:cubicBezTo>
                    <a:pt x="467" y="25"/>
                    <a:pt x="404" y="0"/>
                    <a:pt x="34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44"/>
            <p:cNvSpPr/>
            <p:nvPr/>
          </p:nvSpPr>
          <p:spPr>
            <a:xfrm rot="-178752">
              <a:off x="6942666" y="1342107"/>
              <a:ext cx="12704" cy="15074"/>
            </a:xfrm>
            <a:custGeom>
              <a:avLst/>
              <a:gdLst/>
              <a:ahLst/>
              <a:cxnLst/>
              <a:rect l="l" t="t" r="r" b="b"/>
              <a:pathLst>
                <a:path w="402" h="477" extrusionOk="0">
                  <a:moveTo>
                    <a:pt x="201" y="1"/>
                  </a:moveTo>
                  <a:cubicBezTo>
                    <a:pt x="151" y="1"/>
                    <a:pt x="101" y="26"/>
                    <a:pt x="101" y="76"/>
                  </a:cubicBezTo>
                  <a:cubicBezTo>
                    <a:pt x="1" y="176"/>
                    <a:pt x="1" y="276"/>
                    <a:pt x="1" y="377"/>
                  </a:cubicBezTo>
                  <a:cubicBezTo>
                    <a:pt x="101" y="477"/>
                    <a:pt x="101" y="477"/>
                    <a:pt x="201" y="477"/>
                  </a:cubicBezTo>
                  <a:cubicBezTo>
                    <a:pt x="302" y="477"/>
                    <a:pt x="302" y="477"/>
                    <a:pt x="402" y="377"/>
                  </a:cubicBezTo>
                  <a:cubicBezTo>
                    <a:pt x="402" y="276"/>
                    <a:pt x="402" y="176"/>
                    <a:pt x="302" y="76"/>
                  </a:cubicBezTo>
                  <a:cubicBezTo>
                    <a:pt x="302" y="26"/>
                    <a:pt x="251" y="1"/>
                    <a:pt x="20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44"/>
            <p:cNvSpPr/>
            <p:nvPr/>
          </p:nvSpPr>
          <p:spPr>
            <a:xfrm rot="-178752">
              <a:off x="6960633" y="1226734"/>
              <a:ext cx="19246" cy="29106"/>
            </a:xfrm>
            <a:custGeom>
              <a:avLst/>
              <a:gdLst/>
              <a:ahLst/>
              <a:cxnLst/>
              <a:rect l="l" t="t" r="r" b="b"/>
              <a:pathLst>
                <a:path w="609" h="921" extrusionOk="0">
                  <a:moveTo>
                    <a:pt x="126" y="0"/>
                  </a:moveTo>
                  <a:cubicBezTo>
                    <a:pt x="51" y="0"/>
                    <a:pt x="1" y="147"/>
                    <a:pt x="82" y="228"/>
                  </a:cubicBezTo>
                  <a:cubicBezTo>
                    <a:pt x="182" y="328"/>
                    <a:pt x="282" y="554"/>
                    <a:pt x="282" y="755"/>
                  </a:cubicBezTo>
                  <a:cubicBezTo>
                    <a:pt x="282" y="872"/>
                    <a:pt x="360" y="921"/>
                    <a:pt x="424" y="921"/>
                  </a:cubicBezTo>
                  <a:cubicBezTo>
                    <a:pt x="469" y="921"/>
                    <a:pt x="508" y="896"/>
                    <a:pt x="508" y="855"/>
                  </a:cubicBezTo>
                  <a:cubicBezTo>
                    <a:pt x="608" y="554"/>
                    <a:pt x="608" y="128"/>
                    <a:pt x="182" y="28"/>
                  </a:cubicBezTo>
                  <a:cubicBezTo>
                    <a:pt x="163" y="9"/>
                    <a:pt x="144" y="0"/>
                    <a:pt x="12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44"/>
            <p:cNvSpPr/>
            <p:nvPr/>
          </p:nvSpPr>
          <p:spPr>
            <a:xfrm rot="-178752">
              <a:off x="7017148" y="1291526"/>
              <a:ext cx="22217" cy="21869"/>
            </a:xfrm>
            <a:custGeom>
              <a:avLst/>
              <a:gdLst/>
              <a:ahLst/>
              <a:cxnLst/>
              <a:rect l="l" t="t" r="r" b="b"/>
              <a:pathLst>
                <a:path w="703" h="692" extrusionOk="0">
                  <a:moveTo>
                    <a:pt x="127" y="1"/>
                  </a:moveTo>
                  <a:cubicBezTo>
                    <a:pt x="52" y="1"/>
                    <a:pt x="1" y="55"/>
                    <a:pt x="76" y="190"/>
                  </a:cubicBezTo>
                  <a:cubicBezTo>
                    <a:pt x="76" y="391"/>
                    <a:pt x="277" y="591"/>
                    <a:pt x="477" y="692"/>
                  </a:cubicBezTo>
                  <a:cubicBezTo>
                    <a:pt x="577" y="692"/>
                    <a:pt x="703" y="591"/>
                    <a:pt x="703" y="491"/>
                  </a:cubicBezTo>
                  <a:cubicBezTo>
                    <a:pt x="477" y="291"/>
                    <a:pt x="377" y="190"/>
                    <a:pt x="277" y="65"/>
                  </a:cubicBezTo>
                  <a:cubicBezTo>
                    <a:pt x="236" y="25"/>
                    <a:pt x="176" y="1"/>
                    <a:pt x="127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44"/>
            <p:cNvSpPr/>
            <p:nvPr/>
          </p:nvSpPr>
          <p:spPr>
            <a:xfrm rot="-178752">
              <a:off x="7089085" y="1299947"/>
              <a:ext cx="28980" cy="25630"/>
            </a:xfrm>
            <a:custGeom>
              <a:avLst/>
              <a:gdLst/>
              <a:ahLst/>
              <a:cxnLst/>
              <a:rect l="l" t="t" r="r" b="b"/>
              <a:pathLst>
                <a:path w="917" h="811" extrusionOk="0">
                  <a:moveTo>
                    <a:pt x="101" y="1"/>
                  </a:moveTo>
                  <a:cubicBezTo>
                    <a:pt x="1" y="1"/>
                    <a:pt x="1" y="101"/>
                    <a:pt x="1" y="201"/>
                  </a:cubicBezTo>
                  <a:cubicBezTo>
                    <a:pt x="326" y="302"/>
                    <a:pt x="427" y="527"/>
                    <a:pt x="627" y="728"/>
                  </a:cubicBezTo>
                  <a:cubicBezTo>
                    <a:pt x="656" y="787"/>
                    <a:pt x="697" y="811"/>
                    <a:pt x="735" y="811"/>
                  </a:cubicBezTo>
                  <a:cubicBezTo>
                    <a:pt x="829" y="811"/>
                    <a:pt x="916" y="669"/>
                    <a:pt x="828" y="527"/>
                  </a:cubicBezTo>
                  <a:cubicBezTo>
                    <a:pt x="727" y="201"/>
                    <a:pt x="427" y="1"/>
                    <a:pt x="10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44"/>
            <p:cNvSpPr/>
            <p:nvPr/>
          </p:nvSpPr>
          <p:spPr>
            <a:xfrm rot="-178752">
              <a:off x="7182094" y="1366686"/>
              <a:ext cx="19151" cy="22280"/>
            </a:xfrm>
            <a:custGeom>
              <a:avLst/>
              <a:gdLst/>
              <a:ahLst/>
              <a:cxnLst/>
              <a:rect l="l" t="t" r="r" b="b"/>
              <a:pathLst>
                <a:path w="606" h="705" extrusionOk="0">
                  <a:moveTo>
                    <a:pt x="114" y="0"/>
                  </a:moveTo>
                  <a:cubicBezTo>
                    <a:pt x="50" y="0"/>
                    <a:pt x="1" y="83"/>
                    <a:pt x="1" y="153"/>
                  </a:cubicBezTo>
                  <a:cubicBezTo>
                    <a:pt x="1" y="454"/>
                    <a:pt x="201" y="554"/>
                    <a:pt x="402" y="679"/>
                  </a:cubicBezTo>
                  <a:cubicBezTo>
                    <a:pt x="419" y="697"/>
                    <a:pt x="437" y="704"/>
                    <a:pt x="455" y="704"/>
                  </a:cubicBezTo>
                  <a:cubicBezTo>
                    <a:pt x="538" y="704"/>
                    <a:pt x="605" y="536"/>
                    <a:pt x="502" y="454"/>
                  </a:cubicBezTo>
                  <a:cubicBezTo>
                    <a:pt x="402" y="354"/>
                    <a:pt x="301" y="153"/>
                    <a:pt x="201" y="53"/>
                  </a:cubicBezTo>
                  <a:cubicBezTo>
                    <a:pt x="171" y="15"/>
                    <a:pt x="141" y="0"/>
                    <a:pt x="11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44"/>
            <p:cNvSpPr/>
            <p:nvPr/>
          </p:nvSpPr>
          <p:spPr>
            <a:xfrm rot="-178752">
              <a:off x="7368007" y="1389781"/>
              <a:ext cx="25314" cy="17887"/>
            </a:xfrm>
            <a:custGeom>
              <a:avLst/>
              <a:gdLst/>
              <a:ahLst/>
              <a:cxnLst/>
              <a:rect l="l" t="t" r="r" b="b"/>
              <a:pathLst>
                <a:path w="801" h="566" extrusionOk="0">
                  <a:moveTo>
                    <a:pt x="536" y="0"/>
                  </a:moveTo>
                  <a:cubicBezTo>
                    <a:pt x="493" y="0"/>
                    <a:pt x="453" y="13"/>
                    <a:pt x="426" y="39"/>
                  </a:cubicBezTo>
                  <a:cubicBezTo>
                    <a:pt x="301" y="140"/>
                    <a:pt x="201" y="140"/>
                    <a:pt x="100" y="265"/>
                  </a:cubicBezTo>
                  <a:cubicBezTo>
                    <a:pt x="0" y="365"/>
                    <a:pt x="100" y="566"/>
                    <a:pt x="301" y="566"/>
                  </a:cubicBezTo>
                  <a:cubicBezTo>
                    <a:pt x="527" y="465"/>
                    <a:pt x="627" y="365"/>
                    <a:pt x="727" y="265"/>
                  </a:cubicBezTo>
                  <a:cubicBezTo>
                    <a:pt x="801" y="99"/>
                    <a:pt x="657" y="0"/>
                    <a:pt x="53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44"/>
            <p:cNvSpPr/>
            <p:nvPr/>
          </p:nvSpPr>
          <p:spPr>
            <a:xfrm rot="-178752">
              <a:off x="7242601" y="1522654"/>
              <a:ext cx="19183" cy="23670"/>
            </a:xfrm>
            <a:custGeom>
              <a:avLst/>
              <a:gdLst/>
              <a:ahLst/>
              <a:cxnLst/>
              <a:rect l="l" t="t" r="r" b="b"/>
              <a:pathLst>
                <a:path w="607" h="749" extrusionOk="0">
                  <a:moveTo>
                    <a:pt x="309" y="0"/>
                  </a:moveTo>
                  <a:cubicBezTo>
                    <a:pt x="277" y="0"/>
                    <a:pt x="247" y="11"/>
                    <a:pt x="226" y="37"/>
                  </a:cubicBezTo>
                  <a:cubicBezTo>
                    <a:pt x="101" y="238"/>
                    <a:pt x="1" y="338"/>
                    <a:pt x="1" y="539"/>
                  </a:cubicBezTo>
                  <a:cubicBezTo>
                    <a:pt x="1" y="626"/>
                    <a:pt x="49" y="749"/>
                    <a:pt x="121" y="749"/>
                  </a:cubicBezTo>
                  <a:cubicBezTo>
                    <a:pt x="152" y="749"/>
                    <a:pt x="188" y="725"/>
                    <a:pt x="226" y="664"/>
                  </a:cubicBezTo>
                  <a:cubicBezTo>
                    <a:pt x="327" y="539"/>
                    <a:pt x="427" y="438"/>
                    <a:pt x="527" y="238"/>
                  </a:cubicBezTo>
                  <a:cubicBezTo>
                    <a:pt x="606" y="158"/>
                    <a:pt x="434" y="0"/>
                    <a:pt x="309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44"/>
            <p:cNvSpPr/>
            <p:nvPr/>
          </p:nvSpPr>
          <p:spPr>
            <a:xfrm rot="-178752">
              <a:off x="7373242" y="1488720"/>
              <a:ext cx="23007" cy="21047"/>
            </a:xfrm>
            <a:custGeom>
              <a:avLst/>
              <a:gdLst/>
              <a:ahLst/>
              <a:cxnLst/>
              <a:rect l="l" t="t" r="r" b="b"/>
              <a:pathLst>
                <a:path w="728" h="666" extrusionOk="0">
                  <a:moveTo>
                    <a:pt x="521" y="0"/>
                  </a:moveTo>
                  <a:cubicBezTo>
                    <a:pt x="486" y="0"/>
                    <a:pt x="453" y="13"/>
                    <a:pt x="426" y="39"/>
                  </a:cubicBezTo>
                  <a:cubicBezTo>
                    <a:pt x="301" y="139"/>
                    <a:pt x="201" y="265"/>
                    <a:pt x="100" y="365"/>
                  </a:cubicBezTo>
                  <a:cubicBezTo>
                    <a:pt x="0" y="465"/>
                    <a:pt x="100" y="666"/>
                    <a:pt x="301" y="666"/>
                  </a:cubicBezTo>
                  <a:cubicBezTo>
                    <a:pt x="527" y="565"/>
                    <a:pt x="627" y="465"/>
                    <a:pt x="727" y="265"/>
                  </a:cubicBezTo>
                  <a:cubicBezTo>
                    <a:pt x="727" y="98"/>
                    <a:pt x="618" y="0"/>
                    <a:pt x="5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44"/>
            <p:cNvSpPr/>
            <p:nvPr/>
          </p:nvSpPr>
          <p:spPr>
            <a:xfrm rot="-178752">
              <a:off x="7147278" y="1647115"/>
              <a:ext cx="19278" cy="21269"/>
            </a:xfrm>
            <a:custGeom>
              <a:avLst/>
              <a:gdLst/>
              <a:ahLst/>
              <a:cxnLst/>
              <a:rect l="l" t="t" r="r" b="b"/>
              <a:pathLst>
                <a:path w="610" h="673" extrusionOk="0">
                  <a:moveTo>
                    <a:pt x="374" y="1"/>
                  </a:moveTo>
                  <a:cubicBezTo>
                    <a:pt x="303" y="1"/>
                    <a:pt x="230" y="36"/>
                    <a:pt x="183" y="121"/>
                  </a:cubicBezTo>
                  <a:cubicBezTo>
                    <a:pt x="183" y="221"/>
                    <a:pt x="83" y="321"/>
                    <a:pt x="83" y="422"/>
                  </a:cubicBezTo>
                  <a:cubicBezTo>
                    <a:pt x="0" y="504"/>
                    <a:pt x="54" y="672"/>
                    <a:pt x="132" y="672"/>
                  </a:cubicBezTo>
                  <a:cubicBezTo>
                    <a:pt x="148" y="672"/>
                    <a:pt x="166" y="665"/>
                    <a:pt x="183" y="647"/>
                  </a:cubicBezTo>
                  <a:cubicBezTo>
                    <a:pt x="409" y="522"/>
                    <a:pt x="509" y="422"/>
                    <a:pt x="609" y="221"/>
                  </a:cubicBezTo>
                  <a:cubicBezTo>
                    <a:pt x="609" y="96"/>
                    <a:pt x="493" y="1"/>
                    <a:pt x="374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44"/>
            <p:cNvSpPr/>
            <p:nvPr/>
          </p:nvSpPr>
          <p:spPr>
            <a:xfrm rot="-178752">
              <a:off x="6996429" y="1794146"/>
              <a:ext cx="29517" cy="23860"/>
            </a:xfrm>
            <a:custGeom>
              <a:avLst/>
              <a:gdLst/>
              <a:ahLst/>
              <a:cxnLst/>
              <a:rect l="l" t="t" r="r" b="b"/>
              <a:pathLst>
                <a:path w="934" h="755" extrusionOk="0">
                  <a:moveTo>
                    <a:pt x="608" y="1"/>
                  </a:moveTo>
                  <a:cubicBezTo>
                    <a:pt x="407" y="101"/>
                    <a:pt x="182" y="301"/>
                    <a:pt x="81" y="502"/>
                  </a:cubicBezTo>
                  <a:cubicBezTo>
                    <a:pt x="0" y="604"/>
                    <a:pt x="51" y="755"/>
                    <a:pt x="193" y="755"/>
                  </a:cubicBezTo>
                  <a:cubicBezTo>
                    <a:pt x="226" y="755"/>
                    <a:pt x="264" y="746"/>
                    <a:pt x="307" y="728"/>
                  </a:cubicBezTo>
                  <a:cubicBezTo>
                    <a:pt x="507" y="627"/>
                    <a:pt x="608" y="402"/>
                    <a:pt x="808" y="201"/>
                  </a:cubicBezTo>
                  <a:cubicBezTo>
                    <a:pt x="933" y="101"/>
                    <a:pt x="708" y="1"/>
                    <a:pt x="60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44"/>
            <p:cNvSpPr/>
            <p:nvPr/>
          </p:nvSpPr>
          <p:spPr>
            <a:xfrm rot="-178752">
              <a:off x="7052337" y="1860185"/>
              <a:ext cx="12704" cy="21743"/>
            </a:xfrm>
            <a:custGeom>
              <a:avLst/>
              <a:gdLst/>
              <a:ahLst/>
              <a:cxnLst/>
              <a:rect l="l" t="t" r="r" b="b"/>
              <a:pathLst>
                <a:path w="402" h="688" extrusionOk="0">
                  <a:moveTo>
                    <a:pt x="259" y="1"/>
                  </a:moveTo>
                  <a:cubicBezTo>
                    <a:pt x="203" y="1"/>
                    <a:pt x="143" y="32"/>
                    <a:pt x="101" y="116"/>
                  </a:cubicBezTo>
                  <a:cubicBezTo>
                    <a:pt x="101" y="217"/>
                    <a:pt x="101" y="342"/>
                    <a:pt x="0" y="442"/>
                  </a:cubicBezTo>
                  <a:lnTo>
                    <a:pt x="0" y="643"/>
                  </a:lnTo>
                  <a:cubicBezTo>
                    <a:pt x="0" y="643"/>
                    <a:pt x="45" y="687"/>
                    <a:pt x="104" y="687"/>
                  </a:cubicBezTo>
                  <a:cubicBezTo>
                    <a:pt x="134" y="687"/>
                    <a:pt x="167" y="676"/>
                    <a:pt x="201" y="643"/>
                  </a:cubicBezTo>
                  <a:cubicBezTo>
                    <a:pt x="401" y="643"/>
                    <a:pt x="401" y="442"/>
                    <a:pt x="401" y="116"/>
                  </a:cubicBezTo>
                  <a:cubicBezTo>
                    <a:pt x="401" y="59"/>
                    <a:pt x="334" y="1"/>
                    <a:pt x="25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44"/>
            <p:cNvSpPr/>
            <p:nvPr/>
          </p:nvSpPr>
          <p:spPr>
            <a:xfrm rot="-178752">
              <a:off x="7367728" y="1809720"/>
              <a:ext cx="11883" cy="19214"/>
            </a:xfrm>
            <a:custGeom>
              <a:avLst/>
              <a:gdLst/>
              <a:ahLst/>
              <a:cxnLst/>
              <a:rect l="l" t="t" r="r" b="b"/>
              <a:pathLst>
                <a:path w="376" h="608" extrusionOk="0">
                  <a:moveTo>
                    <a:pt x="140" y="1"/>
                  </a:moveTo>
                  <a:cubicBezTo>
                    <a:pt x="36" y="1"/>
                    <a:pt x="1" y="99"/>
                    <a:pt x="75" y="265"/>
                  </a:cubicBezTo>
                  <a:lnTo>
                    <a:pt x="75" y="466"/>
                  </a:lnTo>
                  <a:cubicBezTo>
                    <a:pt x="75" y="536"/>
                    <a:pt x="175" y="607"/>
                    <a:pt x="234" y="607"/>
                  </a:cubicBezTo>
                  <a:cubicBezTo>
                    <a:pt x="258" y="607"/>
                    <a:pt x="275" y="595"/>
                    <a:pt x="275" y="566"/>
                  </a:cubicBezTo>
                  <a:cubicBezTo>
                    <a:pt x="375" y="365"/>
                    <a:pt x="375" y="265"/>
                    <a:pt x="275" y="40"/>
                  </a:cubicBezTo>
                  <a:cubicBezTo>
                    <a:pt x="222" y="13"/>
                    <a:pt x="177" y="1"/>
                    <a:pt x="14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44"/>
            <p:cNvSpPr/>
            <p:nvPr/>
          </p:nvSpPr>
          <p:spPr>
            <a:xfrm rot="-178752">
              <a:off x="7324737" y="1899105"/>
              <a:ext cx="13494" cy="18456"/>
            </a:xfrm>
            <a:custGeom>
              <a:avLst/>
              <a:gdLst/>
              <a:ahLst/>
              <a:cxnLst/>
              <a:rect l="l" t="t" r="r" b="b"/>
              <a:pathLst>
                <a:path w="427" h="584" extrusionOk="0">
                  <a:moveTo>
                    <a:pt x="311" y="1"/>
                  </a:moveTo>
                  <a:cubicBezTo>
                    <a:pt x="226" y="1"/>
                    <a:pt x="126" y="59"/>
                    <a:pt x="126" y="117"/>
                  </a:cubicBezTo>
                  <a:cubicBezTo>
                    <a:pt x="126" y="217"/>
                    <a:pt x="1" y="317"/>
                    <a:pt x="1" y="417"/>
                  </a:cubicBezTo>
                  <a:cubicBezTo>
                    <a:pt x="1" y="507"/>
                    <a:pt x="116" y="584"/>
                    <a:pt x="218" y="584"/>
                  </a:cubicBezTo>
                  <a:cubicBezTo>
                    <a:pt x="259" y="584"/>
                    <a:pt x="298" y="571"/>
                    <a:pt x="327" y="543"/>
                  </a:cubicBezTo>
                  <a:cubicBezTo>
                    <a:pt x="427" y="543"/>
                    <a:pt x="427" y="317"/>
                    <a:pt x="427" y="117"/>
                  </a:cubicBezTo>
                  <a:cubicBezTo>
                    <a:pt x="427" y="32"/>
                    <a:pt x="373" y="1"/>
                    <a:pt x="31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44"/>
            <p:cNvSpPr/>
            <p:nvPr/>
          </p:nvSpPr>
          <p:spPr>
            <a:xfrm rot="-178752">
              <a:off x="7499600" y="1805763"/>
              <a:ext cx="15549" cy="23323"/>
            </a:xfrm>
            <a:custGeom>
              <a:avLst/>
              <a:gdLst/>
              <a:ahLst/>
              <a:cxnLst/>
              <a:rect l="l" t="t" r="r" b="b"/>
              <a:pathLst>
                <a:path w="492" h="738" extrusionOk="0">
                  <a:moveTo>
                    <a:pt x="341" y="1"/>
                  </a:moveTo>
                  <a:cubicBezTo>
                    <a:pt x="266" y="1"/>
                    <a:pt x="190" y="57"/>
                    <a:pt x="190" y="170"/>
                  </a:cubicBezTo>
                  <a:cubicBezTo>
                    <a:pt x="190" y="270"/>
                    <a:pt x="90" y="471"/>
                    <a:pt x="90" y="571"/>
                  </a:cubicBezTo>
                  <a:cubicBezTo>
                    <a:pt x="1" y="661"/>
                    <a:pt x="39" y="737"/>
                    <a:pt x="105" y="737"/>
                  </a:cubicBezTo>
                  <a:cubicBezTo>
                    <a:pt x="131" y="737"/>
                    <a:pt x="162" y="725"/>
                    <a:pt x="190" y="696"/>
                  </a:cubicBezTo>
                  <a:cubicBezTo>
                    <a:pt x="391" y="696"/>
                    <a:pt x="491" y="371"/>
                    <a:pt x="491" y="170"/>
                  </a:cubicBezTo>
                  <a:cubicBezTo>
                    <a:pt x="491" y="57"/>
                    <a:pt x="416" y="1"/>
                    <a:pt x="34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44"/>
            <p:cNvSpPr/>
            <p:nvPr/>
          </p:nvSpPr>
          <p:spPr>
            <a:xfrm rot="-178752">
              <a:off x="7509127" y="1693369"/>
              <a:ext cx="10302" cy="17476"/>
            </a:xfrm>
            <a:custGeom>
              <a:avLst/>
              <a:gdLst/>
              <a:ahLst/>
              <a:cxnLst/>
              <a:rect l="l" t="t" r="r" b="b"/>
              <a:pathLst>
                <a:path w="326" h="553" extrusionOk="0">
                  <a:moveTo>
                    <a:pt x="163" y="1"/>
                  </a:moveTo>
                  <a:cubicBezTo>
                    <a:pt x="82" y="1"/>
                    <a:pt x="0" y="51"/>
                    <a:pt x="0" y="151"/>
                  </a:cubicBezTo>
                  <a:cubicBezTo>
                    <a:pt x="0" y="251"/>
                    <a:pt x="0" y="352"/>
                    <a:pt x="100" y="477"/>
                  </a:cubicBezTo>
                  <a:cubicBezTo>
                    <a:pt x="100" y="527"/>
                    <a:pt x="132" y="552"/>
                    <a:pt x="176" y="552"/>
                  </a:cubicBezTo>
                  <a:cubicBezTo>
                    <a:pt x="219" y="552"/>
                    <a:pt x="276" y="527"/>
                    <a:pt x="326" y="477"/>
                  </a:cubicBezTo>
                  <a:lnTo>
                    <a:pt x="326" y="151"/>
                  </a:lnTo>
                  <a:cubicBezTo>
                    <a:pt x="326" y="51"/>
                    <a:pt x="245" y="1"/>
                    <a:pt x="163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44"/>
            <p:cNvSpPr/>
            <p:nvPr/>
          </p:nvSpPr>
          <p:spPr>
            <a:xfrm rot="-178752">
              <a:off x="7532818" y="1567600"/>
              <a:ext cx="16655" cy="21774"/>
            </a:xfrm>
            <a:custGeom>
              <a:avLst/>
              <a:gdLst/>
              <a:ahLst/>
              <a:cxnLst/>
              <a:rect l="l" t="t" r="r" b="b"/>
              <a:pathLst>
                <a:path w="527" h="689" extrusionOk="0">
                  <a:moveTo>
                    <a:pt x="229" y="1"/>
                  </a:moveTo>
                  <a:cubicBezTo>
                    <a:pt x="117" y="1"/>
                    <a:pt x="1" y="97"/>
                    <a:pt x="1" y="222"/>
                  </a:cubicBezTo>
                  <a:cubicBezTo>
                    <a:pt x="1" y="322"/>
                    <a:pt x="101" y="522"/>
                    <a:pt x="201" y="648"/>
                  </a:cubicBezTo>
                  <a:cubicBezTo>
                    <a:pt x="230" y="676"/>
                    <a:pt x="269" y="689"/>
                    <a:pt x="309" y="689"/>
                  </a:cubicBezTo>
                  <a:cubicBezTo>
                    <a:pt x="412" y="689"/>
                    <a:pt x="527" y="612"/>
                    <a:pt x="527" y="522"/>
                  </a:cubicBezTo>
                  <a:cubicBezTo>
                    <a:pt x="402" y="322"/>
                    <a:pt x="402" y="222"/>
                    <a:pt x="402" y="121"/>
                  </a:cubicBezTo>
                  <a:cubicBezTo>
                    <a:pt x="364" y="36"/>
                    <a:pt x="297" y="1"/>
                    <a:pt x="22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44"/>
            <p:cNvSpPr/>
            <p:nvPr/>
          </p:nvSpPr>
          <p:spPr>
            <a:xfrm rot="-178752">
              <a:off x="7582873" y="1448349"/>
              <a:ext cx="12704" cy="20637"/>
            </a:xfrm>
            <a:custGeom>
              <a:avLst/>
              <a:gdLst/>
              <a:ahLst/>
              <a:cxnLst/>
              <a:rect l="l" t="t" r="r" b="b"/>
              <a:pathLst>
                <a:path w="402" h="653" extrusionOk="0">
                  <a:moveTo>
                    <a:pt x="151" y="1"/>
                  </a:moveTo>
                  <a:cubicBezTo>
                    <a:pt x="76" y="1"/>
                    <a:pt x="1" y="51"/>
                    <a:pt x="1" y="151"/>
                  </a:cubicBezTo>
                  <a:cubicBezTo>
                    <a:pt x="1" y="352"/>
                    <a:pt x="1" y="452"/>
                    <a:pt x="101" y="577"/>
                  </a:cubicBezTo>
                  <a:cubicBezTo>
                    <a:pt x="151" y="627"/>
                    <a:pt x="227" y="652"/>
                    <a:pt x="289" y="652"/>
                  </a:cubicBezTo>
                  <a:cubicBezTo>
                    <a:pt x="352" y="652"/>
                    <a:pt x="402" y="627"/>
                    <a:pt x="402" y="577"/>
                  </a:cubicBezTo>
                  <a:cubicBezTo>
                    <a:pt x="402" y="352"/>
                    <a:pt x="402" y="251"/>
                    <a:pt x="302" y="151"/>
                  </a:cubicBezTo>
                  <a:cubicBezTo>
                    <a:pt x="302" y="51"/>
                    <a:pt x="227" y="1"/>
                    <a:pt x="15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44"/>
            <p:cNvSpPr/>
            <p:nvPr/>
          </p:nvSpPr>
          <p:spPr>
            <a:xfrm rot="-178752">
              <a:off x="7681736" y="1360557"/>
              <a:ext cx="15707" cy="25977"/>
            </a:xfrm>
            <a:custGeom>
              <a:avLst/>
              <a:gdLst/>
              <a:ahLst/>
              <a:cxnLst/>
              <a:rect l="l" t="t" r="r" b="b"/>
              <a:pathLst>
                <a:path w="497" h="822" extrusionOk="0">
                  <a:moveTo>
                    <a:pt x="165" y="1"/>
                  </a:moveTo>
                  <a:cubicBezTo>
                    <a:pt x="78" y="1"/>
                    <a:pt x="0" y="83"/>
                    <a:pt x="70" y="154"/>
                  </a:cubicBezTo>
                  <a:cubicBezTo>
                    <a:pt x="171" y="354"/>
                    <a:pt x="171" y="454"/>
                    <a:pt x="70" y="680"/>
                  </a:cubicBezTo>
                  <a:cubicBezTo>
                    <a:pt x="70" y="751"/>
                    <a:pt x="171" y="822"/>
                    <a:pt x="229" y="822"/>
                  </a:cubicBezTo>
                  <a:cubicBezTo>
                    <a:pt x="254" y="822"/>
                    <a:pt x="271" y="810"/>
                    <a:pt x="271" y="780"/>
                  </a:cubicBezTo>
                  <a:cubicBezTo>
                    <a:pt x="496" y="454"/>
                    <a:pt x="496" y="254"/>
                    <a:pt x="271" y="53"/>
                  </a:cubicBezTo>
                  <a:cubicBezTo>
                    <a:pt x="241" y="16"/>
                    <a:pt x="202" y="1"/>
                    <a:pt x="165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44"/>
            <p:cNvSpPr/>
            <p:nvPr/>
          </p:nvSpPr>
          <p:spPr>
            <a:xfrm rot="-178752">
              <a:off x="7327704" y="1634341"/>
              <a:ext cx="10302" cy="21774"/>
            </a:xfrm>
            <a:custGeom>
              <a:avLst/>
              <a:gdLst/>
              <a:ahLst/>
              <a:cxnLst/>
              <a:rect l="l" t="t" r="r" b="b"/>
              <a:pathLst>
                <a:path w="326" h="689" extrusionOk="0">
                  <a:moveTo>
                    <a:pt x="130" y="1"/>
                  </a:moveTo>
                  <a:cubicBezTo>
                    <a:pt x="61" y="1"/>
                    <a:pt x="0" y="37"/>
                    <a:pt x="0" y="135"/>
                  </a:cubicBezTo>
                  <a:cubicBezTo>
                    <a:pt x="0" y="335"/>
                    <a:pt x="0" y="435"/>
                    <a:pt x="100" y="636"/>
                  </a:cubicBezTo>
                  <a:cubicBezTo>
                    <a:pt x="138" y="673"/>
                    <a:pt x="173" y="689"/>
                    <a:pt x="204" y="689"/>
                  </a:cubicBezTo>
                  <a:cubicBezTo>
                    <a:pt x="277" y="689"/>
                    <a:pt x="326" y="606"/>
                    <a:pt x="326" y="536"/>
                  </a:cubicBezTo>
                  <a:lnTo>
                    <a:pt x="326" y="135"/>
                  </a:lnTo>
                  <a:cubicBezTo>
                    <a:pt x="326" y="64"/>
                    <a:pt x="221" y="1"/>
                    <a:pt x="13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44"/>
            <p:cNvSpPr/>
            <p:nvPr/>
          </p:nvSpPr>
          <p:spPr>
            <a:xfrm rot="-178752">
              <a:off x="7685470" y="1513020"/>
              <a:ext cx="15896" cy="23512"/>
            </a:xfrm>
            <a:custGeom>
              <a:avLst/>
              <a:gdLst/>
              <a:ahLst/>
              <a:cxnLst/>
              <a:rect l="l" t="t" r="r" b="b"/>
              <a:pathLst>
                <a:path w="503" h="744" extrusionOk="0">
                  <a:moveTo>
                    <a:pt x="143" y="1"/>
                  </a:moveTo>
                  <a:cubicBezTo>
                    <a:pt x="68" y="1"/>
                    <a:pt x="1" y="59"/>
                    <a:pt x="1" y="117"/>
                  </a:cubicBezTo>
                  <a:cubicBezTo>
                    <a:pt x="1" y="442"/>
                    <a:pt x="101" y="643"/>
                    <a:pt x="302" y="743"/>
                  </a:cubicBezTo>
                  <a:cubicBezTo>
                    <a:pt x="402" y="743"/>
                    <a:pt x="502" y="643"/>
                    <a:pt x="502" y="543"/>
                  </a:cubicBezTo>
                  <a:cubicBezTo>
                    <a:pt x="402" y="442"/>
                    <a:pt x="302" y="342"/>
                    <a:pt x="302" y="117"/>
                  </a:cubicBezTo>
                  <a:cubicBezTo>
                    <a:pt x="259" y="32"/>
                    <a:pt x="199" y="1"/>
                    <a:pt x="143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44"/>
            <p:cNvSpPr/>
            <p:nvPr/>
          </p:nvSpPr>
          <p:spPr>
            <a:xfrm rot="-178752">
              <a:off x="7829295" y="1466069"/>
              <a:ext cx="18045" cy="20953"/>
            </a:xfrm>
            <a:custGeom>
              <a:avLst/>
              <a:gdLst/>
              <a:ahLst/>
              <a:cxnLst/>
              <a:rect l="l" t="t" r="r" b="b"/>
              <a:pathLst>
                <a:path w="571" h="663" extrusionOk="0">
                  <a:moveTo>
                    <a:pt x="205" y="0"/>
                  </a:moveTo>
                  <a:cubicBezTo>
                    <a:pt x="95" y="0"/>
                    <a:pt x="1" y="93"/>
                    <a:pt x="64" y="234"/>
                  </a:cubicBezTo>
                  <a:cubicBezTo>
                    <a:pt x="64" y="434"/>
                    <a:pt x="164" y="534"/>
                    <a:pt x="389" y="635"/>
                  </a:cubicBezTo>
                  <a:cubicBezTo>
                    <a:pt x="409" y="654"/>
                    <a:pt x="428" y="662"/>
                    <a:pt x="445" y="662"/>
                  </a:cubicBezTo>
                  <a:cubicBezTo>
                    <a:pt x="521" y="662"/>
                    <a:pt x="571" y="515"/>
                    <a:pt x="490" y="434"/>
                  </a:cubicBezTo>
                  <a:cubicBezTo>
                    <a:pt x="490" y="334"/>
                    <a:pt x="389" y="234"/>
                    <a:pt x="389" y="108"/>
                  </a:cubicBezTo>
                  <a:cubicBezTo>
                    <a:pt x="343" y="33"/>
                    <a:pt x="271" y="0"/>
                    <a:pt x="205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44"/>
            <p:cNvSpPr/>
            <p:nvPr/>
          </p:nvSpPr>
          <p:spPr>
            <a:xfrm rot="-178752">
              <a:off x="7740147" y="1780993"/>
              <a:ext cx="18614" cy="16749"/>
            </a:xfrm>
            <a:custGeom>
              <a:avLst/>
              <a:gdLst/>
              <a:ahLst/>
              <a:cxnLst/>
              <a:rect l="l" t="t" r="r" b="b"/>
              <a:pathLst>
                <a:path w="589" h="530" extrusionOk="0">
                  <a:moveTo>
                    <a:pt x="288" y="0"/>
                  </a:moveTo>
                  <a:cubicBezTo>
                    <a:pt x="166" y="0"/>
                    <a:pt x="0" y="147"/>
                    <a:pt x="162" y="228"/>
                  </a:cubicBezTo>
                  <a:cubicBezTo>
                    <a:pt x="162" y="329"/>
                    <a:pt x="162" y="454"/>
                    <a:pt x="263" y="454"/>
                  </a:cubicBezTo>
                  <a:cubicBezTo>
                    <a:pt x="313" y="504"/>
                    <a:pt x="363" y="529"/>
                    <a:pt x="401" y="529"/>
                  </a:cubicBezTo>
                  <a:cubicBezTo>
                    <a:pt x="438" y="529"/>
                    <a:pt x="463" y="504"/>
                    <a:pt x="463" y="454"/>
                  </a:cubicBezTo>
                  <a:cubicBezTo>
                    <a:pt x="589" y="228"/>
                    <a:pt x="463" y="128"/>
                    <a:pt x="363" y="28"/>
                  </a:cubicBezTo>
                  <a:cubicBezTo>
                    <a:pt x="344" y="9"/>
                    <a:pt x="317" y="0"/>
                    <a:pt x="288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0" name="Google Shape;2310;p44"/>
            <p:cNvSpPr/>
            <p:nvPr/>
          </p:nvSpPr>
          <p:spPr>
            <a:xfrm rot="-178752">
              <a:off x="7719796" y="1869932"/>
              <a:ext cx="10302" cy="17603"/>
            </a:xfrm>
            <a:custGeom>
              <a:avLst/>
              <a:gdLst/>
              <a:ahLst/>
              <a:cxnLst/>
              <a:rect l="l" t="t" r="r" b="b"/>
              <a:pathLst>
                <a:path w="326" h="557" extrusionOk="0">
                  <a:moveTo>
                    <a:pt x="169" y="1"/>
                  </a:moveTo>
                  <a:cubicBezTo>
                    <a:pt x="112" y="1"/>
                    <a:pt x="50" y="25"/>
                    <a:pt x="0" y="65"/>
                  </a:cubicBezTo>
                  <a:lnTo>
                    <a:pt x="0" y="391"/>
                  </a:lnTo>
                  <a:cubicBezTo>
                    <a:pt x="0" y="508"/>
                    <a:pt x="78" y="557"/>
                    <a:pt x="142" y="557"/>
                  </a:cubicBezTo>
                  <a:cubicBezTo>
                    <a:pt x="187" y="557"/>
                    <a:pt x="226" y="532"/>
                    <a:pt x="226" y="491"/>
                  </a:cubicBezTo>
                  <a:cubicBezTo>
                    <a:pt x="326" y="391"/>
                    <a:pt x="326" y="290"/>
                    <a:pt x="326" y="190"/>
                  </a:cubicBezTo>
                  <a:cubicBezTo>
                    <a:pt x="326" y="55"/>
                    <a:pt x="254" y="1"/>
                    <a:pt x="16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1" name="Google Shape;2311;p44"/>
            <p:cNvSpPr/>
            <p:nvPr/>
          </p:nvSpPr>
          <p:spPr>
            <a:xfrm rot="-178752">
              <a:off x="7638954" y="1758927"/>
              <a:ext cx="12704" cy="28853"/>
            </a:xfrm>
            <a:custGeom>
              <a:avLst/>
              <a:gdLst/>
              <a:ahLst/>
              <a:cxnLst/>
              <a:rect l="l" t="t" r="r" b="b"/>
              <a:pathLst>
                <a:path w="402" h="913" extrusionOk="0">
                  <a:moveTo>
                    <a:pt x="151" y="1"/>
                  </a:moveTo>
                  <a:cubicBezTo>
                    <a:pt x="75" y="1"/>
                    <a:pt x="0" y="57"/>
                    <a:pt x="0" y="170"/>
                  </a:cubicBezTo>
                  <a:cubicBezTo>
                    <a:pt x="0" y="370"/>
                    <a:pt x="0" y="571"/>
                    <a:pt x="100" y="797"/>
                  </a:cubicBezTo>
                  <a:cubicBezTo>
                    <a:pt x="100" y="881"/>
                    <a:pt x="136" y="912"/>
                    <a:pt x="185" y="912"/>
                  </a:cubicBezTo>
                  <a:cubicBezTo>
                    <a:pt x="252" y="912"/>
                    <a:pt x="343" y="854"/>
                    <a:pt x="401" y="797"/>
                  </a:cubicBezTo>
                  <a:cubicBezTo>
                    <a:pt x="401" y="571"/>
                    <a:pt x="301" y="370"/>
                    <a:pt x="301" y="170"/>
                  </a:cubicBezTo>
                  <a:cubicBezTo>
                    <a:pt x="301" y="57"/>
                    <a:pt x="226" y="1"/>
                    <a:pt x="15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44"/>
            <p:cNvSpPr/>
            <p:nvPr/>
          </p:nvSpPr>
          <p:spPr>
            <a:xfrm rot="-178752">
              <a:off x="7934007" y="1582040"/>
              <a:ext cx="24366" cy="26609"/>
            </a:xfrm>
            <a:custGeom>
              <a:avLst/>
              <a:gdLst/>
              <a:ahLst/>
              <a:cxnLst/>
              <a:rect l="l" t="t" r="r" b="b"/>
              <a:pathLst>
                <a:path w="771" h="842" extrusionOk="0">
                  <a:moveTo>
                    <a:pt x="188" y="1"/>
                  </a:moveTo>
                  <a:cubicBezTo>
                    <a:pt x="54" y="1"/>
                    <a:pt x="1" y="169"/>
                    <a:pt x="83" y="251"/>
                  </a:cubicBezTo>
                  <a:cubicBezTo>
                    <a:pt x="284" y="352"/>
                    <a:pt x="409" y="552"/>
                    <a:pt x="510" y="778"/>
                  </a:cubicBezTo>
                  <a:cubicBezTo>
                    <a:pt x="550" y="818"/>
                    <a:pt x="606" y="842"/>
                    <a:pt x="652" y="842"/>
                  </a:cubicBezTo>
                  <a:cubicBezTo>
                    <a:pt x="722" y="842"/>
                    <a:pt x="770" y="788"/>
                    <a:pt x="710" y="652"/>
                  </a:cubicBezTo>
                  <a:cubicBezTo>
                    <a:pt x="610" y="452"/>
                    <a:pt x="510" y="151"/>
                    <a:pt x="284" y="26"/>
                  </a:cubicBezTo>
                  <a:cubicBezTo>
                    <a:pt x="249" y="8"/>
                    <a:pt x="217" y="1"/>
                    <a:pt x="18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3" name="Google Shape;2313;p44"/>
            <p:cNvSpPr/>
            <p:nvPr/>
          </p:nvSpPr>
          <p:spPr>
            <a:xfrm rot="-178752">
              <a:off x="8099076" y="1657008"/>
              <a:ext cx="19847" cy="23639"/>
            </a:xfrm>
            <a:custGeom>
              <a:avLst/>
              <a:gdLst/>
              <a:ahLst/>
              <a:cxnLst/>
              <a:rect l="l" t="t" r="r" b="b"/>
              <a:pathLst>
                <a:path w="628" h="748" extrusionOk="0">
                  <a:moveTo>
                    <a:pt x="223" y="0"/>
                  </a:moveTo>
                  <a:cubicBezTo>
                    <a:pt x="127" y="0"/>
                    <a:pt x="1" y="96"/>
                    <a:pt x="1" y="221"/>
                  </a:cubicBezTo>
                  <a:cubicBezTo>
                    <a:pt x="101" y="421"/>
                    <a:pt x="201" y="522"/>
                    <a:pt x="327" y="747"/>
                  </a:cubicBezTo>
                  <a:cubicBezTo>
                    <a:pt x="427" y="747"/>
                    <a:pt x="628" y="647"/>
                    <a:pt x="527" y="522"/>
                  </a:cubicBezTo>
                  <a:cubicBezTo>
                    <a:pt x="527" y="321"/>
                    <a:pt x="427" y="221"/>
                    <a:pt x="327" y="121"/>
                  </a:cubicBezTo>
                  <a:cubicBezTo>
                    <a:pt x="327" y="36"/>
                    <a:pt x="280" y="0"/>
                    <a:pt x="22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Google Shape;2314;p44"/>
            <p:cNvSpPr/>
            <p:nvPr/>
          </p:nvSpPr>
          <p:spPr>
            <a:xfrm rot="-178752">
              <a:off x="7873691" y="1830081"/>
              <a:ext cx="29549" cy="15201"/>
            </a:xfrm>
            <a:custGeom>
              <a:avLst/>
              <a:gdLst/>
              <a:ahLst/>
              <a:cxnLst/>
              <a:rect l="l" t="t" r="r" b="b"/>
              <a:pathLst>
                <a:path w="935" h="481" extrusionOk="0">
                  <a:moveTo>
                    <a:pt x="298" y="1"/>
                  </a:moveTo>
                  <a:cubicBezTo>
                    <a:pt x="136" y="1"/>
                    <a:pt x="1" y="164"/>
                    <a:pt x="83" y="328"/>
                  </a:cubicBezTo>
                  <a:cubicBezTo>
                    <a:pt x="241" y="398"/>
                    <a:pt x="386" y="481"/>
                    <a:pt x="572" y="481"/>
                  </a:cubicBezTo>
                  <a:cubicBezTo>
                    <a:pt x="651" y="481"/>
                    <a:pt x="737" y="466"/>
                    <a:pt x="835" y="428"/>
                  </a:cubicBezTo>
                  <a:cubicBezTo>
                    <a:pt x="935" y="428"/>
                    <a:pt x="935" y="228"/>
                    <a:pt x="709" y="228"/>
                  </a:cubicBezTo>
                  <a:cubicBezTo>
                    <a:pt x="609" y="228"/>
                    <a:pt x="509" y="127"/>
                    <a:pt x="408" y="27"/>
                  </a:cubicBezTo>
                  <a:cubicBezTo>
                    <a:pt x="372" y="9"/>
                    <a:pt x="334" y="1"/>
                    <a:pt x="29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5" name="Google Shape;2315;p44"/>
            <p:cNvSpPr/>
            <p:nvPr/>
          </p:nvSpPr>
          <p:spPr>
            <a:xfrm rot="-178752">
              <a:off x="8024777" y="1739255"/>
              <a:ext cx="18962" cy="17445"/>
            </a:xfrm>
            <a:custGeom>
              <a:avLst/>
              <a:gdLst/>
              <a:ahLst/>
              <a:cxnLst/>
              <a:rect l="l" t="t" r="r" b="b"/>
              <a:pathLst>
                <a:path w="600" h="552" extrusionOk="0">
                  <a:moveTo>
                    <a:pt x="185" y="1"/>
                  </a:moveTo>
                  <a:cubicBezTo>
                    <a:pt x="85" y="1"/>
                    <a:pt x="0" y="106"/>
                    <a:pt x="73" y="251"/>
                  </a:cubicBezTo>
                  <a:cubicBezTo>
                    <a:pt x="173" y="351"/>
                    <a:pt x="173" y="552"/>
                    <a:pt x="399" y="552"/>
                  </a:cubicBezTo>
                  <a:cubicBezTo>
                    <a:pt x="499" y="552"/>
                    <a:pt x="599" y="552"/>
                    <a:pt x="599" y="452"/>
                  </a:cubicBezTo>
                  <a:cubicBezTo>
                    <a:pt x="599" y="251"/>
                    <a:pt x="499" y="151"/>
                    <a:pt x="299" y="51"/>
                  </a:cubicBezTo>
                  <a:cubicBezTo>
                    <a:pt x="264" y="16"/>
                    <a:pt x="223" y="1"/>
                    <a:pt x="185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6" name="Google Shape;2316;p44"/>
            <p:cNvSpPr/>
            <p:nvPr/>
          </p:nvSpPr>
          <p:spPr>
            <a:xfrm rot="-178752">
              <a:off x="6941651" y="1948758"/>
              <a:ext cx="19214" cy="17540"/>
            </a:xfrm>
            <a:custGeom>
              <a:avLst/>
              <a:gdLst/>
              <a:ahLst/>
              <a:cxnLst/>
              <a:rect l="l" t="t" r="r" b="b"/>
              <a:pathLst>
                <a:path w="608" h="555" extrusionOk="0">
                  <a:moveTo>
                    <a:pt x="282" y="1"/>
                  </a:moveTo>
                  <a:lnTo>
                    <a:pt x="182" y="101"/>
                  </a:lnTo>
                  <a:cubicBezTo>
                    <a:pt x="182" y="226"/>
                    <a:pt x="182" y="327"/>
                    <a:pt x="81" y="327"/>
                  </a:cubicBezTo>
                  <a:cubicBezTo>
                    <a:pt x="0" y="408"/>
                    <a:pt x="50" y="554"/>
                    <a:pt x="126" y="554"/>
                  </a:cubicBezTo>
                  <a:cubicBezTo>
                    <a:pt x="143" y="554"/>
                    <a:pt x="162" y="546"/>
                    <a:pt x="182" y="527"/>
                  </a:cubicBezTo>
                  <a:cubicBezTo>
                    <a:pt x="407" y="527"/>
                    <a:pt x="608" y="327"/>
                    <a:pt x="507" y="101"/>
                  </a:cubicBezTo>
                  <a:cubicBezTo>
                    <a:pt x="407" y="1"/>
                    <a:pt x="407" y="1"/>
                    <a:pt x="28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7" name="Google Shape;2317;p44"/>
            <p:cNvSpPr/>
            <p:nvPr/>
          </p:nvSpPr>
          <p:spPr>
            <a:xfrm rot="-178752">
              <a:off x="7093811" y="1942742"/>
              <a:ext cx="15201" cy="22375"/>
            </a:xfrm>
            <a:custGeom>
              <a:avLst/>
              <a:gdLst/>
              <a:ahLst/>
              <a:cxnLst/>
              <a:rect l="l" t="t" r="r" b="b"/>
              <a:pathLst>
                <a:path w="481" h="708" extrusionOk="0">
                  <a:moveTo>
                    <a:pt x="330" y="0"/>
                  </a:moveTo>
                  <a:cubicBezTo>
                    <a:pt x="255" y="0"/>
                    <a:pt x="180" y="56"/>
                    <a:pt x="180" y="169"/>
                  </a:cubicBezTo>
                  <a:cubicBezTo>
                    <a:pt x="79" y="270"/>
                    <a:pt x="79" y="370"/>
                    <a:pt x="79" y="470"/>
                  </a:cubicBezTo>
                  <a:cubicBezTo>
                    <a:pt x="0" y="549"/>
                    <a:pt x="109" y="707"/>
                    <a:pt x="208" y="707"/>
                  </a:cubicBezTo>
                  <a:cubicBezTo>
                    <a:pt x="234" y="707"/>
                    <a:pt x="259" y="697"/>
                    <a:pt x="280" y="671"/>
                  </a:cubicBezTo>
                  <a:cubicBezTo>
                    <a:pt x="380" y="470"/>
                    <a:pt x="480" y="370"/>
                    <a:pt x="480" y="169"/>
                  </a:cubicBezTo>
                  <a:cubicBezTo>
                    <a:pt x="480" y="56"/>
                    <a:pt x="405" y="0"/>
                    <a:pt x="33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8" name="Google Shape;2318;p44"/>
            <p:cNvSpPr/>
            <p:nvPr/>
          </p:nvSpPr>
          <p:spPr>
            <a:xfrm rot="-178752">
              <a:off x="7055182" y="2051167"/>
              <a:ext cx="15833" cy="23449"/>
            </a:xfrm>
            <a:custGeom>
              <a:avLst/>
              <a:gdLst/>
              <a:ahLst/>
              <a:cxnLst/>
              <a:rect l="l" t="t" r="r" b="b"/>
              <a:pathLst>
                <a:path w="501" h="742" extrusionOk="0">
                  <a:moveTo>
                    <a:pt x="238" y="0"/>
                  </a:moveTo>
                  <a:cubicBezTo>
                    <a:pt x="194" y="0"/>
                    <a:pt x="153" y="13"/>
                    <a:pt x="126" y="39"/>
                  </a:cubicBezTo>
                  <a:cubicBezTo>
                    <a:pt x="1" y="240"/>
                    <a:pt x="1" y="440"/>
                    <a:pt x="1" y="666"/>
                  </a:cubicBezTo>
                  <a:cubicBezTo>
                    <a:pt x="1" y="716"/>
                    <a:pt x="57" y="741"/>
                    <a:pt x="114" y="741"/>
                  </a:cubicBezTo>
                  <a:cubicBezTo>
                    <a:pt x="170" y="741"/>
                    <a:pt x="226" y="716"/>
                    <a:pt x="226" y="666"/>
                  </a:cubicBezTo>
                  <a:cubicBezTo>
                    <a:pt x="327" y="566"/>
                    <a:pt x="327" y="340"/>
                    <a:pt x="427" y="240"/>
                  </a:cubicBezTo>
                  <a:cubicBezTo>
                    <a:pt x="500" y="93"/>
                    <a:pt x="359" y="0"/>
                    <a:pt x="238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9" name="Google Shape;2319;p44"/>
            <p:cNvSpPr/>
            <p:nvPr/>
          </p:nvSpPr>
          <p:spPr>
            <a:xfrm rot="-178752">
              <a:off x="7181098" y="1969414"/>
              <a:ext cx="15738" cy="21427"/>
            </a:xfrm>
            <a:custGeom>
              <a:avLst/>
              <a:gdLst/>
              <a:ahLst/>
              <a:cxnLst/>
              <a:rect l="l" t="t" r="r" b="b"/>
              <a:pathLst>
                <a:path w="498" h="678" extrusionOk="0">
                  <a:moveTo>
                    <a:pt x="314" y="0"/>
                  </a:moveTo>
                  <a:cubicBezTo>
                    <a:pt x="196" y="0"/>
                    <a:pt x="71" y="86"/>
                    <a:pt x="71" y="210"/>
                  </a:cubicBezTo>
                  <a:lnTo>
                    <a:pt x="71" y="536"/>
                  </a:lnTo>
                  <a:cubicBezTo>
                    <a:pt x="0" y="607"/>
                    <a:pt x="80" y="677"/>
                    <a:pt x="168" y="677"/>
                  </a:cubicBezTo>
                  <a:cubicBezTo>
                    <a:pt x="204" y="677"/>
                    <a:pt x="242" y="665"/>
                    <a:pt x="272" y="636"/>
                  </a:cubicBezTo>
                  <a:cubicBezTo>
                    <a:pt x="497" y="536"/>
                    <a:pt x="497" y="310"/>
                    <a:pt x="497" y="110"/>
                  </a:cubicBezTo>
                  <a:cubicBezTo>
                    <a:pt x="459" y="33"/>
                    <a:pt x="388" y="0"/>
                    <a:pt x="31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0" name="Google Shape;2320;p44"/>
            <p:cNvSpPr/>
            <p:nvPr/>
          </p:nvSpPr>
          <p:spPr>
            <a:xfrm rot="-178752">
              <a:off x="7386461" y="2183550"/>
              <a:ext cx="12704" cy="22185"/>
            </a:xfrm>
            <a:custGeom>
              <a:avLst/>
              <a:gdLst/>
              <a:ahLst/>
              <a:cxnLst/>
              <a:rect l="l" t="t" r="r" b="b"/>
              <a:pathLst>
                <a:path w="402" h="702" extrusionOk="0">
                  <a:moveTo>
                    <a:pt x="101" y="0"/>
                  </a:moveTo>
                  <a:cubicBezTo>
                    <a:pt x="0" y="100"/>
                    <a:pt x="0" y="426"/>
                    <a:pt x="0" y="627"/>
                  </a:cubicBezTo>
                  <a:cubicBezTo>
                    <a:pt x="51" y="677"/>
                    <a:pt x="126" y="702"/>
                    <a:pt x="201" y="702"/>
                  </a:cubicBezTo>
                  <a:cubicBezTo>
                    <a:pt x="276" y="702"/>
                    <a:pt x="351" y="677"/>
                    <a:pt x="401" y="627"/>
                  </a:cubicBezTo>
                  <a:cubicBezTo>
                    <a:pt x="401" y="526"/>
                    <a:pt x="401" y="226"/>
                    <a:pt x="301" y="100"/>
                  </a:cubicBezTo>
                  <a:lnTo>
                    <a:pt x="301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1" name="Google Shape;2321;p44"/>
            <p:cNvSpPr/>
            <p:nvPr/>
          </p:nvSpPr>
          <p:spPr>
            <a:xfrm rot="-178752">
              <a:off x="7449561" y="2068322"/>
              <a:ext cx="16686" cy="26451"/>
            </a:xfrm>
            <a:custGeom>
              <a:avLst/>
              <a:gdLst/>
              <a:ahLst/>
              <a:cxnLst/>
              <a:rect l="l" t="t" r="r" b="b"/>
              <a:pathLst>
                <a:path w="528" h="837" extrusionOk="0">
                  <a:moveTo>
                    <a:pt x="250" y="1"/>
                  </a:moveTo>
                  <a:cubicBezTo>
                    <a:pt x="133" y="1"/>
                    <a:pt x="1" y="89"/>
                    <a:pt x="1" y="201"/>
                  </a:cubicBezTo>
                  <a:cubicBezTo>
                    <a:pt x="1" y="401"/>
                    <a:pt x="101" y="502"/>
                    <a:pt x="226" y="727"/>
                  </a:cubicBezTo>
                  <a:cubicBezTo>
                    <a:pt x="226" y="804"/>
                    <a:pt x="270" y="836"/>
                    <a:pt x="325" y="836"/>
                  </a:cubicBezTo>
                  <a:cubicBezTo>
                    <a:pt x="412" y="836"/>
                    <a:pt x="527" y="751"/>
                    <a:pt x="527" y="627"/>
                  </a:cubicBezTo>
                  <a:cubicBezTo>
                    <a:pt x="527" y="502"/>
                    <a:pt x="427" y="301"/>
                    <a:pt x="427" y="201"/>
                  </a:cubicBezTo>
                  <a:cubicBezTo>
                    <a:pt x="427" y="56"/>
                    <a:pt x="343" y="1"/>
                    <a:pt x="25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2" name="Google Shape;2322;p44"/>
            <p:cNvSpPr/>
            <p:nvPr/>
          </p:nvSpPr>
          <p:spPr>
            <a:xfrm rot="-178752">
              <a:off x="7590106" y="2043002"/>
              <a:ext cx="19815" cy="21079"/>
            </a:xfrm>
            <a:custGeom>
              <a:avLst/>
              <a:gdLst/>
              <a:ahLst/>
              <a:cxnLst/>
              <a:rect l="l" t="t" r="r" b="b"/>
              <a:pathLst>
                <a:path w="627" h="667" extrusionOk="0">
                  <a:moveTo>
                    <a:pt x="245" y="0"/>
                  </a:moveTo>
                  <a:cubicBezTo>
                    <a:pt x="129" y="0"/>
                    <a:pt x="0" y="75"/>
                    <a:pt x="0" y="240"/>
                  </a:cubicBezTo>
                  <a:cubicBezTo>
                    <a:pt x="125" y="441"/>
                    <a:pt x="226" y="566"/>
                    <a:pt x="426" y="667"/>
                  </a:cubicBezTo>
                  <a:cubicBezTo>
                    <a:pt x="526" y="667"/>
                    <a:pt x="627" y="441"/>
                    <a:pt x="526" y="341"/>
                  </a:cubicBezTo>
                  <a:cubicBezTo>
                    <a:pt x="526" y="341"/>
                    <a:pt x="526" y="240"/>
                    <a:pt x="426" y="140"/>
                  </a:cubicBezTo>
                  <a:cubicBezTo>
                    <a:pt x="426" y="50"/>
                    <a:pt x="340" y="0"/>
                    <a:pt x="245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3" name="Google Shape;2323;p44"/>
            <p:cNvSpPr/>
            <p:nvPr/>
          </p:nvSpPr>
          <p:spPr>
            <a:xfrm rot="-178752">
              <a:off x="7706227" y="2166042"/>
              <a:ext cx="22406" cy="31571"/>
            </a:xfrm>
            <a:custGeom>
              <a:avLst/>
              <a:gdLst/>
              <a:ahLst/>
              <a:cxnLst/>
              <a:rect l="l" t="t" r="r" b="b"/>
              <a:pathLst>
                <a:path w="709" h="999" extrusionOk="0">
                  <a:moveTo>
                    <a:pt x="264" y="0"/>
                  </a:moveTo>
                  <a:cubicBezTo>
                    <a:pt x="132" y="0"/>
                    <a:pt x="1" y="82"/>
                    <a:pt x="1" y="245"/>
                  </a:cubicBezTo>
                  <a:cubicBezTo>
                    <a:pt x="1" y="545"/>
                    <a:pt x="101" y="871"/>
                    <a:pt x="427" y="971"/>
                  </a:cubicBezTo>
                  <a:cubicBezTo>
                    <a:pt x="465" y="990"/>
                    <a:pt x="499" y="999"/>
                    <a:pt x="529" y="999"/>
                  </a:cubicBezTo>
                  <a:cubicBezTo>
                    <a:pt x="658" y="999"/>
                    <a:pt x="709" y="848"/>
                    <a:pt x="627" y="746"/>
                  </a:cubicBezTo>
                  <a:cubicBezTo>
                    <a:pt x="627" y="545"/>
                    <a:pt x="527" y="345"/>
                    <a:pt x="527" y="245"/>
                  </a:cubicBezTo>
                  <a:cubicBezTo>
                    <a:pt x="527" y="82"/>
                    <a:pt x="396" y="0"/>
                    <a:pt x="26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4" name="Google Shape;2324;p44"/>
            <p:cNvSpPr/>
            <p:nvPr/>
          </p:nvSpPr>
          <p:spPr>
            <a:xfrm rot="-178752">
              <a:off x="7800524" y="2139416"/>
              <a:ext cx="19815" cy="20036"/>
            </a:xfrm>
            <a:custGeom>
              <a:avLst/>
              <a:gdLst/>
              <a:ahLst/>
              <a:cxnLst/>
              <a:rect l="l" t="t" r="r" b="b"/>
              <a:pathLst>
                <a:path w="627" h="634" extrusionOk="0">
                  <a:moveTo>
                    <a:pt x="210" y="1"/>
                  </a:moveTo>
                  <a:cubicBezTo>
                    <a:pt x="104" y="1"/>
                    <a:pt x="0" y="115"/>
                    <a:pt x="0" y="306"/>
                  </a:cubicBezTo>
                  <a:cubicBezTo>
                    <a:pt x="82" y="470"/>
                    <a:pt x="231" y="634"/>
                    <a:pt x="406" y="634"/>
                  </a:cubicBezTo>
                  <a:cubicBezTo>
                    <a:pt x="445" y="634"/>
                    <a:pt x="485" y="625"/>
                    <a:pt x="527" y="607"/>
                  </a:cubicBezTo>
                  <a:cubicBezTo>
                    <a:pt x="627" y="507"/>
                    <a:pt x="627" y="406"/>
                    <a:pt x="527" y="306"/>
                  </a:cubicBezTo>
                  <a:lnTo>
                    <a:pt x="401" y="181"/>
                  </a:lnTo>
                  <a:cubicBezTo>
                    <a:pt x="360" y="57"/>
                    <a:pt x="285" y="1"/>
                    <a:pt x="21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5" name="Google Shape;2325;p44"/>
            <p:cNvSpPr/>
            <p:nvPr/>
          </p:nvSpPr>
          <p:spPr>
            <a:xfrm rot="-178752">
              <a:off x="7790319" y="1946260"/>
              <a:ext cx="12704" cy="14790"/>
            </a:xfrm>
            <a:custGeom>
              <a:avLst/>
              <a:gdLst/>
              <a:ahLst/>
              <a:cxnLst/>
              <a:rect l="l" t="t" r="r" b="b"/>
              <a:pathLst>
                <a:path w="402" h="468" extrusionOk="0">
                  <a:moveTo>
                    <a:pt x="161" y="0"/>
                  </a:moveTo>
                  <a:cubicBezTo>
                    <a:pt x="103" y="0"/>
                    <a:pt x="0" y="77"/>
                    <a:pt x="0" y="166"/>
                  </a:cubicBezTo>
                  <a:cubicBezTo>
                    <a:pt x="0" y="267"/>
                    <a:pt x="101" y="367"/>
                    <a:pt x="201" y="467"/>
                  </a:cubicBezTo>
                  <a:cubicBezTo>
                    <a:pt x="301" y="467"/>
                    <a:pt x="401" y="367"/>
                    <a:pt x="401" y="267"/>
                  </a:cubicBezTo>
                  <a:cubicBezTo>
                    <a:pt x="301" y="267"/>
                    <a:pt x="301" y="166"/>
                    <a:pt x="201" y="41"/>
                  </a:cubicBezTo>
                  <a:cubicBezTo>
                    <a:pt x="201" y="12"/>
                    <a:pt x="185" y="0"/>
                    <a:pt x="16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6" name="Google Shape;2326;p44"/>
            <p:cNvSpPr/>
            <p:nvPr/>
          </p:nvSpPr>
          <p:spPr>
            <a:xfrm rot="-178752">
              <a:off x="7963881" y="1911843"/>
              <a:ext cx="19815" cy="16971"/>
            </a:xfrm>
            <a:custGeom>
              <a:avLst/>
              <a:gdLst/>
              <a:ahLst/>
              <a:cxnLst/>
              <a:rect l="l" t="t" r="r" b="b"/>
              <a:pathLst>
                <a:path w="627" h="537" extrusionOk="0">
                  <a:moveTo>
                    <a:pt x="227" y="1"/>
                  </a:moveTo>
                  <a:cubicBezTo>
                    <a:pt x="115" y="1"/>
                    <a:pt x="0" y="87"/>
                    <a:pt x="0" y="211"/>
                  </a:cubicBezTo>
                  <a:cubicBezTo>
                    <a:pt x="0" y="436"/>
                    <a:pt x="201" y="536"/>
                    <a:pt x="401" y="536"/>
                  </a:cubicBezTo>
                  <a:cubicBezTo>
                    <a:pt x="627" y="536"/>
                    <a:pt x="627" y="336"/>
                    <a:pt x="502" y="211"/>
                  </a:cubicBezTo>
                  <a:cubicBezTo>
                    <a:pt x="401" y="211"/>
                    <a:pt x="401" y="211"/>
                    <a:pt x="401" y="110"/>
                  </a:cubicBezTo>
                  <a:cubicBezTo>
                    <a:pt x="363" y="34"/>
                    <a:pt x="295" y="1"/>
                    <a:pt x="227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7" name="Google Shape;2327;p44"/>
            <p:cNvSpPr/>
            <p:nvPr/>
          </p:nvSpPr>
          <p:spPr>
            <a:xfrm rot="-178752">
              <a:off x="8096895" y="1997892"/>
              <a:ext cx="19815" cy="18614"/>
            </a:xfrm>
            <a:custGeom>
              <a:avLst/>
              <a:gdLst/>
              <a:ahLst/>
              <a:cxnLst/>
              <a:rect l="l" t="t" r="r" b="b"/>
              <a:pathLst>
                <a:path w="627" h="589" extrusionOk="0">
                  <a:moveTo>
                    <a:pt x="260" y="0"/>
                  </a:moveTo>
                  <a:cubicBezTo>
                    <a:pt x="136" y="0"/>
                    <a:pt x="0" y="111"/>
                    <a:pt x="0" y="305"/>
                  </a:cubicBezTo>
                  <a:cubicBezTo>
                    <a:pt x="54" y="479"/>
                    <a:pt x="200" y="588"/>
                    <a:pt x="324" y="588"/>
                  </a:cubicBezTo>
                  <a:cubicBezTo>
                    <a:pt x="434" y="588"/>
                    <a:pt x="527" y="504"/>
                    <a:pt x="527" y="305"/>
                  </a:cubicBezTo>
                  <a:cubicBezTo>
                    <a:pt x="627" y="205"/>
                    <a:pt x="527" y="105"/>
                    <a:pt x="426" y="105"/>
                  </a:cubicBezTo>
                  <a:cubicBezTo>
                    <a:pt x="391" y="34"/>
                    <a:pt x="327" y="0"/>
                    <a:pt x="26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8" name="Google Shape;2328;p44"/>
            <p:cNvSpPr/>
            <p:nvPr/>
          </p:nvSpPr>
          <p:spPr>
            <a:xfrm rot="-178752">
              <a:off x="8094398" y="1878163"/>
              <a:ext cx="26357" cy="17508"/>
            </a:xfrm>
            <a:custGeom>
              <a:avLst/>
              <a:gdLst/>
              <a:ahLst/>
              <a:cxnLst/>
              <a:rect l="l" t="t" r="r" b="b"/>
              <a:pathLst>
                <a:path w="834" h="554" extrusionOk="0">
                  <a:moveTo>
                    <a:pt x="297" y="0"/>
                  </a:moveTo>
                  <a:cubicBezTo>
                    <a:pt x="135" y="0"/>
                    <a:pt x="0" y="164"/>
                    <a:pt x="82" y="328"/>
                  </a:cubicBezTo>
                  <a:cubicBezTo>
                    <a:pt x="207" y="553"/>
                    <a:pt x="408" y="553"/>
                    <a:pt x="608" y="553"/>
                  </a:cubicBezTo>
                  <a:cubicBezTo>
                    <a:pt x="708" y="553"/>
                    <a:pt x="834" y="328"/>
                    <a:pt x="708" y="227"/>
                  </a:cubicBezTo>
                  <a:cubicBezTo>
                    <a:pt x="608" y="227"/>
                    <a:pt x="508" y="127"/>
                    <a:pt x="408" y="27"/>
                  </a:cubicBezTo>
                  <a:cubicBezTo>
                    <a:pt x="371" y="9"/>
                    <a:pt x="333" y="0"/>
                    <a:pt x="297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9" name="Google Shape;2329;p44"/>
            <p:cNvSpPr/>
            <p:nvPr/>
          </p:nvSpPr>
          <p:spPr>
            <a:xfrm rot="-178752">
              <a:off x="8167993" y="1795911"/>
              <a:ext cx="20131" cy="17540"/>
            </a:xfrm>
            <a:custGeom>
              <a:avLst/>
              <a:gdLst/>
              <a:ahLst/>
              <a:cxnLst/>
              <a:rect l="l" t="t" r="r" b="b"/>
              <a:pathLst>
                <a:path w="637" h="555" extrusionOk="0">
                  <a:moveTo>
                    <a:pt x="394" y="0"/>
                  </a:moveTo>
                  <a:cubicBezTo>
                    <a:pt x="199" y="0"/>
                    <a:pt x="0" y="355"/>
                    <a:pt x="253" y="530"/>
                  </a:cubicBezTo>
                  <a:lnTo>
                    <a:pt x="353" y="530"/>
                  </a:lnTo>
                  <a:cubicBezTo>
                    <a:pt x="387" y="547"/>
                    <a:pt x="418" y="555"/>
                    <a:pt x="445" y="555"/>
                  </a:cubicBezTo>
                  <a:cubicBezTo>
                    <a:pt x="581" y="555"/>
                    <a:pt x="637" y="371"/>
                    <a:pt x="553" y="204"/>
                  </a:cubicBezTo>
                  <a:lnTo>
                    <a:pt x="553" y="104"/>
                  </a:lnTo>
                  <a:cubicBezTo>
                    <a:pt x="508" y="30"/>
                    <a:pt x="451" y="0"/>
                    <a:pt x="39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0" name="Google Shape;2330;p44"/>
            <p:cNvSpPr/>
            <p:nvPr/>
          </p:nvSpPr>
          <p:spPr>
            <a:xfrm rot="-178752">
              <a:off x="8194479" y="1906475"/>
              <a:ext cx="19847" cy="19847"/>
            </a:xfrm>
            <a:custGeom>
              <a:avLst/>
              <a:gdLst/>
              <a:ahLst/>
              <a:cxnLst/>
              <a:rect l="l" t="t" r="r" b="b"/>
              <a:pathLst>
                <a:path w="628" h="628" extrusionOk="0">
                  <a:moveTo>
                    <a:pt x="326" y="1"/>
                  </a:moveTo>
                  <a:cubicBezTo>
                    <a:pt x="1" y="1"/>
                    <a:pt x="1" y="627"/>
                    <a:pt x="326" y="627"/>
                  </a:cubicBezTo>
                  <a:cubicBezTo>
                    <a:pt x="627" y="627"/>
                    <a:pt x="627" y="1"/>
                    <a:pt x="326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1" name="Google Shape;2331;p44"/>
            <p:cNvSpPr/>
            <p:nvPr/>
          </p:nvSpPr>
          <p:spPr>
            <a:xfrm rot="-178752">
              <a:off x="8230893" y="1784654"/>
              <a:ext cx="16686" cy="17698"/>
            </a:xfrm>
            <a:custGeom>
              <a:avLst/>
              <a:gdLst/>
              <a:ahLst/>
              <a:cxnLst/>
              <a:rect l="l" t="t" r="r" b="b"/>
              <a:pathLst>
                <a:path w="528" h="560" extrusionOk="0">
                  <a:moveTo>
                    <a:pt x="259" y="0"/>
                  </a:moveTo>
                  <a:cubicBezTo>
                    <a:pt x="128" y="0"/>
                    <a:pt x="1" y="81"/>
                    <a:pt x="1" y="259"/>
                  </a:cubicBezTo>
                  <a:cubicBezTo>
                    <a:pt x="1" y="359"/>
                    <a:pt x="1" y="559"/>
                    <a:pt x="126" y="559"/>
                  </a:cubicBezTo>
                  <a:cubicBezTo>
                    <a:pt x="427" y="559"/>
                    <a:pt x="527" y="459"/>
                    <a:pt x="527" y="158"/>
                  </a:cubicBezTo>
                  <a:cubicBezTo>
                    <a:pt x="482" y="56"/>
                    <a:pt x="369" y="0"/>
                    <a:pt x="259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2" name="Google Shape;2332;p44"/>
            <p:cNvSpPr/>
            <p:nvPr/>
          </p:nvSpPr>
          <p:spPr>
            <a:xfrm rot="-178752">
              <a:off x="7539483" y="2002999"/>
              <a:ext cx="45982" cy="167874"/>
            </a:xfrm>
            <a:custGeom>
              <a:avLst/>
              <a:gdLst/>
              <a:ahLst/>
              <a:cxnLst/>
              <a:rect l="l" t="t" r="r" b="b"/>
              <a:pathLst>
                <a:path w="1455" h="5312" extrusionOk="0">
                  <a:moveTo>
                    <a:pt x="1214" y="0"/>
                  </a:moveTo>
                  <a:cubicBezTo>
                    <a:pt x="962" y="0"/>
                    <a:pt x="592" y="122"/>
                    <a:pt x="527" y="316"/>
                  </a:cubicBezTo>
                  <a:cubicBezTo>
                    <a:pt x="1" y="1895"/>
                    <a:pt x="201" y="3549"/>
                    <a:pt x="527" y="5229"/>
                  </a:cubicBezTo>
                  <a:cubicBezTo>
                    <a:pt x="527" y="5287"/>
                    <a:pt x="607" y="5312"/>
                    <a:pt x="719" y="5312"/>
                  </a:cubicBezTo>
                  <a:cubicBezTo>
                    <a:pt x="991" y="5312"/>
                    <a:pt x="1455" y="5170"/>
                    <a:pt x="1455" y="5028"/>
                  </a:cubicBezTo>
                  <a:cubicBezTo>
                    <a:pt x="1154" y="3349"/>
                    <a:pt x="928" y="1770"/>
                    <a:pt x="1455" y="116"/>
                  </a:cubicBezTo>
                  <a:cubicBezTo>
                    <a:pt x="1455" y="36"/>
                    <a:pt x="1352" y="0"/>
                    <a:pt x="1214" y="0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3" name="Google Shape;2333;p44"/>
            <p:cNvSpPr/>
            <p:nvPr/>
          </p:nvSpPr>
          <p:spPr>
            <a:xfrm rot="-178752">
              <a:off x="7306511" y="1691727"/>
              <a:ext cx="141833" cy="95977"/>
            </a:xfrm>
            <a:custGeom>
              <a:avLst/>
              <a:gdLst/>
              <a:ahLst/>
              <a:cxnLst/>
              <a:rect l="l" t="t" r="r" b="b"/>
              <a:pathLst>
                <a:path w="4488" h="3037" extrusionOk="0">
                  <a:moveTo>
                    <a:pt x="2049" y="0"/>
                  </a:moveTo>
                  <a:cubicBezTo>
                    <a:pt x="499" y="0"/>
                    <a:pt x="1" y="1709"/>
                    <a:pt x="1" y="2636"/>
                  </a:cubicBezTo>
                  <a:cubicBezTo>
                    <a:pt x="1" y="2836"/>
                    <a:pt x="201" y="3037"/>
                    <a:pt x="427" y="3037"/>
                  </a:cubicBezTo>
                  <a:cubicBezTo>
                    <a:pt x="628" y="3037"/>
                    <a:pt x="828" y="2836"/>
                    <a:pt x="828" y="2636"/>
                  </a:cubicBezTo>
                  <a:cubicBezTo>
                    <a:pt x="828" y="2514"/>
                    <a:pt x="923" y="852"/>
                    <a:pt x="2080" y="852"/>
                  </a:cubicBezTo>
                  <a:cubicBezTo>
                    <a:pt x="2113" y="852"/>
                    <a:pt x="2147" y="853"/>
                    <a:pt x="2181" y="856"/>
                  </a:cubicBezTo>
                  <a:cubicBezTo>
                    <a:pt x="3560" y="856"/>
                    <a:pt x="3660" y="2310"/>
                    <a:pt x="3660" y="2510"/>
                  </a:cubicBezTo>
                  <a:cubicBezTo>
                    <a:pt x="3660" y="2736"/>
                    <a:pt x="3861" y="2936"/>
                    <a:pt x="4061" y="2936"/>
                  </a:cubicBezTo>
                  <a:cubicBezTo>
                    <a:pt x="4287" y="2936"/>
                    <a:pt x="4487" y="2736"/>
                    <a:pt x="4487" y="2510"/>
                  </a:cubicBezTo>
                  <a:cubicBezTo>
                    <a:pt x="4487" y="1683"/>
                    <a:pt x="3961" y="4"/>
                    <a:pt x="2181" y="4"/>
                  </a:cubicBezTo>
                  <a:cubicBezTo>
                    <a:pt x="2136" y="1"/>
                    <a:pt x="2092" y="0"/>
                    <a:pt x="2049" y="0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4" name="Google Shape;2334;p44"/>
            <p:cNvSpPr/>
            <p:nvPr/>
          </p:nvSpPr>
          <p:spPr>
            <a:xfrm rot="-178752">
              <a:off x="7668806" y="1672852"/>
              <a:ext cx="141801" cy="95977"/>
            </a:xfrm>
            <a:custGeom>
              <a:avLst/>
              <a:gdLst/>
              <a:ahLst/>
              <a:cxnLst/>
              <a:rect l="l" t="t" r="r" b="b"/>
              <a:pathLst>
                <a:path w="4487" h="3037" extrusionOk="0">
                  <a:moveTo>
                    <a:pt x="2072" y="0"/>
                  </a:moveTo>
                  <a:cubicBezTo>
                    <a:pt x="499" y="0"/>
                    <a:pt x="1" y="1709"/>
                    <a:pt x="1" y="2636"/>
                  </a:cubicBezTo>
                  <a:cubicBezTo>
                    <a:pt x="1" y="2836"/>
                    <a:pt x="226" y="3037"/>
                    <a:pt x="427" y="3037"/>
                  </a:cubicBezTo>
                  <a:cubicBezTo>
                    <a:pt x="627" y="3037"/>
                    <a:pt x="853" y="2836"/>
                    <a:pt x="853" y="2636"/>
                  </a:cubicBezTo>
                  <a:cubicBezTo>
                    <a:pt x="853" y="2514"/>
                    <a:pt x="948" y="852"/>
                    <a:pt x="2105" y="852"/>
                  </a:cubicBezTo>
                  <a:cubicBezTo>
                    <a:pt x="2138" y="852"/>
                    <a:pt x="2171" y="853"/>
                    <a:pt x="2206" y="856"/>
                  </a:cubicBezTo>
                  <a:cubicBezTo>
                    <a:pt x="3560" y="856"/>
                    <a:pt x="3660" y="2310"/>
                    <a:pt x="3660" y="2510"/>
                  </a:cubicBezTo>
                  <a:cubicBezTo>
                    <a:pt x="3660" y="2736"/>
                    <a:pt x="3860" y="2936"/>
                    <a:pt x="4086" y="2936"/>
                  </a:cubicBezTo>
                  <a:cubicBezTo>
                    <a:pt x="4286" y="2936"/>
                    <a:pt x="4487" y="2736"/>
                    <a:pt x="4487" y="2510"/>
                  </a:cubicBezTo>
                  <a:cubicBezTo>
                    <a:pt x="4487" y="1683"/>
                    <a:pt x="3986" y="4"/>
                    <a:pt x="2206" y="4"/>
                  </a:cubicBezTo>
                  <a:cubicBezTo>
                    <a:pt x="2161" y="1"/>
                    <a:pt x="2116" y="0"/>
                    <a:pt x="2072" y="0"/>
                  </a:cubicBezTo>
                  <a:close/>
                </a:path>
              </a:pathLst>
            </a:custGeom>
            <a:solidFill>
              <a:srgbClr val="3924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5" name="Google Shape;2335;p44"/>
            <p:cNvSpPr/>
            <p:nvPr/>
          </p:nvSpPr>
          <p:spPr>
            <a:xfrm rot="-178752">
              <a:off x="6975164" y="2458281"/>
              <a:ext cx="587716" cy="293463"/>
            </a:xfrm>
            <a:custGeom>
              <a:avLst/>
              <a:gdLst/>
              <a:ahLst/>
              <a:cxnLst/>
              <a:rect l="l" t="t" r="r" b="b"/>
              <a:pathLst>
                <a:path w="18597" h="9286" extrusionOk="0">
                  <a:moveTo>
                    <a:pt x="0" y="0"/>
                  </a:moveTo>
                  <a:cubicBezTo>
                    <a:pt x="1253" y="3660"/>
                    <a:pt x="5539" y="5940"/>
                    <a:pt x="8772" y="7519"/>
                  </a:cubicBezTo>
                  <a:cubicBezTo>
                    <a:pt x="10011" y="8139"/>
                    <a:pt x="11796" y="9286"/>
                    <a:pt x="13320" y="9286"/>
                  </a:cubicBezTo>
                  <a:cubicBezTo>
                    <a:pt x="13584" y="9286"/>
                    <a:pt x="13841" y="9251"/>
                    <a:pt x="14085" y="9173"/>
                  </a:cubicBezTo>
                  <a:cubicBezTo>
                    <a:pt x="16918" y="8246"/>
                    <a:pt x="18271" y="4587"/>
                    <a:pt x="18597" y="198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C628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6" name="Google Shape;2336;p44"/>
            <p:cNvSpPr/>
            <p:nvPr/>
          </p:nvSpPr>
          <p:spPr>
            <a:xfrm rot="-178752">
              <a:off x="7821572" y="2055990"/>
              <a:ext cx="155264" cy="108239"/>
            </a:xfrm>
            <a:custGeom>
              <a:avLst/>
              <a:gdLst/>
              <a:ahLst/>
              <a:cxnLst/>
              <a:rect l="l" t="t" r="r" b="b"/>
              <a:pathLst>
                <a:path w="4913" h="3425" extrusionOk="0">
                  <a:moveTo>
                    <a:pt x="4437" y="0"/>
                  </a:moveTo>
                  <a:cubicBezTo>
                    <a:pt x="4352" y="0"/>
                    <a:pt x="4269" y="25"/>
                    <a:pt x="4186" y="66"/>
                  </a:cubicBezTo>
                  <a:cubicBezTo>
                    <a:pt x="2807" y="1219"/>
                    <a:pt x="1554" y="2046"/>
                    <a:pt x="301" y="2573"/>
                  </a:cubicBezTo>
                  <a:cubicBezTo>
                    <a:pt x="100" y="2673"/>
                    <a:pt x="0" y="2999"/>
                    <a:pt x="100" y="3199"/>
                  </a:cubicBezTo>
                  <a:cubicBezTo>
                    <a:pt x="201" y="3299"/>
                    <a:pt x="301" y="3425"/>
                    <a:pt x="527" y="3425"/>
                  </a:cubicBezTo>
                  <a:lnTo>
                    <a:pt x="627" y="3425"/>
                  </a:lnTo>
                  <a:cubicBezTo>
                    <a:pt x="1980" y="2798"/>
                    <a:pt x="3233" y="1946"/>
                    <a:pt x="4687" y="693"/>
                  </a:cubicBezTo>
                  <a:cubicBezTo>
                    <a:pt x="4913" y="593"/>
                    <a:pt x="4913" y="392"/>
                    <a:pt x="4812" y="167"/>
                  </a:cubicBezTo>
                  <a:cubicBezTo>
                    <a:pt x="4680" y="49"/>
                    <a:pt x="4557" y="0"/>
                    <a:pt x="4437" y="0"/>
                  </a:cubicBezTo>
                  <a:close/>
                </a:path>
              </a:pathLst>
            </a:custGeom>
            <a:solidFill>
              <a:srgbClr val="C628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7" name="Google Shape;2337;p44"/>
            <p:cNvSpPr/>
            <p:nvPr/>
          </p:nvSpPr>
          <p:spPr>
            <a:xfrm rot="-178752">
              <a:off x="7809871" y="2077758"/>
              <a:ext cx="228140" cy="131183"/>
            </a:xfrm>
            <a:custGeom>
              <a:avLst/>
              <a:gdLst/>
              <a:ahLst/>
              <a:cxnLst/>
              <a:rect l="l" t="t" r="r" b="b"/>
              <a:pathLst>
                <a:path w="7219" h="4151" extrusionOk="0">
                  <a:moveTo>
                    <a:pt x="6682" y="1"/>
                  </a:moveTo>
                  <a:cubicBezTo>
                    <a:pt x="6604" y="1"/>
                    <a:pt x="6531" y="25"/>
                    <a:pt x="6491" y="65"/>
                  </a:cubicBezTo>
                  <a:cubicBezTo>
                    <a:pt x="4912" y="1218"/>
                    <a:pt x="3233" y="2070"/>
                    <a:pt x="1479" y="2797"/>
                  </a:cubicBezTo>
                  <a:cubicBezTo>
                    <a:pt x="1053" y="2997"/>
                    <a:pt x="727" y="3098"/>
                    <a:pt x="326" y="3323"/>
                  </a:cubicBezTo>
                  <a:cubicBezTo>
                    <a:pt x="100" y="3423"/>
                    <a:pt x="0" y="3624"/>
                    <a:pt x="100" y="3825"/>
                  </a:cubicBezTo>
                  <a:cubicBezTo>
                    <a:pt x="226" y="4050"/>
                    <a:pt x="326" y="4150"/>
                    <a:pt x="526" y="4150"/>
                  </a:cubicBezTo>
                  <a:cubicBezTo>
                    <a:pt x="627" y="4150"/>
                    <a:pt x="627" y="4150"/>
                    <a:pt x="727" y="4050"/>
                  </a:cubicBezTo>
                  <a:cubicBezTo>
                    <a:pt x="1053" y="3950"/>
                    <a:pt x="1479" y="3724"/>
                    <a:pt x="1780" y="3624"/>
                  </a:cubicBezTo>
                  <a:cubicBezTo>
                    <a:pt x="3559" y="2797"/>
                    <a:pt x="5339" y="1945"/>
                    <a:pt x="6892" y="817"/>
                  </a:cubicBezTo>
                  <a:cubicBezTo>
                    <a:pt x="7118" y="591"/>
                    <a:pt x="7218" y="391"/>
                    <a:pt x="6993" y="190"/>
                  </a:cubicBezTo>
                  <a:cubicBezTo>
                    <a:pt x="6932" y="55"/>
                    <a:pt x="6800" y="1"/>
                    <a:pt x="6682" y="1"/>
                  </a:cubicBezTo>
                  <a:close/>
                </a:path>
              </a:pathLst>
            </a:custGeom>
            <a:solidFill>
              <a:srgbClr val="C628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8" name="Google Shape;2338;p44"/>
            <p:cNvSpPr/>
            <p:nvPr/>
          </p:nvSpPr>
          <p:spPr>
            <a:xfrm rot="-178752">
              <a:off x="7811650" y="2126275"/>
              <a:ext cx="224948" cy="102488"/>
            </a:xfrm>
            <a:custGeom>
              <a:avLst/>
              <a:gdLst/>
              <a:ahLst/>
              <a:cxnLst/>
              <a:rect l="l" t="t" r="r" b="b"/>
              <a:pathLst>
                <a:path w="7118" h="3243" extrusionOk="0">
                  <a:moveTo>
                    <a:pt x="6672" y="1"/>
                  </a:moveTo>
                  <a:cubicBezTo>
                    <a:pt x="6597" y="1"/>
                    <a:pt x="6530" y="33"/>
                    <a:pt x="6491" y="110"/>
                  </a:cubicBezTo>
                  <a:cubicBezTo>
                    <a:pt x="4612" y="1363"/>
                    <a:pt x="2306" y="2291"/>
                    <a:pt x="426" y="2416"/>
                  </a:cubicBezTo>
                  <a:cubicBezTo>
                    <a:pt x="226" y="2416"/>
                    <a:pt x="0" y="2616"/>
                    <a:pt x="0" y="2917"/>
                  </a:cubicBezTo>
                  <a:cubicBezTo>
                    <a:pt x="0" y="3143"/>
                    <a:pt x="226" y="3243"/>
                    <a:pt x="426" y="3243"/>
                  </a:cubicBezTo>
                  <a:lnTo>
                    <a:pt x="526" y="3243"/>
                  </a:lnTo>
                  <a:cubicBezTo>
                    <a:pt x="2506" y="3143"/>
                    <a:pt x="5013" y="2090"/>
                    <a:pt x="6892" y="737"/>
                  </a:cubicBezTo>
                  <a:cubicBezTo>
                    <a:pt x="7118" y="636"/>
                    <a:pt x="7118" y="311"/>
                    <a:pt x="6993" y="210"/>
                  </a:cubicBezTo>
                  <a:cubicBezTo>
                    <a:pt x="6931" y="86"/>
                    <a:pt x="6792" y="1"/>
                    <a:pt x="6672" y="1"/>
                  </a:cubicBezTo>
                  <a:close/>
                </a:path>
              </a:pathLst>
            </a:custGeom>
            <a:solidFill>
              <a:srgbClr val="C628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9" name="Google Shape;2339;p44"/>
            <p:cNvSpPr/>
            <p:nvPr/>
          </p:nvSpPr>
          <p:spPr>
            <a:xfrm rot="-178752">
              <a:off x="7833116" y="2164718"/>
              <a:ext cx="228140" cy="89025"/>
            </a:xfrm>
            <a:custGeom>
              <a:avLst/>
              <a:gdLst/>
              <a:ahLst/>
              <a:cxnLst/>
              <a:rect l="l" t="t" r="r" b="b"/>
              <a:pathLst>
                <a:path w="7219" h="2817" extrusionOk="0">
                  <a:moveTo>
                    <a:pt x="6818" y="1"/>
                  </a:moveTo>
                  <a:cubicBezTo>
                    <a:pt x="6745" y="1"/>
                    <a:pt x="6669" y="34"/>
                    <a:pt x="6592" y="110"/>
                  </a:cubicBezTo>
                  <a:cubicBezTo>
                    <a:pt x="4713" y="1163"/>
                    <a:pt x="2206" y="1890"/>
                    <a:pt x="327" y="1990"/>
                  </a:cubicBezTo>
                  <a:cubicBezTo>
                    <a:pt x="101" y="1990"/>
                    <a:pt x="1" y="2090"/>
                    <a:pt x="1" y="2416"/>
                  </a:cubicBezTo>
                  <a:cubicBezTo>
                    <a:pt x="1" y="2616"/>
                    <a:pt x="101" y="2817"/>
                    <a:pt x="427" y="2817"/>
                  </a:cubicBezTo>
                  <a:cubicBezTo>
                    <a:pt x="2407" y="2717"/>
                    <a:pt x="5013" y="1990"/>
                    <a:pt x="6993" y="737"/>
                  </a:cubicBezTo>
                  <a:cubicBezTo>
                    <a:pt x="7219" y="636"/>
                    <a:pt x="7219" y="411"/>
                    <a:pt x="7119" y="210"/>
                  </a:cubicBezTo>
                  <a:cubicBezTo>
                    <a:pt x="7041" y="87"/>
                    <a:pt x="6935" y="1"/>
                    <a:pt x="6818" y="1"/>
                  </a:cubicBezTo>
                  <a:close/>
                </a:path>
              </a:pathLst>
            </a:custGeom>
            <a:solidFill>
              <a:srgbClr val="C628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0" name="Google Shape;2340;p44"/>
            <p:cNvSpPr/>
            <p:nvPr/>
          </p:nvSpPr>
          <p:spPr>
            <a:xfrm rot="-178752">
              <a:off x="7356478" y="2699586"/>
              <a:ext cx="148154" cy="119616"/>
            </a:xfrm>
            <a:custGeom>
              <a:avLst/>
              <a:gdLst/>
              <a:ahLst/>
              <a:cxnLst/>
              <a:rect l="l" t="t" r="r" b="b"/>
              <a:pathLst>
                <a:path w="4688" h="3785" extrusionOk="0">
                  <a:moveTo>
                    <a:pt x="473" y="1"/>
                  </a:moveTo>
                  <a:cubicBezTo>
                    <a:pt x="239" y="1"/>
                    <a:pt x="101" y="184"/>
                    <a:pt x="101" y="351"/>
                  </a:cubicBezTo>
                  <a:cubicBezTo>
                    <a:pt x="1" y="978"/>
                    <a:pt x="627" y="1404"/>
                    <a:pt x="1028" y="1704"/>
                  </a:cubicBezTo>
                  <a:lnTo>
                    <a:pt x="1154" y="1805"/>
                  </a:lnTo>
                  <a:cubicBezTo>
                    <a:pt x="1981" y="2531"/>
                    <a:pt x="2908" y="3158"/>
                    <a:pt x="3961" y="3684"/>
                  </a:cubicBezTo>
                  <a:cubicBezTo>
                    <a:pt x="4061" y="3785"/>
                    <a:pt x="4061" y="3785"/>
                    <a:pt x="4161" y="3785"/>
                  </a:cubicBezTo>
                  <a:cubicBezTo>
                    <a:pt x="4387" y="3785"/>
                    <a:pt x="4487" y="3684"/>
                    <a:pt x="4587" y="3584"/>
                  </a:cubicBezTo>
                  <a:cubicBezTo>
                    <a:pt x="4687" y="3384"/>
                    <a:pt x="4587" y="3158"/>
                    <a:pt x="4387" y="2958"/>
                  </a:cubicBezTo>
                  <a:cubicBezTo>
                    <a:pt x="3434" y="2431"/>
                    <a:pt x="2507" y="1805"/>
                    <a:pt x="1655" y="1178"/>
                  </a:cubicBezTo>
                  <a:cubicBezTo>
                    <a:pt x="1655" y="1078"/>
                    <a:pt x="1555" y="1078"/>
                    <a:pt x="1555" y="1078"/>
                  </a:cubicBezTo>
                  <a:cubicBezTo>
                    <a:pt x="1154" y="777"/>
                    <a:pt x="928" y="551"/>
                    <a:pt x="928" y="451"/>
                  </a:cubicBezTo>
                  <a:cubicBezTo>
                    <a:pt x="928" y="251"/>
                    <a:pt x="828" y="25"/>
                    <a:pt x="627" y="25"/>
                  </a:cubicBezTo>
                  <a:cubicBezTo>
                    <a:pt x="572" y="8"/>
                    <a:pt x="521" y="1"/>
                    <a:pt x="473" y="1"/>
                  </a:cubicBezTo>
                  <a:close/>
                </a:path>
              </a:pathLst>
            </a:custGeom>
            <a:solidFill>
              <a:srgbClr val="C628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1" name="Google Shape;2341;p44"/>
            <p:cNvSpPr/>
            <p:nvPr/>
          </p:nvSpPr>
          <p:spPr>
            <a:xfrm rot="-178752">
              <a:off x="7364167" y="2675452"/>
              <a:ext cx="158456" cy="97084"/>
            </a:xfrm>
            <a:custGeom>
              <a:avLst/>
              <a:gdLst/>
              <a:ahLst/>
              <a:cxnLst/>
              <a:rect l="l" t="t" r="r" b="b"/>
              <a:pathLst>
                <a:path w="5014" h="3072" extrusionOk="0">
                  <a:moveTo>
                    <a:pt x="470" y="0"/>
                  </a:moveTo>
                  <a:cubicBezTo>
                    <a:pt x="326" y="0"/>
                    <a:pt x="193" y="99"/>
                    <a:pt x="101" y="265"/>
                  </a:cubicBezTo>
                  <a:cubicBezTo>
                    <a:pt x="0" y="465"/>
                    <a:pt x="101" y="766"/>
                    <a:pt x="326" y="766"/>
                  </a:cubicBezTo>
                  <a:cubicBezTo>
                    <a:pt x="1479" y="1292"/>
                    <a:pt x="2607" y="1919"/>
                    <a:pt x="3660" y="2546"/>
                  </a:cubicBezTo>
                  <a:cubicBezTo>
                    <a:pt x="3860" y="2771"/>
                    <a:pt x="4086" y="2871"/>
                    <a:pt x="4386" y="2972"/>
                  </a:cubicBezTo>
                  <a:cubicBezTo>
                    <a:pt x="4386" y="3072"/>
                    <a:pt x="4487" y="3072"/>
                    <a:pt x="4612" y="3072"/>
                  </a:cubicBezTo>
                  <a:cubicBezTo>
                    <a:pt x="4712" y="3072"/>
                    <a:pt x="4913" y="2972"/>
                    <a:pt x="4913" y="2871"/>
                  </a:cubicBezTo>
                  <a:cubicBezTo>
                    <a:pt x="5013" y="2646"/>
                    <a:pt x="5013" y="2445"/>
                    <a:pt x="4813" y="2345"/>
                  </a:cubicBezTo>
                  <a:cubicBezTo>
                    <a:pt x="4487" y="2145"/>
                    <a:pt x="4286" y="2019"/>
                    <a:pt x="4086" y="1819"/>
                  </a:cubicBezTo>
                  <a:cubicBezTo>
                    <a:pt x="2933" y="1192"/>
                    <a:pt x="1880" y="566"/>
                    <a:pt x="627" y="39"/>
                  </a:cubicBezTo>
                  <a:cubicBezTo>
                    <a:pt x="574" y="13"/>
                    <a:pt x="522" y="0"/>
                    <a:pt x="470" y="0"/>
                  </a:cubicBezTo>
                  <a:close/>
                </a:path>
              </a:pathLst>
            </a:custGeom>
            <a:solidFill>
              <a:srgbClr val="C628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2" name="Google Shape;2342;p44"/>
            <p:cNvSpPr/>
            <p:nvPr/>
          </p:nvSpPr>
          <p:spPr>
            <a:xfrm rot="-178752">
              <a:off x="7386309" y="2570874"/>
              <a:ext cx="198054" cy="120154"/>
            </a:xfrm>
            <a:custGeom>
              <a:avLst/>
              <a:gdLst/>
              <a:ahLst/>
              <a:cxnLst/>
              <a:rect l="l" t="t" r="r" b="b"/>
              <a:pathLst>
                <a:path w="6267" h="3802" extrusionOk="0">
                  <a:moveTo>
                    <a:pt x="437" y="1"/>
                  </a:moveTo>
                  <a:cubicBezTo>
                    <a:pt x="293" y="1"/>
                    <a:pt x="172" y="72"/>
                    <a:pt x="101" y="143"/>
                  </a:cubicBezTo>
                  <a:cubicBezTo>
                    <a:pt x="1" y="368"/>
                    <a:pt x="101" y="669"/>
                    <a:pt x="201" y="769"/>
                  </a:cubicBezTo>
                  <a:cubicBezTo>
                    <a:pt x="1028" y="1195"/>
                    <a:pt x="1755" y="1621"/>
                    <a:pt x="2507" y="2022"/>
                  </a:cubicBezTo>
                  <a:cubicBezTo>
                    <a:pt x="3534" y="2649"/>
                    <a:pt x="4487" y="3175"/>
                    <a:pt x="5514" y="3701"/>
                  </a:cubicBezTo>
                  <a:cubicBezTo>
                    <a:pt x="5640" y="3802"/>
                    <a:pt x="5740" y="3802"/>
                    <a:pt x="5740" y="3802"/>
                  </a:cubicBezTo>
                  <a:cubicBezTo>
                    <a:pt x="5940" y="3802"/>
                    <a:pt x="6041" y="3701"/>
                    <a:pt x="6141" y="3601"/>
                  </a:cubicBezTo>
                  <a:cubicBezTo>
                    <a:pt x="6266" y="3376"/>
                    <a:pt x="6141" y="3075"/>
                    <a:pt x="5940" y="2975"/>
                  </a:cubicBezTo>
                  <a:cubicBezTo>
                    <a:pt x="4888" y="2448"/>
                    <a:pt x="3961" y="1922"/>
                    <a:pt x="2908" y="1295"/>
                  </a:cubicBezTo>
                  <a:cubicBezTo>
                    <a:pt x="2181" y="869"/>
                    <a:pt x="1454" y="468"/>
                    <a:pt x="627" y="42"/>
                  </a:cubicBezTo>
                  <a:cubicBezTo>
                    <a:pt x="561" y="13"/>
                    <a:pt x="497" y="1"/>
                    <a:pt x="437" y="1"/>
                  </a:cubicBezTo>
                  <a:close/>
                </a:path>
              </a:pathLst>
            </a:custGeom>
            <a:solidFill>
              <a:srgbClr val="C628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3" name="Google Shape;2343;p44"/>
            <p:cNvSpPr/>
            <p:nvPr/>
          </p:nvSpPr>
          <p:spPr>
            <a:xfrm rot="-178752">
              <a:off x="7339045" y="2632615"/>
              <a:ext cx="208357" cy="100275"/>
            </a:xfrm>
            <a:custGeom>
              <a:avLst/>
              <a:gdLst/>
              <a:ahLst/>
              <a:cxnLst/>
              <a:rect l="l" t="t" r="r" b="b"/>
              <a:pathLst>
                <a:path w="6593" h="3173" extrusionOk="0">
                  <a:moveTo>
                    <a:pt x="464" y="1"/>
                  </a:moveTo>
                  <a:cubicBezTo>
                    <a:pt x="315" y="1"/>
                    <a:pt x="174" y="94"/>
                    <a:pt x="101" y="240"/>
                  </a:cubicBezTo>
                  <a:cubicBezTo>
                    <a:pt x="1" y="466"/>
                    <a:pt x="101" y="667"/>
                    <a:pt x="326" y="767"/>
                  </a:cubicBezTo>
                  <a:cubicBezTo>
                    <a:pt x="1154" y="1093"/>
                    <a:pt x="1880" y="1393"/>
                    <a:pt x="2707" y="1819"/>
                  </a:cubicBezTo>
                  <a:cubicBezTo>
                    <a:pt x="3760" y="2245"/>
                    <a:pt x="4813" y="2747"/>
                    <a:pt x="5966" y="3173"/>
                  </a:cubicBezTo>
                  <a:lnTo>
                    <a:pt x="6066" y="3173"/>
                  </a:lnTo>
                  <a:cubicBezTo>
                    <a:pt x="6266" y="3173"/>
                    <a:pt x="6367" y="3073"/>
                    <a:pt x="6467" y="2872"/>
                  </a:cubicBezTo>
                  <a:cubicBezTo>
                    <a:pt x="6592" y="2646"/>
                    <a:pt x="6467" y="2446"/>
                    <a:pt x="6266" y="2346"/>
                  </a:cubicBezTo>
                  <a:cubicBezTo>
                    <a:pt x="5113" y="1920"/>
                    <a:pt x="4086" y="1494"/>
                    <a:pt x="3033" y="992"/>
                  </a:cubicBezTo>
                  <a:cubicBezTo>
                    <a:pt x="2306" y="667"/>
                    <a:pt x="1454" y="366"/>
                    <a:pt x="627" y="40"/>
                  </a:cubicBezTo>
                  <a:cubicBezTo>
                    <a:pt x="573" y="13"/>
                    <a:pt x="518" y="1"/>
                    <a:pt x="464" y="1"/>
                  </a:cubicBezTo>
                  <a:close/>
                </a:path>
              </a:pathLst>
            </a:custGeom>
            <a:solidFill>
              <a:srgbClr val="C628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4" name="Google Shape;2344;p44"/>
            <p:cNvSpPr/>
            <p:nvPr/>
          </p:nvSpPr>
          <p:spPr>
            <a:xfrm rot="-178752">
              <a:off x="7496146" y="2650268"/>
              <a:ext cx="23007" cy="10334"/>
            </a:xfrm>
            <a:custGeom>
              <a:avLst/>
              <a:gdLst/>
              <a:ahLst/>
              <a:cxnLst/>
              <a:rect l="l" t="t" r="r" b="b"/>
              <a:pathLst>
                <a:path w="728" h="327" extrusionOk="0">
                  <a:moveTo>
                    <a:pt x="0" y="1"/>
                  </a:moveTo>
                  <a:cubicBezTo>
                    <a:pt x="201" y="101"/>
                    <a:pt x="326" y="201"/>
                    <a:pt x="527" y="326"/>
                  </a:cubicBezTo>
                  <a:cubicBezTo>
                    <a:pt x="627" y="201"/>
                    <a:pt x="627" y="201"/>
                    <a:pt x="727" y="101"/>
                  </a:cubicBezTo>
                  <a:cubicBezTo>
                    <a:pt x="426" y="101"/>
                    <a:pt x="201" y="1"/>
                    <a:pt x="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5" name="Google Shape;2345;p44"/>
            <p:cNvSpPr/>
            <p:nvPr/>
          </p:nvSpPr>
          <p:spPr>
            <a:xfrm rot="-178752">
              <a:off x="7001405" y="2113133"/>
              <a:ext cx="967138" cy="337612"/>
            </a:xfrm>
            <a:custGeom>
              <a:avLst/>
              <a:gdLst/>
              <a:ahLst/>
              <a:cxnLst/>
              <a:rect l="l" t="t" r="r" b="b"/>
              <a:pathLst>
                <a:path w="30603" h="10683" extrusionOk="0">
                  <a:moveTo>
                    <a:pt x="1" y="1"/>
                  </a:moveTo>
                  <a:lnTo>
                    <a:pt x="1780" y="5314"/>
                  </a:lnTo>
                  <a:cubicBezTo>
                    <a:pt x="1980" y="5941"/>
                    <a:pt x="3660" y="7319"/>
                    <a:pt x="3660" y="7319"/>
                  </a:cubicBezTo>
                  <a:cubicBezTo>
                    <a:pt x="3660" y="7319"/>
                    <a:pt x="8672" y="10327"/>
                    <a:pt x="8973" y="10653"/>
                  </a:cubicBezTo>
                  <a:cubicBezTo>
                    <a:pt x="8995" y="10673"/>
                    <a:pt x="9094" y="10682"/>
                    <a:pt x="9260" y="10682"/>
                  </a:cubicBezTo>
                  <a:cubicBezTo>
                    <a:pt x="11558" y="10682"/>
                    <a:pt x="26642" y="8873"/>
                    <a:pt x="26642" y="8873"/>
                  </a:cubicBezTo>
                  <a:cubicBezTo>
                    <a:pt x="28923" y="8046"/>
                    <a:pt x="30602" y="5841"/>
                    <a:pt x="29550" y="3435"/>
                  </a:cubicBezTo>
                  <a:cubicBezTo>
                    <a:pt x="29249" y="2607"/>
                    <a:pt x="28296" y="1254"/>
                    <a:pt x="27269" y="1254"/>
                  </a:cubicBezTo>
                  <a:cubicBezTo>
                    <a:pt x="26517" y="1254"/>
                    <a:pt x="24963" y="2307"/>
                    <a:pt x="24236" y="2507"/>
                  </a:cubicBezTo>
                  <a:cubicBezTo>
                    <a:pt x="22883" y="2933"/>
                    <a:pt x="21630" y="3134"/>
                    <a:pt x="20151" y="3134"/>
                  </a:cubicBezTo>
                  <a:cubicBezTo>
                    <a:pt x="19246" y="3185"/>
                    <a:pt x="18326" y="3210"/>
                    <a:pt x="17396" y="3210"/>
                  </a:cubicBezTo>
                  <a:cubicBezTo>
                    <a:pt x="14698" y="3210"/>
                    <a:pt x="11920" y="2999"/>
                    <a:pt x="9199" y="2607"/>
                  </a:cubicBezTo>
                  <a:cubicBezTo>
                    <a:pt x="6366" y="2307"/>
                    <a:pt x="2306" y="1780"/>
                    <a:pt x="1" y="1"/>
                  </a:cubicBezTo>
                  <a:close/>
                </a:path>
              </a:pathLst>
            </a:custGeom>
            <a:solidFill>
              <a:srgbClr val="C628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6" name="Google Shape;2346;p44"/>
            <p:cNvSpPr/>
            <p:nvPr/>
          </p:nvSpPr>
          <p:spPr>
            <a:xfrm rot="-178752">
              <a:off x="7625849" y="2197111"/>
              <a:ext cx="49142" cy="49142"/>
            </a:xfrm>
            <a:custGeom>
              <a:avLst/>
              <a:gdLst/>
              <a:ahLst/>
              <a:cxnLst/>
              <a:rect l="l" t="t" r="r" b="b"/>
              <a:pathLst>
                <a:path w="1555" h="1555" extrusionOk="0">
                  <a:moveTo>
                    <a:pt x="827" y="401"/>
                  </a:moveTo>
                  <a:cubicBezTo>
                    <a:pt x="1028" y="401"/>
                    <a:pt x="1153" y="627"/>
                    <a:pt x="1153" y="827"/>
                  </a:cubicBezTo>
                  <a:cubicBezTo>
                    <a:pt x="1153" y="1028"/>
                    <a:pt x="928" y="1128"/>
                    <a:pt x="727" y="1128"/>
                  </a:cubicBezTo>
                  <a:cubicBezTo>
                    <a:pt x="627" y="1128"/>
                    <a:pt x="527" y="1028"/>
                    <a:pt x="527" y="1028"/>
                  </a:cubicBezTo>
                  <a:cubicBezTo>
                    <a:pt x="401" y="928"/>
                    <a:pt x="401" y="827"/>
                    <a:pt x="401" y="727"/>
                  </a:cubicBezTo>
                  <a:cubicBezTo>
                    <a:pt x="401" y="627"/>
                    <a:pt x="527" y="502"/>
                    <a:pt x="527" y="502"/>
                  </a:cubicBezTo>
                  <a:cubicBezTo>
                    <a:pt x="627" y="401"/>
                    <a:pt x="727" y="401"/>
                    <a:pt x="727" y="401"/>
                  </a:cubicBezTo>
                  <a:close/>
                  <a:moveTo>
                    <a:pt x="827" y="0"/>
                  </a:moveTo>
                  <a:cubicBezTo>
                    <a:pt x="627" y="0"/>
                    <a:pt x="401" y="100"/>
                    <a:pt x="301" y="201"/>
                  </a:cubicBezTo>
                  <a:cubicBezTo>
                    <a:pt x="100" y="301"/>
                    <a:pt x="0" y="502"/>
                    <a:pt x="0" y="727"/>
                  </a:cubicBezTo>
                  <a:cubicBezTo>
                    <a:pt x="0" y="928"/>
                    <a:pt x="0" y="1128"/>
                    <a:pt x="201" y="1253"/>
                  </a:cubicBezTo>
                  <a:cubicBezTo>
                    <a:pt x="301" y="1454"/>
                    <a:pt x="527" y="1554"/>
                    <a:pt x="727" y="1554"/>
                  </a:cubicBezTo>
                  <a:cubicBezTo>
                    <a:pt x="1153" y="1554"/>
                    <a:pt x="1454" y="1253"/>
                    <a:pt x="1554" y="827"/>
                  </a:cubicBezTo>
                  <a:cubicBezTo>
                    <a:pt x="1554" y="401"/>
                    <a:pt x="1253" y="100"/>
                    <a:pt x="827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7" name="Google Shape;2347;p44"/>
            <p:cNvSpPr/>
            <p:nvPr/>
          </p:nvSpPr>
          <p:spPr>
            <a:xfrm rot="-178752">
              <a:off x="7629452" y="2265832"/>
              <a:ext cx="52302" cy="49932"/>
            </a:xfrm>
            <a:custGeom>
              <a:avLst/>
              <a:gdLst/>
              <a:ahLst/>
              <a:cxnLst/>
              <a:rect l="l" t="t" r="r" b="b"/>
              <a:pathLst>
                <a:path w="1655" h="1580" extrusionOk="0">
                  <a:moveTo>
                    <a:pt x="827" y="427"/>
                  </a:moveTo>
                  <a:cubicBezTo>
                    <a:pt x="928" y="427"/>
                    <a:pt x="1028" y="427"/>
                    <a:pt x="1153" y="527"/>
                  </a:cubicBezTo>
                  <a:cubicBezTo>
                    <a:pt x="1153" y="627"/>
                    <a:pt x="1253" y="728"/>
                    <a:pt x="1253" y="828"/>
                  </a:cubicBezTo>
                  <a:lnTo>
                    <a:pt x="1028" y="1053"/>
                  </a:lnTo>
                  <a:cubicBezTo>
                    <a:pt x="1028" y="1154"/>
                    <a:pt x="928" y="1154"/>
                    <a:pt x="827" y="1154"/>
                  </a:cubicBezTo>
                  <a:cubicBezTo>
                    <a:pt x="627" y="1053"/>
                    <a:pt x="527" y="953"/>
                    <a:pt x="527" y="728"/>
                  </a:cubicBezTo>
                  <a:cubicBezTo>
                    <a:pt x="527" y="627"/>
                    <a:pt x="527" y="527"/>
                    <a:pt x="627" y="527"/>
                  </a:cubicBezTo>
                  <a:cubicBezTo>
                    <a:pt x="727" y="427"/>
                    <a:pt x="727" y="427"/>
                    <a:pt x="827" y="427"/>
                  </a:cubicBezTo>
                  <a:close/>
                  <a:moveTo>
                    <a:pt x="928" y="1"/>
                  </a:moveTo>
                  <a:cubicBezTo>
                    <a:pt x="727" y="1"/>
                    <a:pt x="527" y="1"/>
                    <a:pt x="301" y="201"/>
                  </a:cubicBezTo>
                  <a:cubicBezTo>
                    <a:pt x="201" y="327"/>
                    <a:pt x="100" y="527"/>
                    <a:pt x="100" y="728"/>
                  </a:cubicBezTo>
                  <a:cubicBezTo>
                    <a:pt x="0" y="1154"/>
                    <a:pt x="301" y="1454"/>
                    <a:pt x="727" y="1580"/>
                  </a:cubicBezTo>
                  <a:lnTo>
                    <a:pt x="827" y="1580"/>
                  </a:lnTo>
                  <a:cubicBezTo>
                    <a:pt x="1028" y="1580"/>
                    <a:pt x="1153" y="1454"/>
                    <a:pt x="1354" y="1354"/>
                  </a:cubicBezTo>
                  <a:cubicBezTo>
                    <a:pt x="1454" y="1254"/>
                    <a:pt x="1554" y="1053"/>
                    <a:pt x="1554" y="828"/>
                  </a:cubicBezTo>
                  <a:cubicBezTo>
                    <a:pt x="1654" y="627"/>
                    <a:pt x="1554" y="427"/>
                    <a:pt x="1454" y="327"/>
                  </a:cubicBezTo>
                  <a:cubicBezTo>
                    <a:pt x="1354" y="101"/>
                    <a:pt x="1153" y="1"/>
                    <a:pt x="92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8" name="Google Shape;2348;p44"/>
            <p:cNvSpPr/>
            <p:nvPr/>
          </p:nvSpPr>
          <p:spPr>
            <a:xfrm rot="-178752">
              <a:off x="7633739" y="2348112"/>
              <a:ext cx="52302" cy="49932"/>
            </a:xfrm>
            <a:custGeom>
              <a:avLst/>
              <a:gdLst/>
              <a:ahLst/>
              <a:cxnLst/>
              <a:rect l="l" t="t" r="r" b="b"/>
              <a:pathLst>
                <a:path w="1655" h="1580" extrusionOk="0">
                  <a:moveTo>
                    <a:pt x="827" y="426"/>
                  </a:moveTo>
                  <a:cubicBezTo>
                    <a:pt x="1028" y="527"/>
                    <a:pt x="1253" y="627"/>
                    <a:pt x="1153" y="852"/>
                  </a:cubicBezTo>
                  <a:cubicBezTo>
                    <a:pt x="1153" y="953"/>
                    <a:pt x="1153" y="1053"/>
                    <a:pt x="1028" y="1053"/>
                  </a:cubicBezTo>
                  <a:cubicBezTo>
                    <a:pt x="928" y="1153"/>
                    <a:pt x="827" y="1153"/>
                    <a:pt x="827" y="1153"/>
                  </a:cubicBezTo>
                  <a:cubicBezTo>
                    <a:pt x="627" y="1153"/>
                    <a:pt x="401" y="953"/>
                    <a:pt x="527" y="727"/>
                  </a:cubicBezTo>
                  <a:cubicBezTo>
                    <a:pt x="527" y="627"/>
                    <a:pt x="627" y="426"/>
                    <a:pt x="827" y="426"/>
                  </a:cubicBezTo>
                  <a:close/>
                  <a:moveTo>
                    <a:pt x="928" y="0"/>
                  </a:moveTo>
                  <a:cubicBezTo>
                    <a:pt x="527" y="0"/>
                    <a:pt x="100" y="326"/>
                    <a:pt x="100" y="727"/>
                  </a:cubicBezTo>
                  <a:cubicBezTo>
                    <a:pt x="0" y="1153"/>
                    <a:pt x="301" y="1579"/>
                    <a:pt x="727" y="1579"/>
                  </a:cubicBezTo>
                  <a:lnTo>
                    <a:pt x="827" y="1579"/>
                  </a:lnTo>
                  <a:cubicBezTo>
                    <a:pt x="1028" y="1579"/>
                    <a:pt x="1153" y="1579"/>
                    <a:pt x="1354" y="1479"/>
                  </a:cubicBezTo>
                  <a:cubicBezTo>
                    <a:pt x="1454" y="1253"/>
                    <a:pt x="1554" y="1153"/>
                    <a:pt x="1554" y="953"/>
                  </a:cubicBezTo>
                  <a:cubicBezTo>
                    <a:pt x="1654" y="527"/>
                    <a:pt x="1354" y="100"/>
                    <a:pt x="928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9" name="Google Shape;2349;p44"/>
            <p:cNvSpPr/>
            <p:nvPr/>
          </p:nvSpPr>
          <p:spPr>
            <a:xfrm rot="-178752">
              <a:off x="7879373" y="2314234"/>
              <a:ext cx="49932" cy="48068"/>
            </a:xfrm>
            <a:custGeom>
              <a:avLst/>
              <a:gdLst/>
              <a:ahLst/>
              <a:cxnLst/>
              <a:rect l="l" t="t" r="r" b="b"/>
              <a:pathLst>
                <a:path w="1580" h="1521" extrusionOk="0">
                  <a:moveTo>
                    <a:pt x="853" y="468"/>
                  </a:moveTo>
                  <a:cubicBezTo>
                    <a:pt x="953" y="468"/>
                    <a:pt x="1053" y="468"/>
                    <a:pt x="1053" y="568"/>
                  </a:cubicBezTo>
                  <a:cubicBezTo>
                    <a:pt x="1154" y="668"/>
                    <a:pt x="1154" y="668"/>
                    <a:pt x="1154" y="768"/>
                  </a:cubicBezTo>
                  <a:cubicBezTo>
                    <a:pt x="1154" y="953"/>
                    <a:pt x="1020" y="1121"/>
                    <a:pt x="847" y="1121"/>
                  </a:cubicBezTo>
                  <a:cubicBezTo>
                    <a:pt x="809" y="1121"/>
                    <a:pt x="769" y="1113"/>
                    <a:pt x="728" y="1094"/>
                  </a:cubicBezTo>
                  <a:cubicBezTo>
                    <a:pt x="627" y="1094"/>
                    <a:pt x="427" y="994"/>
                    <a:pt x="427" y="768"/>
                  </a:cubicBezTo>
                  <a:cubicBezTo>
                    <a:pt x="527" y="668"/>
                    <a:pt x="527" y="568"/>
                    <a:pt x="627" y="468"/>
                  </a:cubicBezTo>
                  <a:close/>
                  <a:moveTo>
                    <a:pt x="761" y="0"/>
                  </a:moveTo>
                  <a:cubicBezTo>
                    <a:pt x="610" y="0"/>
                    <a:pt x="468" y="71"/>
                    <a:pt x="327" y="142"/>
                  </a:cubicBezTo>
                  <a:cubicBezTo>
                    <a:pt x="226" y="367"/>
                    <a:pt x="101" y="468"/>
                    <a:pt x="1" y="668"/>
                  </a:cubicBezTo>
                  <a:cubicBezTo>
                    <a:pt x="1" y="894"/>
                    <a:pt x="101" y="1094"/>
                    <a:pt x="226" y="1295"/>
                  </a:cubicBezTo>
                  <a:cubicBezTo>
                    <a:pt x="327" y="1395"/>
                    <a:pt x="527" y="1520"/>
                    <a:pt x="728" y="1520"/>
                  </a:cubicBezTo>
                  <a:lnTo>
                    <a:pt x="853" y="1520"/>
                  </a:lnTo>
                  <a:cubicBezTo>
                    <a:pt x="953" y="1520"/>
                    <a:pt x="1154" y="1520"/>
                    <a:pt x="1254" y="1395"/>
                  </a:cubicBezTo>
                  <a:cubicBezTo>
                    <a:pt x="1480" y="1295"/>
                    <a:pt x="1580" y="1094"/>
                    <a:pt x="1580" y="894"/>
                  </a:cubicBezTo>
                  <a:cubicBezTo>
                    <a:pt x="1580" y="668"/>
                    <a:pt x="1580" y="468"/>
                    <a:pt x="1480" y="267"/>
                  </a:cubicBezTo>
                  <a:cubicBezTo>
                    <a:pt x="1254" y="142"/>
                    <a:pt x="1154" y="42"/>
                    <a:pt x="953" y="42"/>
                  </a:cubicBezTo>
                  <a:cubicBezTo>
                    <a:pt x="887" y="12"/>
                    <a:pt x="823" y="0"/>
                    <a:pt x="76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0" name="Google Shape;2350;p44"/>
            <p:cNvSpPr/>
            <p:nvPr/>
          </p:nvSpPr>
          <p:spPr>
            <a:xfrm rot="-178752">
              <a:off x="7375189" y="2272729"/>
              <a:ext cx="53093" cy="49142"/>
            </a:xfrm>
            <a:custGeom>
              <a:avLst/>
              <a:gdLst/>
              <a:ahLst/>
              <a:cxnLst/>
              <a:rect l="l" t="t" r="r" b="b"/>
              <a:pathLst>
                <a:path w="1680" h="1555" extrusionOk="0">
                  <a:moveTo>
                    <a:pt x="927" y="401"/>
                  </a:moveTo>
                  <a:cubicBezTo>
                    <a:pt x="1053" y="401"/>
                    <a:pt x="1053" y="527"/>
                    <a:pt x="1153" y="627"/>
                  </a:cubicBezTo>
                  <a:cubicBezTo>
                    <a:pt x="1153" y="627"/>
                    <a:pt x="1253" y="727"/>
                    <a:pt x="1253" y="827"/>
                  </a:cubicBezTo>
                  <a:cubicBezTo>
                    <a:pt x="1253" y="928"/>
                    <a:pt x="1153" y="1028"/>
                    <a:pt x="1053" y="1028"/>
                  </a:cubicBezTo>
                  <a:cubicBezTo>
                    <a:pt x="1053" y="1153"/>
                    <a:pt x="927" y="1153"/>
                    <a:pt x="827" y="1153"/>
                  </a:cubicBezTo>
                  <a:cubicBezTo>
                    <a:pt x="627" y="1153"/>
                    <a:pt x="526" y="928"/>
                    <a:pt x="526" y="727"/>
                  </a:cubicBezTo>
                  <a:cubicBezTo>
                    <a:pt x="526" y="627"/>
                    <a:pt x="526" y="627"/>
                    <a:pt x="627" y="527"/>
                  </a:cubicBezTo>
                  <a:cubicBezTo>
                    <a:pt x="727" y="527"/>
                    <a:pt x="727" y="401"/>
                    <a:pt x="827" y="401"/>
                  </a:cubicBezTo>
                  <a:close/>
                  <a:moveTo>
                    <a:pt x="927" y="0"/>
                  </a:moveTo>
                  <a:cubicBezTo>
                    <a:pt x="727" y="0"/>
                    <a:pt x="526" y="100"/>
                    <a:pt x="426" y="201"/>
                  </a:cubicBezTo>
                  <a:cubicBezTo>
                    <a:pt x="201" y="301"/>
                    <a:pt x="100" y="527"/>
                    <a:pt x="100" y="727"/>
                  </a:cubicBezTo>
                  <a:cubicBezTo>
                    <a:pt x="0" y="1153"/>
                    <a:pt x="301" y="1554"/>
                    <a:pt x="827" y="1554"/>
                  </a:cubicBezTo>
                  <a:cubicBezTo>
                    <a:pt x="1053" y="1554"/>
                    <a:pt x="1253" y="1554"/>
                    <a:pt x="1353" y="1454"/>
                  </a:cubicBezTo>
                  <a:cubicBezTo>
                    <a:pt x="1454" y="1253"/>
                    <a:pt x="1554" y="1153"/>
                    <a:pt x="1679" y="928"/>
                  </a:cubicBezTo>
                  <a:cubicBezTo>
                    <a:pt x="1679" y="727"/>
                    <a:pt x="1554" y="527"/>
                    <a:pt x="1454" y="301"/>
                  </a:cubicBezTo>
                  <a:cubicBezTo>
                    <a:pt x="1353" y="201"/>
                    <a:pt x="1153" y="100"/>
                    <a:pt x="927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1" name="Google Shape;2351;p44"/>
            <p:cNvSpPr/>
            <p:nvPr/>
          </p:nvSpPr>
          <p:spPr>
            <a:xfrm rot="-178752">
              <a:off x="7110117" y="2193222"/>
              <a:ext cx="49142" cy="50533"/>
            </a:xfrm>
            <a:custGeom>
              <a:avLst/>
              <a:gdLst/>
              <a:ahLst/>
              <a:cxnLst/>
              <a:rect l="l" t="t" r="r" b="b"/>
              <a:pathLst>
                <a:path w="1555" h="1599" extrusionOk="0">
                  <a:moveTo>
                    <a:pt x="828" y="446"/>
                  </a:moveTo>
                  <a:cubicBezTo>
                    <a:pt x="928" y="446"/>
                    <a:pt x="1028" y="446"/>
                    <a:pt x="1028" y="546"/>
                  </a:cubicBezTo>
                  <a:cubicBezTo>
                    <a:pt x="1153" y="646"/>
                    <a:pt x="1153" y="747"/>
                    <a:pt x="1153" y="847"/>
                  </a:cubicBezTo>
                  <a:cubicBezTo>
                    <a:pt x="1153" y="972"/>
                    <a:pt x="1028" y="972"/>
                    <a:pt x="1028" y="1072"/>
                  </a:cubicBezTo>
                  <a:cubicBezTo>
                    <a:pt x="928" y="1072"/>
                    <a:pt x="828" y="1173"/>
                    <a:pt x="727" y="1173"/>
                  </a:cubicBezTo>
                  <a:cubicBezTo>
                    <a:pt x="627" y="1173"/>
                    <a:pt x="627" y="1072"/>
                    <a:pt x="527" y="972"/>
                  </a:cubicBezTo>
                  <a:cubicBezTo>
                    <a:pt x="401" y="972"/>
                    <a:pt x="401" y="847"/>
                    <a:pt x="401" y="747"/>
                  </a:cubicBezTo>
                  <a:cubicBezTo>
                    <a:pt x="401" y="546"/>
                    <a:pt x="627" y="446"/>
                    <a:pt x="828" y="446"/>
                  </a:cubicBezTo>
                  <a:close/>
                  <a:moveTo>
                    <a:pt x="667" y="0"/>
                  </a:moveTo>
                  <a:cubicBezTo>
                    <a:pt x="326" y="0"/>
                    <a:pt x="88" y="276"/>
                    <a:pt x="0" y="646"/>
                  </a:cubicBezTo>
                  <a:cubicBezTo>
                    <a:pt x="0" y="847"/>
                    <a:pt x="101" y="1072"/>
                    <a:pt x="201" y="1273"/>
                  </a:cubicBezTo>
                  <a:cubicBezTo>
                    <a:pt x="301" y="1373"/>
                    <a:pt x="527" y="1474"/>
                    <a:pt x="727" y="1599"/>
                  </a:cubicBezTo>
                  <a:lnTo>
                    <a:pt x="828" y="1599"/>
                  </a:lnTo>
                  <a:cubicBezTo>
                    <a:pt x="928" y="1599"/>
                    <a:pt x="1153" y="1474"/>
                    <a:pt x="1254" y="1373"/>
                  </a:cubicBezTo>
                  <a:cubicBezTo>
                    <a:pt x="1454" y="1273"/>
                    <a:pt x="1554" y="1072"/>
                    <a:pt x="1554" y="847"/>
                  </a:cubicBezTo>
                  <a:cubicBezTo>
                    <a:pt x="1554" y="646"/>
                    <a:pt x="1554" y="446"/>
                    <a:pt x="1354" y="346"/>
                  </a:cubicBezTo>
                  <a:cubicBezTo>
                    <a:pt x="1254" y="120"/>
                    <a:pt x="1028" y="20"/>
                    <a:pt x="828" y="20"/>
                  </a:cubicBezTo>
                  <a:cubicBezTo>
                    <a:pt x="772" y="7"/>
                    <a:pt x="718" y="0"/>
                    <a:pt x="667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2" name="Google Shape;2352;p44"/>
            <p:cNvSpPr/>
            <p:nvPr/>
          </p:nvSpPr>
          <p:spPr>
            <a:xfrm rot="-178752">
              <a:off x="7417205" y="2229526"/>
              <a:ext cx="49932" cy="46582"/>
            </a:xfrm>
            <a:custGeom>
              <a:avLst/>
              <a:gdLst/>
              <a:ahLst/>
              <a:cxnLst/>
              <a:rect l="l" t="t" r="r" b="b"/>
              <a:pathLst>
                <a:path w="1580" h="1474" extrusionOk="0">
                  <a:moveTo>
                    <a:pt x="828" y="421"/>
                  </a:moveTo>
                  <a:cubicBezTo>
                    <a:pt x="953" y="421"/>
                    <a:pt x="1054" y="421"/>
                    <a:pt x="1154" y="546"/>
                  </a:cubicBezTo>
                  <a:lnTo>
                    <a:pt x="1154" y="747"/>
                  </a:lnTo>
                  <a:cubicBezTo>
                    <a:pt x="1154" y="847"/>
                    <a:pt x="1154" y="947"/>
                    <a:pt x="1054" y="1048"/>
                  </a:cubicBezTo>
                  <a:lnTo>
                    <a:pt x="828" y="1048"/>
                  </a:lnTo>
                  <a:cubicBezTo>
                    <a:pt x="627" y="1048"/>
                    <a:pt x="427" y="847"/>
                    <a:pt x="527" y="747"/>
                  </a:cubicBezTo>
                  <a:cubicBezTo>
                    <a:pt x="527" y="546"/>
                    <a:pt x="627" y="421"/>
                    <a:pt x="828" y="421"/>
                  </a:cubicBezTo>
                  <a:close/>
                  <a:moveTo>
                    <a:pt x="787" y="1"/>
                  </a:moveTo>
                  <a:cubicBezTo>
                    <a:pt x="423" y="1"/>
                    <a:pt x="101" y="276"/>
                    <a:pt x="101" y="646"/>
                  </a:cubicBezTo>
                  <a:cubicBezTo>
                    <a:pt x="1" y="1048"/>
                    <a:pt x="327" y="1474"/>
                    <a:pt x="728" y="1474"/>
                  </a:cubicBezTo>
                  <a:lnTo>
                    <a:pt x="828" y="1474"/>
                  </a:lnTo>
                  <a:cubicBezTo>
                    <a:pt x="1054" y="1474"/>
                    <a:pt x="1154" y="1474"/>
                    <a:pt x="1354" y="1373"/>
                  </a:cubicBezTo>
                  <a:cubicBezTo>
                    <a:pt x="1455" y="1173"/>
                    <a:pt x="1580" y="1048"/>
                    <a:pt x="1580" y="847"/>
                  </a:cubicBezTo>
                  <a:cubicBezTo>
                    <a:pt x="1580" y="646"/>
                    <a:pt x="1580" y="421"/>
                    <a:pt x="1455" y="220"/>
                  </a:cubicBezTo>
                  <a:cubicBezTo>
                    <a:pt x="1254" y="120"/>
                    <a:pt x="1154" y="20"/>
                    <a:pt x="953" y="20"/>
                  </a:cubicBezTo>
                  <a:cubicBezTo>
                    <a:pt x="898" y="7"/>
                    <a:pt x="842" y="1"/>
                    <a:pt x="787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3" name="Google Shape;2353;p44"/>
            <p:cNvSpPr/>
            <p:nvPr/>
          </p:nvSpPr>
          <p:spPr>
            <a:xfrm rot="-178752">
              <a:off x="7087879" y="2284584"/>
              <a:ext cx="49932" cy="49142"/>
            </a:xfrm>
            <a:custGeom>
              <a:avLst/>
              <a:gdLst/>
              <a:ahLst/>
              <a:cxnLst/>
              <a:rect l="l" t="t" r="r" b="b"/>
              <a:pathLst>
                <a:path w="1580" h="1555" extrusionOk="0">
                  <a:moveTo>
                    <a:pt x="852" y="402"/>
                  </a:moveTo>
                  <a:cubicBezTo>
                    <a:pt x="1053" y="402"/>
                    <a:pt x="1153" y="628"/>
                    <a:pt x="1153" y="828"/>
                  </a:cubicBezTo>
                  <a:cubicBezTo>
                    <a:pt x="1153" y="928"/>
                    <a:pt x="1053" y="1029"/>
                    <a:pt x="953" y="1029"/>
                  </a:cubicBezTo>
                  <a:cubicBezTo>
                    <a:pt x="953" y="1129"/>
                    <a:pt x="852" y="1129"/>
                    <a:pt x="752" y="1129"/>
                  </a:cubicBezTo>
                  <a:cubicBezTo>
                    <a:pt x="527" y="1129"/>
                    <a:pt x="426" y="928"/>
                    <a:pt x="426" y="728"/>
                  </a:cubicBezTo>
                  <a:cubicBezTo>
                    <a:pt x="426" y="628"/>
                    <a:pt x="426" y="628"/>
                    <a:pt x="527" y="502"/>
                  </a:cubicBezTo>
                  <a:cubicBezTo>
                    <a:pt x="627" y="402"/>
                    <a:pt x="752" y="402"/>
                    <a:pt x="752" y="402"/>
                  </a:cubicBezTo>
                  <a:close/>
                  <a:moveTo>
                    <a:pt x="852" y="1"/>
                  </a:moveTo>
                  <a:cubicBezTo>
                    <a:pt x="627" y="1"/>
                    <a:pt x="426" y="101"/>
                    <a:pt x="326" y="201"/>
                  </a:cubicBezTo>
                  <a:cubicBezTo>
                    <a:pt x="126" y="302"/>
                    <a:pt x="0" y="502"/>
                    <a:pt x="0" y="728"/>
                  </a:cubicBezTo>
                  <a:cubicBezTo>
                    <a:pt x="0" y="1129"/>
                    <a:pt x="226" y="1555"/>
                    <a:pt x="752" y="1555"/>
                  </a:cubicBezTo>
                  <a:cubicBezTo>
                    <a:pt x="953" y="1555"/>
                    <a:pt x="1153" y="1455"/>
                    <a:pt x="1253" y="1354"/>
                  </a:cubicBezTo>
                  <a:cubicBezTo>
                    <a:pt x="1479" y="1254"/>
                    <a:pt x="1479" y="1029"/>
                    <a:pt x="1579" y="828"/>
                  </a:cubicBezTo>
                  <a:cubicBezTo>
                    <a:pt x="1579" y="402"/>
                    <a:pt x="1253" y="101"/>
                    <a:pt x="85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4" name="Google Shape;2354;p44"/>
            <p:cNvSpPr/>
            <p:nvPr/>
          </p:nvSpPr>
          <p:spPr>
            <a:xfrm rot="-178752">
              <a:off x="7379149" y="2348768"/>
              <a:ext cx="49111" cy="49142"/>
            </a:xfrm>
            <a:custGeom>
              <a:avLst/>
              <a:gdLst/>
              <a:ahLst/>
              <a:cxnLst/>
              <a:rect l="l" t="t" r="r" b="b"/>
              <a:pathLst>
                <a:path w="1554" h="1555" extrusionOk="0">
                  <a:moveTo>
                    <a:pt x="827" y="401"/>
                  </a:moveTo>
                  <a:cubicBezTo>
                    <a:pt x="927" y="401"/>
                    <a:pt x="927" y="401"/>
                    <a:pt x="1053" y="501"/>
                  </a:cubicBezTo>
                  <a:cubicBezTo>
                    <a:pt x="1053" y="627"/>
                    <a:pt x="1153" y="727"/>
                    <a:pt x="1153" y="827"/>
                  </a:cubicBezTo>
                  <a:cubicBezTo>
                    <a:pt x="1153" y="928"/>
                    <a:pt x="1053" y="928"/>
                    <a:pt x="927" y="1028"/>
                  </a:cubicBezTo>
                  <a:cubicBezTo>
                    <a:pt x="927" y="1128"/>
                    <a:pt x="827" y="1128"/>
                    <a:pt x="727" y="1128"/>
                  </a:cubicBezTo>
                  <a:cubicBezTo>
                    <a:pt x="526" y="1128"/>
                    <a:pt x="426" y="928"/>
                    <a:pt x="426" y="727"/>
                  </a:cubicBezTo>
                  <a:cubicBezTo>
                    <a:pt x="426" y="627"/>
                    <a:pt x="426" y="501"/>
                    <a:pt x="526" y="501"/>
                  </a:cubicBezTo>
                  <a:cubicBezTo>
                    <a:pt x="627" y="401"/>
                    <a:pt x="627" y="401"/>
                    <a:pt x="727" y="401"/>
                  </a:cubicBezTo>
                  <a:close/>
                  <a:moveTo>
                    <a:pt x="827" y="0"/>
                  </a:moveTo>
                  <a:cubicBezTo>
                    <a:pt x="627" y="0"/>
                    <a:pt x="426" y="0"/>
                    <a:pt x="301" y="201"/>
                  </a:cubicBezTo>
                  <a:cubicBezTo>
                    <a:pt x="100" y="301"/>
                    <a:pt x="0" y="501"/>
                    <a:pt x="0" y="727"/>
                  </a:cubicBezTo>
                  <a:cubicBezTo>
                    <a:pt x="0" y="928"/>
                    <a:pt x="0" y="1028"/>
                    <a:pt x="201" y="1253"/>
                  </a:cubicBezTo>
                  <a:cubicBezTo>
                    <a:pt x="301" y="1454"/>
                    <a:pt x="526" y="1454"/>
                    <a:pt x="627" y="1554"/>
                  </a:cubicBezTo>
                  <a:lnTo>
                    <a:pt x="727" y="1554"/>
                  </a:lnTo>
                  <a:cubicBezTo>
                    <a:pt x="927" y="1554"/>
                    <a:pt x="1153" y="1454"/>
                    <a:pt x="1253" y="1354"/>
                  </a:cubicBezTo>
                  <a:cubicBezTo>
                    <a:pt x="1353" y="1253"/>
                    <a:pt x="1454" y="1028"/>
                    <a:pt x="1554" y="827"/>
                  </a:cubicBezTo>
                  <a:cubicBezTo>
                    <a:pt x="1554" y="627"/>
                    <a:pt x="1454" y="401"/>
                    <a:pt x="1353" y="301"/>
                  </a:cubicBezTo>
                  <a:cubicBezTo>
                    <a:pt x="1253" y="100"/>
                    <a:pt x="1053" y="0"/>
                    <a:pt x="827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5" name="Google Shape;2355;p44"/>
            <p:cNvSpPr/>
            <p:nvPr/>
          </p:nvSpPr>
          <p:spPr>
            <a:xfrm rot="-178752">
              <a:off x="7378429" y="2278965"/>
              <a:ext cx="49932" cy="39630"/>
            </a:xfrm>
            <a:custGeom>
              <a:avLst/>
              <a:gdLst/>
              <a:ahLst/>
              <a:cxnLst/>
              <a:rect l="l" t="t" r="r" b="b"/>
              <a:pathLst>
                <a:path w="1580" h="1254" extrusionOk="0">
                  <a:moveTo>
                    <a:pt x="827" y="201"/>
                  </a:moveTo>
                  <a:cubicBezTo>
                    <a:pt x="953" y="201"/>
                    <a:pt x="953" y="327"/>
                    <a:pt x="1053" y="427"/>
                  </a:cubicBezTo>
                  <a:cubicBezTo>
                    <a:pt x="1053" y="427"/>
                    <a:pt x="1153" y="527"/>
                    <a:pt x="1153" y="627"/>
                  </a:cubicBezTo>
                  <a:cubicBezTo>
                    <a:pt x="1153" y="728"/>
                    <a:pt x="1053" y="828"/>
                    <a:pt x="953" y="828"/>
                  </a:cubicBezTo>
                  <a:cubicBezTo>
                    <a:pt x="953" y="953"/>
                    <a:pt x="827" y="953"/>
                    <a:pt x="727" y="953"/>
                  </a:cubicBezTo>
                  <a:cubicBezTo>
                    <a:pt x="527" y="953"/>
                    <a:pt x="426" y="728"/>
                    <a:pt x="426" y="527"/>
                  </a:cubicBezTo>
                  <a:cubicBezTo>
                    <a:pt x="426" y="427"/>
                    <a:pt x="426" y="427"/>
                    <a:pt x="527" y="327"/>
                  </a:cubicBezTo>
                  <a:cubicBezTo>
                    <a:pt x="627" y="327"/>
                    <a:pt x="627" y="201"/>
                    <a:pt x="727" y="201"/>
                  </a:cubicBezTo>
                  <a:close/>
                  <a:moveTo>
                    <a:pt x="326" y="1"/>
                  </a:moveTo>
                  <a:cubicBezTo>
                    <a:pt x="101" y="101"/>
                    <a:pt x="0" y="327"/>
                    <a:pt x="0" y="527"/>
                  </a:cubicBezTo>
                  <a:cubicBezTo>
                    <a:pt x="0" y="728"/>
                    <a:pt x="0" y="828"/>
                    <a:pt x="101" y="953"/>
                  </a:cubicBezTo>
                  <a:cubicBezTo>
                    <a:pt x="426" y="1053"/>
                    <a:pt x="827" y="1154"/>
                    <a:pt x="1253" y="1254"/>
                  </a:cubicBezTo>
                  <a:cubicBezTo>
                    <a:pt x="1354" y="1053"/>
                    <a:pt x="1454" y="953"/>
                    <a:pt x="1579" y="728"/>
                  </a:cubicBezTo>
                  <a:cubicBezTo>
                    <a:pt x="1579" y="527"/>
                    <a:pt x="1454" y="327"/>
                    <a:pt x="1354" y="101"/>
                  </a:cubicBezTo>
                  <a:lnTo>
                    <a:pt x="1253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6" name="Google Shape;2356;p44"/>
            <p:cNvSpPr/>
            <p:nvPr/>
          </p:nvSpPr>
          <p:spPr>
            <a:xfrm rot="-178752">
              <a:off x="6801422" y="1951028"/>
              <a:ext cx="1511273" cy="704993"/>
            </a:xfrm>
            <a:custGeom>
              <a:avLst/>
              <a:gdLst/>
              <a:ahLst/>
              <a:cxnLst/>
              <a:rect l="l" t="t" r="r" b="b"/>
              <a:pathLst>
                <a:path w="47821" h="22308" extrusionOk="0">
                  <a:moveTo>
                    <a:pt x="2081" y="0"/>
                  </a:moveTo>
                  <a:cubicBezTo>
                    <a:pt x="1" y="0"/>
                    <a:pt x="2181" y="3033"/>
                    <a:pt x="2707" y="4186"/>
                  </a:cubicBezTo>
                  <a:cubicBezTo>
                    <a:pt x="3234" y="5439"/>
                    <a:pt x="4487" y="6467"/>
                    <a:pt x="4587" y="7945"/>
                  </a:cubicBezTo>
                  <a:cubicBezTo>
                    <a:pt x="4813" y="9198"/>
                    <a:pt x="3760" y="10452"/>
                    <a:pt x="3434" y="11705"/>
                  </a:cubicBezTo>
                  <a:cubicBezTo>
                    <a:pt x="2707" y="16091"/>
                    <a:pt x="6567" y="17845"/>
                    <a:pt x="9925" y="19424"/>
                  </a:cubicBezTo>
                  <a:cubicBezTo>
                    <a:pt x="14966" y="21457"/>
                    <a:pt x="20850" y="22307"/>
                    <a:pt x="26636" y="22307"/>
                  </a:cubicBezTo>
                  <a:cubicBezTo>
                    <a:pt x="29482" y="22307"/>
                    <a:pt x="32303" y="22102"/>
                    <a:pt x="34988" y="21730"/>
                  </a:cubicBezTo>
                  <a:cubicBezTo>
                    <a:pt x="43334" y="20577"/>
                    <a:pt x="45740" y="19524"/>
                    <a:pt x="46893" y="16091"/>
                  </a:cubicBezTo>
                  <a:cubicBezTo>
                    <a:pt x="47720" y="13584"/>
                    <a:pt x="46467" y="13359"/>
                    <a:pt x="45314" y="11579"/>
                  </a:cubicBezTo>
                  <a:cubicBezTo>
                    <a:pt x="44587" y="10226"/>
                    <a:pt x="44688" y="7720"/>
                    <a:pt x="45740" y="6567"/>
                  </a:cubicBezTo>
                  <a:cubicBezTo>
                    <a:pt x="46467" y="5639"/>
                    <a:pt x="47820" y="4061"/>
                    <a:pt x="45013" y="2406"/>
                  </a:cubicBezTo>
                  <a:lnTo>
                    <a:pt x="43535" y="4061"/>
                  </a:lnTo>
                  <a:cubicBezTo>
                    <a:pt x="39305" y="9895"/>
                    <a:pt x="32829" y="11961"/>
                    <a:pt x="26210" y="11961"/>
                  </a:cubicBezTo>
                  <a:cubicBezTo>
                    <a:pt x="23219" y="11961"/>
                    <a:pt x="20199" y="11539"/>
                    <a:pt x="17344" y="10853"/>
                  </a:cubicBezTo>
                  <a:cubicBezTo>
                    <a:pt x="11805" y="9499"/>
                    <a:pt x="6567" y="5439"/>
                    <a:pt x="3033" y="1153"/>
                  </a:cubicBezTo>
                  <a:lnTo>
                    <a:pt x="2081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7" name="Google Shape;2357;p44"/>
            <p:cNvSpPr/>
            <p:nvPr/>
          </p:nvSpPr>
          <p:spPr>
            <a:xfrm rot="-178752">
              <a:off x="6801422" y="1951028"/>
              <a:ext cx="1511273" cy="704993"/>
            </a:xfrm>
            <a:custGeom>
              <a:avLst/>
              <a:gdLst/>
              <a:ahLst/>
              <a:cxnLst/>
              <a:rect l="l" t="t" r="r" b="b"/>
              <a:pathLst>
                <a:path w="47821" h="22308" extrusionOk="0">
                  <a:moveTo>
                    <a:pt x="2081" y="0"/>
                  </a:moveTo>
                  <a:cubicBezTo>
                    <a:pt x="1" y="0"/>
                    <a:pt x="2181" y="3033"/>
                    <a:pt x="2707" y="4186"/>
                  </a:cubicBezTo>
                  <a:cubicBezTo>
                    <a:pt x="3234" y="5439"/>
                    <a:pt x="4487" y="6467"/>
                    <a:pt x="4587" y="7945"/>
                  </a:cubicBezTo>
                  <a:cubicBezTo>
                    <a:pt x="4813" y="9198"/>
                    <a:pt x="3760" y="10452"/>
                    <a:pt x="3434" y="11705"/>
                  </a:cubicBezTo>
                  <a:cubicBezTo>
                    <a:pt x="2707" y="16091"/>
                    <a:pt x="6567" y="17845"/>
                    <a:pt x="9925" y="19424"/>
                  </a:cubicBezTo>
                  <a:cubicBezTo>
                    <a:pt x="14966" y="21457"/>
                    <a:pt x="20850" y="22307"/>
                    <a:pt x="26636" y="22307"/>
                  </a:cubicBezTo>
                  <a:cubicBezTo>
                    <a:pt x="29482" y="22307"/>
                    <a:pt x="32303" y="22102"/>
                    <a:pt x="34988" y="21730"/>
                  </a:cubicBezTo>
                  <a:cubicBezTo>
                    <a:pt x="43334" y="20577"/>
                    <a:pt x="45740" y="19524"/>
                    <a:pt x="46893" y="16091"/>
                  </a:cubicBezTo>
                  <a:cubicBezTo>
                    <a:pt x="47720" y="13584"/>
                    <a:pt x="46467" y="13359"/>
                    <a:pt x="45314" y="11579"/>
                  </a:cubicBezTo>
                  <a:cubicBezTo>
                    <a:pt x="44587" y="10226"/>
                    <a:pt x="44688" y="7720"/>
                    <a:pt x="45740" y="6567"/>
                  </a:cubicBezTo>
                  <a:cubicBezTo>
                    <a:pt x="46467" y="5639"/>
                    <a:pt x="47820" y="4061"/>
                    <a:pt x="45013" y="2406"/>
                  </a:cubicBezTo>
                  <a:lnTo>
                    <a:pt x="43535" y="4061"/>
                  </a:lnTo>
                  <a:cubicBezTo>
                    <a:pt x="39305" y="9895"/>
                    <a:pt x="32829" y="11961"/>
                    <a:pt x="26210" y="11961"/>
                  </a:cubicBezTo>
                  <a:cubicBezTo>
                    <a:pt x="23219" y="11961"/>
                    <a:pt x="20199" y="11539"/>
                    <a:pt x="17344" y="10853"/>
                  </a:cubicBezTo>
                  <a:cubicBezTo>
                    <a:pt x="11805" y="9499"/>
                    <a:pt x="6567" y="5439"/>
                    <a:pt x="3033" y="1153"/>
                  </a:cubicBezTo>
                  <a:lnTo>
                    <a:pt x="2081" y="0"/>
                  </a:lnTo>
                  <a:close/>
                </a:path>
              </a:pathLst>
            </a:custGeom>
            <a:solidFill>
              <a:srgbClr val="FE3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8" name="Google Shape;2358;p44"/>
            <p:cNvSpPr/>
            <p:nvPr/>
          </p:nvSpPr>
          <p:spPr>
            <a:xfrm rot="-178752">
              <a:off x="6955657" y="2197679"/>
              <a:ext cx="257467" cy="318662"/>
            </a:xfrm>
            <a:custGeom>
              <a:avLst/>
              <a:gdLst/>
              <a:ahLst/>
              <a:cxnLst/>
              <a:rect l="l" t="t" r="r" b="b"/>
              <a:pathLst>
                <a:path w="8147" h="14738" extrusionOk="0">
                  <a:moveTo>
                    <a:pt x="2607" y="4387"/>
                  </a:moveTo>
                  <a:cubicBezTo>
                    <a:pt x="3234" y="4387"/>
                    <a:pt x="4061" y="4913"/>
                    <a:pt x="4788" y="5966"/>
                  </a:cubicBezTo>
                  <a:cubicBezTo>
                    <a:pt x="4788" y="5966"/>
                    <a:pt x="4788" y="6028"/>
                    <a:pt x="4837" y="6054"/>
                  </a:cubicBezTo>
                  <a:lnTo>
                    <a:pt x="4837" y="6054"/>
                  </a:lnTo>
                  <a:cubicBezTo>
                    <a:pt x="3823" y="5824"/>
                    <a:pt x="2699" y="5332"/>
                    <a:pt x="2181" y="4913"/>
                  </a:cubicBezTo>
                  <a:cubicBezTo>
                    <a:pt x="2081" y="4712"/>
                    <a:pt x="1981" y="4587"/>
                    <a:pt x="2081" y="4587"/>
                  </a:cubicBezTo>
                  <a:cubicBezTo>
                    <a:pt x="2081" y="4587"/>
                    <a:pt x="2081" y="4487"/>
                    <a:pt x="2281" y="4387"/>
                  </a:cubicBezTo>
                  <a:close/>
                  <a:moveTo>
                    <a:pt x="2081" y="7620"/>
                  </a:moveTo>
                  <a:cubicBezTo>
                    <a:pt x="2707" y="7620"/>
                    <a:pt x="3334" y="8146"/>
                    <a:pt x="3635" y="8472"/>
                  </a:cubicBezTo>
                  <a:cubicBezTo>
                    <a:pt x="3961" y="8773"/>
                    <a:pt x="4261" y="9098"/>
                    <a:pt x="4487" y="9399"/>
                  </a:cubicBezTo>
                  <a:cubicBezTo>
                    <a:pt x="4261" y="9399"/>
                    <a:pt x="4061" y="9299"/>
                    <a:pt x="3760" y="9299"/>
                  </a:cubicBezTo>
                  <a:cubicBezTo>
                    <a:pt x="2382" y="8873"/>
                    <a:pt x="1454" y="8146"/>
                    <a:pt x="1454" y="7845"/>
                  </a:cubicBezTo>
                  <a:cubicBezTo>
                    <a:pt x="1454" y="7845"/>
                    <a:pt x="1555" y="7720"/>
                    <a:pt x="1655" y="7720"/>
                  </a:cubicBezTo>
                  <a:cubicBezTo>
                    <a:pt x="1755" y="7620"/>
                    <a:pt x="1981" y="7620"/>
                    <a:pt x="2081" y="7620"/>
                  </a:cubicBezTo>
                  <a:close/>
                  <a:moveTo>
                    <a:pt x="828" y="10853"/>
                  </a:moveTo>
                  <a:cubicBezTo>
                    <a:pt x="1254" y="10853"/>
                    <a:pt x="2808" y="11279"/>
                    <a:pt x="3760" y="12231"/>
                  </a:cubicBezTo>
                  <a:lnTo>
                    <a:pt x="3860" y="12331"/>
                  </a:lnTo>
                  <a:lnTo>
                    <a:pt x="3635" y="12331"/>
                  </a:lnTo>
                  <a:cubicBezTo>
                    <a:pt x="2281" y="12106"/>
                    <a:pt x="1028" y="11379"/>
                    <a:pt x="828" y="10853"/>
                  </a:cubicBezTo>
                  <a:close/>
                  <a:moveTo>
                    <a:pt x="4161" y="1"/>
                  </a:moveTo>
                  <a:lnTo>
                    <a:pt x="3961" y="326"/>
                  </a:lnTo>
                  <a:cubicBezTo>
                    <a:pt x="5113" y="1053"/>
                    <a:pt x="7720" y="3559"/>
                    <a:pt x="7519" y="5113"/>
                  </a:cubicBezTo>
                  <a:cubicBezTo>
                    <a:pt x="7519" y="5640"/>
                    <a:pt x="7093" y="5966"/>
                    <a:pt x="6467" y="6266"/>
                  </a:cubicBezTo>
                  <a:cubicBezTo>
                    <a:pt x="6266" y="6266"/>
                    <a:pt x="5840" y="6266"/>
                    <a:pt x="5414" y="6166"/>
                  </a:cubicBezTo>
                  <a:cubicBezTo>
                    <a:pt x="5314" y="6066"/>
                    <a:pt x="5214" y="5840"/>
                    <a:pt x="5113" y="5640"/>
                  </a:cubicBezTo>
                  <a:cubicBezTo>
                    <a:pt x="4329" y="4608"/>
                    <a:pt x="3494" y="4001"/>
                    <a:pt x="2691" y="4001"/>
                  </a:cubicBezTo>
                  <a:cubicBezTo>
                    <a:pt x="2519" y="4001"/>
                    <a:pt x="2349" y="4028"/>
                    <a:pt x="2181" y="4086"/>
                  </a:cubicBezTo>
                  <a:cubicBezTo>
                    <a:pt x="1880" y="4186"/>
                    <a:pt x="1655" y="4286"/>
                    <a:pt x="1655" y="4487"/>
                  </a:cubicBezTo>
                  <a:cubicBezTo>
                    <a:pt x="1555" y="4712"/>
                    <a:pt x="1655" y="4913"/>
                    <a:pt x="1981" y="5113"/>
                  </a:cubicBezTo>
                  <a:cubicBezTo>
                    <a:pt x="2507" y="5740"/>
                    <a:pt x="3961" y="6367"/>
                    <a:pt x="5214" y="6592"/>
                  </a:cubicBezTo>
                  <a:cubicBezTo>
                    <a:pt x="5840" y="7620"/>
                    <a:pt x="6141" y="8773"/>
                    <a:pt x="5840" y="9299"/>
                  </a:cubicBezTo>
                  <a:cubicBezTo>
                    <a:pt x="5740" y="9399"/>
                    <a:pt x="5414" y="9499"/>
                    <a:pt x="5013" y="9499"/>
                  </a:cubicBezTo>
                  <a:cubicBezTo>
                    <a:pt x="4687" y="8973"/>
                    <a:pt x="4387" y="8572"/>
                    <a:pt x="3961" y="8146"/>
                  </a:cubicBezTo>
                  <a:cubicBezTo>
                    <a:pt x="3308" y="7572"/>
                    <a:pt x="2639" y="7248"/>
                    <a:pt x="2029" y="7248"/>
                  </a:cubicBezTo>
                  <a:cubicBezTo>
                    <a:pt x="1866" y="7248"/>
                    <a:pt x="1708" y="7271"/>
                    <a:pt x="1555" y="7319"/>
                  </a:cubicBezTo>
                  <a:cubicBezTo>
                    <a:pt x="1128" y="7419"/>
                    <a:pt x="1028" y="7620"/>
                    <a:pt x="1028" y="7845"/>
                  </a:cubicBezTo>
                  <a:cubicBezTo>
                    <a:pt x="1028" y="8572"/>
                    <a:pt x="2607" y="9299"/>
                    <a:pt x="3635" y="9725"/>
                  </a:cubicBezTo>
                  <a:cubicBezTo>
                    <a:pt x="3961" y="9725"/>
                    <a:pt x="4387" y="9825"/>
                    <a:pt x="4687" y="9925"/>
                  </a:cubicBezTo>
                  <a:cubicBezTo>
                    <a:pt x="5113" y="10652"/>
                    <a:pt x="5314" y="11279"/>
                    <a:pt x="5113" y="11805"/>
                  </a:cubicBezTo>
                  <a:cubicBezTo>
                    <a:pt x="5013" y="12106"/>
                    <a:pt x="4687" y="12231"/>
                    <a:pt x="4387" y="12331"/>
                  </a:cubicBezTo>
                  <a:cubicBezTo>
                    <a:pt x="4261" y="12231"/>
                    <a:pt x="4261" y="12106"/>
                    <a:pt x="4161" y="12006"/>
                  </a:cubicBezTo>
                  <a:cubicBezTo>
                    <a:pt x="3372" y="11216"/>
                    <a:pt x="1819" y="10481"/>
                    <a:pt x="1050" y="10481"/>
                  </a:cubicBezTo>
                  <a:cubicBezTo>
                    <a:pt x="916" y="10481"/>
                    <a:pt x="806" y="10504"/>
                    <a:pt x="727" y="10552"/>
                  </a:cubicBezTo>
                  <a:cubicBezTo>
                    <a:pt x="502" y="10552"/>
                    <a:pt x="402" y="10652"/>
                    <a:pt x="402" y="10853"/>
                  </a:cubicBezTo>
                  <a:cubicBezTo>
                    <a:pt x="502" y="11705"/>
                    <a:pt x="2181" y="12532"/>
                    <a:pt x="3534" y="12732"/>
                  </a:cubicBezTo>
                  <a:lnTo>
                    <a:pt x="4161" y="12732"/>
                  </a:lnTo>
                  <a:cubicBezTo>
                    <a:pt x="4387" y="13058"/>
                    <a:pt x="4487" y="13484"/>
                    <a:pt x="4261" y="13785"/>
                  </a:cubicBezTo>
                  <a:cubicBezTo>
                    <a:pt x="4161" y="13986"/>
                    <a:pt x="4061" y="14111"/>
                    <a:pt x="3760" y="14211"/>
                  </a:cubicBezTo>
                  <a:cubicBezTo>
                    <a:pt x="3590" y="14271"/>
                    <a:pt x="3393" y="14298"/>
                    <a:pt x="3176" y="14298"/>
                  </a:cubicBezTo>
                  <a:cubicBezTo>
                    <a:pt x="2305" y="14298"/>
                    <a:pt x="1124" y="13861"/>
                    <a:pt x="201" y="13359"/>
                  </a:cubicBezTo>
                  <a:lnTo>
                    <a:pt x="1" y="13785"/>
                  </a:lnTo>
                  <a:cubicBezTo>
                    <a:pt x="402" y="13986"/>
                    <a:pt x="1981" y="14738"/>
                    <a:pt x="3234" y="14738"/>
                  </a:cubicBezTo>
                  <a:cubicBezTo>
                    <a:pt x="3434" y="14738"/>
                    <a:pt x="3760" y="14738"/>
                    <a:pt x="3961" y="14612"/>
                  </a:cubicBezTo>
                  <a:cubicBezTo>
                    <a:pt x="4261" y="14512"/>
                    <a:pt x="4587" y="14311"/>
                    <a:pt x="4687" y="13885"/>
                  </a:cubicBezTo>
                  <a:cubicBezTo>
                    <a:pt x="4888" y="13484"/>
                    <a:pt x="4788" y="13058"/>
                    <a:pt x="4587" y="12632"/>
                  </a:cubicBezTo>
                  <a:cubicBezTo>
                    <a:pt x="5113" y="12532"/>
                    <a:pt x="5414" y="12331"/>
                    <a:pt x="5514" y="11905"/>
                  </a:cubicBezTo>
                  <a:cubicBezTo>
                    <a:pt x="5740" y="11379"/>
                    <a:pt x="5514" y="10652"/>
                    <a:pt x="5214" y="9925"/>
                  </a:cubicBezTo>
                  <a:cubicBezTo>
                    <a:pt x="5640" y="9925"/>
                    <a:pt x="5941" y="9825"/>
                    <a:pt x="6141" y="9499"/>
                  </a:cubicBezTo>
                  <a:cubicBezTo>
                    <a:pt x="6567" y="8873"/>
                    <a:pt x="6266" y="7720"/>
                    <a:pt x="5740" y="6692"/>
                  </a:cubicBezTo>
                  <a:cubicBezTo>
                    <a:pt x="6041" y="6692"/>
                    <a:pt x="6367" y="6692"/>
                    <a:pt x="6567" y="6592"/>
                  </a:cubicBezTo>
                  <a:cubicBezTo>
                    <a:pt x="7394" y="6367"/>
                    <a:pt x="7920" y="5840"/>
                    <a:pt x="7920" y="5113"/>
                  </a:cubicBezTo>
                  <a:cubicBezTo>
                    <a:pt x="8146" y="3234"/>
                    <a:pt x="5113" y="627"/>
                    <a:pt x="416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9" name="Google Shape;2359;p44"/>
            <p:cNvSpPr/>
            <p:nvPr/>
          </p:nvSpPr>
          <p:spPr>
            <a:xfrm rot="-178752">
              <a:off x="7230236" y="2325003"/>
              <a:ext cx="270930" cy="342795"/>
            </a:xfrm>
            <a:custGeom>
              <a:avLst/>
              <a:gdLst/>
              <a:ahLst/>
              <a:cxnLst/>
              <a:rect l="l" t="t" r="r" b="b"/>
              <a:pathLst>
                <a:path w="8573" h="12758" extrusionOk="0">
                  <a:moveTo>
                    <a:pt x="3459" y="2507"/>
                  </a:moveTo>
                  <a:cubicBezTo>
                    <a:pt x="4086" y="2507"/>
                    <a:pt x="5013" y="2933"/>
                    <a:pt x="5740" y="3459"/>
                  </a:cubicBezTo>
                  <a:cubicBezTo>
                    <a:pt x="4973" y="3686"/>
                    <a:pt x="4142" y="3825"/>
                    <a:pt x="3488" y="3825"/>
                  </a:cubicBezTo>
                  <a:cubicBezTo>
                    <a:pt x="2988" y="3825"/>
                    <a:pt x="2591" y="3744"/>
                    <a:pt x="2407" y="3559"/>
                  </a:cubicBezTo>
                  <a:cubicBezTo>
                    <a:pt x="2307" y="3459"/>
                    <a:pt x="2307" y="3359"/>
                    <a:pt x="2407" y="3133"/>
                  </a:cubicBezTo>
                  <a:cubicBezTo>
                    <a:pt x="2507" y="2832"/>
                    <a:pt x="2833" y="2507"/>
                    <a:pt x="3234" y="2507"/>
                  </a:cubicBezTo>
                  <a:close/>
                  <a:moveTo>
                    <a:pt x="2933" y="5239"/>
                  </a:moveTo>
                  <a:cubicBezTo>
                    <a:pt x="3860" y="5239"/>
                    <a:pt x="5013" y="5640"/>
                    <a:pt x="5740" y="6166"/>
                  </a:cubicBezTo>
                  <a:cubicBezTo>
                    <a:pt x="5966" y="6266"/>
                    <a:pt x="6066" y="6366"/>
                    <a:pt x="6166" y="6492"/>
                  </a:cubicBezTo>
                  <a:cubicBezTo>
                    <a:pt x="5803" y="6542"/>
                    <a:pt x="5383" y="6567"/>
                    <a:pt x="4938" y="6567"/>
                  </a:cubicBezTo>
                  <a:cubicBezTo>
                    <a:pt x="4493" y="6567"/>
                    <a:pt x="4023" y="6542"/>
                    <a:pt x="3560" y="6492"/>
                  </a:cubicBezTo>
                  <a:cubicBezTo>
                    <a:pt x="2081" y="6366"/>
                    <a:pt x="1454" y="5965"/>
                    <a:pt x="1354" y="5865"/>
                  </a:cubicBezTo>
                  <a:cubicBezTo>
                    <a:pt x="1354" y="5740"/>
                    <a:pt x="1454" y="5740"/>
                    <a:pt x="1580" y="5640"/>
                  </a:cubicBezTo>
                  <a:cubicBezTo>
                    <a:pt x="1981" y="5339"/>
                    <a:pt x="2407" y="5239"/>
                    <a:pt x="2933" y="5239"/>
                  </a:cubicBezTo>
                  <a:close/>
                  <a:moveTo>
                    <a:pt x="1154" y="8772"/>
                  </a:moveTo>
                  <a:cubicBezTo>
                    <a:pt x="1780" y="8772"/>
                    <a:pt x="2708" y="9098"/>
                    <a:pt x="3660" y="9625"/>
                  </a:cubicBezTo>
                  <a:cubicBezTo>
                    <a:pt x="3961" y="9725"/>
                    <a:pt x="4186" y="9825"/>
                    <a:pt x="4487" y="10026"/>
                  </a:cubicBezTo>
                  <a:cubicBezTo>
                    <a:pt x="3860" y="10251"/>
                    <a:pt x="3134" y="10351"/>
                    <a:pt x="2607" y="10351"/>
                  </a:cubicBezTo>
                  <a:cubicBezTo>
                    <a:pt x="1981" y="10351"/>
                    <a:pt x="627" y="10251"/>
                    <a:pt x="527" y="9299"/>
                  </a:cubicBezTo>
                  <a:cubicBezTo>
                    <a:pt x="527" y="9098"/>
                    <a:pt x="527" y="8998"/>
                    <a:pt x="627" y="8873"/>
                  </a:cubicBezTo>
                  <a:cubicBezTo>
                    <a:pt x="728" y="8772"/>
                    <a:pt x="953" y="8772"/>
                    <a:pt x="1154" y="8772"/>
                  </a:cubicBezTo>
                  <a:close/>
                  <a:moveTo>
                    <a:pt x="5339" y="0"/>
                  </a:moveTo>
                  <a:lnTo>
                    <a:pt x="5214" y="426"/>
                  </a:lnTo>
                  <a:cubicBezTo>
                    <a:pt x="7720" y="1053"/>
                    <a:pt x="8046" y="1680"/>
                    <a:pt x="8046" y="1880"/>
                  </a:cubicBezTo>
                  <a:cubicBezTo>
                    <a:pt x="8146" y="2206"/>
                    <a:pt x="7720" y="2607"/>
                    <a:pt x="6993" y="2933"/>
                  </a:cubicBezTo>
                  <a:cubicBezTo>
                    <a:pt x="6793" y="3033"/>
                    <a:pt x="6592" y="3133"/>
                    <a:pt x="6266" y="3233"/>
                  </a:cubicBezTo>
                  <a:cubicBezTo>
                    <a:pt x="5432" y="2579"/>
                    <a:pt x="4414" y="2087"/>
                    <a:pt x="3524" y="2087"/>
                  </a:cubicBezTo>
                  <a:cubicBezTo>
                    <a:pt x="3426" y="2087"/>
                    <a:pt x="3329" y="2093"/>
                    <a:pt x="3234" y="2106"/>
                  </a:cubicBezTo>
                  <a:cubicBezTo>
                    <a:pt x="2607" y="2206"/>
                    <a:pt x="2206" y="2507"/>
                    <a:pt x="1981" y="3033"/>
                  </a:cubicBezTo>
                  <a:cubicBezTo>
                    <a:pt x="1780" y="3459"/>
                    <a:pt x="1981" y="3760"/>
                    <a:pt x="2081" y="3860"/>
                  </a:cubicBezTo>
                  <a:cubicBezTo>
                    <a:pt x="2365" y="4098"/>
                    <a:pt x="2905" y="4208"/>
                    <a:pt x="3559" y="4208"/>
                  </a:cubicBezTo>
                  <a:cubicBezTo>
                    <a:pt x="4348" y="4208"/>
                    <a:pt x="5302" y="4048"/>
                    <a:pt x="6166" y="3760"/>
                  </a:cubicBezTo>
                  <a:cubicBezTo>
                    <a:pt x="6693" y="4186"/>
                    <a:pt x="7094" y="4612"/>
                    <a:pt x="7419" y="5013"/>
                  </a:cubicBezTo>
                  <a:cubicBezTo>
                    <a:pt x="7620" y="5339"/>
                    <a:pt x="7720" y="5640"/>
                    <a:pt x="7620" y="5865"/>
                  </a:cubicBezTo>
                  <a:cubicBezTo>
                    <a:pt x="7520" y="6066"/>
                    <a:pt x="7219" y="6266"/>
                    <a:pt x="6693" y="6366"/>
                  </a:cubicBezTo>
                  <a:cubicBezTo>
                    <a:pt x="6467" y="6166"/>
                    <a:pt x="6266" y="5965"/>
                    <a:pt x="5966" y="5865"/>
                  </a:cubicBezTo>
                  <a:cubicBezTo>
                    <a:pt x="5075" y="5250"/>
                    <a:pt x="3933" y="4854"/>
                    <a:pt x="2898" y="4854"/>
                  </a:cubicBezTo>
                  <a:cubicBezTo>
                    <a:pt x="2332" y="4854"/>
                    <a:pt x="1797" y="4973"/>
                    <a:pt x="1354" y="5239"/>
                  </a:cubicBezTo>
                  <a:cubicBezTo>
                    <a:pt x="953" y="5539"/>
                    <a:pt x="953" y="5740"/>
                    <a:pt x="953" y="5965"/>
                  </a:cubicBezTo>
                  <a:cubicBezTo>
                    <a:pt x="1154" y="6592"/>
                    <a:pt x="2607" y="6792"/>
                    <a:pt x="3459" y="6893"/>
                  </a:cubicBezTo>
                  <a:cubicBezTo>
                    <a:pt x="3802" y="6934"/>
                    <a:pt x="4218" y="6959"/>
                    <a:pt x="4662" y="6959"/>
                  </a:cubicBezTo>
                  <a:cubicBezTo>
                    <a:pt x="5290" y="6959"/>
                    <a:pt x="5976" y="6910"/>
                    <a:pt x="6592" y="6792"/>
                  </a:cubicBezTo>
                  <a:cubicBezTo>
                    <a:pt x="6893" y="7218"/>
                    <a:pt x="7094" y="7619"/>
                    <a:pt x="7094" y="7945"/>
                  </a:cubicBezTo>
                  <a:cubicBezTo>
                    <a:pt x="6893" y="8672"/>
                    <a:pt x="6066" y="9399"/>
                    <a:pt x="4913" y="9825"/>
                  </a:cubicBezTo>
                  <a:cubicBezTo>
                    <a:pt x="4587" y="9625"/>
                    <a:pt x="4287" y="9399"/>
                    <a:pt x="3860" y="9198"/>
                  </a:cubicBezTo>
                  <a:cubicBezTo>
                    <a:pt x="3039" y="8752"/>
                    <a:pt x="1963" y="8356"/>
                    <a:pt x="1185" y="8356"/>
                  </a:cubicBezTo>
                  <a:cubicBezTo>
                    <a:pt x="872" y="8356"/>
                    <a:pt x="607" y="8421"/>
                    <a:pt x="427" y="8572"/>
                  </a:cubicBezTo>
                  <a:cubicBezTo>
                    <a:pt x="201" y="8672"/>
                    <a:pt x="1" y="8998"/>
                    <a:pt x="101" y="9399"/>
                  </a:cubicBezTo>
                  <a:cubicBezTo>
                    <a:pt x="201" y="10251"/>
                    <a:pt x="1154" y="10752"/>
                    <a:pt x="2607" y="10752"/>
                  </a:cubicBezTo>
                  <a:cubicBezTo>
                    <a:pt x="3334" y="10752"/>
                    <a:pt x="4186" y="10552"/>
                    <a:pt x="4913" y="10351"/>
                  </a:cubicBezTo>
                  <a:cubicBezTo>
                    <a:pt x="5840" y="11078"/>
                    <a:pt x="6693" y="11905"/>
                    <a:pt x="6693" y="12757"/>
                  </a:cubicBezTo>
                  <a:lnTo>
                    <a:pt x="7094" y="12757"/>
                  </a:lnTo>
                  <a:cubicBezTo>
                    <a:pt x="7094" y="11805"/>
                    <a:pt x="6367" y="10878"/>
                    <a:pt x="5339" y="10126"/>
                  </a:cubicBezTo>
                  <a:cubicBezTo>
                    <a:pt x="6467" y="9625"/>
                    <a:pt x="7319" y="8873"/>
                    <a:pt x="7520" y="7945"/>
                  </a:cubicBezTo>
                  <a:cubicBezTo>
                    <a:pt x="7520" y="7519"/>
                    <a:pt x="7419" y="7118"/>
                    <a:pt x="6993" y="6692"/>
                  </a:cubicBezTo>
                  <a:cubicBezTo>
                    <a:pt x="7520" y="6592"/>
                    <a:pt x="7845" y="6366"/>
                    <a:pt x="7946" y="6066"/>
                  </a:cubicBezTo>
                  <a:cubicBezTo>
                    <a:pt x="8146" y="5865"/>
                    <a:pt x="8146" y="5439"/>
                    <a:pt x="7720" y="4812"/>
                  </a:cubicBezTo>
                  <a:cubicBezTo>
                    <a:pt x="7520" y="4386"/>
                    <a:pt x="7094" y="3985"/>
                    <a:pt x="6693" y="3559"/>
                  </a:cubicBezTo>
                  <a:cubicBezTo>
                    <a:pt x="6893" y="3459"/>
                    <a:pt x="6993" y="3459"/>
                    <a:pt x="7219" y="3359"/>
                  </a:cubicBezTo>
                  <a:cubicBezTo>
                    <a:pt x="8146" y="2832"/>
                    <a:pt x="8572" y="2306"/>
                    <a:pt x="8472" y="1780"/>
                  </a:cubicBezTo>
                  <a:cubicBezTo>
                    <a:pt x="8347" y="1053"/>
                    <a:pt x="7419" y="527"/>
                    <a:pt x="5339" y="0"/>
                  </a:cubicBezTo>
                  <a:close/>
                </a:path>
              </a:pathLst>
            </a:custGeom>
            <a:solidFill>
              <a:srgbClr val="F9C7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0" name="Google Shape;2360;p44"/>
            <p:cNvSpPr/>
            <p:nvPr/>
          </p:nvSpPr>
          <p:spPr>
            <a:xfrm rot="-178752">
              <a:off x="7589817" y="2328625"/>
              <a:ext cx="205165" cy="317364"/>
            </a:xfrm>
            <a:custGeom>
              <a:avLst/>
              <a:gdLst/>
              <a:ahLst/>
              <a:cxnLst/>
              <a:rect l="l" t="t" r="r" b="b"/>
              <a:pathLst>
                <a:path w="6492" h="14612" extrusionOk="0">
                  <a:moveTo>
                    <a:pt x="1780" y="3434"/>
                  </a:moveTo>
                  <a:cubicBezTo>
                    <a:pt x="2406" y="3434"/>
                    <a:pt x="3133" y="3659"/>
                    <a:pt x="3860" y="4060"/>
                  </a:cubicBezTo>
                  <a:cubicBezTo>
                    <a:pt x="3304" y="4196"/>
                    <a:pt x="2738" y="4250"/>
                    <a:pt x="2240" y="4250"/>
                  </a:cubicBezTo>
                  <a:cubicBezTo>
                    <a:pt x="1907" y="4250"/>
                    <a:pt x="1604" y="4226"/>
                    <a:pt x="1354" y="4186"/>
                  </a:cubicBezTo>
                  <a:cubicBezTo>
                    <a:pt x="852" y="4186"/>
                    <a:pt x="727" y="4060"/>
                    <a:pt x="727" y="3960"/>
                  </a:cubicBezTo>
                  <a:cubicBezTo>
                    <a:pt x="727" y="3960"/>
                    <a:pt x="727" y="3860"/>
                    <a:pt x="953" y="3759"/>
                  </a:cubicBezTo>
                  <a:cubicBezTo>
                    <a:pt x="1153" y="3559"/>
                    <a:pt x="1479" y="3434"/>
                    <a:pt x="1780" y="3434"/>
                  </a:cubicBezTo>
                  <a:close/>
                  <a:moveTo>
                    <a:pt x="2444" y="6291"/>
                  </a:moveTo>
                  <a:cubicBezTo>
                    <a:pt x="3273" y="6291"/>
                    <a:pt x="4020" y="6603"/>
                    <a:pt x="4612" y="6993"/>
                  </a:cubicBezTo>
                  <a:cubicBezTo>
                    <a:pt x="3996" y="7138"/>
                    <a:pt x="3170" y="7243"/>
                    <a:pt x="2371" y="7243"/>
                  </a:cubicBezTo>
                  <a:cubicBezTo>
                    <a:pt x="2065" y="7243"/>
                    <a:pt x="1763" y="7228"/>
                    <a:pt x="1479" y="7193"/>
                  </a:cubicBezTo>
                  <a:cubicBezTo>
                    <a:pt x="627" y="7093"/>
                    <a:pt x="527" y="6993"/>
                    <a:pt x="527" y="6993"/>
                  </a:cubicBezTo>
                  <a:cubicBezTo>
                    <a:pt x="527" y="6892"/>
                    <a:pt x="527" y="6892"/>
                    <a:pt x="852" y="6692"/>
                  </a:cubicBezTo>
                  <a:cubicBezTo>
                    <a:pt x="1403" y="6407"/>
                    <a:pt x="1939" y="6291"/>
                    <a:pt x="2444" y="6291"/>
                  </a:cubicBezTo>
                  <a:close/>
                  <a:moveTo>
                    <a:pt x="2507" y="8772"/>
                  </a:moveTo>
                  <a:cubicBezTo>
                    <a:pt x="3233" y="8772"/>
                    <a:pt x="3985" y="8973"/>
                    <a:pt x="4487" y="9198"/>
                  </a:cubicBezTo>
                  <a:cubicBezTo>
                    <a:pt x="3700" y="9513"/>
                    <a:pt x="2668" y="9679"/>
                    <a:pt x="1853" y="9679"/>
                  </a:cubicBezTo>
                  <a:cubicBezTo>
                    <a:pt x="1368" y="9679"/>
                    <a:pt x="961" y="9620"/>
                    <a:pt x="727" y="9499"/>
                  </a:cubicBezTo>
                  <a:lnTo>
                    <a:pt x="627" y="9399"/>
                  </a:lnTo>
                  <a:cubicBezTo>
                    <a:pt x="627" y="9298"/>
                    <a:pt x="852" y="9073"/>
                    <a:pt x="1253" y="8973"/>
                  </a:cubicBezTo>
                  <a:cubicBezTo>
                    <a:pt x="1579" y="8872"/>
                    <a:pt x="1980" y="8772"/>
                    <a:pt x="2507" y="8772"/>
                  </a:cubicBezTo>
                  <a:close/>
                  <a:moveTo>
                    <a:pt x="1679" y="0"/>
                  </a:moveTo>
                  <a:lnTo>
                    <a:pt x="1579" y="426"/>
                  </a:lnTo>
                  <a:cubicBezTo>
                    <a:pt x="2832" y="627"/>
                    <a:pt x="5013" y="1253"/>
                    <a:pt x="5539" y="2180"/>
                  </a:cubicBezTo>
                  <a:cubicBezTo>
                    <a:pt x="5740" y="2607"/>
                    <a:pt x="5639" y="2932"/>
                    <a:pt x="5439" y="3333"/>
                  </a:cubicBezTo>
                  <a:cubicBezTo>
                    <a:pt x="5238" y="3559"/>
                    <a:pt x="4913" y="3759"/>
                    <a:pt x="4386" y="3860"/>
                  </a:cubicBezTo>
                  <a:cubicBezTo>
                    <a:pt x="3590" y="3398"/>
                    <a:pt x="2631" y="3057"/>
                    <a:pt x="1819" y="3057"/>
                  </a:cubicBezTo>
                  <a:cubicBezTo>
                    <a:pt x="1354" y="3057"/>
                    <a:pt x="937" y="3169"/>
                    <a:pt x="627" y="3434"/>
                  </a:cubicBezTo>
                  <a:cubicBezTo>
                    <a:pt x="426" y="3659"/>
                    <a:pt x="326" y="3860"/>
                    <a:pt x="326" y="4060"/>
                  </a:cubicBezTo>
                  <a:cubicBezTo>
                    <a:pt x="426" y="4386"/>
                    <a:pt x="727" y="4587"/>
                    <a:pt x="1253" y="4587"/>
                  </a:cubicBezTo>
                  <a:cubicBezTo>
                    <a:pt x="1482" y="4613"/>
                    <a:pt x="1739" y="4626"/>
                    <a:pt x="2011" y="4626"/>
                  </a:cubicBezTo>
                  <a:cubicBezTo>
                    <a:pt x="2754" y="4626"/>
                    <a:pt x="3607" y="4533"/>
                    <a:pt x="4286" y="4386"/>
                  </a:cubicBezTo>
                  <a:cubicBezTo>
                    <a:pt x="4712" y="4587"/>
                    <a:pt x="5013" y="4812"/>
                    <a:pt x="5238" y="5113"/>
                  </a:cubicBezTo>
                  <a:cubicBezTo>
                    <a:pt x="5539" y="5439"/>
                    <a:pt x="6166" y="6165"/>
                    <a:pt x="5740" y="6692"/>
                  </a:cubicBezTo>
                  <a:cubicBezTo>
                    <a:pt x="5639" y="6792"/>
                    <a:pt x="5439" y="6892"/>
                    <a:pt x="5238" y="6892"/>
                  </a:cubicBezTo>
                  <a:cubicBezTo>
                    <a:pt x="4557" y="6357"/>
                    <a:pt x="3571" y="5905"/>
                    <a:pt x="2477" y="5905"/>
                  </a:cubicBezTo>
                  <a:cubicBezTo>
                    <a:pt x="1881" y="5905"/>
                    <a:pt x="1254" y="6039"/>
                    <a:pt x="627" y="6366"/>
                  </a:cubicBezTo>
                  <a:cubicBezTo>
                    <a:pt x="426" y="6466"/>
                    <a:pt x="0" y="6692"/>
                    <a:pt x="101" y="6993"/>
                  </a:cubicBezTo>
                  <a:cubicBezTo>
                    <a:pt x="101" y="7193"/>
                    <a:pt x="226" y="7318"/>
                    <a:pt x="527" y="7419"/>
                  </a:cubicBezTo>
                  <a:cubicBezTo>
                    <a:pt x="940" y="7569"/>
                    <a:pt x="1723" y="7644"/>
                    <a:pt x="2585" y="7644"/>
                  </a:cubicBezTo>
                  <a:cubicBezTo>
                    <a:pt x="3446" y="7644"/>
                    <a:pt x="4386" y="7569"/>
                    <a:pt x="5113" y="7419"/>
                  </a:cubicBezTo>
                  <a:cubicBezTo>
                    <a:pt x="5439" y="7619"/>
                    <a:pt x="5639" y="7945"/>
                    <a:pt x="5740" y="8145"/>
                  </a:cubicBezTo>
                  <a:cubicBezTo>
                    <a:pt x="5865" y="8246"/>
                    <a:pt x="5865" y="8346"/>
                    <a:pt x="5639" y="8672"/>
                  </a:cubicBezTo>
                  <a:cubicBezTo>
                    <a:pt x="5539" y="8772"/>
                    <a:pt x="5339" y="8872"/>
                    <a:pt x="5013" y="9073"/>
                  </a:cubicBezTo>
                  <a:cubicBezTo>
                    <a:pt x="4267" y="8603"/>
                    <a:pt x="3269" y="8395"/>
                    <a:pt x="2400" y="8395"/>
                  </a:cubicBezTo>
                  <a:cubicBezTo>
                    <a:pt x="1926" y="8395"/>
                    <a:pt x="1489" y="8456"/>
                    <a:pt x="1153" y="8572"/>
                  </a:cubicBezTo>
                  <a:cubicBezTo>
                    <a:pt x="627" y="8772"/>
                    <a:pt x="326" y="8973"/>
                    <a:pt x="226" y="9298"/>
                  </a:cubicBezTo>
                  <a:cubicBezTo>
                    <a:pt x="226" y="9399"/>
                    <a:pt x="226" y="9699"/>
                    <a:pt x="627" y="9925"/>
                  </a:cubicBezTo>
                  <a:cubicBezTo>
                    <a:pt x="858" y="10020"/>
                    <a:pt x="1238" y="10065"/>
                    <a:pt x="1696" y="10065"/>
                  </a:cubicBezTo>
                  <a:cubicBezTo>
                    <a:pt x="2679" y="10065"/>
                    <a:pt x="4021" y="9858"/>
                    <a:pt x="5013" y="9499"/>
                  </a:cubicBezTo>
                  <a:cubicBezTo>
                    <a:pt x="5113" y="9599"/>
                    <a:pt x="5113" y="9599"/>
                    <a:pt x="5238" y="9699"/>
                  </a:cubicBezTo>
                  <a:cubicBezTo>
                    <a:pt x="5740" y="10326"/>
                    <a:pt x="5865" y="11078"/>
                    <a:pt x="5439" y="12105"/>
                  </a:cubicBezTo>
                  <a:cubicBezTo>
                    <a:pt x="5013" y="13258"/>
                    <a:pt x="4386" y="13985"/>
                    <a:pt x="3659" y="14085"/>
                  </a:cubicBezTo>
                  <a:cubicBezTo>
                    <a:pt x="3566" y="14105"/>
                    <a:pt x="3471" y="14115"/>
                    <a:pt x="3377" y="14115"/>
                  </a:cubicBezTo>
                  <a:cubicBezTo>
                    <a:pt x="2415" y="14115"/>
                    <a:pt x="1479" y="13158"/>
                    <a:pt x="1479" y="13158"/>
                  </a:cubicBezTo>
                  <a:lnTo>
                    <a:pt x="1153" y="13358"/>
                  </a:lnTo>
                  <a:cubicBezTo>
                    <a:pt x="1153" y="13459"/>
                    <a:pt x="2206" y="14612"/>
                    <a:pt x="3459" y="14612"/>
                  </a:cubicBezTo>
                  <a:cubicBezTo>
                    <a:pt x="3559" y="14612"/>
                    <a:pt x="3659" y="14511"/>
                    <a:pt x="3760" y="14511"/>
                  </a:cubicBezTo>
                  <a:cubicBezTo>
                    <a:pt x="4712" y="14411"/>
                    <a:pt x="5339" y="13584"/>
                    <a:pt x="5865" y="12206"/>
                  </a:cubicBezTo>
                  <a:cubicBezTo>
                    <a:pt x="6366" y="10752"/>
                    <a:pt x="5965" y="9925"/>
                    <a:pt x="5539" y="9499"/>
                  </a:cubicBezTo>
                  <a:cubicBezTo>
                    <a:pt x="5539" y="9399"/>
                    <a:pt x="5439" y="9399"/>
                    <a:pt x="5439" y="9298"/>
                  </a:cubicBezTo>
                  <a:cubicBezTo>
                    <a:pt x="5639" y="9198"/>
                    <a:pt x="5865" y="9073"/>
                    <a:pt x="5965" y="8872"/>
                  </a:cubicBezTo>
                  <a:cubicBezTo>
                    <a:pt x="6266" y="8572"/>
                    <a:pt x="6266" y="8246"/>
                    <a:pt x="6166" y="7945"/>
                  </a:cubicBezTo>
                  <a:cubicBezTo>
                    <a:pt x="5965" y="7719"/>
                    <a:pt x="5865" y="7519"/>
                    <a:pt x="5539" y="7193"/>
                  </a:cubicBezTo>
                  <a:cubicBezTo>
                    <a:pt x="5740" y="7193"/>
                    <a:pt x="5865" y="7093"/>
                    <a:pt x="5965" y="6993"/>
                  </a:cubicBezTo>
                  <a:cubicBezTo>
                    <a:pt x="6492" y="6366"/>
                    <a:pt x="6366" y="5639"/>
                    <a:pt x="5539" y="4812"/>
                  </a:cubicBezTo>
                  <a:cubicBezTo>
                    <a:pt x="5339" y="4587"/>
                    <a:pt x="5113" y="4386"/>
                    <a:pt x="4812" y="4186"/>
                  </a:cubicBezTo>
                  <a:cubicBezTo>
                    <a:pt x="5238" y="4060"/>
                    <a:pt x="5639" y="3860"/>
                    <a:pt x="5740" y="3559"/>
                  </a:cubicBezTo>
                  <a:cubicBezTo>
                    <a:pt x="6065" y="3033"/>
                    <a:pt x="6166" y="2506"/>
                    <a:pt x="5965" y="2080"/>
                  </a:cubicBezTo>
                  <a:cubicBezTo>
                    <a:pt x="5339" y="827"/>
                    <a:pt x="3033" y="201"/>
                    <a:pt x="1679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1" name="Google Shape;2361;p44"/>
            <p:cNvSpPr/>
            <p:nvPr/>
          </p:nvSpPr>
          <p:spPr>
            <a:xfrm rot="-178752">
              <a:off x="7825591" y="2295680"/>
              <a:ext cx="264578" cy="296730"/>
            </a:xfrm>
            <a:custGeom>
              <a:avLst/>
              <a:gdLst/>
              <a:ahLst/>
              <a:cxnLst/>
              <a:rect l="l" t="t" r="r" b="b"/>
              <a:pathLst>
                <a:path w="8372" h="14628" extrusionOk="0">
                  <a:moveTo>
                    <a:pt x="2105" y="3876"/>
                  </a:moveTo>
                  <a:cubicBezTo>
                    <a:pt x="2506" y="3876"/>
                    <a:pt x="3033" y="3976"/>
                    <a:pt x="3659" y="4077"/>
                  </a:cubicBezTo>
                  <a:cubicBezTo>
                    <a:pt x="3133" y="4402"/>
                    <a:pt x="2506" y="4603"/>
                    <a:pt x="1980" y="4603"/>
                  </a:cubicBezTo>
                  <a:cubicBezTo>
                    <a:pt x="1679" y="4603"/>
                    <a:pt x="1479" y="4402"/>
                    <a:pt x="1253" y="4177"/>
                  </a:cubicBezTo>
                  <a:lnTo>
                    <a:pt x="1253" y="4077"/>
                  </a:lnTo>
                  <a:cubicBezTo>
                    <a:pt x="1354" y="3976"/>
                    <a:pt x="1679" y="3876"/>
                    <a:pt x="2105" y="3876"/>
                  </a:cubicBezTo>
                  <a:close/>
                  <a:moveTo>
                    <a:pt x="3852" y="6451"/>
                  </a:moveTo>
                  <a:cubicBezTo>
                    <a:pt x="4206" y="6451"/>
                    <a:pt x="4570" y="6500"/>
                    <a:pt x="4912" y="6583"/>
                  </a:cubicBezTo>
                  <a:cubicBezTo>
                    <a:pt x="3980" y="6974"/>
                    <a:pt x="2993" y="7186"/>
                    <a:pt x="2414" y="7186"/>
                  </a:cubicBezTo>
                  <a:cubicBezTo>
                    <a:pt x="2214" y="7186"/>
                    <a:pt x="2064" y="7161"/>
                    <a:pt x="1980" y="7109"/>
                  </a:cubicBezTo>
                  <a:cubicBezTo>
                    <a:pt x="2105" y="7109"/>
                    <a:pt x="2206" y="7009"/>
                    <a:pt x="2506" y="6783"/>
                  </a:cubicBezTo>
                  <a:cubicBezTo>
                    <a:pt x="2873" y="6548"/>
                    <a:pt x="3352" y="6451"/>
                    <a:pt x="3852" y="6451"/>
                  </a:cubicBezTo>
                  <a:close/>
                  <a:moveTo>
                    <a:pt x="4812" y="9515"/>
                  </a:moveTo>
                  <a:cubicBezTo>
                    <a:pt x="5439" y="9515"/>
                    <a:pt x="6065" y="9615"/>
                    <a:pt x="6491" y="9816"/>
                  </a:cubicBezTo>
                  <a:cubicBezTo>
                    <a:pt x="5965" y="10142"/>
                    <a:pt x="5113" y="10342"/>
                    <a:pt x="3860" y="10543"/>
                  </a:cubicBezTo>
                  <a:cubicBezTo>
                    <a:pt x="3552" y="10580"/>
                    <a:pt x="3299" y="10595"/>
                    <a:pt x="3091" y="10595"/>
                  </a:cubicBezTo>
                  <a:cubicBezTo>
                    <a:pt x="2606" y="10595"/>
                    <a:pt x="2376" y="10513"/>
                    <a:pt x="2306" y="10443"/>
                  </a:cubicBezTo>
                  <a:lnTo>
                    <a:pt x="2306" y="10342"/>
                  </a:lnTo>
                  <a:cubicBezTo>
                    <a:pt x="2506" y="9916"/>
                    <a:pt x="3459" y="9515"/>
                    <a:pt x="4612" y="9515"/>
                  </a:cubicBezTo>
                  <a:close/>
                  <a:moveTo>
                    <a:pt x="426" y="1"/>
                  </a:moveTo>
                  <a:cubicBezTo>
                    <a:pt x="275" y="1"/>
                    <a:pt x="133" y="6"/>
                    <a:pt x="0" y="16"/>
                  </a:cubicBezTo>
                  <a:lnTo>
                    <a:pt x="0" y="417"/>
                  </a:lnTo>
                  <a:cubicBezTo>
                    <a:pt x="111" y="410"/>
                    <a:pt x="227" y="407"/>
                    <a:pt x="347" y="407"/>
                  </a:cubicBezTo>
                  <a:cubicBezTo>
                    <a:pt x="1948" y="407"/>
                    <a:pt x="4337" y="1017"/>
                    <a:pt x="5013" y="1996"/>
                  </a:cubicBezTo>
                  <a:cubicBezTo>
                    <a:pt x="5238" y="2297"/>
                    <a:pt x="5238" y="2623"/>
                    <a:pt x="5013" y="2924"/>
                  </a:cubicBezTo>
                  <a:cubicBezTo>
                    <a:pt x="4812" y="3149"/>
                    <a:pt x="4486" y="3450"/>
                    <a:pt x="4186" y="3776"/>
                  </a:cubicBezTo>
                  <a:cubicBezTo>
                    <a:pt x="3464" y="3602"/>
                    <a:pt x="2708" y="3493"/>
                    <a:pt x="2097" y="3493"/>
                  </a:cubicBezTo>
                  <a:cubicBezTo>
                    <a:pt x="1562" y="3493"/>
                    <a:pt x="1140" y="3577"/>
                    <a:pt x="953" y="3776"/>
                  </a:cubicBezTo>
                  <a:cubicBezTo>
                    <a:pt x="852" y="3876"/>
                    <a:pt x="727" y="4077"/>
                    <a:pt x="953" y="4402"/>
                  </a:cubicBezTo>
                  <a:cubicBezTo>
                    <a:pt x="1153" y="4703"/>
                    <a:pt x="1479" y="5029"/>
                    <a:pt x="1980" y="5029"/>
                  </a:cubicBezTo>
                  <a:cubicBezTo>
                    <a:pt x="2732" y="5029"/>
                    <a:pt x="3559" y="4703"/>
                    <a:pt x="4186" y="4177"/>
                  </a:cubicBezTo>
                  <a:cubicBezTo>
                    <a:pt x="4486" y="4277"/>
                    <a:pt x="4812" y="4402"/>
                    <a:pt x="5113" y="4503"/>
                  </a:cubicBezTo>
                  <a:cubicBezTo>
                    <a:pt x="5965" y="4803"/>
                    <a:pt x="6491" y="5229"/>
                    <a:pt x="6491" y="5530"/>
                  </a:cubicBezTo>
                  <a:cubicBezTo>
                    <a:pt x="6491" y="5756"/>
                    <a:pt x="6065" y="6057"/>
                    <a:pt x="5539" y="6382"/>
                  </a:cubicBezTo>
                  <a:cubicBezTo>
                    <a:pt x="4932" y="6158"/>
                    <a:pt x="4298" y="6024"/>
                    <a:pt x="3713" y="6024"/>
                  </a:cubicBezTo>
                  <a:cubicBezTo>
                    <a:pt x="3185" y="6024"/>
                    <a:pt x="2698" y="6133"/>
                    <a:pt x="2306" y="6382"/>
                  </a:cubicBezTo>
                  <a:cubicBezTo>
                    <a:pt x="1880" y="6683"/>
                    <a:pt x="1479" y="7009"/>
                    <a:pt x="1579" y="7310"/>
                  </a:cubicBezTo>
                  <a:cubicBezTo>
                    <a:pt x="1654" y="7385"/>
                    <a:pt x="1729" y="7641"/>
                    <a:pt x="2419" y="7641"/>
                  </a:cubicBezTo>
                  <a:cubicBezTo>
                    <a:pt x="2653" y="7641"/>
                    <a:pt x="2958" y="7611"/>
                    <a:pt x="3359" y="7535"/>
                  </a:cubicBezTo>
                  <a:cubicBezTo>
                    <a:pt x="3860" y="7410"/>
                    <a:pt x="4712" y="7209"/>
                    <a:pt x="5539" y="6783"/>
                  </a:cubicBezTo>
                  <a:cubicBezTo>
                    <a:pt x="5865" y="7009"/>
                    <a:pt x="6065" y="7109"/>
                    <a:pt x="6366" y="7310"/>
                  </a:cubicBezTo>
                  <a:cubicBezTo>
                    <a:pt x="7118" y="7836"/>
                    <a:pt x="7519" y="8463"/>
                    <a:pt x="7419" y="8989"/>
                  </a:cubicBezTo>
                  <a:cubicBezTo>
                    <a:pt x="7318" y="9089"/>
                    <a:pt x="7218" y="9290"/>
                    <a:pt x="6993" y="9615"/>
                  </a:cubicBezTo>
                  <a:cubicBezTo>
                    <a:pt x="6491" y="9290"/>
                    <a:pt x="5740" y="9189"/>
                    <a:pt x="4812" y="9089"/>
                  </a:cubicBezTo>
                  <a:cubicBezTo>
                    <a:pt x="3459" y="9089"/>
                    <a:pt x="2306" y="9615"/>
                    <a:pt x="1980" y="10142"/>
                  </a:cubicBezTo>
                  <a:cubicBezTo>
                    <a:pt x="1880" y="10342"/>
                    <a:pt x="1880" y="10443"/>
                    <a:pt x="1980" y="10668"/>
                  </a:cubicBezTo>
                  <a:cubicBezTo>
                    <a:pt x="2149" y="10894"/>
                    <a:pt x="2544" y="11006"/>
                    <a:pt x="3164" y="11006"/>
                  </a:cubicBezTo>
                  <a:cubicBezTo>
                    <a:pt x="3371" y="11006"/>
                    <a:pt x="3603" y="10994"/>
                    <a:pt x="3860" y="10969"/>
                  </a:cubicBezTo>
                  <a:cubicBezTo>
                    <a:pt x="5439" y="10768"/>
                    <a:pt x="6366" y="10443"/>
                    <a:pt x="6993" y="10042"/>
                  </a:cubicBezTo>
                  <a:cubicBezTo>
                    <a:pt x="7519" y="10342"/>
                    <a:pt x="7845" y="10768"/>
                    <a:pt x="7845" y="11395"/>
                  </a:cubicBezTo>
                  <a:cubicBezTo>
                    <a:pt x="7945" y="12422"/>
                    <a:pt x="6792" y="13901"/>
                    <a:pt x="5238" y="14202"/>
                  </a:cubicBezTo>
                  <a:lnTo>
                    <a:pt x="5238" y="14628"/>
                  </a:lnTo>
                  <a:cubicBezTo>
                    <a:pt x="6993" y="14302"/>
                    <a:pt x="8371" y="12849"/>
                    <a:pt x="8246" y="11395"/>
                  </a:cubicBezTo>
                  <a:cubicBezTo>
                    <a:pt x="8246" y="10969"/>
                    <a:pt x="8045" y="10242"/>
                    <a:pt x="7318" y="9816"/>
                  </a:cubicBezTo>
                  <a:cubicBezTo>
                    <a:pt x="7619" y="9515"/>
                    <a:pt x="7745" y="9290"/>
                    <a:pt x="7745" y="9089"/>
                  </a:cubicBezTo>
                  <a:cubicBezTo>
                    <a:pt x="7945" y="8362"/>
                    <a:pt x="7519" y="7635"/>
                    <a:pt x="6592" y="6909"/>
                  </a:cubicBezTo>
                  <a:cubicBezTo>
                    <a:pt x="6366" y="6783"/>
                    <a:pt x="6166" y="6683"/>
                    <a:pt x="5965" y="6583"/>
                  </a:cubicBezTo>
                  <a:cubicBezTo>
                    <a:pt x="6491" y="6282"/>
                    <a:pt x="6892" y="5956"/>
                    <a:pt x="6892" y="5530"/>
                  </a:cubicBezTo>
                  <a:cubicBezTo>
                    <a:pt x="6892" y="4904"/>
                    <a:pt x="5965" y="4402"/>
                    <a:pt x="5238" y="4077"/>
                  </a:cubicBezTo>
                  <a:cubicBezTo>
                    <a:pt x="5113" y="4077"/>
                    <a:pt x="4912" y="3976"/>
                    <a:pt x="4612" y="3876"/>
                  </a:cubicBezTo>
                  <a:cubicBezTo>
                    <a:pt x="4912" y="3650"/>
                    <a:pt x="5238" y="3350"/>
                    <a:pt x="5339" y="3149"/>
                  </a:cubicBezTo>
                  <a:cubicBezTo>
                    <a:pt x="5639" y="2623"/>
                    <a:pt x="5639" y="2197"/>
                    <a:pt x="5339" y="1771"/>
                  </a:cubicBezTo>
                  <a:cubicBezTo>
                    <a:pt x="4673" y="623"/>
                    <a:pt x="2072" y="1"/>
                    <a:pt x="426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2" name="Google Shape;2362;p44"/>
            <p:cNvSpPr/>
            <p:nvPr/>
          </p:nvSpPr>
          <p:spPr>
            <a:xfrm rot="-178752">
              <a:off x="8050376" y="2166757"/>
              <a:ext cx="251115" cy="295741"/>
            </a:xfrm>
            <a:custGeom>
              <a:avLst/>
              <a:gdLst/>
              <a:ahLst/>
              <a:cxnLst/>
              <a:rect l="l" t="t" r="r" b="b"/>
              <a:pathLst>
                <a:path w="7946" h="17345" extrusionOk="0">
                  <a:moveTo>
                    <a:pt x="2081" y="5941"/>
                  </a:moveTo>
                  <a:cubicBezTo>
                    <a:pt x="2707" y="5941"/>
                    <a:pt x="3334" y="6166"/>
                    <a:pt x="3960" y="6567"/>
                  </a:cubicBezTo>
                  <a:cubicBezTo>
                    <a:pt x="3760" y="6693"/>
                    <a:pt x="3660" y="6793"/>
                    <a:pt x="3434" y="6893"/>
                  </a:cubicBezTo>
                  <a:cubicBezTo>
                    <a:pt x="2822" y="7266"/>
                    <a:pt x="2095" y="7452"/>
                    <a:pt x="1517" y="7452"/>
                  </a:cubicBezTo>
                  <a:cubicBezTo>
                    <a:pt x="1124" y="7452"/>
                    <a:pt x="799" y="7366"/>
                    <a:pt x="627" y="7194"/>
                  </a:cubicBezTo>
                  <a:cubicBezTo>
                    <a:pt x="527" y="7094"/>
                    <a:pt x="427" y="6993"/>
                    <a:pt x="527" y="6893"/>
                  </a:cubicBezTo>
                  <a:cubicBezTo>
                    <a:pt x="627" y="6367"/>
                    <a:pt x="1153" y="6066"/>
                    <a:pt x="1880" y="5941"/>
                  </a:cubicBezTo>
                  <a:close/>
                  <a:moveTo>
                    <a:pt x="4587" y="9399"/>
                  </a:moveTo>
                  <a:cubicBezTo>
                    <a:pt x="4487" y="9600"/>
                    <a:pt x="4386" y="9825"/>
                    <a:pt x="4286" y="9926"/>
                  </a:cubicBezTo>
                  <a:cubicBezTo>
                    <a:pt x="3893" y="10319"/>
                    <a:pt x="3263" y="10698"/>
                    <a:pt x="2666" y="10698"/>
                  </a:cubicBezTo>
                  <a:cubicBezTo>
                    <a:pt x="2464" y="10698"/>
                    <a:pt x="2265" y="10654"/>
                    <a:pt x="2081" y="10552"/>
                  </a:cubicBezTo>
                  <a:cubicBezTo>
                    <a:pt x="1880" y="10452"/>
                    <a:pt x="1780" y="10327"/>
                    <a:pt x="1780" y="10226"/>
                  </a:cubicBezTo>
                  <a:cubicBezTo>
                    <a:pt x="1980" y="9825"/>
                    <a:pt x="3234" y="9399"/>
                    <a:pt x="4186" y="9399"/>
                  </a:cubicBezTo>
                  <a:close/>
                  <a:moveTo>
                    <a:pt x="5539" y="12632"/>
                  </a:moveTo>
                  <a:cubicBezTo>
                    <a:pt x="5840" y="12632"/>
                    <a:pt x="6166" y="12733"/>
                    <a:pt x="6366" y="12833"/>
                  </a:cubicBezTo>
                  <a:cubicBezTo>
                    <a:pt x="6166" y="13058"/>
                    <a:pt x="5840" y="13359"/>
                    <a:pt x="5439" y="13585"/>
                  </a:cubicBezTo>
                  <a:cubicBezTo>
                    <a:pt x="5126" y="13785"/>
                    <a:pt x="4781" y="13860"/>
                    <a:pt x="4477" y="13860"/>
                  </a:cubicBezTo>
                  <a:cubicBezTo>
                    <a:pt x="4173" y="13860"/>
                    <a:pt x="3910" y="13785"/>
                    <a:pt x="3760" y="13685"/>
                  </a:cubicBezTo>
                  <a:cubicBezTo>
                    <a:pt x="3660" y="13585"/>
                    <a:pt x="3434" y="13459"/>
                    <a:pt x="3559" y="13259"/>
                  </a:cubicBezTo>
                  <a:cubicBezTo>
                    <a:pt x="3559" y="13159"/>
                    <a:pt x="4061" y="12833"/>
                    <a:pt x="5113" y="12733"/>
                  </a:cubicBezTo>
                  <a:cubicBezTo>
                    <a:pt x="5214" y="12733"/>
                    <a:pt x="5439" y="12632"/>
                    <a:pt x="5539" y="12632"/>
                  </a:cubicBezTo>
                  <a:close/>
                  <a:moveTo>
                    <a:pt x="427" y="1"/>
                  </a:moveTo>
                  <a:lnTo>
                    <a:pt x="301" y="427"/>
                  </a:lnTo>
                  <a:cubicBezTo>
                    <a:pt x="2081" y="728"/>
                    <a:pt x="4286" y="1680"/>
                    <a:pt x="4687" y="4061"/>
                  </a:cubicBezTo>
                  <a:cubicBezTo>
                    <a:pt x="4913" y="5013"/>
                    <a:pt x="4587" y="5740"/>
                    <a:pt x="4186" y="6266"/>
                  </a:cubicBezTo>
                  <a:cubicBezTo>
                    <a:pt x="3434" y="5740"/>
                    <a:pt x="2607" y="5540"/>
                    <a:pt x="1880" y="5540"/>
                  </a:cubicBezTo>
                  <a:cubicBezTo>
                    <a:pt x="928" y="5640"/>
                    <a:pt x="301" y="6066"/>
                    <a:pt x="101" y="6693"/>
                  </a:cubicBezTo>
                  <a:cubicBezTo>
                    <a:pt x="0" y="6993"/>
                    <a:pt x="101" y="7319"/>
                    <a:pt x="301" y="7520"/>
                  </a:cubicBezTo>
                  <a:cubicBezTo>
                    <a:pt x="562" y="7739"/>
                    <a:pt x="1006" y="7849"/>
                    <a:pt x="1511" y="7849"/>
                  </a:cubicBezTo>
                  <a:cubicBezTo>
                    <a:pt x="2218" y="7849"/>
                    <a:pt x="3045" y="7632"/>
                    <a:pt x="3660" y="7194"/>
                  </a:cubicBezTo>
                  <a:cubicBezTo>
                    <a:pt x="3860" y="7094"/>
                    <a:pt x="4061" y="6993"/>
                    <a:pt x="4286" y="6793"/>
                  </a:cubicBezTo>
                  <a:cubicBezTo>
                    <a:pt x="4487" y="7094"/>
                    <a:pt x="4813" y="7319"/>
                    <a:pt x="4913" y="7720"/>
                  </a:cubicBezTo>
                  <a:cubicBezTo>
                    <a:pt x="5113" y="8046"/>
                    <a:pt x="5113" y="8572"/>
                    <a:pt x="4913" y="9073"/>
                  </a:cubicBezTo>
                  <a:cubicBezTo>
                    <a:pt x="4686" y="9014"/>
                    <a:pt x="4428" y="8987"/>
                    <a:pt x="4156" y="8987"/>
                  </a:cubicBezTo>
                  <a:cubicBezTo>
                    <a:pt x="3046" y="8987"/>
                    <a:pt x="1716" y="9442"/>
                    <a:pt x="1454" y="10026"/>
                  </a:cubicBezTo>
                  <a:cubicBezTo>
                    <a:pt x="1354" y="10226"/>
                    <a:pt x="1254" y="10652"/>
                    <a:pt x="1880" y="10953"/>
                  </a:cubicBezTo>
                  <a:cubicBezTo>
                    <a:pt x="2146" y="11061"/>
                    <a:pt x="2409" y="11108"/>
                    <a:pt x="2666" y="11108"/>
                  </a:cubicBezTo>
                  <a:cubicBezTo>
                    <a:pt x="3425" y="11108"/>
                    <a:pt x="4118" y="10695"/>
                    <a:pt x="4587" y="10226"/>
                  </a:cubicBezTo>
                  <a:cubicBezTo>
                    <a:pt x="4687" y="10026"/>
                    <a:pt x="4913" y="9825"/>
                    <a:pt x="5013" y="9600"/>
                  </a:cubicBezTo>
                  <a:cubicBezTo>
                    <a:pt x="6366" y="10126"/>
                    <a:pt x="6993" y="10753"/>
                    <a:pt x="7093" y="11379"/>
                  </a:cubicBezTo>
                  <a:cubicBezTo>
                    <a:pt x="7093" y="11705"/>
                    <a:pt x="6993" y="12106"/>
                    <a:pt x="6692" y="12532"/>
                  </a:cubicBezTo>
                  <a:cubicBezTo>
                    <a:pt x="6384" y="12387"/>
                    <a:pt x="6076" y="12281"/>
                    <a:pt x="5654" y="12281"/>
                  </a:cubicBezTo>
                  <a:cubicBezTo>
                    <a:pt x="5493" y="12281"/>
                    <a:pt x="5314" y="12297"/>
                    <a:pt x="5113" y="12332"/>
                  </a:cubicBezTo>
                  <a:cubicBezTo>
                    <a:pt x="3660" y="12432"/>
                    <a:pt x="3234" y="12833"/>
                    <a:pt x="3133" y="13159"/>
                  </a:cubicBezTo>
                  <a:cubicBezTo>
                    <a:pt x="3033" y="13459"/>
                    <a:pt x="3133" y="13785"/>
                    <a:pt x="3434" y="13986"/>
                  </a:cubicBezTo>
                  <a:cubicBezTo>
                    <a:pt x="3697" y="14149"/>
                    <a:pt x="4067" y="14255"/>
                    <a:pt x="4462" y="14255"/>
                  </a:cubicBezTo>
                  <a:cubicBezTo>
                    <a:pt x="4856" y="14255"/>
                    <a:pt x="5276" y="14149"/>
                    <a:pt x="5640" y="13886"/>
                  </a:cubicBezTo>
                  <a:cubicBezTo>
                    <a:pt x="6066" y="13685"/>
                    <a:pt x="6467" y="13359"/>
                    <a:pt x="6792" y="13058"/>
                  </a:cubicBezTo>
                  <a:cubicBezTo>
                    <a:pt x="6993" y="13159"/>
                    <a:pt x="7093" y="13459"/>
                    <a:pt x="7193" y="13785"/>
                  </a:cubicBezTo>
                  <a:cubicBezTo>
                    <a:pt x="7419" y="14713"/>
                    <a:pt x="6692" y="16292"/>
                    <a:pt x="5314" y="16918"/>
                  </a:cubicBezTo>
                  <a:lnTo>
                    <a:pt x="5439" y="17344"/>
                  </a:lnTo>
                  <a:cubicBezTo>
                    <a:pt x="7093" y="16592"/>
                    <a:pt x="7945" y="14838"/>
                    <a:pt x="7620" y="13685"/>
                  </a:cubicBezTo>
                  <a:cubicBezTo>
                    <a:pt x="7519" y="13359"/>
                    <a:pt x="7419" y="13058"/>
                    <a:pt x="6993" y="12733"/>
                  </a:cubicBezTo>
                  <a:cubicBezTo>
                    <a:pt x="7419" y="12206"/>
                    <a:pt x="7620" y="11805"/>
                    <a:pt x="7519" y="11379"/>
                  </a:cubicBezTo>
                  <a:cubicBezTo>
                    <a:pt x="7419" y="10552"/>
                    <a:pt x="6692" y="9825"/>
                    <a:pt x="5214" y="9199"/>
                  </a:cubicBezTo>
                  <a:cubicBezTo>
                    <a:pt x="5539" y="8672"/>
                    <a:pt x="5539" y="8046"/>
                    <a:pt x="5314" y="7520"/>
                  </a:cubicBezTo>
                  <a:cubicBezTo>
                    <a:pt x="5113" y="7094"/>
                    <a:pt x="4813" y="6793"/>
                    <a:pt x="4487" y="6467"/>
                  </a:cubicBezTo>
                  <a:cubicBezTo>
                    <a:pt x="5013" y="5941"/>
                    <a:pt x="5314" y="5114"/>
                    <a:pt x="5113" y="3961"/>
                  </a:cubicBezTo>
                  <a:cubicBezTo>
                    <a:pt x="4587" y="1354"/>
                    <a:pt x="2306" y="302"/>
                    <a:pt x="427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3" name="Google Shape;2363;p44"/>
            <p:cNvSpPr/>
            <p:nvPr/>
          </p:nvSpPr>
          <p:spPr>
            <a:xfrm rot="-178752">
              <a:off x="7217089" y="2340353"/>
              <a:ext cx="56253" cy="56284"/>
            </a:xfrm>
            <a:custGeom>
              <a:avLst/>
              <a:gdLst/>
              <a:ahLst/>
              <a:cxnLst/>
              <a:rect l="l" t="t" r="r" b="b"/>
              <a:pathLst>
                <a:path w="1780" h="1781" extrusionOk="0">
                  <a:moveTo>
                    <a:pt x="928" y="402"/>
                  </a:moveTo>
                  <a:cubicBezTo>
                    <a:pt x="1028" y="527"/>
                    <a:pt x="1153" y="527"/>
                    <a:pt x="1253" y="627"/>
                  </a:cubicBezTo>
                  <a:cubicBezTo>
                    <a:pt x="1354" y="728"/>
                    <a:pt x="1354" y="828"/>
                    <a:pt x="1354" y="928"/>
                  </a:cubicBezTo>
                  <a:cubicBezTo>
                    <a:pt x="1354" y="1028"/>
                    <a:pt x="1354" y="1154"/>
                    <a:pt x="1253" y="1254"/>
                  </a:cubicBezTo>
                  <a:cubicBezTo>
                    <a:pt x="1153" y="1354"/>
                    <a:pt x="1028" y="1354"/>
                    <a:pt x="928" y="1354"/>
                  </a:cubicBezTo>
                  <a:cubicBezTo>
                    <a:pt x="827" y="1354"/>
                    <a:pt x="727" y="1354"/>
                    <a:pt x="627" y="1254"/>
                  </a:cubicBezTo>
                  <a:cubicBezTo>
                    <a:pt x="527" y="1154"/>
                    <a:pt x="401" y="1028"/>
                    <a:pt x="401" y="928"/>
                  </a:cubicBezTo>
                  <a:cubicBezTo>
                    <a:pt x="527" y="828"/>
                    <a:pt x="527" y="728"/>
                    <a:pt x="627" y="627"/>
                  </a:cubicBezTo>
                  <a:cubicBezTo>
                    <a:pt x="727" y="527"/>
                    <a:pt x="827" y="402"/>
                    <a:pt x="928" y="402"/>
                  </a:cubicBezTo>
                  <a:close/>
                  <a:moveTo>
                    <a:pt x="928" y="1"/>
                  </a:moveTo>
                  <a:cubicBezTo>
                    <a:pt x="727" y="101"/>
                    <a:pt x="527" y="101"/>
                    <a:pt x="301" y="302"/>
                  </a:cubicBezTo>
                  <a:cubicBezTo>
                    <a:pt x="101" y="402"/>
                    <a:pt x="101" y="728"/>
                    <a:pt x="0" y="928"/>
                  </a:cubicBezTo>
                  <a:cubicBezTo>
                    <a:pt x="0" y="1154"/>
                    <a:pt x="101" y="1354"/>
                    <a:pt x="301" y="1555"/>
                  </a:cubicBezTo>
                  <a:cubicBezTo>
                    <a:pt x="401" y="1655"/>
                    <a:pt x="727" y="1780"/>
                    <a:pt x="928" y="1780"/>
                  </a:cubicBezTo>
                  <a:cubicBezTo>
                    <a:pt x="1153" y="1780"/>
                    <a:pt x="1354" y="1655"/>
                    <a:pt x="1554" y="1555"/>
                  </a:cubicBezTo>
                  <a:cubicBezTo>
                    <a:pt x="1654" y="1354"/>
                    <a:pt x="1780" y="1154"/>
                    <a:pt x="1780" y="928"/>
                  </a:cubicBezTo>
                  <a:cubicBezTo>
                    <a:pt x="1780" y="728"/>
                    <a:pt x="1654" y="527"/>
                    <a:pt x="1554" y="302"/>
                  </a:cubicBezTo>
                  <a:cubicBezTo>
                    <a:pt x="1354" y="101"/>
                    <a:pt x="1153" y="101"/>
                    <a:pt x="92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4" name="Google Shape;2364;p44"/>
            <p:cNvSpPr/>
            <p:nvPr/>
          </p:nvSpPr>
          <p:spPr>
            <a:xfrm rot="-178752">
              <a:off x="7793283" y="2362707"/>
              <a:ext cx="56284" cy="56253"/>
            </a:xfrm>
            <a:custGeom>
              <a:avLst/>
              <a:gdLst/>
              <a:ahLst/>
              <a:cxnLst/>
              <a:rect l="l" t="t" r="r" b="b"/>
              <a:pathLst>
                <a:path w="1781" h="1780" extrusionOk="0">
                  <a:moveTo>
                    <a:pt x="928" y="426"/>
                  </a:moveTo>
                  <a:cubicBezTo>
                    <a:pt x="1028" y="426"/>
                    <a:pt x="1154" y="526"/>
                    <a:pt x="1254" y="526"/>
                  </a:cubicBezTo>
                  <a:cubicBezTo>
                    <a:pt x="1254" y="627"/>
                    <a:pt x="1354" y="752"/>
                    <a:pt x="1354" y="952"/>
                  </a:cubicBezTo>
                  <a:cubicBezTo>
                    <a:pt x="1354" y="1053"/>
                    <a:pt x="1254" y="1153"/>
                    <a:pt x="1154" y="1253"/>
                  </a:cubicBezTo>
                  <a:cubicBezTo>
                    <a:pt x="1154" y="1253"/>
                    <a:pt x="928" y="1379"/>
                    <a:pt x="828" y="1379"/>
                  </a:cubicBezTo>
                  <a:cubicBezTo>
                    <a:pt x="728" y="1379"/>
                    <a:pt x="627" y="1253"/>
                    <a:pt x="527" y="1253"/>
                  </a:cubicBezTo>
                  <a:cubicBezTo>
                    <a:pt x="527" y="1153"/>
                    <a:pt x="402" y="1053"/>
                    <a:pt x="402" y="852"/>
                  </a:cubicBezTo>
                  <a:cubicBezTo>
                    <a:pt x="402" y="752"/>
                    <a:pt x="527" y="627"/>
                    <a:pt x="527" y="526"/>
                  </a:cubicBezTo>
                  <a:cubicBezTo>
                    <a:pt x="627" y="526"/>
                    <a:pt x="728" y="426"/>
                    <a:pt x="828" y="426"/>
                  </a:cubicBezTo>
                  <a:close/>
                  <a:moveTo>
                    <a:pt x="928" y="0"/>
                  </a:moveTo>
                  <a:cubicBezTo>
                    <a:pt x="627" y="0"/>
                    <a:pt x="402" y="125"/>
                    <a:pt x="302" y="326"/>
                  </a:cubicBezTo>
                  <a:cubicBezTo>
                    <a:pt x="101" y="426"/>
                    <a:pt x="1" y="627"/>
                    <a:pt x="1" y="852"/>
                  </a:cubicBezTo>
                  <a:cubicBezTo>
                    <a:pt x="1" y="1153"/>
                    <a:pt x="101" y="1379"/>
                    <a:pt x="201" y="1479"/>
                  </a:cubicBezTo>
                  <a:cubicBezTo>
                    <a:pt x="402" y="1679"/>
                    <a:pt x="627" y="1780"/>
                    <a:pt x="828" y="1780"/>
                  </a:cubicBezTo>
                  <a:cubicBezTo>
                    <a:pt x="1154" y="1780"/>
                    <a:pt x="1354" y="1679"/>
                    <a:pt x="1454" y="1579"/>
                  </a:cubicBezTo>
                  <a:cubicBezTo>
                    <a:pt x="1655" y="1379"/>
                    <a:pt x="1780" y="1153"/>
                    <a:pt x="1780" y="952"/>
                  </a:cubicBezTo>
                  <a:cubicBezTo>
                    <a:pt x="1780" y="627"/>
                    <a:pt x="1655" y="426"/>
                    <a:pt x="1454" y="326"/>
                  </a:cubicBezTo>
                  <a:cubicBezTo>
                    <a:pt x="1354" y="125"/>
                    <a:pt x="1154" y="0"/>
                    <a:pt x="928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5" name="Google Shape;2365;p44"/>
            <p:cNvSpPr/>
            <p:nvPr/>
          </p:nvSpPr>
          <p:spPr>
            <a:xfrm rot="-178752">
              <a:off x="8006549" y="2269093"/>
              <a:ext cx="56253" cy="56253"/>
            </a:xfrm>
            <a:custGeom>
              <a:avLst/>
              <a:gdLst/>
              <a:ahLst/>
              <a:cxnLst/>
              <a:rect l="l" t="t" r="r" b="b"/>
              <a:pathLst>
                <a:path w="1780" h="1780" extrusionOk="0">
                  <a:moveTo>
                    <a:pt x="827" y="427"/>
                  </a:moveTo>
                  <a:cubicBezTo>
                    <a:pt x="927" y="427"/>
                    <a:pt x="1153" y="427"/>
                    <a:pt x="1153" y="527"/>
                  </a:cubicBezTo>
                  <a:cubicBezTo>
                    <a:pt x="1253" y="627"/>
                    <a:pt x="1353" y="727"/>
                    <a:pt x="1353" y="853"/>
                  </a:cubicBezTo>
                  <a:cubicBezTo>
                    <a:pt x="1353" y="1153"/>
                    <a:pt x="1028" y="1354"/>
                    <a:pt x="827" y="1354"/>
                  </a:cubicBezTo>
                  <a:cubicBezTo>
                    <a:pt x="727" y="1354"/>
                    <a:pt x="627" y="1254"/>
                    <a:pt x="526" y="1153"/>
                  </a:cubicBezTo>
                  <a:cubicBezTo>
                    <a:pt x="401" y="1053"/>
                    <a:pt x="401" y="953"/>
                    <a:pt x="401" y="853"/>
                  </a:cubicBezTo>
                  <a:cubicBezTo>
                    <a:pt x="401" y="727"/>
                    <a:pt x="401" y="627"/>
                    <a:pt x="526" y="527"/>
                  </a:cubicBezTo>
                  <a:cubicBezTo>
                    <a:pt x="627" y="427"/>
                    <a:pt x="727" y="427"/>
                    <a:pt x="827" y="427"/>
                  </a:cubicBezTo>
                  <a:close/>
                  <a:moveTo>
                    <a:pt x="827" y="1"/>
                  </a:moveTo>
                  <a:cubicBezTo>
                    <a:pt x="627" y="1"/>
                    <a:pt x="401" y="101"/>
                    <a:pt x="201" y="226"/>
                  </a:cubicBezTo>
                  <a:cubicBezTo>
                    <a:pt x="100" y="427"/>
                    <a:pt x="0" y="627"/>
                    <a:pt x="0" y="853"/>
                  </a:cubicBezTo>
                  <a:cubicBezTo>
                    <a:pt x="0" y="1053"/>
                    <a:pt x="100" y="1254"/>
                    <a:pt x="201" y="1479"/>
                  </a:cubicBezTo>
                  <a:cubicBezTo>
                    <a:pt x="401" y="1680"/>
                    <a:pt x="627" y="1780"/>
                    <a:pt x="827" y="1780"/>
                  </a:cubicBezTo>
                  <a:cubicBezTo>
                    <a:pt x="1353" y="1780"/>
                    <a:pt x="1780" y="1354"/>
                    <a:pt x="1780" y="853"/>
                  </a:cubicBezTo>
                  <a:cubicBezTo>
                    <a:pt x="1780" y="627"/>
                    <a:pt x="1654" y="427"/>
                    <a:pt x="1454" y="226"/>
                  </a:cubicBezTo>
                  <a:cubicBezTo>
                    <a:pt x="1353" y="101"/>
                    <a:pt x="1153" y="1"/>
                    <a:pt x="827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6" name="Google Shape;2366;p44"/>
            <p:cNvSpPr/>
            <p:nvPr/>
          </p:nvSpPr>
          <p:spPr>
            <a:xfrm rot="-178752">
              <a:off x="7806904" y="2441304"/>
              <a:ext cx="56284" cy="56253"/>
            </a:xfrm>
            <a:custGeom>
              <a:avLst/>
              <a:gdLst/>
              <a:ahLst/>
              <a:cxnLst/>
              <a:rect l="l" t="t" r="r" b="b"/>
              <a:pathLst>
                <a:path w="1781" h="1780" extrusionOk="0">
                  <a:moveTo>
                    <a:pt x="953" y="426"/>
                  </a:moveTo>
                  <a:cubicBezTo>
                    <a:pt x="1053" y="426"/>
                    <a:pt x="1153" y="527"/>
                    <a:pt x="1254" y="627"/>
                  </a:cubicBezTo>
                  <a:cubicBezTo>
                    <a:pt x="1354" y="752"/>
                    <a:pt x="1354" y="852"/>
                    <a:pt x="1354" y="953"/>
                  </a:cubicBezTo>
                  <a:cubicBezTo>
                    <a:pt x="1354" y="1053"/>
                    <a:pt x="1254" y="1153"/>
                    <a:pt x="1254" y="1253"/>
                  </a:cubicBezTo>
                  <a:cubicBezTo>
                    <a:pt x="1153" y="1379"/>
                    <a:pt x="1053" y="1379"/>
                    <a:pt x="953" y="1379"/>
                  </a:cubicBezTo>
                  <a:cubicBezTo>
                    <a:pt x="727" y="1379"/>
                    <a:pt x="627" y="1379"/>
                    <a:pt x="527" y="1253"/>
                  </a:cubicBezTo>
                  <a:cubicBezTo>
                    <a:pt x="527" y="1153"/>
                    <a:pt x="427" y="1053"/>
                    <a:pt x="427" y="953"/>
                  </a:cubicBezTo>
                  <a:cubicBezTo>
                    <a:pt x="427" y="627"/>
                    <a:pt x="627" y="426"/>
                    <a:pt x="953" y="426"/>
                  </a:cubicBezTo>
                  <a:close/>
                  <a:moveTo>
                    <a:pt x="953" y="0"/>
                  </a:moveTo>
                  <a:cubicBezTo>
                    <a:pt x="427" y="0"/>
                    <a:pt x="1" y="426"/>
                    <a:pt x="1" y="953"/>
                  </a:cubicBezTo>
                  <a:cubicBezTo>
                    <a:pt x="1" y="1153"/>
                    <a:pt x="101" y="1379"/>
                    <a:pt x="326" y="1579"/>
                  </a:cubicBezTo>
                  <a:cubicBezTo>
                    <a:pt x="427" y="1680"/>
                    <a:pt x="627" y="1780"/>
                    <a:pt x="853" y="1780"/>
                  </a:cubicBezTo>
                  <a:lnTo>
                    <a:pt x="953" y="1780"/>
                  </a:lnTo>
                  <a:cubicBezTo>
                    <a:pt x="1153" y="1780"/>
                    <a:pt x="1354" y="1680"/>
                    <a:pt x="1479" y="1579"/>
                  </a:cubicBezTo>
                  <a:cubicBezTo>
                    <a:pt x="1680" y="1379"/>
                    <a:pt x="1780" y="1153"/>
                    <a:pt x="1780" y="953"/>
                  </a:cubicBezTo>
                  <a:cubicBezTo>
                    <a:pt x="1780" y="752"/>
                    <a:pt x="1680" y="527"/>
                    <a:pt x="1580" y="326"/>
                  </a:cubicBezTo>
                  <a:cubicBezTo>
                    <a:pt x="1354" y="126"/>
                    <a:pt x="1153" y="0"/>
                    <a:pt x="95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7" name="Google Shape;2367;p44"/>
            <p:cNvSpPr/>
            <p:nvPr/>
          </p:nvSpPr>
          <p:spPr>
            <a:xfrm rot="-178752">
              <a:off x="8048411" y="2373201"/>
              <a:ext cx="55494" cy="55494"/>
            </a:xfrm>
            <a:custGeom>
              <a:avLst/>
              <a:gdLst/>
              <a:ahLst/>
              <a:cxnLst/>
              <a:rect l="l" t="t" r="r" b="b"/>
              <a:pathLst>
                <a:path w="1756" h="1756" extrusionOk="0">
                  <a:moveTo>
                    <a:pt x="828" y="402"/>
                  </a:moveTo>
                  <a:cubicBezTo>
                    <a:pt x="928" y="402"/>
                    <a:pt x="1029" y="502"/>
                    <a:pt x="1129" y="628"/>
                  </a:cubicBezTo>
                  <a:cubicBezTo>
                    <a:pt x="1254" y="728"/>
                    <a:pt x="1354" y="828"/>
                    <a:pt x="1254" y="928"/>
                  </a:cubicBezTo>
                  <a:cubicBezTo>
                    <a:pt x="1254" y="1129"/>
                    <a:pt x="1029" y="1354"/>
                    <a:pt x="828" y="1354"/>
                  </a:cubicBezTo>
                  <a:cubicBezTo>
                    <a:pt x="728" y="1354"/>
                    <a:pt x="628" y="1354"/>
                    <a:pt x="502" y="1254"/>
                  </a:cubicBezTo>
                  <a:cubicBezTo>
                    <a:pt x="402" y="1129"/>
                    <a:pt x="402" y="1029"/>
                    <a:pt x="402" y="928"/>
                  </a:cubicBezTo>
                  <a:cubicBezTo>
                    <a:pt x="402" y="828"/>
                    <a:pt x="402" y="728"/>
                    <a:pt x="502" y="628"/>
                  </a:cubicBezTo>
                  <a:cubicBezTo>
                    <a:pt x="628" y="502"/>
                    <a:pt x="728" y="402"/>
                    <a:pt x="828" y="402"/>
                  </a:cubicBezTo>
                  <a:close/>
                  <a:moveTo>
                    <a:pt x="828" y="1"/>
                  </a:moveTo>
                  <a:cubicBezTo>
                    <a:pt x="628" y="101"/>
                    <a:pt x="402" y="101"/>
                    <a:pt x="201" y="302"/>
                  </a:cubicBezTo>
                  <a:cubicBezTo>
                    <a:pt x="101" y="402"/>
                    <a:pt x="1" y="628"/>
                    <a:pt x="1" y="928"/>
                  </a:cubicBezTo>
                  <a:cubicBezTo>
                    <a:pt x="1" y="1129"/>
                    <a:pt x="101" y="1354"/>
                    <a:pt x="201" y="1555"/>
                  </a:cubicBezTo>
                  <a:cubicBezTo>
                    <a:pt x="402" y="1655"/>
                    <a:pt x="628" y="1755"/>
                    <a:pt x="828" y="1755"/>
                  </a:cubicBezTo>
                  <a:cubicBezTo>
                    <a:pt x="1354" y="1755"/>
                    <a:pt x="1655" y="1455"/>
                    <a:pt x="1655" y="928"/>
                  </a:cubicBezTo>
                  <a:cubicBezTo>
                    <a:pt x="1755" y="728"/>
                    <a:pt x="1655" y="502"/>
                    <a:pt x="1455" y="302"/>
                  </a:cubicBezTo>
                  <a:cubicBezTo>
                    <a:pt x="1354" y="101"/>
                    <a:pt x="1029" y="101"/>
                    <a:pt x="82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8" name="Google Shape;2368;p44"/>
            <p:cNvSpPr/>
            <p:nvPr/>
          </p:nvSpPr>
          <p:spPr>
            <a:xfrm rot="-178752">
              <a:off x="7822345" y="2539650"/>
              <a:ext cx="56253" cy="56253"/>
            </a:xfrm>
            <a:custGeom>
              <a:avLst/>
              <a:gdLst/>
              <a:ahLst/>
              <a:cxnLst/>
              <a:rect l="l" t="t" r="r" b="b"/>
              <a:pathLst>
                <a:path w="1780" h="1780" extrusionOk="0">
                  <a:moveTo>
                    <a:pt x="827" y="426"/>
                  </a:moveTo>
                  <a:cubicBezTo>
                    <a:pt x="928" y="426"/>
                    <a:pt x="1028" y="527"/>
                    <a:pt x="1153" y="627"/>
                  </a:cubicBezTo>
                  <a:cubicBezTo>
                    <a:pt x="1254" y="627"/>
                    <a:pt x="1354" y="852"/>
                    <a:pt x="1354" y="953"/>
                  </a:cubicBezTo>
                  <a:cubicBezTo>
                    <a:pt x="1254" y="1053"/>
                    <a:pt x="1254" y="1153"/>
                    <a:pt x="1153" y="1253"/>
                  </a:cubicBezTo>
                  <a:cubicBezTo>
                    <a:pt x="1028" y="1379"/>
                    <a:pt x="928" y="1379"/>
                    <a:pt x="827" y="1379"/>
                  </a:cubicBezTo>
                  <a:cubicBezTo>
                    <a:pt x="727" y="1379"/>
                    <a:pt x="627" y="1379"/>
                    <a:pt x="527" y="1253"/>
                  </a:cubicBezTo>
                  <a:cubicBezTo>
                    <a:pt x="401" y="1153"/>
                    <a:pt x="401" y="1053"/>
                    <a:pt x="401" y="953"/>
                  </a:cubicBezTo>
                  <a:cubicBezTo>
                    <a:pt x="401" y="627"/>
                    <a:pt x="627" y="426"/>
                    <a:pt x="827" y="426"/>
                  </a:cubicBezTo>
                  <a:close/>
                  <a:moveTo>
                    <a:pt x="827" y="0"/>
                  </a:moveTo>
                  <a:cubicBezTo>
                    <a:pt x="401" y="0"/>
                    <a:pt x="0" y="426"/>
                    <a:pt x="0" y="953"/>
                  </a:cubicBezTo>
                  <a:cubicBezTo>
                    <a:pt x="0" y="1153"/>
                    <a:pt x="101" y="1379"/>
                    <a:pt x="201" y="1579"/>
                  </a:cubicBezTo>
                  <a:cubicBezTo>
                    <a:pt x="401" y="1679"/>
                    <a:pt x="627" y="1780"/>
                    <a:pt x="827" y="1780"/>
                  </a:cubicBezTo>
                  <a:cubicBezTo>
                    <a:pt x="1028" y="1780"/>
                    <a:pt x="1254" y="1679"/>
                    <a:pt x="1454" y="1579"/>
                  </a:cubicBezTo>
                  <a:cubicBezTo>
                    <a:pt x="1655" y="1379"/>
                    <a:pt x="1655" y="1153"/>
                    <a:pt x="1780" y="953"/>
                  </a:cubicBezTo>
                  <a:cubicBezTo>
                    <a:pt x="1780" y="752"/>
                    <a:pt x="1655" y="426"/>
                    <a:pt x="1454" y="326"/>
                  </a:cubicBezTo>
                  <a:cubicBezTo>
                    <a:pt x="1354" y="126"/>
                    <a:pt x="1028" y="0"/>
                    <a:pt x="827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9" name="Google Shape;2369;p44"/>
            <p:cNvSpPr/>
            <p:nvPr/>
          </p:nvSpPr>
          <p:spPr>
            <a:xfrm rot="-178752">
              <a:off x="8105983" y="2472528"/>
              <a:ext cx="56253" cy="56253"/>
            </a:xfrm>
            <a:custGeom>
              <a:avLst/>
              <a:gdLst/>
              <a:ahLst/>
              <a:cxnLst/>
              <a:rect l="l" t="t" r="r" b="b"/>
              <a:pathLst>
                <a:path w="1780" h="1780" extrusionOk="0">
                  <a:moveTo>
                    <a:pt x="852" y="401"/>
                  </a:moveTo>
                  <a:cubicBezTo>
                    <a:pt x="952" y="401"/>
                    <a:pt x="1053" y="526"/>
                    <a:pt x="1153" y="627"/>
                  </a:cubicBezTo>
                  <a:cubicBezTo>
                    <a:pt x="1253" y="627"/>
                    <a:pt x="1253" y="727"/>
                    <a:pt x="1253" y="927"/>
                  </a:cubicBezTo>
                  <a:cubicBezTo>
                    <a:pt x="1253" y="1028"/>
                    <a:pt x="1253" y="1153"/>
                    <a:pt x="1153" y="1253"/>
                  </a:cubicBezTo>
                  <a:cubicBezTo>
                    <a:pt x="1053" y="1353"/>
                    <a:pt x="952" y="1353"/>
                    <a:pt x="852" y="1353"/>
                  </a:cubicBezTo>
                  <a:cubicBezTo>
                    <a:pt x="727" y="1353"/>
                    <a:pt x="627" y="1253"/>
                    <a:pt x="526" y="1253"/>
                  </a:cubicBezTo>
                  <a:cubicBezTo>
                    <a:pt x="426" y="1153"/>
                    <a:pt x="426" y="1028"/>
                    <a:pt x="426" y="927"/>
                  </a:cubicBezTo>
                  <a:cubicBezTo>
                    <a:pt x="426" y="727"/>
                    <a:pt x="426" y="627"/>
                    <a:pt x="526" y="526"/>
                  </a:cubicBezTo>
                  <a:cubicBezTo>
                    <a:pt x="627" y="526"/>
                    <a:pt x="727" y="401"/>
                    <a:pt x="852" y="401"/>
                  </a:cubicBezTo>
                  <a:close/>
                  <a:moveTo>
                    <a:pt x="852" y="0"/>
                  </a:moveTo>
                  <a:cubicBezTo>
                    <a:pt x="627" y="0"/>
                    <a:pt x="426" y="100"/>
                    <a:pt x="226" y="301"/>
                  </a:cubicBezTo>
                  <a:cubicBezTo>
                    <a:pt x="100" y="401"/>
                    <a:pt x="0" y="627"/>
                    <a:pt x="0" y="827"/>
                  </a:cubicBezTo>
                  <a:cubicBezTo>
                    <a:pt x="0" y="1153"/>
                    <a:pt x="100" y="1353"/>
                    <a:pt x="226" y="1454"/>
                  </a:cubicBezTo>
                  <a:cubicBezTo>
                    <a:pt x="426" y="1654"/>
                    <a:pt x="627" y="1780"/>
                    <a:pt x="852" y="1780"/>
                  </a:cubicBezTo>
                  <a:cubicBezTo>
                    <a:pt x="1053" y="1780"/>
                    <a:pt x="1253" y="1654"/>
                    <a:pt x="1479" y="1554"/>
                  </a:cubicBezTo>
                  <a:cubicBezTo>
                    <a:pt x="1679" y="1353"/>
                    <a:pt x="1679" y="1153"/>
                    <a:pt x="1679" y="927"/>
                  </a:cubicBezTo>
                  <a:cubicBezTo>
                    <a:pt x="1780" y="627"/>
                    <a:pt x="1679" y="401"/>
                    <a:pt x="1479" y="301"/>
                  </a:cubicBezTo>
                  <a:cubicBezTo>
                    <a:pt x="1353" y="100"/>
                    <a:pt x="1053" y="0"/>
                    <a:pt x="85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0" name="Google Shape;2370;p44"/>
            <p:cNvSpPr/>
            <p:nvPr/>
          </p:nvSpPr>
          <p:spPr>
            <a:xfrm rot="-178752">
              <a:off x="7511504" y="2480494"/>
              <a:ext cx="56253" cy="55463"/>
            </a:xfrm>
            <a:custGeom>
              <a:avLst/>
              <a:gdLst/>
              <a:ahLst/>
              <a:cxnLst/>
              <a:rect l="l" t="t" r="r" b="b"/>
              <a:pathLst>
                <a:path w="1780" h="1755" extrusionOk="0">
                  <a:moveTo>
                    <a:pt x="852" y="401"/>
                  </a:moveTo>
                  <a:cubicBezTo>
                    <a:pt x="1153" y="401"/>
                    <a:pt x="1353" y="627"/>
                    <a:pt x="1353" y="827"/>
                  </a:cubicBezTo>
                  <a:cubicBezTo>
                    <a:pt x="1353" y="1128"/>
                    <a:pt x="1153" y="1354"/>
                    <a:pt x="852" y="1354"/>
                  </a:cubicBezTo>
                  <a:cubicBezTo>
                    <a:pt x="627" y="1354"/>
                    <a:pt x="426" y="1128"/>
                    <a:pt x="426" y="827"/>
                  </a:cubicBezTo>
                  <a:cubicBezTo>
                    <a:pt x="426" y="627"/>
                    <a:pt x="627" y="401"/>
                    <a:pt x="852" y="401"/>
                  </a:cubicBezTo>
                  <a:close/>
                  <a:moveTo>
                    <a:pt x="852" y="0"/>
                  </a:moveTo>
                  <a:cubicBezTo>
                    <a:pt x="426" y="0"/>
                    <a:pt x="0" y="401"/>
                    <a:pt x="0" y="827"/>
                  </a:cubicBezTo>
                  <a:cubicBezTo>
                    <a:pt x="0" y="1028"/>
                    <a:pt x="100" y="1354"/>
                    <a:pt x="226" y="1454"/>
                  </a:cubicBezTo>
                  <a:cubicBezTo>
                    <a:pt x="426" y="1654"/>
                    <a:pt x="627" y="1755"/>
                    <a:pt x="852" y="1755"/>
                  </a:cubicBezTo>
                  <a:cubicBezTo>
                    <a:pt x="1353" y="1755"/>
                    <a:pt x="1779" y="1354"/>
                    <a:pt x="1779" y="827"/>
                  </a:cubicBezTo>
                  <a:cubicBezTo>
                    <a:pt x="1779" y="401"/>
                    <a:pt x="1353" y="0"/>
                    <a:pt x="85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1" name="Google Shape;2371;p44"/>
            <p:cNvSpPr/>
            <p:nvPr/>
          </p:nvSpPr>
          <p:spPr>
            <a:xfrm rot="-178752">
              <a:off x="7190764" y="2413993"/>
              <a:ext cx="53124" cy="56284"/>
            </a:xfrm>
            <a:custGeom>
              <a:avLst/>
              <a:gdLst/>
              <a:ahLst/>
              <a:cxnLst/>
              <a:rect l="l" t="t" r="r" b="b"/>
              <a:pathLst>
                <a:path w="1681" h="1781" extrusionOk="0">
                  <a:moveTo>
                    <a:pt x="853" y="427"/>
                  </a:moveTo>
                  <a:cubicBezTo>
                    <a:pt x="953" y="427"/>
                    <a:pt x="1054" y="527"/>
                    <a:pt x="1154" y="627"/>
                  </a:cubicBezTo>
                  <a:cubicBezTo>
                    <a:pt x="1254" y="627"/>
                    <a:pt x="1254" y="753"/>
                    <a:pt x="1254" y="953"/>
                  </a:cubicBezTo>
                  <a:cubicBezTo>
                    <a:pt x="1254" y="1053"/>
                    <a:pt x="1254" y="1154"/>
                    <a:pt x="1154" y="1254"/>
                  </a:cubicBezTo>
                  <a:cubicBezTo>
                    <a:pt x="1054" y="1379"/>
                    <a:pt x="953" y="1379"/>
                    <a:pt x="853" y="1379"/>
                  </a:cubicBezTo>
                  <a:cubicBezTo>
                    <a:pt x="728" y="1379"/>
                    <a:pt x="627" y="1254"/>
                    <a:pt x="527" y="1254"/>
                  </a:cubicBezTo>
                  <a:cubicBezTo>
                    <a:pt x="427" y="1154"/>
                    <a:pt x="427" y="1053"/>
                    <a:pt x="427" y="953"/>
                  </a:cubicBezTo>
                  <a:cubicBezTo>
                    <a:pt x="427" y="753"/>
                    <a:pt x="427" y="627"/>
                    <a:pt x="527" y="527"/>
                  </a:cubicBezTo>
                  <a:cubicBezTo>
                    <a:pt x="627" y="527"/>
                    <a:pt x="728" y="427"/>
                    <a:pt x="853" y="427"/>
                  </a:cubicBezTo>
                  <a:close/>
                  <a:moveTo>
                    <a:pt x="853" y="1"/>
                  </a:moveTo>
                  <a:cubicBezTo>
                    <a:pt x="627" y="1"/>
                    <a:pt x="427" y="126"/>
                    <a:pt x="226" y="326"/>
                  </a:cubicBezTo>
                  <a:cubicBezTo>
                    <a:pt x="1" y="427"/>
                    <a:pt x="1" y="627"/>
                    <a:pt x="1" y="853"/>
                  </a:cubicBezTo>
                  <a:cubicBezTo>
                    <a:pt x="1" y="1154"/>
                    <a:pt x="1" y="1379"/>
                    <a:pt x="226" y="1479"/>
                  </a:cubicBezTo>
                  <a:cubicBezTo>
                    <a:pt x="327" y="1680"/>
                    <a:pt x="627" y="1780"/>
                    <a:pt x="853" y="1780"/>
                  </a:cubicBezTo>
                  <a:cubicBezTo>
                    <a:pt x="1054" y="1780"/>
                    <a:pt x="1254" y="1680"/>
                    <a:pt x="1480" y="1580"/>
                  </a:cubicBezTo>
                  <a:cubicBezTo>
                    <a:pt x="1580" y="1379"/>
                    <a:pt x="1680" y="1154"/>
                    <a:pt x="1680" y="953"/>
                  </a:cubicBezTo>
                  <a:cubicBezTo>
                    <a:pt x="1680" y="627"/>
                    <a:pt x="1580" y="427"/>
                    <a:pt x="1480" y="326"/>
                  </a:cubicBezTo>
                  <a:cubicBezTo>
                    <a:pt x="1254" y="126"/>
                    <a:pt x="1054" y="1"/>
                    <a:pt x="853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2" name="Google Shape;2372;p44"/>
            <p:cNvSpPr/>
            <p:nvPr/>
          </p:nvSpPr>
          <p:spPr>
            <a:xfrm rot="-178752">
              <a:off x="7522954" y="2380748"/>
              <a:ext cx="56253" cy="55463"/>
            </a:xfrm>
            <a:custGeom>
              <a:avLst/>
              <a:gdLst/>
              <a:ahLst/>
              <a:cxnLst/>
              <a:rect l="l" t="t" r="r" b="b"/>
              <a:pathLst>
                <a:path w="1780" h="1755" extrusionOk="0">
                  <a:moveTo>
                    <a:pt x="827" y="401"/>
                  </a:moveTo>
                  <a:cubicBezTo>
                    <a:pt x="1053" y="401"/>
                    <a:pt x="1153" y="502"/>
                    <a:pt x="1253" y="502"/>
                  </a:cubicBezTo>
                  <a:cubicBezTo>
                    <a:pt x="1253" y="627"/>
                    <a:pt x="1354" y="727"/>
                    <a:pt x="1354" y="928"/>
                  </a:cubicBezTo>
                  <a:cubicBezTo>
                    <a:pt x="1354" y="1028"/>
                    <a:pt x="1253" y="1128"/>
                    <a:pt x="1153" y="1254"/>
                  </a:cubicBezTo>
                  <a:cubicBezTo>
                    <a:pt x="1153" y="1254"/>
                    <a:pt x="953" y="1354"/>
                    <a:pt x="827" y="1354"/>
                  </a:cubicBezTo>
                  <a:cubicBezTo>
                    <a:pt x="627" y="1354"/>
                    <a:pt x="426" y="1128"/>
                    <a:pt x="426" y="827"/>
                  </a:cubicBezTo>
                  <a:cubicBezTo>
                    <a:pt x="426" y="727"/>
                    <a:pt x="527" y="627"/>
                    <a:pt x="527" y="502"/>
                  </a:cubicBezTo>
                  <a:cubicBezTo>
                    <a:pt x="627" y="502"/>
                    <a:pt x="727" y="401"/>
                    <a:pt x="827" y="401"/>
                  </a:cubicBezTo>
                  <a:close/>
                  <a:moveTo>
                    <a:pt x="953" y="0"/>
                  </a:moveTo>
                  <a:cubicBezTo>
                    <a:pt x="627" y="0"/>
                    <a:pt x="426" y="101"/>
                    <a:pt x="326" y="301"/>
                  </a:cubicBezTo>
                  <a:cubicBezTo>
                    <a:pt x="101" y="401"/>
                    <a:pt x="0" y="627"/>
                    <a:pt x="0" y="827"/>
                  </a:cubicBezTo>
                  <a:cubicBezTo>
                    <a:pt x="0" y="1354"/>
                    <a:pt x="426" y="1755"/>
                    <a:pt x="827" y="1755"/>
                  </a:cubicBezTo>
                  <a:cubicBezTo>
                    <a:pt x="1153" y="1755"/>
                    <a:pt x="1354" y="1655"/>
                    <a:pt x="1454" y="1454"/>
                  </a:cubicBezTo>
                  <a:cubicBezTo>
                    <a:pt x="1680" y="1354"/>
                    <a:pt x="1780" y="1128"/>
                    <a:pt x="1780" y="928"/>
                  </a:cubicBezTo>
                  <a:cubicBezTo>
                    <a:pt x="1780" y="627"/>
                    <a:pt x="1680" y="401"/>
                    <a:pt x="1454" y="301"/>
                  </a:cubicBezTo>
                  <a:cubicBezTo>
                    <a:pt x="1354" y="101"/>
                    <a:pt x="1153" y="0"/>
                    <a:pt x="95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3" name="Google Shape;2373;p44"/>
            <p:cNvSpPr/>
            <p:nvPr/>
          </p:nvSpPr>
          <p:spPr>
            <a:xfrm rot="-178752">
              <a:off x="7519133" y="2565765"/>
              <a:ext cx="56253" cy="56253"/>
            </a:xfrm>
            <a:custGeom>
              <a:avLst/>
              <a:gdLst/>
              <a:ahLst/>
              <a:cxnLst/>
              <a:rect l="l" t="t" r="r" b="b"/>
              <a:pathLst>
                <a:path w="1780" h="1780" extrusionOk="0">
                  <a:moveTo>
                    <a:pt x="953" y="426"/>
                  </a:moveTo>
                  <a:cubicBezTo>
                    <a:pt x="1153" y="526"/>
                    <a:pt x="1379" y="727"/>
                    <a:pt x="1379" y="927"/>
                  </a:cubicBezTo>
                  <a:cubicBezTo>
                    <a:pt x="1379" y="1153"/>
                    <a:pt x="1153" y="1353"/>
                    <a:pt x="953" y="1353"/>
                  </a:cubicBezTo>
                  <a:cubicBezTo>
                    <a:pt x="752" y="1353"/>
                    <a:pt x="627" y="1353"/>
                    <a:pt x="527" y="1253"/>
                  </a:cubicBezTo>
                  <a:cubicBezTo>
                    <a:pt x="527" y="1153"/>
                    <a:pt x="426" y="1053"/>
                    <a:pt x="426" y="927"/>
                  </a:cubicBezTo>
                  <a:cubicBezTo>
                    <a:pt x="426" y="827"/>
                    <a:pt x="527" y="727"/>
                    <a:pt x="627" y="627"/>
                  </a:cubicBezTo>
                  <a:cubicBezTo>
                    <a:pt x="627" y="526"/>
                    <a:pt x="752" y="426"/>
                    <a:pt x="953" y="426"/>
                  </a:cubicBezTo>
                  <a:close/>
                  <a:moveTo>
                    <a:pt x="953" y="0"/>
                  </a:moveTo>
                  <a:cubicBezTo>
                    <a:pt x="752" y="100"/>
                    <a:pt x="426" y="100"/>
                    <a:pt x="326" y="301"/>
                  </a:cubicBezTo>
                  <a:cubicBezTo>
                    <a:pt x="126" y="426"/>
                    <a:pt x="0" y="727"/>
                    <a:pt x="0" y="927"/>
                  </a:cubicBezTo>
                  <a:cubicBezTo>
                    <a:pt x="0" y="1153"/>
                    <a:pt x="126" y="1353"/>
                    <a:pt x="326" y="1554"/>
                  </a:cubicBezTo>
                  <a:cubicBezTo>
                    <a:pt x="426" y="1679"/>
                    <a:pt x="627" y="1779"/>
                    <a:pt x="953" y="1779"/>
                  </a:cubicBezTo>
                  <a:cubicBezTo>
                    <a:pt x="1153" y="1779"/>
                    <a:pt x="1379" y="1679"/>
                    <a:pt x="1479" y="1554"/>
                  </a:cubicBezTo>
                  <a:cubicBezTo>
                    <a:pt x="1679" y="1353"/>
                    <a:pt x="1780" y="1153"/>
                    <a:pt x="1780" y="927"/>
                  </a:cubicBezTo>
                  <a:cubicBezTo>
                    <a:pt x="1780" y="426"/>
                    <a:pt x="1379" y="100"/>
                    <a:pt x="95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4" name="Google Shape;2374;p44"/>
            <p:cNvSpPr/>
            <p:nvPr/>
          </p:nvSpPr>
          <p:spPr>
            <a:xfrm rot="-178752">
              <a:off x="7664213" y="2625809"/>
              <a:ext cx="260628" cy="19847"/>
            </a:xfrm>
            <a:custGeom>
              <a:avLst/>
              <a:gdLst/>
              <a:ahLst/>
              <a:cxnLst/>
              <a:rect l="l" t="t" r="r" b="b"/>
              <a:pathLst>
                <a:path w="8247" h="628" extrusionOk="0">
                  <a:moveTo>
                    <a:pt x="1" y="627"/>
                  </a:moveTo>
                  <a:lnTo>
                    <a:pt x="1" y="627"/>
                  </a:lnTo>
                  <a:lnTo>
                    <a:pt x="1" y="627"/>
                  </a:lnTo>
                  <a:lnTo>
                    <a:pt x="1" y="627"/>
                  </a:lnTo>
                  <a:close/>
                  <a:moveTo>
                    <a:pt x="8246" y="1"/>
                  </a:moveTo>
                  <a:cubicBezTo>
                    <a:pt x="5640" y="402"/>
                    <a:pt x="2808" y="627"/>
                    <a:pt x="1" y="627"/>
                  </a:cubicBezTo>
                  <a:cubicBezTo>
                    <a:pt x="2808" y="627"/>
                    <a:pt x="5640" y="402"/>
                    <a:pt x="8246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5" name="Google Shape;2375;p44"/>
            <p:cNvSpPr/>
            <p:nvPr/>
          </p:nvSpPr>
          <p:spPr>
            <a:xfrm rot="-178752">
              <a:off x="8151343" y="2000696"/>
              <a:ext cx="52302" cy="62605"/>
            </a:xfrm>
            <a:custGeom>
              <a:avLst/>
              <a:gdLst/>
              <a:ahLst/>
              <a:cxnLst/>
              <a:rect l="l" t="t" r="r" b="b"/>
              <a:pathLst>
                <a:path w="1655" h="1981" extrusionOk="0">
                  <a:moveTo>
                    <a:pt x="1655" y="1"/>
                  </a:moveTo>
                  <a:lnTo>
                    <a:pt x="402" y="1455"/>
                  </a:lnTo>
                  <a:cubicBezTo>
                    <a:pt x="301" y="1680"/>
                    <a:pt x="101" y="1780"/>
                    <a:pt x="1" y="1981"/>
                  </a:cubicBezTo>
                  <a:lnTo>
                    <a:pt x="1" y="1981"/>
                  </a:lnTo>
                  <a:cubicBezTo>
                    <a:pt x="101" y="1780"/>
                    <a:pt x="301" y="1680"/>
                    <a:pt x="402" y="1455"/>
                  </a:cubicBezTo>
                  <a:lnTo>
                    <a:pt x="1655" y="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6" name="Google Shape;2376;p44"/>
            <p:cNvSpPr/>
            <p:nvPr/>
          </p:nvSpPr>
          <p:spPr>
            <a:xfrm rot="-178752">
              <a:off x="6911912" y="2024703"/>
              <a:ext cx="1382935" cy="630506"/>
            </a:xfrm>
            <a:custGeom>
              <a:avLst/>
              <a:gdLst/>
              <a:ahLst/>
              <a:cxnLst/>
              <a:rect l="l" t="t" r="r" b="b"/>
              <a:pathLst>
                <a:path w="43760" h="19951" extrusionOk="0">
                  <a:moveTo>
                    <a:pt x="40727" y="5213"/>
                  </a:moveTo>
                  <a:cubicBezTo>
                    <a:pt x="40627" y="6166"/>
                    <a:pt x="41053" y="6667"/>
                    <a:pt x="40101" y="7519"/>
                  </a:cubicBezTo>
                  <a:cubicBezTo>
                    <a:pt x="40101" y="7519"/>
                    <a:pt x="40226" y="7519"/>
                    <a:pt x="40226" y="7619"/>
                  </a:cubicBezTo>
                  <a:cubicBezTo>
                    <a:pt x="40627" y="7093"/>
                    <a:pt x="40953" y="6366"/>
                    <a:pt x="40727" y="5414"/>
                  </a:cubicBezTo>
                  <a:lnTo>
                    <a:pt x="40727" y="5213"/>
                  </a:lnTo>
                  <a:close/>
                  <a:moveTo>
                    <a:pt x="39700" y="7720"/>
                  </a:moveTo>
                  <a:cubicBezTo>
                    <a:pt x="38747" y="8146"/>
                    <a:pt x="37594" y="8146"/>
                    <a:pt x="36667" y="8547"/>
                  </a:cubicBezTo>
                  <a:cubicBezTo>
                    <a:pt x="36767" y="8672"/>
                    <a:pt x="37093" y="8772"/>
                    <a:pt x="37494" y="8772"/>
                  </a:cubicBezTo>
                  <a:cubicBezTo>
                    <a:pt x="38121" y="8772"/>
                    <a:pt x="38847" y="8547"/>
                    <a:pt x="39474" y="8246"/>
                  </a:cubicBezTo>
                  <a:cubicBezTo>
                    <a:pt x="39700" y="8146"/>
                    <a:pt x="39800" y="8046"/>
                    <a:pt x="40000" y="7920"/>
                  </a:cubicBezTo>
                  <a:cubicBezTo>
                    <a:pt x="39900" y="7820"/>
                    <a:pt x="39800" y="7820"/>
                    <a:pt x="39700" y="7720"/>
                  </a:cubicBezTo>
                  <a:close/>
                  <a:moveTo>
                    <a:pt x="35840" y="8973"/>
                  </a:moveTo>
                  <a:cubicBezTo>
                    <a:pt x="35514" y="9073"/>
                    <a:pt x="35314" y="9173"/>
                    <a:pt x="35088" y="9299"/>
                  </a:cubicBezTo>
                  <a:cubicBezTo>
                    <a:pt x="35088" y="9399"/>
                    <a:pt x="35088" y="9499"/>
                    <a:pt x="35213" y="9599"/>
                  </a:cubicBezTo>
                  <a:cubicBezTo>
                    <a:pt x="35314" y="9700"/>
                    <a:pt x="35414" y="9800"/>
                    <a:pt x="35514" y="9800"/>
                  </a:cubicBezTo>
                  <a:cubicBezTo>
                    <a:pt x="35840" y="9800"/>
                    <a:pt x="36040" y="9599"/>
                    <a:pt x="36040" y="9299"/>
                  </a:cubicBezTo>
                  <a:cubicBezTo>
                    <a:pt x="36040" y="9173"/>
                    <a:pt x="35940" y="9073"/>
                    <a:pt x="35840" y="8973"/>
                  </a:cubicBezTo>
                  <a:close/>
                  <a:moveTo>
                    <a:pt x="33334" y="10226"/>
                  </a:moveTo>
                  <a:cubicBezTo>
                    <a:pt x="33208" y="10226"/>
                    <a:pt x="33008" y="10326"/>
                    <a:pt x="32908" y="10326"/>
                  </a:cubicBezTo>
                  <a:cubicBezTo>
                    <a:pt x="32807" y="10326"/>
                    <a:pt x="32707" y="10426"/>
                    <a:pt x="32582" y="10426"/>
                  </a:cubicBezTo>
                  <a:cubicBezTo>
                    <a:pt x="32707" y="10552"/>
                    <a:pt x="32807" y="10552"/>
                    <a:pt x="32908" y="10552"/>
                  </a:cubicBezTo>
                  <a:cubicBezTo>
                    <a:pt x="33008" y="10426"/>
                    <a:pt x="33108" y="10326"/>
                    <a:pt x="33334" y="10226"/>
                  </a:cubicBezTo>
                  <a:close/>
                  <a:moveTo>
                    <a:pt x="31755" y="10752"/>
                  </a:moveTo>
                  <a:cubicBezTo>
                    <a:pt x="31228" y="10853"/>
                    <a:pt x="30702" y="11053"/>
                    <a:pt x="30201" y="11178"/>
                  </a:cubicBezTo>
                  <a:cubicBezTo>
                    <a:pt x="30401" y="11279"/>
                    <a:pt x="30502" y="11379"/>
                    <a:pt x="30702" y="11379"/>
                  </a:cubicBezTo>
                  <a:lnTo>
                    <a:pt x="30827" y="11379"/>
                  </a:lnTo>
                  <a:cubicBezTo>
                    <a:pt x="31228" y="11379"/>
                    <a:pt x="31855" y="11178"/>
                    <a:pt x="32381" y="10853"/>
                  </a:cubicBezTo>
                  <a:cubicBezTo>
                    <a:pt x="32181" y="10853"/>
                    <a:pt x="31955" y="10752"/>
                    <a:pt x="31755" y="10752"/>
                  </a:cubicBezTo>
                  <a:close/>
                  <a:moveTo>
                    <a:pt x="39900" y="10752"/>
                  </a:moveTo>
                  <a:lnTo>
                    <a:pt x="39900" y="10752"/>
                  </a:lnTo>
                  <a:cubicBezTo>
                    <a:pt x="38973" y="10853"/>
                    <a:pt x="38020" y="11279"/>
                    <a:pt x="37820" y="11579"/>
                  </a:cubicBezTo>
                  <a:cubicBezTo>
                    <a:pt x="38446" y="11379"/>
                    <a:pt x="38973" y="11178"/>
                    <a:pt x="39474" y="10953"/>
                  </a:cubicBezTo>
                  <a:cubicBezTo>
                    <a:pt x="39599" y="10953"/>
                    <a:pt x="39700" y="10853"/>
                    <a:pt x="39900" y="10752"/>
                  </a:cubicBezTo>
                  <a:close/>
                  <a:moveTo>
                    <a:pt x="26216" y="11905"/>
                  </a:moveTo>
                  <a:cubicBezTo>
                    <a:pt x="25915" y="12005"/>
                    <a:pt x="25589" y="12005"/>
                    <a:pt x="25389" y="12005"/>
                  </a:cubicBezTo>
                  <a:cubicBezTo>
                    <a:pt x="25489" y="12106"/>
                    <a:pt x="25489" y="12106"/>
                    <a:pt x="25589" y="12106"/>
                  </a:cubicBezTo>
                  <a:cubicBezTo>
                    <a:pt x="25815" y="12106"/>
                    <a:pt x="26015" y="12005"/>
                    <a:pt x="26216" y="11905"/>
                  </a:cubicBezTo>
                  <a:close/>
                  <a:moveTo>
                    <a:pt x="40326" y="8146"/>
                  </a:moveTo>
                  <a:cubicBezTo>
                    <a:pt x="40101" y="8346"/>
                    <a:pt x="39900" y="8447"/>
                    <a:pt x="39700" y="8547"/>
                  </a:cubicBezTo>
                  <a:cubicBezTo>
                    <a:pt x="39073" y="8973"/>
                    <a:pt x="38221" y="9173"/>
                    <a:pt x="37494" y="9173"/>
                  </a:cubicBezTo>
                  <a:cubicBezTo>
                    <a:pt x="37093" y="9173"/>
                    <a:pt x="36667" y="9073"/>
                    <a:pt x="36341" y="8873"/>
                  </a:cubicBezTo>
                  <a:lnTo>
                    <a:pt x="36241" y="8772"/>
                  </a:lnTo>
                  <a:lnTo>
                    <a:pt x="36141" y="8772"/>
                  </a:lnTo>
                  <a:cubicBezTo>
                    <a:pt x="36341" y="8873"/>
                    <a:pt x="36467" y="9073"/>
                    <a:pt x="36467" y="9299"/>
                  </a:cubicBezTo>
                  <a:cubicBezTo>
                    <a:pt x="36467" y="9800"/>
                    <a:pt x="36040" y="10226"/>
                    <a:pt x="35514" y="10226"/>
                  </a:cubicBezTo>
                  <a:cubicBezTo>
                    <a:pt x="35314" y="10226"/>
                    <a:pt x="35088" y="10126"/>
                    <a:pt x="34888" y="9925"/>
                  </a:cubicBezTo>
                  <a:cubicBezTo>
                    <a:pt x="34787" y="9800"/>
                    <a:pt x="34687" y="9700"/>
                    <a:pt x="34687" y="9499"/>
                  </a:cubicBezTo>
                  <a:cubicBezTo>
                    <a:pt x="34462" y="9599"/>
                    <a:pt x="34361" y="9700"/>
                    <a:pt x="34161" y="9800"/>
                  </a:cubicBezTo>
                  <a:cubicBezTo>
                    <a:pt x="34161" y="9800"/>
                    <a:pt x="34061" y="9800"/>
                    <a:pt x="34061" y="9925"/>
                  </a:cubicBezTo>
                  <a:cubicBezTo>
                    <a:pt x="33960" y="10126"/>
                    <a:pt x="33634" y="10426"/>
                    <a:pt x="33334" y="10652"/>
                  </a:cubicBezTo>
                  <a:cubicBezTo>
                    <a:pt x="33634" y="10752"/>
                    <a:pt x="33835" y="10853"/>
                    <a:pt x="33960" y="10853"/>
                  </a:cubicBezTo>
                  <a:cubicBezTo>
                    <a:pt x="34687" y="11178"/>
                    <a:pt x="35514" y="11579"/>
                    <a:pt x="35614" y="12206"/>
                  </a:cubicBezTo>
                  <a:cubicBezTo>
                    <a:pt x="35715" y="12106"/>
                    <a:pt x="35940" y="12106"/>
                    <a:pt x="36040" y="12106"/>
                  </a:cubicBezTo>
                  <a:cubicBezTo>
                    <a:pt x="36241" y="11905"/>
                    <a:pt x="36467" y="11905"/>
                    <a:pt x="36667" y="11805"/>
                  </a:cubicBezTo>
                  <a:cubicBezTo>
                    <a:pt x="36767" y="11805"/>
                    <a:pt x="36868" y="11905"/>
                    <a:pt x="36868" y="11905"/>
                  </a:cubicBezTo>
                  <a:cubicBezTo>
                    <a:pt x="37093" y="11805"/>
                    <a:pt x="37294" y="11805"/>
                    <a:pt x="37394" y="11680"/>
                  </a:cubicBezTo>
                  <a:cubicBezTo>
                    <a:pt x="37394" y="11579"/>
                    <a:pt x="37394" y="11479"/>
                    <a:pt x="37494" y="11379"/>
                  </a:cubicBezTo>
                  <a:cubicBezTo>
                    <a:pt x="37720" y="10853"/>
                    <a:pt x="39173" y="10326"/>
                    <a:pt x="40226" y="10326"/>
                  </a:cubicBezTo>
                  <a:cubicBezTo>
                    <a:pt x="40426" y="10326"/>
                    <a:pt x="40727" y="10326"/>
                    <a:pt x="40953" y="10426"/>
                  </a:cubicBezTo>
                  <a:cubicBezTo>
                    <a:pt x="41153" y="9925"/>
                    <a:pt x="41153" y="9399"/>
                    <a:pt x="40953" y="9073"/>
                  </a:cubicBezTo>
                  <a:cubicBezTo>
                    <a:pt x="40853" y="8672"/>
                    <a:pt x="40527" y="8447"/>
                    <a:pt x="40326" y="8146"/>
                  </a:cubicBezTo>
                  <a:close/>
                  <a:moveTo>
                    <a:pt x="24862" y="12206"/>
                  </a:moveTo>
                  <a:cubicBezTo>
                    <a:pt x="24762" y="12206"/>
                    <a:pt x="24762" y="12206"/>
                    <a:pt x="24762" y="12306"/>
                  </a:cubicBezTo>
                  <a:lnTo>
                    <a:pt x="25063" y="12306"/>
                  </a:lnTo>
                  <a:cubicBezTo>
                    <a:pt x="24963" y="12306"/>
                    <a:pt x="24862" y="12206"/>
                    <a:pt x="24862" y="12206"/>
                  </a:cubicBezTo>
                  <a:close/>
                  <a:moveTo>
                    <a:pt x="28822" y="11479"/>
                  </a:moveTo>
                  <a:cubicBezTo>
                    <a:pt x="28622" y="11579"/>
                    <a:pt x="28522" y="11579"/>
                    <a:pt x="28321" y="11680"/>
                  </a:cubicBezTo>
                  <a:cubicBezTo>
                    <a:pt x="28321" y="11680"/>
                    <a:pt x="28196" y="11805"/>
                    <a:pt x="28196" y="11905"/>
                  </a:cubicBezTo>
                  <a:cubicBezTo>
                    <a:pt x="28196" y="12106"/>
                    <a:pt x="28321" y="12206"/>
                    <a:pt x="28321" y="12306"/>
                  </a:cubicBezTo>
                  <a:cubicBezTo>
                    <a:pt x="28421" y="12306"/>
                    <a:pt x="28522" y="12432"/>
                    <a:pt x="28622" y="12432"/>
                  </a:cubicBezTo>
                  <a:cubicBezTo>
                    <a:pt x="28722" y="12432"/>
                    <a:pt x="28948" y="12306"/>
                    <a:pt x="28948" y="12306"/>
                  </a:cubicBezTo>
                  <a:cubicBezTo>
                    <a:pt x="29048" y="12206"/>
                    <a:pt x="29148" y="12106"/>
                    <a:pt x="29148" y="12005"/>
                  </a:cubicBezTo>
                  <a:cubicBezTo>
                    <a:pt x="29148" y="11805"/>
                    <a:pt x="29048" y="11680"/>
                    <a:pt x="29048" y="11579"/>
                  </a:cubicBezTo>
                  <a:cubicBezTo>
                    <a:pt x="28948" y="11579"/>
                    <a:pt x="28948" y="11579"/>
                    <a:pt x="28822" y="11479"/>
                  </a:cubicBezTo>
                  <a:close/>
                  <a:moveTo>
                    <a:pt x="25489" y="12632"/>
                  </a:moveTo>
                  <a:cubicBezTo>
                    <a:pt x="25389" y="12632"/>
                    <a:pt x="25188" y="12732"/>
                    <a:pt x="24963" y="12732"/>
                  </a:cubicBezTo>
                  <a:cubicBezTo>
                    <a:pt x="25289" y="12933"/>
                    <a:pt x="25915" y="13058"/>
                    <a:pt x="26116" y="13058"/>
                  </a:cubicBezTo>
                  <a:lnTo>
                    <a:pt x="26216" y="13058"/>
                  </a:lnTo>
                  <a:cubicBezTo>
                    <a:pt x="26015" y="12933"/>
                    <a:pt x="25815" y="12732"/>
                    <a:pt x="25489" y="12632"/>
                  </a:cubicBezTo>
                  <a:close/>
                  <a:moveTo>
                    <a:pt x="32908" y="10953"/>
                  </a:moveTo>
                  <a:cubicBezTo>
                    <a:pt x="32281" y="11479"/>
                    <a:pt x="31454" y="11805"/>
                    <a:pt x="30827" y="11805"/>
                  </a:cubicBezTo>
                  <a:lnTo>
                    <a:pt x="30702" y="11805"/>
                  </a:lnTo>
                  <a:cubicBezTo>
                    <a:pt x="30301" y="11805"/>
                    <a:pt x="29975" y="11579"/>
                    <a:pt x="29775" y="11279"/>
                  </a:cubicBezTo>
                  <a:cubicBezTo>
                    <a:pt x="29574" y="11379"/>
                    <a:pt x="29449" y="11379"/>
                    <a:pt x="29349" y="11379"/>
                  </a:cubicBezTo>
                  <a:cubicBezTo>
                    <a:pt x="29449" y="11579"/>
                    <a:pt x="29574" y="11805"/>
                    <a:pt x="29574" y="12005"/>
                  </a:cubicBezTo>
                  <a:cubicBezTo>
                    <a:pt x="29574" y="12206"/>
                    <a:pt x="29449" y="12432"/>
                    <a:pt x="29248" y="12632"/>
                  </a:cubicBezTo>
                  <a:cubicBezTo>
                    <a:pt x="29148" y="12732"/>
                    <a:pt x="28948" y="12833"/>
                    <a:pt x="28622" y="12833"/>
                  </a:cubicBezTo>
                  <a:cubicBezTo>
                    <a:pt x="28421" y="12833"/>
                    <a:pt x="28196" y="12732"/>
                    <a:pt x="27995" y="12532"/>
                  </a:cubicBezTo>
                  <a:cubicBezTo>
                    <a:pt x="27895" y="12432"/>
                    <a:pt x="27795" y="12206"/>
                    <a:pt x="27795" y="11905"/>
                  </a:cubicBezTo>
                  <a:lnTo>
                    <a:pt x="27795" y="11805"/>
                  </a:lnTo>
                  <a:lnTo>
                    <a:pt x="27469" y="11805"/>
                  </a:lnTo>
                  <a:cubicBezTo>
                    <a:pt x="27369" y="11805"/>
                    <a:pt x="27168" y="11805"/>
                    <a:pt x="26943" y="11905"/>
                  </a:cubicBezTo>
                  <a:cubicBezTo>
                    <a:pt x="26742" y="12106"/>
                    <a:pt x="26441" y="12306"/>
                    <a:pt x="26015" y="12432"/>
                  </a:cubicBezTo>
                  <a:cubicBezTo>
                    <a:pt x="26316" y="12632"/>
                    <a:pt x="26542" y="12833"/>
                    <a:pt x="26742" y="13058"/>
                  </a:cubicBezTo>
                  <a:lnTo>
                    <a:pt x="26943" y="13259"/>
                  </a:lnTo>
                  <a:cubicBezTo>
                    <a:pt x="27469" y="13359"/>
                    <a:pt x="27995" y="13359"/>
                    <a:pt x="28622" y="13359"/>
                  </a:cubicBezTo>
                  <a:cubicBezTo>
                    <a:pt x="29449" y="13359"/>
                    <a:pt x="30201" y="13259"/>
                    <a:pt x="31028" y="13158"/>
                  </a:cubicBezTo>
                  <a:cubicBezTo>
                    <a:pt x="31454" y="12933"/>
                    <a:pt x="31955" y="12732"/>
                    <a:pt x="32482" y="12732"/>
                  </a:cubicBezTo>
                  <a:cubicBezTo>
                    <a:pt x="32582" y="12732"/>
                    <a:pt x="32807" y="12833"/>
                    <a:pt x="33008" y="12833"/>
                  </a:cubicBezTo>
                  <a:cubicBezTo>
                    <a:pt x="33735" y="12632"/>
                    <a:pt x="34462" y="12432"/>
                    <a:pt x="35213" y="12306"/>
                  </a:cubicBezTo>
                  <a:cubicBezTo>
                    <a:pt x="35213" y="12005"/>
                    <a:pt x="34687" y="11579"/>
                    <a:pt x="33835" y="11279"/>
                  </a:cubicBezTo>
                  <a:cubicBezTo>
                    <a:pt x="33534" y="11178"/>
                    <a:pt x="33208" y="11053"/>
                    <a:pt x="32908" y="10953"/>
                  </a:cubicBezTo>
                  <a:close/>
                  <a:moveTo>
                    <a:pt x="41053" y="10953"/>
                  </a:moveTo>
                  <a:cubicBezTo>
                    <a:pt x="40953" y="11178"/>
                    <a:pt x="40853" y="11379"/>
                    <a:pt x="40627" y="11479"/>
                  </a:cubicBezTo>
                  <a:cubicBezTo>
                    <a:pt x="40727" y="12106"/>
                    <a:pt x="40853" y="12933"/>
                    <a:pt x="40853" y="13685"/>
                  </a:cubicBezTo>
                  <a:lnTo>
                    <a:pt x="41153" y="13685"/>
                  </a:lnTo>
                  <a:cubicBezTo>
                    <a:pt x="41254" y="13685"/>
                    <a:pt x="41479" y="13559"/>
                    <a:pt x="41579" y="13559"/>
                  </a:cubicBezTo>
                  <a:cubicBezTo>
                    <a:pt x="42106" y="13559"/>
                    <a:pt x="42406" y="13685"/>
                    <a:pt x="42732" y="13885"/>
                  </a:cubicBezTo>
                  <a:cubicBezTo>
                    <a:pt x="43033" y="13459"/>
                    <a:pt x="43133" y="13058"/>
                    <a:pt x="43133" y="12732"/>
                  </a:cubicBezTo>
                  <a:cubicBezTo>
                    <a:pt x="43033" y="12106"/>
                    <a:pt x="42406" y="11479"/>
                    <a:pt x="41053" y="10953"/>
                  </a:cubicBezTo>
                  <a:close/>
                  <a:moveTo>
                    <a:pt x="41579" y="0"/>
                  </a:moveTo>
                  <a:lnTo>
                    <a:pt x="41354" y="201"/>
                  </a:lnTo>
                  <a:lnTo>
                    <a:pt x="40101" y="1655"/>
                  </a:lnTo>
                  <a:cubicBezTo>
                    <a:pt x="40000" y="1880"/>
                    <a:pt x="39800" y="1980"/>
                    <a:pt x="39700" y="2181"/>
                  </a:cubicBezTo>
                  <a:cubicBezTo>
                    <a:pt x="40226" y="2607"/>
                    <a:pt x="40953" y="2908"/>
                    <a:pt x="41153" y="3334"/>
                  </a:cubicBezTo>
                  <a:cubicBezTo>
                    <a:pt x="41479" y="3860"/>
                    <a:pt x="41153" y="4161"/>
                    <a:pt x="40953" y="4487"/>
                  </a:cubicBezTo>
                  <a:cubicBezTo>
                    <a:pt x="41053" y="4787"/>
                    <a:pt x="41153" y="5013"/>
                    <a:pt x="41153" y="5314"/>
                  </a:cubicBezTo>
                  <a:cubicBezTo>
                    <a:pt x="41354" y="6467"/>
                    <a:pt x="41053" y="7294"/>
                    <a:pt x="40527" y="7820"/>
                  </a:cubicBezTo>
                  <a:cubicBezTo>
                    <a:pt x="40853" y="8146"/>
                    <a:pt x="41153" y="8447"/>
                    <a:pt x="41354" y="8873"/>
                  </a:cubicBezTo>
                  <a:cubicBezTo>
                    <a:pt x="41579" y="9399"/>
                    <a:pt x="41579" y="10025"/>
                    <a:pt x="41254" y="10552"/>
                  </a:cubicBezTo>
                  <a:cubicBezTo>
                    <a:pt x="42732" y="11178"/>
                    <a:pt x="43459" y="11905"/>
                    <a:pt x="43559" y="12732"/>
                  </a:cubicBezTo>
                  <a:cubicBezTo>
                    <a:pt x="43660" y="13158"/>
                    <a:pt x="43459" y="13559"/>
                    <a:pt x="43033" y="14086"/>
                  </a:cubicBezTo>
                  <a:cubicBezTo>
                    <a:pt x="43133" y="14086"/>
                    <a:pt x="43233" y="14186"/>
                    <a:pt x="43233" y="14186"/>
                  </a:cubicBezTo>
                  <a:cubicBezTo>
                    <a:pt x="43359" y="14086"/>
                    <a:pt x="43459" y="13885"/>
                    <a:pt x="43459" y="13685"/>
                  </a:cubicBezTo>
                  <a:cubicBezTo>
                    <a:pt x="43660" y="13058"/>
                    <a:pt x="43760" y="12632"/>
                    <a:pt x="43760" y="12306"/>
                  </a:cubicBezTo>
                  <a:cubicBezTo>
                    <a:pt x="43760" y="11053"/>
                    <a:pt x="42732" y="10652"/>
                    <a:pt x="41880" y="9173"/>
                  </a:cubicBezTo>
                  <a:cubicBezTo>
                    <a:pt x="41579" y="8547"/>
                    <a:pt x="41354" y="7820"/>
                    <a:pt x="41354" y="6993"/>
                  </a:cubicBezTo>
                  <a:cubicBezTo>
                    <a:pt x="41479" y="5940"/>
                    <a:pt x="41680" y="4787"/>
                    <a:pt x="42306" y="4161"/>
                  </a:cubicBezTo>
                  <a:cubicBezTo>
                    <a:pt x="42732" y="3660"/>
                    <a:pt x="43233" y="2908"/>
                    <a:pt x="43233" y="2181"/>
                  </a:cubicBezTo>
                  <a:cubicBezTo>
                    <a:pt x="43233" y="1454"/>
                    <a:pt x="42832" y="727"/>
                    <a:pt x="41579" y="0"/>
                  </a:cubicBezTo>
                  <a:close/>
                  <a:moveTo>
                    <a:pt x="3559" y="13785"/>
                  </a:moveTo>
                  <a:cubicBezTo>
                    <a:pt x="3459" y="13785"/>
                    <a:pt x="3359" y="13785"/>
                    <a:pt x="3258" y="13885"/>
                  </a:cubicBezTo>
                  <a:cubicBezTo>
                    <a:pt x="3760" y="14086"/>
                    <a:pt x="4386" y="14311"/>
                    <a:pt x="5013" y="14411"/>
                  </a:cubicBezTo>
                  <a:lnTo>
                    <a:pt x="5238" y="14411"/>
                  </a:lnTo>
                  <a:lnTo>
                    <a:pt x="5138" y="14311"/>
                  </a:lnTo>
                  <a:cubicBezTo>
                    <a:pt x="5013" y="14186"/>
                    <a:pt x="4912" y="14086"/>
                    <a:pt x="4812" y="14086"/>
                  </a:cubicBezTo>
                  <a:cubicBezTo>
                    <a:pt x="4511" y="13985"/>
                    <a:pt x="3985" y="13785"/>
                    <a:pt x="3559" y="13785"/>
                  </a:cubicBezTo>
                  <a:close/>
                  <a:moveTo>
                    <a:pt x="5639" y="14311"/>
                  </a:moveTo>
                  <a:cubicBezTo>
                    <a:pt x="5639" y="14311"/>
                    <a:pt x="5765" y="14311"/>
                    <a:pt x="5765" y="14411"/>
                  </a:cubicBezTo>
                  <a:cubicBezTo>
                    <a:pt x="5865" y="14411"/>
                    <a:pt x="5865" y="14411"/>
                    <a:pt x="5965" y="14311"/>
                  </a:cubicBezTo>
                  <a:close/>
                  <a:moveTo>
                    <a:pt x="41579" y="13985"/>
                  </a:moveTo>
                  <a:cubicBezTo>
                    <a:pt x="41479" y="13985"/>
                    <a:pt x="41254" y="14086"/>
                    <a:pt x="41153" y="14086"/>
                  </a:cubicBezTo>
                  <a:lnTo>
                    <a:pt x="40727" y="14086"/>
                  </a:lnTo>
                  <a:cubicBezTo>
                    <a:pt x="40727" y="14512"/>
                    <a:pt x="40627" y="14938"/>
                    <a:pt x="40326" y="15239"/>
                  </a:cubicBezTo>
                  <a:lnTo>
                    <a:pt x="40527" y="15239"/>
                  </a:lnTo>
                  <a:cubicBezTo>
                    <a:pt x="40853" y="15239"/>
                    <a:pt x="41153" y="15138"/>
                    <a:pt x="41479" y="14938"/>
                  </a:cubicBezTo>
                  <a:cubicBezTo>
                    <a:pt x="41880" y="14712"/>
                    <a:pt x="42206" y="14411"/>
                    <a:pt x="42406" y="14186"/>
                  </a:cubicBezTo>
                  <a:cubicBezTo>
                    <a:pt x="42206" y="14086"/>
                    <a:pt x="41880" y="13985"/>
                    <a:pt x="41579" y="13985"/>
                  </a:cubicBezTo>
                  <a:close/>
                  <a:moveTo>
                    <a:pt x="0" y="11053"/>
                  </a:moveTo>
                  <a:lnTo>
                    <a:pt x="0" y="11053"/>
                  </a:lnTo>
                  <a:cubicBezTo>
                    <a:pt x="326" y="13685"/>
                    <a:pt x="2632" y="15138"/>
                    <a:pt x="5138" y="16291"/>
                  </a:cubicBezTo>
                  <a:cubicBezTo>
                    <a:pt x="5439" y="16191"/>
                    <a:pt x="5539" y="16066"/>
                    <a:pt x="5639" y="15865"/>
                  </a:cubicBezTo>
                  <a:cubicBezTo>
                    <a:pt x="5865" y="15564"/>
                    <a:pt x="5765" y="15138"/>
                    <a:pt x="5539" y="14812"/>
                  </a:cubicBezTo>
                  <a:lnTo>
                    <a:pt x="4912" y="14812"/>
                  </a:lnTo>
                  <a:cubicBezTo>
                    <a:pt x="4286" y="14712"/>
                    <a:pt x="3659" y="14512"/>
                    <a:pt x="3033" y="14186"/>
                  </a:cubicBezTo>
                  <a:cubicBezTo>
                    <a:pt x="2306" y="14186"/>
                    <a:pt x="1379" y="13259"/>
                    <a:pt x="852" y="12732"/>
                  </a:cubicBezTo>
                  <a:cubicBezTo>
                    <a:pt x="852" y="12632"/>
                    <a:pt x="752" y="12432"/>
                    <a:pt x="627" y="12206"/>
                  </a:cubicBezTo>
                  <a:cubicBezTo>
                    <a:pt x="426" y="12106"/>
                    <a:pt x="426" y="11905"/>
                    <a:pt x="326" y="11805"/>
                  </a:cubicBezTo>
                  <a:cubicBezTo>
                    <a:pt x="226" y="11479"/>
                    <a:pt x="125" y="11279"/>
                    <a:pt x="0" y="11053"/>
                  </a:cubicBezTo>
                  <a:close/>
                  <a:moveTo>
                    <a:pt x="38747" y="16066"/>
                  </a:moveTo>
                  <a:lnTo>
                    <a:pt x="38747" y="16066"/>
                  </a:lnTo>
                  <a:cubicBezTo>
                    <a:pt x="38647" y="16191"/>
                    <a:pt x="38446" y="16191"/>
                    <a:pt x="38346" y="16291"/>
                  </a:cubicBezTo>
                  <a:lnTo>
                    <a:pt x="38221" y="16391"/>
                  </a:lnTo>
                  <a:lnTo>
                    <a:pt x="38346" y="16391"/>
                  </a:lnTo>
                  <a:cubicBezTo>
                    <a:pt x="38446" y="16391"/>
                    <a:pt x="38547" y="16291"/>
                    <a:pt x="38647" y="16291"/>
                  </a:cubicBezTo>
                  <a:cubicBezTo>
                    <a:pt x="38747" y="16191"/>
                    <a:pt x="38747" y="16066"/>
                    <a:pt x="38747" y="16066"/>
                  </a:cubicBezTo>
                  <a:close/>
                  <a:moveTo>
                    <a:pt x="8772" y="15564"/>
                  </a:moveTo>
                  <a:cubicBezTo>
                    <a:pt x="8672" y="15564"/>
                    <a:pt x="8572" y="15665"/>
                    <a:pt x="8471" y="15665"/>
                  </a:cubicBezTo>
                  <a:cubicBezTo>
                    <a:pt x="8371" y="15765"/>
                    <a:pt x="8371" y="15865"/>
                    <a:pt x="8371" y="15965"/>
                  </a:cubicBezTo>
                  <a:cubicBezTo>
                    <a:pt x="8371" y="16191"/>
                    <a:pt x="8371" y="16291"/>
                    <a:pt x="8471" y="16391"/>
                  </a:cubicBezTo>
                  <a:cubicBezTo>
                    <a:pt x="8572" y="16391"/>
                    <a:pt x="8672" y="16492"/>
                    <a:pt x="8772" y="16492"/>
                  </a:cubicBezTo>
                  <a:cubicBezTo>
                    <a:pt x="8897" y="16492"/>
                    <a:pt x="8998" y="16391"/>
                    <a:pt x="9098" y="16391"/>
                  </a:cubicBezTo>
                  <a:cubicBezTo>
                    <a:pt x="9198" y="16291"/>
                    <a:pt x="9198" y="16191"/>
                    <a:pt x="9298" y="16066"/>
                  </a:cubicBezTo>
                  <a:cubicBezTo>
                    <a:pt x="9298" y="15865"/>
                    <a:pt x="9198" y="15765"/>
                    <a:pt x="9098" y="15665"/>
                  </a:cubicBezTo>
                  <a:cubicBezTo>
                    <a:pt x="8998" y="15665"/>
                    <a:pt x="8897" y="15564"/>
                    <a:pt x="8772" y="15564"/>
                  </a:cubicBezTo>
                  <a:close/>
                  <a:moveTo>
                    <a:pt x="16617" y="15765"/>
                  </a:moveTo>
                  <a:cubicBezTo>
                    <a:pt x="16291" y="15765"/>
                    <a:pt x="15890" y="15765"/>
                    <a:pt x="15564" y="15965"/>
                  </a:cubicBezTo>
                  <a:cubicBezTo>
                    <a:pt x="14938" y="16191"/>
                    <a:pt x="14637" y="16492"/>
                    <a:pt x="14211" y="16692"/>
                  </a:cubicBezTo>
                  <a:cubicBezTo>
                    <a:pt x="14311" y="16818"/>
                    <a:pt x="14537" y="16918"/>
                    <a:pt x="14737" y="17018"/>
                  </a:cubicBezTo>
                  <a:cubicBezTo>
                    <a:pt x="15564" y="16692"/>
                    <a:pt x="16291" y="16291"/>
                    <a:pt x="16617" y="15765"/>
                  </a:cubicBezTo>
                  <a:close/>
                  <a:moveTo>
                    <a:pt x="10978" y="15965"/>
                  </a:moveTo>
                  <a:cubicBezTo>
                    <a:pt x="10777" y="15965"/>
                    <a:pt x="10552" y="15965"/>
                    <a:pt x="10451" y="16066"/>
                  </a:cubicBezTo>
                  <a:cubicBezTo>
                    <a:pt x="10351" y="16191"/>
                    <a:pt x="10351" y="16291"/>
                    <a:pt x="10351" y="16492"/>
                  </a:cubicBezTo>
                  <a:cubicBezTo>
                    <a:pt x="10451" y="17444"/>
                    <a:pt x="11805" y="17544"/>
                    <a:pt x="12431" y="17544"/>
                  </a:cubicBezTo>
                  <a:cubicBezTo>
                    <a:pt x="12958" y="17544"/>
                    <a:pt x="13684" y="17444"/>
                    <a:pt x="14311" y="17219"/>
                  </a:cubicBezTo>
                  <a:cubicBezTo>
                    <a:pt x="14111" y="17118"/>
                    <a:pt x="13785" y="16918"/>
                    <a:pt x="13584" y="16818"/>
                  </a:cubicBezTo>
                  <a:lnTo>
                    <a:pt x="13384" y="16818"/>
                  </a:lnTo>
                  <a:cubicBezTo>
                    <a:pt x="13158" y="16818"/>
                    <a:pt x="12958" y="16818"/>
                    <a:pt x="12657" y="16692"/>
                  </a:cubicBezTo>
                  <a:cubicBezTo>
                    <a:pt x="12231" y="16492"/>
                    <a:pt x="11805" y="16291"/>
                    <a:pt x="11404" y="15965"/>
                  </a:cubicBezTo>
                  <a:close/>
                  <a:moveTo>
                    <a:pt x="19750" y="17444"/>
                  </a:moveTo>
                  <a:cubicBezTo>
                    <a:pt x="19549" y="17444"/>
                    <a:pt x="19424" y="17544"/>
                    <a:pt x="19424" y="17645"/>
                  </a:cubicBezTo>
                  <a:cubicBezTo>
                    <a:pt x="19324" y="17745"/>
                    <a:pt x="19223" y="17845"/>
                    <a:pt x="19223" y="17945"/>
                  </a:cubicBezTo>
                  <a:cubicBezTo>
                    <a:pt x="19223" y="18071"/>
                    <a:pt x="19324" y="18171"/>
                    <a:pt x="19324" y="18271"/>
                  </a:cubicBezTo>
                  <a:cubicBezTo>
                    <a:pt x="19424" y="18371"/>
                    <a:pt x="19549" y="18371"/>
                    <a:pt x="19750" y="18371"/>
                  </a:cubicBezTo>
                  <a:cubicBezTo>
                    <a:pt x="19950" y="18371"/>
                    <a:pt x="20176" y="18171"/>
                    <a:pt x="20176" y="17945"/>
                  </a:cubicBezTo>
                  <a:cubicBezTo>
                    <a:pt x="20176" y="17745"/>
                    <a:pt x="19950" y="17544"/>
                    <a:pt x="19750" y="17444"/>
                  </a:cubicBezTo>
                  <a:close/>
                  <a:moveTo>
                    <a:pt x="42832" y="14411"/>
                  </a:moveTo>
                  <a:cubicBezTo>
                    <a:pt x="42507" y="14712"/>
                    <a:pt x="42106" y="15038"/>
                    <a:pt x="41680" y="15239"/>
                  </a:cubicBezTo>
                  <a:cubicBezTo>
                    <a:pt x="41354" y="15564"/>
                    <a:pt x="40953" y="15665"/>
                    <a:pt x="40527" y="15665"/>
                  </a:cubicBezTo>
                  <a:cubicBezTo>
                    <a:pt x="40326" y="15665"/>
                    <a:pt x="40101" y="15564"/>
                    <a:pt x="39900" y="15564"/>
                  </a:cubicBezTo>
                  <a:cubicBezTo>
                    <a:pt x="39700" y="15665"/>
                    <a:pt x="39474" y="15765"/>
                    <a:pt x="39173" y="15865"/>
                  </a:cubicBezTo>
                  <a:lnTo>
                    <a:pt x="39173" y="15965"/>
                  </a:lnTo>
                  <a:cubicBezTo>
                    <a:pt x="39173" y="16191"/>
                    <a:pt x="39173" y="16391"/>
                    <a:pt x="38973" y="16592"/>
                  </a:cubicBezTo>
                  <a:cubicBezTo>
                    <a:pt x="38747" y="16692"/>
                    <a:pt x="38547" y="16818"/>
                    <a:pt x="38346" y="16818"/>
                  </a:cubicBezTo>
                  <a:cubicBezTo>
                    <a:pt x="38121" y="16818"/>
                    <a:pt x="38020" y="16692"/>
                    <a:pt x="37820" y="16592"/>
                  </a:cubicBezTo>
                  <a:cubicBezTo>
                    <a:pt x="37594" y="16818"/>
                    <a:pt x="37294" y="17018"/>
                    <a:pt x="37093" y="17018"/>
                  </a:cubicBezTo>
                  <a:lnTo>
                    <a:pt x="36567" y="17018"/>
                  </a:lnTo>
                  <a:cubicBezTo>
                    <a:pt x="36868" y="17444"/>
                    <a:pt x="36968" y="17845"/>
                    <a:pt x="36968" y="18171"/>
                  </a:cubicBezTo>
                  <a:lnTo>
                    <a:pt x="36968" y="18371"/>
                  </a:lnTo>
                  <a:cubicBezTo>
                    <a:pt x="40527" y="17645"/>
                    <a:pt x="42106" y="16592"/>
                    <a:pt x="43033" y="14712"/>
                  </a:cubicBezTo>
                  <a:cubicBezTo>
                    <a:pt x="43033" y="14512"/>
                    <a:pt x="42933" y="14512"/>
                    <a:pt x="42832" y="14411"/>
                  </a:cubicBezTo>
                  <a:close/>
                  <a:moveTo>
                    <a:pt x="19750" y="17018"/>
                  </a:moveTo>
                  <a:cubicBezTo>
                    <a:pt x="20176" y="17118"/>
                    <a:pt x="20577" y="17444"/>
                    <a:pt x="20577" y="17945"/>
                  </a:cubicBezTo>
                  <a:cubicBezTo>
                    <a:pt x="20577" y="18171"/>
                    <a:pt x="20476" y="18371"/>
                    <a:pt x="20276" y="18572"/>
                  </a:cubicBezTo>
                  <a:cubicBezTo>
                    <a:pt x="20176" y="18697"/>
                    <a:pt x="19950" y="18797"/>
                    <a:pt x="19750" y="18797"/>
                  </a:cubicBezTo>
                  <a:cubicBezTo>
                    <a:pt x="19424" y="18797"/>
                    <a:pt x="19223" y="18697"/>
                    <a:pt x="19123" y="18572"/>
                  </a:cubicBezTo>
                  <a:cubicBezTo>
                    <a:pt x="18923" y="18371"/>
                    <a:pt x="18797" y="18171"/>
                    <a:pt x="18797" y="17945"/>
                  </a:cubicBezTo>
                  <a:cubicBezTo>
                    <a:pt x="18797" y="17745"/>
                    <a:pt x="18923" y="17444"/>
                    <a:pt x="19123" y="17319"/>
                  </a:cubicBezTo>
                  <a:cubicBezTo>
                    <a:pt x="19223" y="17118"/>
                    <a:pt x="19549" y="17118"/>
                    <a:pt x="19750" y="17018"/>
                  </a:cubicBezTo>
                  <a:close/>
                  <a:moveTo>
                    <a:pt x="6391" y="14612"/>
                  </a:moveTo>
                  <a:cubicBezTo>
                    <a:pt x="6266" y="14612"/>
                    <a:pt x="6166" y="14712"/>
                    <a:pt x="5965" y="14712"/>
                  </a:cubicBezTo>
                  <a:cubicBezTo>
                    <a:pt x="6166" y="15138"/>
                    <a:pt x="6266" y="15564"/>
                    <a:pt x="6065" y="15965"/>
                  </a:cubicBezTo>
                  <a:cubicBezTo>
                    <a:pt x="5965" y="16291"/>
                    <a:pt x="5865" y="16391"/>
                    <a:pt x="5639" y="16592"/>
                  </a:cubicBezTo>
                  <a:cubicBezTo>
                    <a:pt x="5965" y="16692"/>
                    <a:pt x="6266" y="16818"/>
                    <a:pt x="6491" y="17018"/>
                  </a:cubicBezTo>
                  <a:lnTo>
                    <a:pt x="6692" y="17018"/>
                  </a:lnTo>
                  <a:cubicBezTo>
                    <a:pt x="9725" y="18271"/>
                    <a:pt x="12958" y="18998"/>
                    <a:pt x="16416" y="19524"/>
                  </a:cubicBezTo>
                  <a:cubicBezTo>
                    <a:pt x="16191" y="18797"/>
                    <a:pt x="15564" y="18071"/>
                    <a:pt x="14737" y="17544"/>
                  </a:cubicBezTo>
                  <a:cubicBezTo>
                    <a:pt x="14010" y="17745"/>
                    <a:pt x="13158" y="17945"/>
                    <a:pt x="12431" y="17945"/>
                  </a:cubicBezTo>
                  <a:lnTo>
                    <a:pt x="12331" y="17945"/>
                  </a:lnTo>
                  <a:cubicBezTo>
                    <a:pt x="10978" y="17945"/>
                    <a:pt x="10025" y="17444"/>
                    <a:pt x="9925" y="16592"/>
                  </a:cubicBezTo>
                  <a:cubicBezTo>
                    <a:pt x="9825" y="16191"/>
                    <a:pt x="10025" y="15865"/>
                    <a:pt x="10251" y="15765"/>
                  </a:cubicBezTo>
                  <a:cubicBezTo>
                    <a:pt x="10351" y="15665"/>
                    <a:pt x="10451" y="15665"/>
                    <a:pt x="10552" y="15665"/>
                  </a:cubicBezTo>
                  <a:cubicBezTo>
                    <a:pt x="10251" y="15564"/>
                    <a:pt x="10025" y="15564"/>
                    <a:pt x="9725" y="15564"/>
                  </a:cubicBezTo>
                  <a:lnTo>
                    <a:pt x="9524" y="15564"/>
                  </a:lnTo>
                  <a:cubicBezTo>
                    <a:pt x="9624" y="15665"/>
                    <a:pt x="9725" y="15865"/>
                    <a:pt x="9725" y="16066"/>
                  </a:cubicBezTo>
                  <a:cubicBezTo>
                    <a:pt x="9624" y="16291"/>
                    <a:pt x="9624" y="16492"/>
                    <a:pt x="9399" y="16692"/>
                  </a:cubicBezTo>
                  <a:cubicBezTo>
                    <a:pt x="9198" y="16818"/>
                    <a:pt x="8998" y="16918"/>
                    <a:pt x="8772" y="16918"/>
                  </a:cubicBezTo>
                  <a:cubicBezTo>
                    <a:pt x="8572" y="16918"/>
                    <a:pt x="8371" y="16818"/>
                    <a:pt x="8146" y="16592"/>
                  </a:cubicBezTo>
                  <a:cubicBezTo>
                    <a:pt x="8045" y="16492"/>
                    <a:pt x="7945" y="16291"/>
                    <a:pt x="7945" y="15965"/>
                  </a:cubicBezTo>
                  <a:cubicBezTo>
                    <a:pt x="7945" y="15765"/>
                    <a:pt x="8045" y="15665"/>
                    <a:pt x="8146" y="15439"/>
                  </a:cubicBezTo>
                  <a:cubicBezTo>
                    <a:pt x="7845" y="15339"/>
                    <a:pt x="7644" y="15239"/>
                    <a:pt x="7319" y="15138"/>
                  </a:cubicBezTo>
                  <a:cubicBezTo>
                    <a:pt x="7018" y="14938"/>
                    <a:pt x="6692" y="14712"/>
                    <a:pt x="6391" y="14612"/>
                  </a:cubicBezTo>
                  <a:close/>
                  <a:moveTo>
                    <a:pt x="17143" y="15765"/>
                  </a:moveTo>
                  <a:cubicBezTo>
                    <a:pt x="16717" y="16391"/>
                    <a:pt x="16090" y="16918"/>
                    <a:pt x="15163" y="17319"/>
                  </a:cubicBezTo>
                  <a:cubicBezTo>
                    <a:pt x="15990" y="17945"/>
                    <a:pt x="16717" y="18797"/>
                    <a:pt x="16817" y="19524"/>
                  </a:cubicBezTo>
                  <a:cubicBezTo>
                    <a:pt x="19023" y="19725"/>
                    <a:pt x="21103" y="19950"/>
                    <a:pt x="23309" y="19950"/>
                  </a:cubicBezTo>
                  <a:cubicBezTo>
                    <a:pt x="26116" y="19950"/>
                    <a:pt x="28948" y="19725"/>
                    <a:pt x="31554" y="19324"/>
                  </a:cubicBezTo>
                  <a:cubicBezTo>
                    <a:pt x="33534" y="19098"/>
                    <a:pt x="35213" y="18797"/>
                    <a:pt x="36567" y="18472"/>
                  </a:cubicBezTo>
                  <a:lnTo>
                    <a:pt x="36567" y="18171"/>
                  </a:lnTo>
                  <a:cubicBezTo>
                    <a:pt x="36567" y="17544"/>
                    <a:pt x="36241" y="17118"/>
                    <a:pt x="35715" y="16818"/>
                  </a:cubicBezTo>
                  <a:cubicBezTo>
                    <a:pt x="35614" y="16918"/>
                    <a:pt x="35514" y="16918"/>
                    <a:pt x="35414" y="17018"/>
                  </a:cubicBezTo>
                  <a:cubicBezTo>
                    <a:pt x="34988" y="17319"/>
                    <a:pt x="34587" y="17845"/>
                    <a:pt x="34261" y="18071"/>
                  </a:cubicBezTo>
                  <a:cubicBezTo>
                    <a:pt x="33534" y="18472"/>
                    <a:pt x="32707" y="18697"/>
                    <a:pt x="31855" y="18797"/>
                  </a:cubicBezTo>
                  <a:cubicBezTo>
                    <a:pt x="31028" y="18898"/>
                    <a:pt x="30301" y="18898"/>
                    <a:pt x="29449" y="18898"/>
                  </a:cubicBezTo>
                  <a:lnTo>
                    <a:pt x="27268" y="18898"/>
                  </a:lnTo>
                  <a:cubicBezTo>
                    <a:pt x="27369" y="19098"/>
                    <a:pt x="27369" y="19424"/>
                    <a:pt x="27268" y="19725"/>
                  </a:cubicBezTo>
                  <a:cubicBezTo>
                    <a:pt x="27168" y="19725"/>
                    <a:pt x="26943" y="19725"/>
                    <a:pt x="26842" y="19825"/>
                  </a:cubicBezTo>
                  <a:cubicBezTo>
                    <a:pt x="26943" y="19424"/>
                    <a:pt x="26943" y="19098"/>
                    <a:pt x="26842" y="18898"/>
                  </a:cubicBezTo>
                  <a:cubicBezTo>
                    <a:pt x="25589" y="18797"/>
                    <a:pt x="24336" y="18697"/>
                    <a:pt x="23083" y="18371"/>
                  </a:cubicBezTo>
                  <a:lnTo>
                    <a:pt x="22983" y="18371"/>
                  </a:lnTo>
                  <a:cubicBezTo>
                    <a:pt x="22456" y="18371"/>
                    <a:pt x="22055" y="18271"/>
                    <a:pt x="21830" y="18171"/>
                  </a:cubicBezTo>
                  <a:cubicBezTo>
                    <a:pt x="21529" y="17945"/>
                    <a:pt x="21429" y="17845"/>
                    <a:pt x="21429" y="17645"/>
                  </a:cubicBezTo>
                  <a:lnTo>
                    <a:pt x="21304" y="17645"/>
                  </a:lnTo>
                  <a:cubicBezTo>
                    <a:pt x="20050" y="16918"/>
                    <a:pt x="18597" y="15865"/>
                    <a:pt x="17143" y="1576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7" name="Google Shape;2377;p44"/>
            <p:cNvSpPr/>
            <p:nvPr/>
          </p:nvSpPr>
          <p:spPr>
            <a:xfrm rot="-178752">
              <a:off x="7235295" y="2533192"/>
              <a:ext cx="231332" cy="122018"/>
            </a:xfrm>
            <a:custGeom>
              <a:avLst/>
              <a:gdLst/>
              <a:ahLst/>
              <a:cxnLst/>
              <a:rect l="l" t="t" r="r" b="b"/>
              <a:pathLst>
                <a:path w="7320" h="3861" extrusionOk="0">
                  <a:moveTo>
                    <a:pt x="728" y="1"/>
                  </a:moveTo>
                  <a:cubicBezTo>
                    <a:pt x="627" y="1"/>
                    <a:pt x="527" y="1"/>
                    <a:pt x="427" y="101"/>
                  </a:cubicBezTo>
                  <a:cubicBezTo>
                    <a:pt x="201" y="201"/>
                    <a:pt x="1" y="527"/>
                    <a:pt x="101" y="928"/>
                  </a:cubicBezTo>
                  <a:cubicBezTo>
                    <a:pt x="201" y="1780"/>
                    <a:pt x="1154" y="2281"/>
                    <a:pt x="2507" y="2281"/>
                  </a:cubicBezTo>
                  <a:lnTo>
                    <a:pt x="2607" y="2281"/>
                  </a:lnTo>
                  <a:cubicBezTo>
                    <a:pt x="3334" y="2281"/>
                    <a:pt x="4186" y="2081"/>
                    <a:pt x="4913" y="1880"/>
                  </a:cubicBezTo>
                  <a:cubicBezTo>
                    <a:pt x="5740" y="2407"/>
                    <a:pt x="6367" y="3133"/>
                    <a:pt x="6592" y="3860"/>
                  </a:cubicBezTo>
                  <a:lnTo>
                    <a:pt x="6993" y="3860"/>
                  </a:lnTo>
                  <a:cubicBezTo>
                    <a:pt x="6893" y="3133"/>
                    <a:pt x="6166" y="2281"/>
                    <a:pt x="5339" y="1655"/>
                  </a:cubicBezTo>
                  <a:cubicBezTo>
                    <a:pt x="6266" y="1254"/>
                    <a:pt x="6893" y="727"/>
                    <a:pt x="7319" y="101"/>
                  </a:cubicBezTo>
                  <a:lnTo>
                    <a:pt x="6793" y="101"/>
                  </a:lnTo>
                  <a:cubicBezTo>
                    <a:pt x="6467" y="627"/>
                    <a:pt x="5740" y="1028"/>
                    <a:pt x="4913" y="1354"/>
                  </a:cubicBezTo>
                  <a:cubicBezTo>
                    <a:pt x="4713" y="1254"/>
                    <a:pt x="4487" y="1154"/>
                    <a:pt x="4387" y="1028"/>
                  </a:cubicBezTo>
                  <a:cubicBezTo>
                    <a:pt x="4186" y="1028"/>
                    <a:pt x="3961" y="1154"/>
                    <a:pt x="3760" y="1154"/>
                  </a:cubicBezTo>
                  <a:cubicBezTo>
                    <a:pt x="3961" y="1254"/>
                    <a:pt x="4287" y="1454"/>
                    <a:pt x="4487" y="1555"/>
                  </a:cubicBezTo>
                  <a:cubicBezTo>
                    <a:pt x="3860" y="1780"/>
                    <a:pt x="3134" y="1880"/>
                    <a:pt x="2607" y="1880"/>
                  </a:cubicBezTo>
                  <a:cubicBezTo>
                    <a:pt x="1981" y="1880"/>
                    <a:pt x="627" y="1780"/>
                    <a:pt x="527" y="828"/>
                  </a:cubicBezTo>
                  <a:cubicBezTo>
                    <a:pt x="527" y="627"/>
                    <a:pt x="527" y="527"/>
                    <a:pt x="627" y="402"/>
                  </a:cubicBezTo>
                  <a:cubicBezTo>
                    <a:pt x="728" y="301"/>
                    <a:pt x="953" y="301"/>
                    <a:pt x="1154" y="301"/>
                  </a:cubicBezTo>
                  <a:lnTo>
                    <a:pt x="1580" y="301"/>
                  </a:lnTo>
                  <a:cubicBezTo>
                    <a:pt x="1254" y="201"/>
                    <a:pt x="1053" y="101"/>
                    <a:pt x="72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8" name="Google Shape;2378;p44"/>
            <p:cNvSpPr/>
            <p:nvPr/>
          </p:nvSpPr>
          <p:spPr>
            <a:xfrm rot="-178752">
              <a:off x="7598717" y="2396518"/>
              <a:ext cx="187752" cy="250325"/>
            </a:xfrm>
            <a:custGeom>
              <a:avLst/>
              <a:gdLst/>
              <a:ahLst/>
              <a:cxnLst/>
              <a:rect l="l" t="t" r="r" b="b"/>
              <a:pathLst>
                <a:path w="5941" h="7921" extrusionOk="0">
                  <a:moveTo>
                    <a:pt x="4788" y="0"/>
                  </a:moveTo>
                  <a:cubicBezTo>
                    <a:pt x="4587" y="100"/>
                    <a:pt x="4387" y="201"/>
                    <a:pt x="4161" y="201"/>
                  </a:cubicBezTo>
                  <a:cubicBezTo>
                    <a:pt x="4061" y="201"/>
                    <a:pt x="4061" y="201"/>
                    <a:pt x="3961" y="100"/>
                  </a:cubicBezTo>
                  <a:cubicBezTo>
                    <a:pt x="3760" y="201"/>
                    <a:pt x="3535" y="201"/>
                    <a:pt x="3434" y="301"/>
                  </a:cubicBezTo>
                  <a:cubicBezTo>
                    <a:pt x="3434" y="301"/>
                    <a:pt x="3535" y="401"/>
                    <a:pt x="3635" y="401"/>
                  </a:cubicBezTo>
                  <a:lnTo>
                    <a:pt x="3234" y="401"/>
                  </a:lnTo>
                  <a:cubicBezTo>
                    <a:pt x="3234" y="627"/>
                    <a:pt x="3334" y="727"/>
                    <a:pt x="3535" y="827"/>
                  </a:cubicBezTo>
                  <a:cubicBezTo>
                    <a:pt x="3760" y="827"/>
                    <a:pt x="3961" y="727"/>
                    <a:pt x="4061" y="727"/>
                  </a:cubicBezTo>
                  <a:cubicBezTo>
                    <a:pt x="4387" y="827"/>
                    <a:pt x="4587" y="1028"/>
                    <a:pt x="4788" y="1153"/>
                  </a:cubicBezTo>
                  <a:cubicBezTo>
                    <a:pt x="5013" y="1253"/>
                    <a:pt x="5214" y="1253"/>
                    <a:pt x="5515" y="1354"/>
                  </a:cubicBezTo>
                  <a:lnTo>
                    <a:pt x="5314" y="1153"/>
                  </a:lnTo>
                  <a:cubicBezTo>
                    <a:pt x="5114" y="928"/>
                    <a:pt x="4888" y="727"/>
                    <a:pt x="4587" y="527"/>
                  </a:cubicBezTo>
                  <a:cubicBezTo>
                    <a:pt x="5013" y="401"/>
                    <a:pt x="5314" y="201"/>
                    <a:pt x="5515" y="0"/>
                  </a:cubicBezTo>
                  <a:close/>
                  <a:moveTo>
                    <a:pt x="1" y="5740"/>
                  </a:moveTo>
                  <a:cubicBezTo>
                    <a:pt x="1" y="5940"/>
                    <a:pt x="101" y="6040"/>
                    <a:pt x="402" y="6266"/>
                  </a:cubicBezTo>
                  <a:cubicBezTo>
                    <a:pt x="627" y="6366"/>
                    <a:pt x="1028" y="6466"/>
                    <a:pt x="1555" y="6466"/>
                  </a:cubicBezTo>
                  <a:lnTo>
                    <a:pt x="1655" y="6466"/>
                  </a:lnTo>
                  <a:cubicBezTo>
                    <a:pt x="1129" y="6266"/>
                    <a:pt x="502" y="6040"/>
                    <a:pt x="1" y="5740"/>
                  </a:cubicBezTo>
                  <a:close/>
                  <a:moveTo>
                    <a:pt x="5414" y="6993"/>
                  </a:moveTo>
                  <a:cubicBezTo>
                    <a:pt x="5515" y="7193"/>
                    <a:pt x="5515" y="7519"/>
                    <a:pt x="5414" y="7920"/>
                  </a:cubicBezTo>
                  <a:cubicBezTo>
                    <a:pt x="5515" y="7820"/>
                    <a:pt x="5740" y="7820"/>
                    <a:pt x="5840" y="7820"/>
                  </a:cubicBezTo>
                  <a:cubicBezTo>
                    <a:pt x="5941" y="7519"/>
                    <a:pt x="5941" y="7193"/>
                    <a:pt x="5840" y="6993"/>
                  </a:cubicBezTo>
                  <a:close/>
                </a:path>
              </a:pathLst>
            </a:custGeom>
            <a:solidFill>
              <a:srgbClr val="DFC2C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9" name="Google Shape;2379;p44"/>
            <p:cNvSpPr/>
            <p:nvPr/>
          </p:nvSpPr>
          <p:spPr>
            <a:xfrm rot="-178752">
              <a:off x="7859258" y="2315281"/>
              <a:ext cx="227350" cy="274090"/>
            </a:xfrm>
            <a:custGeom>
              <a:avLst/>
              <a:gdLst/>
              <a:ahLst/>
              <a:cxnLst/>
              <a:rect l="l" t="t" r="r" b="b"/>
              <a:pathLst>
                <a:path w="7194" h="8673" extrusionOk="0">
                  <a:moveTo>
                    <a:pt x="4387" y="1"/>
                  </a:moveTo>
                  <a:cubicBezTo>
                    <a:pt x="4387" y="1"/>
                    <a:pt x="4354" y="1"/>
                    <a:pt x="4326" y="24"/>
                  </a:cubicBezTo>
                  <a:lnTo>
                    <a:pt x="4326" y="24"/>
                  </a:lnTo>
                  <a:cubicBezTo>
                    <a:pt x="4346" y="16"/>
                    <a:pt x="4366" y="9"/>
                    <a:pt x="4387" y="1"/>
                  </a:cubicBezTo>
                  <a:close/>
                  <a:moveTo>
                    <a:pt x="4326" y="24"/>
                  </a:moveTo>
                  <a:cubicBezTo>
                    <a:pt x="4024" y="139"/>
                    <a:pt x="3748" y="239"/>
                    <a:pt x="3560" y="427"/>
                  </a:cubicBezTo>
                  <a:cubicBezTo>
                    <a:pt x="3334" y="527"/>
                    <a:pt x="3234" y="627"/>
                    <a:pt x="3134" y="753"/>
                  </a:cubicBezTo>
                  <a:cubicBezTo>
                    <a:pt x="3033" y="753"/>
                    <a:pt x="2933" y="753"/>
                    <a:pt x="2808" y="627"/>
                  </a:cubicBezTo>
                  <a:cubicBezTo>
                    <a:pt x="2507" y="753"/>
                    <a:pt x="2181" y="853"/>
                    <a:pt x="1981" y="953"/>
                  </a:cubicBezTo>
                  <a:cubicBezTo>
                    <a:pt x="2181" y="953"/>
                    <a:pt x="2407" y="1054"/>
                    <a:pt x="2607" y="1054"/>
                  </a:cubicBezTo>
                  <a:cubicBezTo>
                    <a:pt x="2081" y="1379"/>
                    <a:pt x="1454" y="1580"/>
                    <a:pt x="1053" y="1580"/>
                  </a:cubicBezTo>
                  <a:lnTo>
                    <a:pt x="928" y="1580"/>
                  </a:lnTo>
                  <a:cubicBezTo>
                    <a:pt x="728" y="1580"/>
                    <a:pt x="627" y="1480"/>
                    <a:pt x="427" y="1379"/>
                  </a:cubicBezTo>
                  <a:cubicBezTo>
                    <a:pt x="302" y="1480"/>
                    <a:pt x="101" y="1480"/>
                    <a:pt x="1" y="1480"/>
                  </a:cubicBezTo>
                  <a:cubicBezTo>
                    <a:pt x="201" y="1780"/>
                    <a:pt x="527" y="2006"/>
                    <a:pt x="928" y="2006"/>
                  </a:cubicBezTo>
                  <a:lnTo>
                    <a:pt x="1053" y="2006"/>
                  </a:lnTo>
                  <a:cubicBezTo>
                    <a:pt x="1680" y="2006"/>
                    <a:pt x="2507" y="1680"/>
                    <a:pt x="3134" y="1154"/>
                  </a:cubicBezTo>
                  <a:cubicBezTo>
                    <a:pt x="3434" y="1254"/>
                    <a:pt x="3760" y="1379"/>
                    <a:pt x="4061" y="1480"/>
                  </a:cubicBezTo>
                  <a:cubicBezTo>
                    <a:pt x="4913" y="1780"/>
                    <a:pt x="5439" y="2206"/>
                    <a:pt x="5439" y="2507"/>
                  </a:cubicBezTo>
                  <a:cubicBezTo>
                    <a:pt x="5540" y="2407"/>
                    <a:pt x="5640" y="2407"/>
                    <a:pt x="5840" y="2407"/>
                  </a:cubicBezTo>
                  <a:cubicBezTo>
                    <a:pt x="5740" y="1780"/>
                    <a:pt x="4913" y="1379"/>
                    <a:pt x="4186" y="1054"/>
                  </a:cubicBezTo>
                  <a:cubicBezTo>
                    <a:pt x="4061" y="1054"/>
                    <a:pt x="3860" y="953"/>
                    <a:pt x="3560" y="853"/>
                  </a:cubicBezTo>
                  <a:cubicBezTo>
                    <a:pt x="3860" y="627"/>
                    <a:pt x="4186" y="327"/>
                    <a:pt x="4287" y="126"/>
                  </a:cubicBezTo>
                  <a:cubicBezTo>
                    <a:pt x="4287" y="72"/>
                    <a:pt x="4305" y="42"/>
                    <a:pt x="4326" y="24"/>
                  </a:cubicBezTo>
                  <a:close/>
                  <a:moveTo>
                    <a:pt x="2708" y="2933"/>
                  </a:moveTo>
                  <a:cubicBezTo>
                    <a:pt x="2181" y="2933"/>
                    <a:pt x="1680" y="3134"/>
                    <a:pt x="1254" y="3359"/>
                  </a:cubicBezTo>
                  <a:cubicBezTo>
                    <a:pt x="1880" y="3259"/>
                    <a:pt x="2507" y="3134"/>
                    <a:pt x="3234" y="3034"/>
                  </a:cubicBezTo>
                  <a:cubicBezTo>
                    <a:pt x="3033" y="3034"/>
                    <a:pt x="2808" y="2933"/>
                    <a:pt x="2708" y="2933"/>
                  </a:cubicBezTo>
                  <a:close/>
                  <a:moveTo>
                    <a:pt x="5924" y="7034"/>
                  </a:moveTo>
                  <a:lnTo>
                    <a:pt x="5924" y="7034"/>
                  </a:lnTo>
                  <a:cubicBezTo>
                    <a:pt x="5792" y="7066"/>
                    <a:pt x="5716" y="7143"/>
                    <a:pt x="5640" y="7219"/>
                  </a:cubicBezTo>
                  <a:cubicBezTo>
                    <a:pt x="5735" y="7124"/>
                    <a:pt x="5829" y="7119"/>
                    <a:pt x="5924" y="7034"/>
                  </a:cubicBezTo>
                  <a:close/>
                  <a:moveTo>
                    <a:pt x="6166" y="6793"/>
                  </a:moveTo>
                  <a:cubicBezTo>
                    <a:pt x="6166" y="6793"/>
                    <a:pt x="6066" y="6893"/>
                    <a:pt x="6066" y="7019"/>
                  </a:cubicBezTo>
                  <a:cubicBezTo>
                    <a:pt x="6026" y="7019"/>
                    <a:pt x="5989" y="7022"/>
                    <a:pt x="5956" y="7028"/>
                  </a:cubicBezTo>
                  <a:lnTo>
                    <a:pt x="5956" y="7028"/>
                  </a:lnTo>
                  <a:cubicBezTo>
                    <a:pt x="5951" y="7025"/>
                    <a:pt x="5946" y="7022"/>
                    <a:pt x="5941" y="7019"/>
                  </a:cubicBezTo>
                  <a:cubicBezTo>
                    <a:pt x="5935" y="7024"/>
                    <a:pt x="5929" y="7029"/>
                    <a:pt x="5924" y="7034"/>
                  </a:cubicBezTo>
                  <a:lnTo>
                    <a:pt x="5924" y="7034"/>
                  </a:lnTo>
                  <a:cubicBezTo>
                    <a:pt x="5934" y="7032"/>
                    <a:pt x="5945" y="7030"/>
                    <a:pt x="5956" y="7028"/>
                  </a:cubicBezTo>
                  <a:lnTo>
                    <a:pt x="5956" y="7028"/>
                  </a:lnTo>
                  <a:cubicBezTo>
                    <a:pt x="6473" y="7328"/>
                    <a:pt x="6793" y="7752"/>
                    <a:pt x="6793" y="8372"/>
                  </a:cubicBezTo>
                  <a:lnTo>
                    <a:pt x="6793" y="8673"/>
                  </a:lnTo>
                  <a:cubicBezTo>
                    <a:pt x="6893" y="8673"/>
                    <a:pt x="7094" y="8673"/>
                    <a:pt x="7194" y="8572"/>
                  </a:cubicBezTo>
                  <a:lnTo>
                    <a:pt x="7194" y="8372"/>
                  </a:lnTo>
                  <a:cubicBezTo>
                    <a:pt x="7194" y="8046"/>
                    <a:pt x="7094" y="7645"/>
                    <a:pt x="6793" y="7219"/>
                  </a:cubicBezTo>
                  <a:cubicBezTo>
                    <a:pt x="6467" y="7119"/>
                    <a:pt x="6367" y="6893"/>
                    <a:pt x="6166" y="6793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0" name="Google Shape;2380;p44"/>
            <p:cNvSpPr/>
            <p:nvPr/>
          </p:nvSpPr>
          <p:spPr>
            <a:xfrm rot="-178752">
              <a:off x="8056651" y="2136724"/>
              <a:ext cx="234492" cy="353287"/>
            </a:xfrm>
            <a:custGeom>
              <a:avLst/>
              <a:gdLst/>
              <a:ahLst/>
              <a:cxnLst/>
              <a:rect l="l" t="t" r="r" b="b"/>
              <a:pathLst>
                <a:path w="7420" h="11179" extrusionOk="0">
                  <a:moveTo>
                    <a:pt x="4713" y="1"/>
                  </a:moveTo>
                  <a:cubicBezTo>
                    <a:pt x="4613" y="201"/>
                    <a:pt x="4487" y="301"/>
                    <a:pt x="4487" y="527"/>
                  </a:cubicBezTo>
                  <a:lnTo>
                    <a:pt x="4487" y="727"/>
                  </a:lnTo>
                  <a:lnTo>
                    <a:pt x="4487" y="928"/>
                  </a:lnTo>
                  <a:cubicBezTo>
                    <a:pt x="4713" y="1880"/>
                    <a:pt x="4387" y="2607"/>
                    <a:pt x="3986" y="3133"/>
                  </a:cubicBezTo>
                  <a:cubicBezTo>
                    <a:pt x="3986" y="3033"/>
                    <a:pt x="3861" y="3033"/>
                    <a:pt x="3861" y="3033"/>
                  </a:cubicBezTo>
                  <a:lnTo>
                    <a:pt x="3760" y="3033"/>
                  </a:lnTo>
                  <a:cubicBezTo>
                    <a:pt x="3660" y="3133"/>
                    <a:pt x="3560" y="3234"/>
                    <a:pt x="3460" y="3234"/>
                  </a:cubicBezTo>
                  <a:cubicBezTo>
                    <a:pt x="3560" y="3334"/>
                    <a:pt x="3660" y="3334"/>
                    <a:pt x="3760" y="3434"/>
                  </a:cubicBezTo>
                  <a:cubicBezTo>
                    <a:pt x="3560" y="3560"/>
                    <a:pt x="3460" y="3660"/>
                    <a:pt x="3234" y="3760"/>
                  </a:cubicBezTo>
                  <a:cubicBezTo>
                    <a:pt x="2607" y="4061"/>
                    <a:pt x="1881" y="4286"/>
                    <a:pt x="1254" y="4286"/>
                  </a:cubicBezTo>
                  <a:cubicBezTo>
                    <a:pt x="853" y="4286"/>
                    <a:pt x="527" y="4186"/>
                    <a:pt x="427" y="4061"/>
                  </a:cubicBezTo>
                  <a:lnTo>
                    <a:pt x="327" y="4061"/>
                  </a:lnTo>
                  <a:cubicBezTo>
                    <a:pt x="227" y="4186"/>
                    <a:pt x="101" y="4186"/>
                    <a:pt x="1" y="4286"/>
                  </a:cubicBezTo>
                  <a:lnTo>
                    <a:pt x="101" y="4387"/>
                  </a:lnTo>
                  <a:cubicBezTo>
                    <a:pt x="427" y="4587"/>
                    <a:pt x="853" y="4687"/>
                    <a:pt x="1254" y="4687"/>
                  </a:cubicBezTo>
                  <a:cubicBezTo>
                    <a:pt x="1981" y="4687"/>
                    <a:pt x="2833" y="4487"/>
                    <a:pt x="3460" y="4061"/>
                  </a:cubicBezTo>
                  <a:cubicBezTo>
                    <a:pt x="3660" y="3961"/>
                    <a:pt x="3861" y="3860"/>
                    <a:pt x="4086" y="3660"/>
                  </a:cubicBezTo>
                  <a:cubicBezTo>
                    <a:pt x="4287" y="3961"/>
                    <a:pt x="4613" y="4186"/>
                    <a:pt x="4713" y="4587"/>
                  </a:cubicBezTo>
                  <a:cubicBezTo>
                    <a:pt x="4913" y="4913"/>
                    <a:pt x="4913" y="5439"/>
                    <a:pt x="4713" y="5940"/>
                  </a:cubicBezTo>
                  <a:cubicBezTo>
                    <a:pt x="4487" y="5840"/>
                    <a:pt x="4186" y="5840"/>
                    <a:pt x="3986" y="5840"/>
                  </a:cubicBezTo>
                  <a:cubicBezTo>
                    <a:pt x="2933" y="5840"/>
                    <a:pt x="1480" y="6367"/>
                    <a:pt x="1254" y="6893"/>
                  </a:cubicBezTo>
                  <a:cubicBezTo>
                    <a:pt x="1154" y="6993"/>
                    <a:pt x="1154" y="7093"/>
                    <a:pt x="1154" y="7194"/>
                  </a:cubicBezTo>
                  <a:cubicBezTo>
                    <a:pt x="1354" y="7194"/>
                    <a:pt x="1480" y="7093"/>
                    <a:pt x="1580" y="7093"/>
                  </a:cubicBezTo>
                  <a:cubicBezTo>
                    <a:pt x="1780" y="6793"/>
                    <a:pt x="2733" y="6367"/>
                    <a:pt x="3660" y="6266"/>
                  </a:cubicBezTo>
                  <a:cubicBezTo>
                    <a:pt x="3760" y="6166"/>
                    <a:pt x="3986" y="6166"/>
                    <a:pt x="4086" y="6166"/>
                  </a:cubicBezTo>
                  <a:lnTo>
                    <a:pt x="4186" y="6166"/>
                  </a:lnTo>
                  <a:cubicBezTo>
                    <a:pt x="4287" y="6166"/>
                    <a:pt x="4387" y="6266"/>
                    <a:pt x="4387" y="6266"/>
                  </a:cubicBezTo>
                  <a:lnTo>
                    <a:pt x="4387" y="6367"/>
                  </a:lnTo>
                  <a:cubicBezTo>
                    <a:pt x="4487" y="6467"/>
                    <a:pt x="4387" y="6692"/>
                    <a:pt x="4387" y="6993"/>
                  </a:cubicBezTo>
                  <a:cubicBezTo>
                    <a:pt x="4613" y="6893"/>
                    <a:pt x="4713" y="6692"/>
                    <a:pt x="4813" y="6467"/>
                  </a:cubicBezTo>
                  <a:cubicBezTo>
                    <a:pt x="6166" y="6993"/>
                    <a:pt x="6793" y="7620"/>
                    <a:pt x="6893" y="8246"/>
                  </a:cubicBezTo>
                  <a:cubicBezTo>
                    <a:pt x="6893" y="8572"/>
                    <a:pt x="6793" y="8973"/>
                    <a:pt x="6492" y="9399"/>
                  </a:cubicBezTo>
                  <a:cubicBezTo>
                    <a:pt x="6166" y="9199"/>
                    <a:pt x="5866" y="9073"/>
                    <a:pt x="5339" y="9073"/>
                  </a:cubicBezTo>
                  <a:cubicBezTo>
                    <a:pt x="5239" y="9073"/>
                    <a:pt x="5014" y="9199"/>
                    <a:pt x="4913" y="9199"/>
                  </a:cubicBezTo>
                  <a:lnTo>
                    <a:pt x="4613" y="9199"/>
                  </a:lnTo>
                  <a:cubicBezTo>
                    <a:pt x="4613" y="9299"/>
                    <a:pt x="4613" y="9499"/>
                    <a:pt x="4487" y="9600"/>
                  </a:cubicBezTo>
                  <a:lnTo>
                    <a:pt x="4913" y="9600"/>
                  </a:lnTo>
                  <a:cubicBezTo>
                    <a:pt x="5014" y="9600"/>
                    <a:pt x="5239" y="9499"/>
                    <a:pt x="5339" y="9499"/>
                  </a:cubicBezTo>
                  <a:cubicBezTo>
                    <a:pt x="5640" y="9499"/>
                    <a:pt x="5966" y="9600"/>
                    <a:pt x="6166" y="9700"/>
                  </a:cubicBezTo>
                  <a:cubicBezTo>
                    <a:pt x="5966" y="9925"/>
                    <a:pt x="5640" y="10226"/>
                    <a:pt x="5239" y="10452"/>
                  </a:cubicBezTo>
                  <a:cubicBezTo>
                    <a:pt x="4913" y="10652"/>
                    <a:pt x="4613" y="10753"/>
                    <a:pt x="4287" y="10753"/>
                  </a:cubicBezTo>
                  <a:lnTo>
                    <a:pt x="3986" y="10753"/>
                  </a:lnTo>
                  <a:lnTo>
                    <a:pt x="3660" y="11078"/>
                  </a:lnTo>
                  <a:cubicBezTo>
                    <a:pt x="3861" y="11078"/>
                    <a:pt x="4086" y="11179"/>
                    <a:pt x="4287" y="11179"/>
                  </a:cubicBezTo>
                  <a:cubicBezTo>
                    <a:pt x="4713" y="11179"/>
                    <a:pt x="5114" y="11078"/>
                    <a:pt x="5440" y="10753"/>
                  </a:cubicBezTo>
                  <a:cubicBezTo>
                    <a:pt x="5866" y="10552"/>
                    <a:pt x="6267" y="10226"/>
                    <a:pt x="6592" y="9925"/>
                  </a:cubicBezTo>
                  <a:cubicBezTo>
                    <a:pt x="6693" y="10026"/>
                    <a:pt x="6793" y="10026"/>
                    <a:pt x="6793" y="10226"/>
                  </a:cubicBezTo>
                  <a:cubicBezTo>
                    <a:pt x="6893" y="10026"/>
                    <a:pt x="6993" y="9925"/>
                    <a:pt x="6993" y="9700"/>
                  </a:cubicBezTo>
                  <a:cubicBezTo>
                    <a:pt x="6993" y="9700"/>
                    <a:pt x="6893" y="9600"/>
                    <a:pt x="6793" y="9600"/>
                  </a:cubicBezTo>
                  <a:cubicBezTo>
                    <a:pt x="7219" y="9073"/>
                    <a:pt x="7420" y="8672"/>
                    <a:pt x="7319" y="8246"/>
                  </a:cubicBezTo>
                  <a:cubicBezTo>
                    <a:pt x="7219" y="7419"/>
                    <a:pt x="6492" y="6692"/>
                    <a:pt x="5014" y="6066"/>
                  </a:cubicBezTo>
                  <a:cubicBezTo>
                    <a:pt x="5339" y="5539"/>
                    <a:pt x="5339" y="4913"/>
                    <a:pt x="5114" y="4387"/>
                  </a:cubicBezTo>
                  <a:cubicBezTo>
                    <a:pt x="4913" y="3961"/>
                    <a:pt x="4613" y="3660"/>
                    <a:pt x="4287" y="3334"/>
                  </a:cubicBezTo>
                  <a:cubicBezTo>
                    <a:pt x="4813" y="2808"/>
                    <a:pt x="5114" y="1981"/>
                    <a:pt x="4913" y="828"/>
                  </a:cubicBezTo>
                  <a:cubicBezTo>
                    <a:pt x="4913" y="527"/>
                    <a:pt x="4813" y="301"/>
                    <a:pt x="4713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1" name="Google Shape;2381;p44"/>
            <p:cNvSpPr/>
            <p:nvPr/>
          </p:nvSpPr>
          <p:spPr>
            <a:xfrm rot="-178752">
              <a:off x="7793550" y="2372971"/>
              <a:ext cx="56284" cy="45982"/>
            </a:xfrm>
            <a:custGeom>
              <a:avLst/>
              <a:gdLst/>
              <a:ahLst/>
              <a:cxnLst/>
              <a:rect l="l" t="t" r="r" b="b"/>
              <a:pathLst>
                <a:path w="1781" h="1455" extrusionOk="0">
                  <a:moveTo>
                    <a:pt x="1555" y="1"/>
                  </a:moveTo>
                  <a:cubicBezTo>
                    <a:pt x="1354" y="101"/>
                    <a:pt x="1254" y="101"/>
                    <a:pt x="1028" y="101"/>
                  </a:cubicBezTo>
                  <a:cubicBezTo>
                    <a:pt x="1154" y="201"/>
                    <a:pt x="1154" y="201"/>
                    <a:pt x="1254" y="201"/>
                  </a:cubicBezTo>
                  <a:cubicBezTo>
                    <a:pt x="1254" y="302"/>
                    <a:pt x="1354" y="427"/>
                    <a:pt x="1354" y="627"/>
                  </a:cubicBezTo>
                  <a:cubicBezTo>
                    <a:pt x="1354" y="728"/>
                    <a:pt x="1254" y="828"/>
                    <a:pt x="1154" y="928"/>
                  </a:cubicBezTo>
                  <a:cubicBezTo>
                    <a:pt x="1154" y="928"/>
                    <a:pt x="928" y="1054"/>
                    <a:pt x="828" y="1054"/>
                  </a:cubicBezTo>
                  <a:cubicBezTo>
                    <a:pt x="728" y="1054"/>
                    <a:pt x="627" y="928"/>
                    <a:pt x="527" y="928"/>
                  </a:cubicBezTo>
                  <a:cubicBezTo>
                    <a:pt x="527" y="828"/>
                    <a:pt x="402" y="728"/>
                    <a:pt x="402" y="527"/>
                  </a:cubicBezTo>
                  <a:cubicBezTo>
                    <a:pt x="402" y="427"/>
                    <a:pt x="527" y="302"/>
                    <a:pt x="527" y="302"/>
                  </a:cubicBezTo>
                  <a:cubicBezTo>
                    <a:pt x="402" y="302"/>
                    <a:pt x="201" y="302"/>
                    <a:pt x="1" y="427"/>
                  </a:cubicBezTo>
                  <a:lnTo>
                    <a:pt x="1" y="527"/>
                  </a:lnTo>
                  <a:cubicBezTo>
                    <a:pt x="1" y="828"/>
                    <a:pt x="101" y="1054"/>
                    <a:pt x="201" y="1154"/>
                  </a:cubicBezTo>
                  <a:cubicBezTo>
                    <a:pt x="402" y="1354"/>
                    <a:pt x="627" y="1455"/>
                    <a:pt x="828" y="1455"/>
                  </a:cubicBezTo>
                  <a:cubicBezTo>
                    <a:pt x="1154" y="1455"/>
                    <a:pt x="1354" y="1354"/>
                    <a:pt x="1454" y="1254"/>
                  </a:cubicBezTo>
                  <a:cubicBezTo>
                    <a:pt x="1655" y="1054"/>
                    <a:pt x="1780" y="828"/>
                    <a:pt x="1780" y="627"/>
                  </a:cubicBezTo>
                  <a:cubicBezTo>
                    <a:pt x="1780" y="427"/>
                    <a:pt x="1655" y="201"/>
                    <a:pt x="1555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2" name="Google Shape;2382;p44"/>
            <p:cNvSpPr/>
            <p:nvPr/>
          </p:nvSpPr>
          <p:spPr>
            <a:xfrm rot="-178752">
              <a:off x="8006818" y="2279389"/>
              <a:ext cx="56253" cy="45950"/>
            </a:xfrm>
            <a:custGeom>
              <a:avLst/>
              <a:gdLst/>
              <a:ahLst/>
              <a:cxnLst/>
              <a:rect l="l" t="t" r="r" b="b"/>
              <a:pathLst>
                <a:path w="1780" h="1454" extrusionOk="0">
                  <a:moveTo>
                    <a:pt x="1454" y="0"/>
                  </a:moveTo>
                  <a:cubicBezTo>
                    <a:pt x="1353" y="0"/>
                    <a:pt x="1253" y="101"/>
                    <a:pt x="1153" y="201"/>
                  </a:cubicBezTo>
                  <a:cubicBezTo>
                    <a:pt x="1253" y="301"/>
                    <a:pt x="1353" y="401"/>
                    <a:pt x="1353" y="527"/>
                  </a:cubicBezTo>
                  <a:cubicBezTo>
                    <a:pt x="1353" y="827"/>
                    <a:pt x="1153" y="1028"/>
                    <a:pt x="827" y="1028"/>
                  </a:cubicBezTo>
                  <a:cubicBezTo>
                    <a:pt x="727" y="1028"/>
                    <a:pt x="627" y="928"/>
                    <a:pt x="526" y="827"/>
                  </a:cubicBezTo>
                  <a:cubicBezTo>
                    <a:pt x="401" y="727"/>
                    <a:pt x="401" y="627"/>
                    <a:pt x="401" y="527"/>
                  </a:cubicBezTo>
                  <a:cubicBezTo>
                    <a:pt x="301" y="627"/>
                    <a:pt x="100" y="627"/>
                    <a:pt x="0" y="727"/>
                  </a:cubicBezTo>
                  <a:cubicBezTo>
                    <a:pt x="0" y="928"/>
                    <a:pt x="100" y="1028"/>
                    <a:pt x="201" y="1153"/>
                  </a:cubicBezTo>
                  <a:cubicBezTo>
                    <a:pt x="401" y="1354"/>
                    <a:pt x="627" y="1454"/>
                    <a:pt x="827" y="1454"/>
                  </a:cubicBezTo>
                  <a:cubicBezTo>
                    <a:pt x="1353" y="1454"/>
                    <a:pt x="1780" y="1028"/>
                    <a:pt x="1780" y="527"/>
                  </a:cubicBezTo>
                  <a:cubicBezTo>
                    <a:pt x="1780" y="301"/>
                    <a:pt x="1654" y="101"/>
                    <a:pt x="145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3" name="Google Shape;2383;p44"/>
            <p:cNvSpPr/>
            <p:nvPr/>
          </p:nvSpPr>
          <p:spPr>
            <a:xfrm rot="-178752">
              <a:off x="8053581" y="2373664"/>
              <a:ext cx="26167" cy="9544"/>
            </a:xfrm>
            <a:custGeom>
              <a:avLst/>
              <a:gdLst/>
              <a:ahLst/>
              <a:cxnLst/>
              <a:rect l="l" t="t" r="r" b="b"/>
              <a:pathLst>
                <a:path w="828" h="302" extrusionOk="0">
                  <a:moveTo>
                    <a:pt x="627" y="1"/>
                  </a:moveTo>
                  <a:cubicBezTo>
                    <a:pt x="427" y="101"/>
                    <a:pt x="201" y="101"/>
                    <a:pt x="0" y="302"/>
                  </a:cubicBezTo>
                  <a:cubicBezTo>
                    <a:pt x="301" y="201"/>
                    <a:pt x="627" y="101"/>
                    <a:pt x="828" y="101"/>
                  </a:cubicBezTo>
                  <a:cubicBezTo>
                    <a:pt x="828" y="101"/>
                    <a:pt x="727" y="1"/>
                    <a:pt x="627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4" name="Google Shape;2384;p44"/>
            <p:cNvSpPr/>
            <p:nvPr/>
          </p:nvSpPr>
          <p:spPr>
            <a:xfrm rot="-178752">
              <a:off x="8116930" y="2498462"/>
              <a:ext cx="42822" cy="30117"/>
            </a:xfrm>
            <a:custGeom>
              <a:avLst/>
              <a:gdLst/>
              <a:ahLst/>
              <a:cxnLst/>
              <a:rect l="l" t="t" r="r" b="b"/>
              <a:pathLst>
                <a:path w="1355" h="953" extrusionOk="0">
                  <a:moveTo>
                    <a:pt x="1354" y="0"/>
                  </a:moveTo>
                  <a:cubicBezTo>
                    <a:pt x="1254" y="0"/>
                    <a:pt x="1154" y="100"/>
                    <a:pt x="928" y="201"/>
                  </a:cubicBezTo>
                  <a:cubicBezTo>
                    <a:pt x="928" y="201"/>
                    <a:pt x="928" y="326"/>
                    <a:pt x="828" y="426"/>
                  </a:cubicBezTo>
                  <a:cubicBezTo>
                    <a:pt x="728" y="426"/>
                    <a:pt x="627" y="526"/>
                    <a:pt x="527" y="526"/>
                  </a:cubicBezTo>
                  <a:lnTo>
                    <a:pt x="402" y="526"/>
                  </a:lnTo>
                  <a:cubicBezTo>
                    <a:pt x="302" y="526"/>
                    <a:pt x="201" y="627"/>
                    <a:pt x="1" y="727"/>
                  </a:cubicBezTo>
                  <a:cubicBezTo>
                    <a:pt x="201" y="827"/>
                    <a:pt x="302" y="953"/>
                    <a:pt x="527" y="953"/>
                  </a:cubicBezTo>
                  <a:cubicBezTo>
                    <a:pt x="728" y="953"/>
                    <a:pt x="928" y="827"/>
                    <a:pt x="1154" y="727"/>
                  </a:cubicBezTo>
                  <a:cubicBezTo>
                    <a:pt x="1354" y="526"/>
                    <a:pt x="1354" y="326"/>
                    <a:pt x="1354" y="100"/>
                  </a:cubicBezTo>
                  <a:lnTo>
                    <a:pt x="1354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5" name="Google Shape;2385;p44"/>
            <p:cNvSpPr/>
            <p:nvPr/>
          </p:nvSpPr>
          <p:spPr>
            <a:xfrm rot="-178752">
              <a:off x="7519133" y="2565765"/>
              <a:ext cx="56253" cy="56253"/>
            </a:xfrm>
            <a:custGeom>
              <a:avLst/>
              <a:gdLst/>
              <a:ahLst/>
              <a:cxnLst/>
              <a:rect l="l" t="t" r="r" b="b"/>
              <a:pathLst>
                <a:path w="1780" h="1780" extrusionOk="0">
                  <a:moveTo>
                    <a:pt x="953" y="426"/>
                  </a:moveTo>
                  <a:cubicBezTo>
                    <a:pt x="1153" y="526"/>
                    <a:pt x="1379" y="727"/>
                    <a:pt x="1379" y="927"/>
                  </a:cubicBezTo>
                  <a:cubicBezTo>
                    <a:pt x="1379" y="1153"/>
                    <a:pt x="1153" y="1353"/>
                    <a:pt x="953" y="1353"/>
                  </a:cubicBezTo>
                  <a:cubicBezTo>
                    <a:pt x="752" y="1353"/>
                    <a:pt x="627" y="1353"/>
                    <a:pt x="527" y="1253"/>
                  </a:cubicBezTo>
                  <a:cubicBezTo>
                    <a:pt x="527" y="1153"/>
                    <a:pt x="426" y="1053"/>
                    <a:pt x="426" y="927"/>
                  </a:cubicBezTo>
                  <a:cubicBezTo>
                    <a:pt x="426" y="827"/>
                    <a:pt x="527" y="727"/>
                    <a:pt x="627" y="627"/>
                  </a:cubicBezTo>
                  <a:cubicBezTo>
                    <a:pt x="627" y="526"/>
                    <a:pt x="752" y="426"/>
                    <a:pt x="953" y="426"/>
                  </a:cubicBezTo>
                  <a:close/>
                  <a:moveTo>
                    <a:pt x="953" y="0"/>
                  </a:moveTo>
                  <a:cubicBezTo>
                    <a:pt x="752" y="100"/>
                    <a:pt x="426" y="100"/>
                    <a:pt x="326" y="301"/>
                  </a:cubicBezTo>
                  <a:cubicBezTo>
                    <a:pt x="126" y="426"/>
                    <a:pt x="0" y="727"/>
                    <a:pt x="0" y="927"/>
                  </a:cubicBezTo>
                  <a:cubicBezTo>
                    <a:pt x="0" y="1153"/>
                    <a:pt x="126" y="1353"/>
                    <a:pt x="326" y="1554"/>
                  </a:cubicBezTo>
                  <a:cubicBezTo>
                    <a:pt x="426" y="1679"/>
                    <a:pt x="627" y="1779"/>
                    <a:pt x="953" y="1779"/>
                  </a:cubicBezTo>
                  <a:cubicBezTo>
                    <a:pt x="1153" y="1779"/>
                    <a:pt x="1379" y="1679"/>
                    <a:pt x="1479" y="1554"/>
                  </a:cubicBezTo>
                  <a:cubicBezTo>
                    <a:pt x="1679" y="1353"/>
                    <a:pt x="1780" y="1153"/>
                    <a:pt x="1780" y="927"/>
                  </a:cubicBezTo>
                  <a:cubicBezTo>
                    <a:pt x="1780" y="426"/>
                    <a:pt x="1379" y="100"/>
                    <a:pt x="95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86" name="Google Shape;2386;p44"/>
          <p:cNvSpPr txBox="1"/>
          <p:nvPr/>
        </p:nvSpPr>
        <p:spPr>
          <a:xfrm>
            <a:off x="6696825" y="3413775"/>
            <a:ext cx="1770300" cy="13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7150" rIns="144000" bIns="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Mercury is the closest planet to the Sun and the smallest of them all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87" name="Google Shape;2387;p44"/>
          <p:cNvSpPr txBox="1"/>
          <p:nvPr/>
        </p:nvSpPr>
        <p:spPr>
          <a:xfrm>
            <a:off x="676875" y="3413775"/>
            <a:ext cx="1770300" cy="13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7150" rIns="144000" bIns="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Despite being red,  Mars is actually a very cold place. It’s full of iron oxide dust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88" name="Google Shape;2388;p44"/>
          <p:cNvSpPr txBox="1"/>
          <p:nvPr/>
        </p:nvSpPr>
        <p:spPr>
          <a:xfrm>
            <a:off x="1031625" y="2906025"/>
            <a:ext cx="10608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Mars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2389" name="Google Shape;2389;p44"/>
          <p:cNvSpPr txBox="1"/>
          <p:nvPr/>
        </p:nvSpPr>
        <p:spPr>
          <a:xfrm>
            <a:off x="7071975" y="2906025"/>
            <a:ext cx="10200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Mercury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2390" name="Google Shape;2390;p44"/>
          <p:cNvSpPr txBox="1"/>
          <p:nvPr/>
        </p:nvSpPr>
        <p:spPr>
          <a:xfrm>
            <a:off x="3686850" y="3413775"/>
            <a:ext cx="1770300" cy="13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7150" rIns="144000" bIns="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Venus has a beautiful name and is the second planet. It’s terribly hot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91" name="Google Shape;2391;p44"/>
          <p:cNvSpPr txBox="1"/>
          <p:nvPr/>
        </p:nvSpPr>
        <p:spPr>
          <a:xfrm>
            <a:off x="4040850" y="2906025"/>
            <a:ext cx="10623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Venus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8B377954-B88B-41EE-A1D1-7CCFBBF16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777" y="1655212"/>
            <a:ext cx="1359303" cy="333647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665CAD2E-C59A-4C3C-B03F-01FD0BBCC838}"/>
              </a:ext>
            </a:extLst>
          </p:cNvPr>
          <p:cNvSpPr txBox="1"/>
          <p:nvPr/>
        </p:nvSpPr>
        <p:spPr>
          <a:xfrm>
            <a:off x="1072828" y="2203013"/>
            <a:ext cx="6929199" cy="1384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081">
              <a:defRPr/>
            </a:pPr>
            <a:r>
              <a:rPr lang="en-US" altLang="zh-CN" sz="3599" dirty="0">
                <a:solidFill>
                  <a:srgbClr val="FFFFFF"/>
                </a:solidFill>
                <a:ea typeface="宋体" panose="02010600030101010101" pitchFamily="2" charset="-122"/>
                <a:hlinkClick r:id="rId4"/>
              </a:rPr>
              <a:t>www.greatppt.com</a:t>
            </a:r>
            <a:endParaRPr lang="en-US" altLang="zh-CN" sz="3599" dirty="0">
              <a:solidFill>
                <a:srgbClr val="FFFFFF"/>
              </a:solidFill>
              <a:ea typeface="宋体" panose="02010600030101010101" pitchFamily="2" charset="-122"/>
            </a:endParaRPr>
          </a:p>
          <a:p>
            <a:pPr algn="ctr" defTabSz="914081">
              <a:defRPr/>
            </a:pPr>
            <a:r>
              <a:rPr lang="en-US" altLang="zh-CN" sz="2399" dirty="0">
                <a:solidFill>
                  <a:srgbClr val="78909C">
                    <a:lumMod val="20000"/>
                    <a:lumOff val="80000"/>
                  </a:srgbClr>
                </a:solidFill>
                <a:ea typeface="宋体" panose="02010600030101010101" pitchFamily="2" charset="-122"/>
              </a:rPr>
              <a:t>Free Templates and Themes</a:t>
            </a:r>
          </a:p>
          <a:p>
            <a:pPr algn="ctr" defTabSz="914081">
              <a:defRPr/>
            </a:pPr>
            <a:r>
              <a:rPr lang="en-US" altLang="zh-CN" sz="2399" dirty="0">
                <a:solidFill>
                  <a:srgbClr val="78909C">
                    <a:lumMod val="20000"/>
                    <a:lumOff val="80000"/>
                  </a:srgbClr>
                </a:solidFill>
                <a:ea typeface="宋体" panose="02010600030101010101" pitchFamily="2" charset="-122"/>
              </a:rPr>
              <a:t>Create beautiful presentations in minutes</a:t>
            </a:r>
            <a:endParaRPr lang="zh-CN" altLang="en-US" sz="2399" dirty="0">
              <a:solidFill>
                <a:srgbClr val="78909C">
                  <a:lumMod val="20000"/>
                  <a:lumOff val="80000"/>
                </a:srgbClr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34662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18"/>
          <p:cNvGrpSpPr/>
          <p:nvPr/>
        </p:nvGrpSpPr>
        <p:grpSpPr>
          <a:xfrm>
            <a:off x="3959225" y="805950"/>
            <a:ext cx="1569357" cy="3356785"/>
            <a:chOff x="3959225" y="805950"/>
            <a:chExt cx="1569357" cy="3356785"/>
          </a:xfrm>
        </p:grpSpPr>
        <p:sp>
          <p:nvSpPr>
            <p:cNvPr id="239" name="Google Shape;239;p18"/>
            <p:cNvSpPr/>
            <p:nvPr/>
          </p:nvSpPr>
          <p:spPr>
            <a:xfrm>
              <a:off x="4549562" y="2431351"/>
              <a:ext cx="384532" cy="384532"/>
            </a:xfrm>
            <a:custGeom>
              <a:avLst/>
              <a:gdLst/>
              <a:ahLst/>
              <a:cxnLst/>
              <a:rect l="l" t="t" r="r" b="b"/>
              <a:pathLst>
                <a:path w="6403" h="6403" extrusionOk="0">
                  <a:moveTo>
                    <a:pt x="3201" y="1"/>
                  </a:moveTo>
                  <a:lnTo>
                    <a:pt x="2881" y="24"/>
                  </a:lnTo>
                  <a:lnTo>
                    <a:pt x="2241" y="161"/>
                  </a:lnTo>
                  <a:lnTo>
                    <a:pt x="1670" y="389"/>
                  </a:lnTo>
                  <a:lnTo>
                    <a:pt x="1167" y="732"/>
                  </a:lnTo>
                  <a:lnTo>
                    <a:pt x="732" y="1167"/>
                  </a:lnTo>
                  <a:lnTo>
                    <a:pt x="389" y="1693"/>
                  </a:lnTo>
                  <a:lnTo>
                    <a:pt x="138" y="2264"/>
                  </a:lnTo>
                  <a:lnTo>
                    <a:pt x="24" y="2881"/>
                  </a:lnTo>
                  <a:lnTo>
                    <a:pt x="1" y="3201"/>
                  </a:lnTo>
                  <a:lnTo>
                    <a:pt x="24" y="3544"/>
                  </a:lnTo>
                  <a:lnTo>
                    <a:pt x="138" y="4162"/>
                  </a:lnTo>
                  <a:lnTo>
                    <a:pt x="389" y="4733"/>
                  </a:lnTo>
                  <a:lnTo>
                    <a:pt x="732" y="5259"/>
                  </a:lnTo>
                  <a:lnTo>
                    <a:pt x="1167" y="5693"/>
                  </a:lnTo>
                  <a:lnTo>
                    <a:pt x="1670" y="6036"/>
                  </a:lnTo>
                  <a:lnTo>
                    <a:pt x="2241" y="6265"/>
                  </a:lnTo>
                  <a:lnTo>
                    <a:pt x="2881" y="6402"/>
                  </a:lnTo>
                  <a:lnTo>
                    <a:pt x="3521" y="6402"/>
                  </a:lnTo>
                  <a:lnTo>
                    <a:pt x="4162" y="6265"/>
                  </a:lnTo>
                  <a:lnTo>
                    <a:pt x="4733" y="6036"/>
                  </a:lnTo>
                  <a:lnTo>
                    <a:pt x="5236" y="5693"/>
                  </a:lnTo>
                  <a:lnTo>
                    <a:pt x="5670" y="5259"/>
                  </a:lnTo>
                  <a:lnTo>
                    <a:pt x="6013" y="4733"/>
                  </a:lnTo>
                  <a:lnTo>
                    <a:pt x="6265" y="4162"/>
                  </a:lnTo>
                  <a:lnTo>
                    <a:pt x="6402" y="3544"/>
                  </a:lnTo>
                  <a:lnTo>
                    <a:pt x="6402" y="3201"/>
                  </a:lnTo>
                  <a:lnTo>
                    <a:pt x="6402" y="2881"/>
                  </a:lnTo>
                  <a:lnTo>
                    <a:pt x="6265" y="2264"/>
                  </a:lnTo>
                  <a:lnTo>
                    <a:pt x="6013" y="1693"/>
                  </a:lnTo>
                  <a:lnTo>
                    <a:pt x="5670" y="1167"/>
                  </a:lnTo>
                  <a:lnTo>
                    <a:pt x="5236" y="732"/>
                  </a:lnTo>
                  <a:lnTo>
                    <a:pt x="4733" y="389"/>
                  </a:lnTo>
                  <a:lnTo>
                    <a:pt x="4162" y="161"/>
                  </a:lnTo>
                  <a:lnTo>
                    <a:pt x="3521" y="24"/>
                  </a:lnTo>
                  <a:lnTo>
                    <a:pt x="3201" y="1"/>
                  </a:lnTo>
                  <a:close/>
                </a:path>
              </a:pathLst>
            </a:custGeom>
            <a:solidFill>
              <a:srgbClr val="F9AB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8"/>
            <p:cNvSpPr/>
            <p:nvPr/>
          </p:nvSpPr>
          <p:spPr>
            <a:xfrm>
              <a:off x="3959225" y="2593378"/>
              <a:ext cx="1569357" cy="1569357"/>
            </a:xfrm>
            <a:custGeom>
              <a:avLst/>
              <a:gdLst/>
              <a:ahLst/>
              <a:cxnLst/>
              <a:rect l="l" t="t" r="r" b="b"/>
              <a:pathLst>
                <a:path w="26132" h="26132" extrusionOk="0">
                  <a:moveTo>
                    <a:pt x="12391" y="0"/>
                  </a:moveTo>
                  <a:lnTo>
                    <a:pt x="11088" y="138"/>
                  </a:lnTo>
                  <a:lnTo>
                    <a:pt x="9808" y="412"/>
                  </a:lnTo>
                  <a:lnTo>
                    <a:pt x="8573" y="778"/>
                  </a:lnTo>
                  <a:lnTo>
                    <a:pt x="7407" y="1281"/>
                  </a:lnTo>
                  <a:lnTo>
                    <a:pt x="6287" y="1875"/>
                  </a:lnTo>
                  <a:lnTo>
                    <a:pt x="5258" y="2584"/>
                  </a:lnTo>
                  <a:lnTo>
                    <a:pt x="4298" y="3384"/>
                  </a:lnTo>
                  <a:lnTo>
                    <a:pt x="3407" y="4276"/>
                  </a:lnTo>
                  <a:lnTo>
                    <a:pt x="2606" y="5236"/>
                  </a:lnTo>
                  <a:lnTo>
                    <a:pt x="1898" y="6287"/>
                  </a:lnTo>
                  <a:lnTo>
                    <a:pt x="1303" y="7385"/>
                  </a:lnTo>
                  <a:lnTo>
                    <a:pt x="800" y="8574"/>
                  </a:lnTo>
                  <a:lnTo>
                    <a:pt x="412" y="9785"/>
                  </a:lnTo>
                  <a:lnTo>
                    <a:pt x="160" y="11066"/>
                  </a:lnTo>
                  <a:lnTo>
                    <a:pt x="23" y="12392"/>
                  </a:lnTo>
                  <a:lnTo>
                    <a:pt x="0" y="13055"/>
                  </a:lnTo>
                  <a:lnTo>
                    <a:pt x="23" y="13740"/>
                  </a:lnTo>
                  <a:lnTo>
                    <a:pt x="160" y="15044"/>
                  </a:lnTo>
                  <a:lnTo>
                    <a:pt x="412" y="16324"/>
                  </a:lnTo>
                  <a:lnTo>
                    <a:pt x="800" y="17558"/>
                  </a:lnTo>
                  <a:lnTo>
                    <a:pt x="1303" y="18724"/>
                  </a:lnTo>
                  <a:lnTo>
                    <a:pt x="1898" y="19844"/>
                  </a:lnTo>
                  <a:lnTo>
                    <a:pt x="2606" y="20873"/>
                  </a:lnTo>
                  <a:lnTo>
                    <a:pt x="3407" y="21833"/>
                  </a:lnTo>
                  <a:lnTo>
                    <a:pt x="4298" y="22725"/>
                  </a:lnTo>
                  <a:lnTo>
                    <a:pt x="5258" y="23525"/>
                  </a:lnTo>
                  <a:lnTo>
                    <a:pt x="6287" y="24234"/>
                  </a:lnTo>
                  <a:lnTo>
                    <a:pt x="7407" y="24828"/>
                  </a:lnTo>
                  <a:lnTo>
                    <a:pt x="8573" y="25331"/>
                  </a:lnTo>
                  <a:lnTo>
                    <a:pt x="9808" y="25720"/>
                  </a:lnTo>
                  <a:lnTo>
                    <a:pt x="11088" y="25971"/>
                  </a:lnTo>
                  <a:lnTo>
                    <a:pt x="12391" y="26109"/>
                  </a:lnTo>
                  <a:lnTo>
                    <a:pt x="13077" y="26131"/>
                  </a:lnTo>
                  <a:lnTo>
                    <a:pt x="13740" y="26109"/>
                  </a:lnTo>
                  <a:lnTo>
                    <a:pt x="15066" y="25971"/>
                  </a:lnTo>
                  <a:lnTo>
                    <a:pt x="16346" y="25720"/>
                  </a:lnTo>
                  <a:lnTo>
                    <a:pt x="17558" y="25331"/>
                  </a:lnTo>
                  <a:lnTo>
                    <a:pt x="18747" y="24828"/>
                  </a:lnTo>
                  <a:lnTo>
                    <a:pt x="19844" y="24234"/>
                  </a:lnTo>
                  <a:lnTo>
                    <a:pt x="20896" y="23525"/>
                  </a:lnTo>
                  <a:lnTo>
                    <a:pt x="21856" y="22725"/>
                  </a:lnTo>
                  <a:lnTo>
                    <a:pt x="22748" y="21833"/>
                  </a:lnTo>
                  <a:lnTo>
                    <a:pt x="23548" y="20873"/>
                  </a:lnTo>
                  <a:lnTo>
                    <a:pt x="24257" y="19844"/>
                  </a:lnTo>
                  <a:lnTo>
                    <a:pt x="24851" y="18724"/>
                  </a:lnTo>
                  <a:lnTo>
                    <a:pt x="25354" y="17558"/>
                  </a:lnTo>
                  <a:lnTo>
                    <a:pt x="25743" y="16324"/>
                  </a:lnTo>
                  <a:lnTo>
                    <a:pt x="25994" y="15044"/>
                  </a:lnTo>
                  <a:lnTo>
                    <a:pt x="26131" y="13740"/>
                  </a:lnTo>
                  <a:lnTo>
                    <a:pt x="26131" y="13055"/>
                  </a:lnTo>
                  <a:lnTo>
                    <a:pt x="26131" y="12392"/>
                  </a:lnTo>
                  <a:lnTo>
                    <a:pt x="25994" y="11066"/>
                  </a:lnTo>
                  <a:lnTo>
                    <a:pt x="25743" y="9785"/>
                  </a:lnTo>
                  <a:lnTo>
                    <a:pt x="25354" y="8574"/>
                  </a:lnTo>
                  <a:lnTo>
                    <a:pt x="24851" y="7385"/>
                  </a:lnTo>
                  <a:lnTo>
                    <a:pt x="24257" y="6287"/>
                  </a:lnTo>
                  <a:lnTo>
                    <a:pt x="23548" y="5236"/>
                  </a:lnTo>
                  <a:lnTo>
                    <a:pt x="22748" y="4276"/>
                  </a:lnTo>
                  <a:lnTo>
                    <a:pt x="21856" y="3384"/>
                  </a:lnTo>
                  <a:lnTo>
                    <a:pt x="20896" y="2584"/>
                  </a:lnTo>
                  <a:lnTo>
                    <a:pt x="19844" y="1875"/>
                  </a:lnTo>
                  <a:lnTo>
                    <a:pt x="18747" y="1281"/>
                  </a:lnTo>
                  <a:lnTo>
                    <a:pt x="17558" y="778"/>
                  </a:lnTo>
                  <a:lnTo>
                    <a:pt x="16346" y="412"/>
                  </a:lnTo>
                  <a:lnTo>
                    <a:pt x="15066" y="138"/>
                  </a:lnTo>
                  <a:lnTo>
                    <a:pt x="13740" y="0"/>
                  </a:lnTo>
                  <a:close/>
                </a:path>
              </a:pathLst>
            </a:custGeom>
            <a:solidFill>
              <a:srgbClr val="1B51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8"/>
            <p:cNvSpPr/>
            <p:nvPr/>
          </p:nvSpPr>
          <p:spPr>
            <a:xfrm>
              <a:off x="4027035" y="2660557"/>
              <a:ext cx="1433710" cy="1434973"/>
            </a:xfrm>
            <a:custGeom>
              <a:avLst/>
              <a:gdLst/>
              <a:ahLst/>
              <a:cxnLst/>
              <a:rect l="l" t="t" r="r" b="b"/>
              <a:pathLst>
                <a:path w="26109" h="26132" extrusionOk="0">
                  <a:moveTo>
                    <a:pt x="12392" y="0"/>
                  </a:moveTo>
                  <a:lnTo>
                    <a:pt x="11066" y="138"/>
                  </a:lnTo>
                  <a:lnTo>
                    <a:pt x="9785" y="412"/>
                  </a:lnTo>
                  <a:lnTo>
                    <a:pt x="8551" y="778"/>
                  </a:lnTo>
                  <a:lnTo>
                    <a:pt x="7385" y="1281"/>
                  </a:lnTo>
                  <a:lnTo>
                    <a:pt x="6288" y="1875"/>
                  </a:lnTo>
                  <a:lnTo>
                    <a:pt x="5236" y="2584"/>
                  </a:lnTo>
                  <a:lnTo>
                    <a:pt x="4276" y="3384"/>
                  </a:lnTo>
                  <a:lnTo>
                    <a:pt x="3384" y="4276"/>
                  </a:lnTo>
                  <a:lnTo>
                    <a:pt x="2584" y="5236"/>
                  </a:lnTo>
                  <a:lnTo>
                    <a:pt x="1875" y="6287"/>
                  </a:lnTo>
                  <a:lnTo>
                    <a:pt x="1281" y="7385"/>
                  </a:lnTo>
                  <a:lnTo>
                    <a:pt x="778" y="8574"/>
                  </a:lnTo>
                  <a:lnTo>
                    <a:pt x="389" y="9785"/>
                  </a:lnTo>
                  <a:lnTo>
                    <a:pt x="138" y="11066"/>
                  </a:lnTo>
                  <a:lnTo>
                    <a:pt x="1" y="12392"/>
                  </a:lnTo>
                  <a:lnTo>
                    <a:pt x="1" y="13055"/>
                  </a:lnTo>
                  <a:lnTo>
                    <a:pt x="1" y="13740"/>
                  </a:lnTo>
                  <a:lnTo>
                    <a:pt x="138" y="15044"/>
                  </a:lnTo>
                  <a:lnTo>
                    <a:pt x="389" y="16324"/>
                  </a:lnTo>
                  <a:lnTo>
                    <a:pt x="778" y="17558"/>
                  </a:lnTo>
                  <a:lnTo>
                    <a:pt x="1281" y="18724"/>
                  </a:lnTo>
                  <a:lnTo>
                    <a:pt x="1875" y="19844"/>
                  </a:lnTo>
                  <a:lnTo>
                    <a:pt x="2584" y="20873"/>
                  </a:lnTo>
                  <a:lnTo>
                    <a:pt x="3384" y="21833"/>
                  </a:lnTo>
                  <a:lnTo>
                    <a:pt x="4276" y="22725"/>
                  </a:lnTo>
                  <a:lnTo>
                    <a:pt x="5236" y="23525"/>
                  </a:lnTo>
                  <a:lnTo>
                    <a:pt x="6288" y="24234"/>
                  </a:lnTo>
                  <a:lnTo>
                    <a:pt x="7385" y="24828"/>
                  </a:lnTo>
                  <a:lnTo>
                    <a:pt x="8551" y="25331"/>
                  </a:lnTo>
                  <a:lnTo>
                    <a:pt x="9785" y="25720"/>
                  </a:lnTo>
                  <a:lnTo>
                    <a:pt x="11066" y="25971"/>
                  </a:lnTo>
                  <a:lnTo>
                    <a:pt x="12392" y="26109"/>
                  </a:lnTo>
                  <a:lnTo>
                    <a:pt x="13055" y="26131"/>
                  </a:lnTo>
                  <a:lnTo>
                    <a:pt x="13740" y="26109"/>
                  </a:lnTo>
                  <a:lnTo>
                    <a:pt x="15044" y="25971"/>
                  </a:lnTo>
                  <a:lnTo>
                    <a:pt x="16324" y="25720"/>
                  </a:lnTo>
                  <a:lnTo>
                    <a:pt x="17558" y="25331"/>
                  </a:lnTo>
                  <a:lnTo>
                    <a:pt x="18724" y="24828"/>
                  </a:lnTo>
                  <a:lnTo>
                    <a:pt x="19822" y="24234"/>
                  </a:lnTo>
                  <a:lnTo>
                    <a:pt x="20873" y="23525"/>
                  </a:lnTo>
                  <a:lnTo>
                    <a:pt x="21834" y="22725"/>
                  </a:lnTo>
                  <a:lnTo>
                    <a:pt x="22725" y="21833"/>
                  </a:lnTo>
                  <a:lnTo>
                    <a:pt x="23525" y="20873"/>
                  </a:lnTo>
                  <a:lnTo>
                    <a:pt x="24234" y="19844"/>
                  </a:lnTo>
                  <a:lnTo>
                    <a:pt x="24828" y="18724"/>
                  </a:lnTo>
                  <a:lnTo>
                    <a:pt x="25331" y="17558"/>
                  </a:lnTo>
                  <a:lnTo>
                    <a:pt x="25720" y="16324"/>
                  </a:lnTo>
                  <a:lnTo>
                    <a:pt x="25972" y="15044"/>
                  </a:lnTo>
                  <a:lnTo>
                    <a:pt x="26109" y="13740"/>
                  </a:lnTo>
                  <a:lnTo>
                    <a:pt x="26109" y="13055"/>
                  </a:lnTo>
                  <a:lnTo>
                    <a:pt x="26109" y="12392"/>
                  </a:lnTo>
                  <a:lnTo>
                    <a:pt x="25972" y="11066"/>
                  </a:lnTo>
                  <a:lnTo>
                    <a:pt x="25720" y="9785"/>
                  </a:lnTo>
                  <a:lnTo>
                    <a:pt x="25331" y="8574"/>
                  </a:lnTo>
                  <a:lnTo>
                    <a:pt x="24828" y="7385"/>
                  </a:lnTo>
                  <a:lnTo>
                    <a:pt x="24234" y="6287"/>
                  </a:lnTo>
                  <a:lnTo>
                    <a:pt x="23525" y="5236"/>
                  </a:lnTo>
                  <a:lnTo>
                    <a:pt x="22725" y="4276"/>
                  </a:lnTo>
                  <a:lnTo>
                    <a:pt x="21834" y="3384"/>
                  </a:lnTo>
                  <a:lnTo>
                    <a:pt x="20873" y="2584"/>
                  </a:lnTo>
                  <a:lnTo>
                    <a:pt x="19822" y="1875"/>
                  </a:lnTo>
                  <a:lnTo>
                    <a:pt x="18724" y="1281"/>
                  </a:lnTo>
                  <a:lnTo>
                    <a:pt x="17558" y="778"/>
                  </a:lnTo>
                  <a:lnTo>
                    <a:pt x="16324" y="412"/>
                  </a:lnTo>
                  <a:lnTo>
                    <a:pt x="15044" y="138"/>
                  </a:lnTo>
                  <a:lnTo>
                    <a:pt x="1374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lt1"/>
              </a:solidFill>
              <a:prstDash val="dashDot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2" name="Google Shape;242;p18"/>
            <p:cNvCxnSpPr/>
            <p:nvPr/>
          </p:nvCxnSpPr>
          <p:spPr>
            <a:xfrm>
              <a:off x="4733875" y="805950"/>
              <a:ext cx="9600" cy="1737300"/>
            </a:xfrm>
            <a:prstGeom prst="straightConnector1">
              <a:avLst/>
            </a:prstGeom>
            <a:noFill/>
            <a:ln w="19050" cap="flat" cmpd="sng">
              <a:solidFill>
                <a:srgbClr val="F9AB0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43" name="Google Shape;243;p18"/>
            <p:cNvSpPr/>
            <p:nvPr/>
          </p:nvSpPr>
          <p:spPr>
            <a:xfrm>
              <a:off x="4163110" y="2797263"/>
              <a:ext cx="1161584" cy="1161584"/>
            </a:xfrm>
            <a:custGeom>
              <a:avLst/>
              <a:gdLst/>
              <a:ahLst/>
              <a:cxnLst/>
              <a:rect l="l" t="t" r="r" b="b"/>
              <a:pathLst>
                <a:path w="19342" h="19342" extrusionOk="0">
                  <a:moveTo>
                    <a:pt x="9671" y="0"/>
                  </a:moveTo>
                  <a:lnTo>
                    <a:pt x="8665" y="46"/>
                  </a:lnTo>
                  <a:lnTo>
                    <a:pt x="6791" y="434"/>
                  </a:lnTo>
                  <a:lnTo>
                    <a:pt x="5053" y="1166"/>
                  </a:lnTo>
                  <a:lnTo>
                    <a:pt x="3498" y="2195"/>
                  </a:lnTo>
                  <a:lnTo>
                    <a:pt x="2195" y="3521"/>
                  </a:lnTo>
                  <a:lnTo>
                    <a:pt x="1144" y="5052"/>
                  </a:lnTo>
                  <a:lnTo>
                    <a:pt x="412" y="6790"/>
                  </a:lnTo>
                  <a:lnTo>
                    <a:pt x="23" y="8687"/>
                  </a:lnTo>
                  <a:lnTo>
                    <a:pt x="1" y="9671"/>
                  </a:lnTo>
                  <a:lnTo>
                    <a:pt x="23" y="10676"/>
                  </a:lnTo>
                  <a:lnTo>
                    <a:pt x="412" y="12551"/>
                  </a:lnTo>
                  <a:lnTo>
                    <a:pt x="1144" y="14289"/>
                  </a:lnTo>
                  <a:lnTo>
                    <a:pt x="2195" y="15843"/>
                  </a:lnTo>
                  <a:lnTo>
                    <a:pt x="3498" y="17146"/>
                  </a:lnTo>
                  <a:lnTo>
                    <a:pt x="5053" y="18198"/>
                  </a:lnTo>
                  <a:lnTo>
                    <a:pt x="6791" y="18930"/>
                  </a:lnTo>
                  <a:lnTo>
                    <a:pt x="8665" y="19318"/>
                  </a:lnTo>
                  <a:lnTo>
                    <a:pt x="9671" y="19341"/>
                  </a:lnTo>
                  <a:lnTo>
                    <a:pt x="10654" y="19318"/>
                  </a:lnTo>
                  <a:lnTo>
                    <a:pt x="12552" y="18930"/>
                  </a:lnTo>
                  <a:lnTo>
                    <a:pt x="14289" y="18198"/>
                  </a:lnTo>
                  <a:lnTo>
                    <a:pt x="15821" y="17146"/>
                  </a:lnTo>
                  <a:lnTo>
                    <a:pt x="17147" y="15843"/>
                  </a:lnTo>
                  <a:lnTo>
                    <a:pt x="18176" y="14289"/>
                  </a:lnTo>
                  <a:lnTo>
                    <a:pt x="18930" y="12551"/>
                  </a:lnTo>
                  <a:lnTo>
                    <a:pt x="19296" y="10676"/>
                  </a:lnTo>
                  <a:lnTo>
                    <a:pt x="19342" y="9671"/>
                  </a:lnTo>
                  <a:lnTo>
                    <a:pt x="19296" y="8687"/>
                  </a:lnTo>
                  <a:lnTo>
                    <a:pt x="18930" y="6790"/>
                  </a:lnTo>
                  <a:lnTo>
                    <a:pt x="18176" y="5052"/>
                  </a:lnTo>
                  <a:lnTo>
                    <a:pt x="17147" y="3521"/>
                  </a:lnTo>
                  <a:lnTo>
                    <a:pt x="15821" y="2195"/>
                  </a:lnTo>
                  <a:lnTo>
                    <a:pt x="14289" y="1166"/>
                  </a:lnTo>
                  <a:lnTo>
                    <a:pt x="12552" y="434"/>
                  </a:lnTo>
                  <a:lnTo>
                    <a:pt x="10654" y="46"/>
                  </a:lnTo>
                  <a:lnTo>
                    <a:pt x="96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4" name="Google Shape;244;p18"/>
          <p:cNvGrpSpPr/>
          <p:nvPr/>
        </p:nvGrpSpPr>
        <p:grpSpPr>
          <a:xfrm>
            <a:off x="5599668" y="805955"/>
            <a:ext cx="1567976" cy="2108370"/>
            <a:chOff x="5599668" y="805955"/>
            <a:chExt cx="1567976" cy="2108370"/>
          </a:xfrm>
        </p:grpSpPr>
        <p:cxnSp>
          <p:nvCxnSpPr>
            <p:cNvPr id="245" name="Google Shape;245;p18"/>
            <p:cNvCxnSpPr/>
            <p:nvPr/>
          </p:nvCxnSpPr>
          <p:spPr>
            <a:xfrm>
              <a:off x="6371294" y="805955"/>
              <a:ext cx="12000" cy="1473600"/>
            </a:xfrm>
            <a:prstGeom prst="straightConnector1">
              <a:avLst/>
            </a:prstGeom>
            <a:noFill/>
            <a:ln w="19050" cap="flat" cmpd="sng">
              <a:solidFill>
                <a:srgbClr val="F9AB0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46" name="Google Shape;246;p18"/>
            <p:cNvSpPr/>
            <p:nvPr/>
          </p:nvSpPr>
          <p:spPr>
            <a:xfrm>
              <a:off x="6188684" y="1182941"/>
              <a:ext cx="384472" cy="384532"/>
            </a:xfrm>
            <a:custGeom>
              <a:avLst/>
              <a:gdLst/>
              <a:ahLst/>
              <a:cxnLst/>
              <a:rect l="l" t="t" r="r" b="b"/>
              <a:pathLst>
                <a:path w="6402" h="6403" extrusionOk="0">
                  <a:moveTo>
                    <a:pt x="3201" y="1"/>
                  </a:moveTo>
                  <a:lnTo>
                    <a:pt x="2881" y="24"/>
                  </a:lnTo>
                  <a:lnTo>
                    <a:pt x="2264" y="161"/>
                  </a:lnTo>
                  <a:lnTo>
                    <a:pt x="1669" y="389"/>
                  </a:lnTo>
                  <a:lnTo>
                    <a:pt x="1166" y="732"/>
                  </a:lnTo>
                  <a:lnTo>
                    <a:pt x="732" y="1167"/>
                  </a:lnTo>
                  <a:lnTo>
                    <a:pt x="389" y="1693"/>
                  </a:lnTo>
                  <a:lnTo>
                    <a:pt x="137" y="2264"/>
                  </a:lnTo>
                  <a:lnTo>
                    <a:pt x="23" y="2881"/>
                  </a:lnTo>
                  <a:lnTo>
                    <a:pt x="0" y="3201"/>
                  </a:lnTo>
                  <a:lnTo>
                    <a:pt x="23" y="3544"/>
                  </a:lnTo>
                  <a:lnTo>
                    <a:pt x="137" y="4162"/>
                  </a:lnTo>
                  <a:lnTo>
                    <a:pt x="389" y="4733"/>
                  </a:lnTo>
                  <a:lnTo>
                    <a:pt x="732" y="5259"/>
                  </a:lnTo>
                  <a:lnTo>
                    <a:pt x="1166" y="5693"/>
                  </a:lnTo>
                  <a:lnTo>
                    <a:pt x="1669" y="6036"/>
                  </a:lnTo>
                  <a:lnTo>
                    <a:pt x="2264" y="6265"/>
                  </a:lnTo>
                  <a:lnTo>
                    <a:pt x="2881" y="6402"/>
                  </a:lnTo>
                  <a:lnTo>
                    <a:pt x="3544" y="6402"/>
                  </a:lnTo>
                  <a:lnTo>
                    <a:pt x="4161" y="6265"/>
                  </a:lnTo>
                  <a:lnTo>
                    <a:pt x="4733" y="6036"/>
                  </a:lnTo>
                  <a:lnTo>
                    <a:pt x="5236" y="5693"/>
                  </a:lnTo>
                  <a:lnTo>
                    <a:pt x="5670" y="5259"/>
                  </a:lnTo>
                  <a:lnTo>
                    <a:pt x="6013" y="4733"/>
                  </a:lnTo>
                  <a:lnTo>
                    <a:pt x="6264" y="4162"/>
                  </a:lnTo>
                  <a:lnTo>
                    <a:pt x="6402" y="3544"/>
                  </a:lnTo>
                  <a:lnTo>
                    <a:pt x="6402" y="3201"/>
                  </a:lnTo>
                  <a:lnTo>
                    <a:pt x="6402" y="2881"/>
                  </a:lnTo>
                  <a:lnTo>
                    <a:pt x="6264" y="2264"/>
                  </a:lnTo>
                  <a:lnTo>
                    <a:pt x="6013" y="1693"/>
                  </a:lnTo>
                  <a:lnTo>
                    <a:pt x="5670" y="1167"/>
                  </a:lnTo>
                  <a:lnTo>
                    <a:pt x="5236" y="732"/>
                  </a:lnTo>
                  <a:lnTo>
                    <a:pt x="4733" y="389"/>
                  </a:lnTo>
                  <a:lnTo>
                    <a:pt x="4161" y="161"/>
                  </a:lnTo>
                  <a:lnTo>
                    <a:pt x="3544" y="24"/>
                  </a:lnTo>
                  <a:lnTo>
                    <a:pt x="3201" y="1"/>
                  </a:lnTo>
                  <a:close/>
                </a:path>
              </a:pathLst>
            </a:custGeom>
            <a:solidFill>
              <a:srgbClr val="F9AB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8"/>
            <p:cNvSpPr/>
            <p:nvPr/>
          </p:nvSpPr>
          <p:spPr>
            <a:xfrm>
              <a:off x="5599668" y="1344968"/>
              <a:ext cx="1567976" cy="1569357"/>
            </a:xfrm>
            <a:custGeom>
              <a:avLst/>
              <a:gdLst/>
              <a:ahLst/>
              <a:cxnLst/>
              <a:rect l="l" t="t" r="r" b="b"/>
              <a:pathLst>
                <a:path w="26109" h="26132" extrusionOk="0">
                  <a:moveTo>
                    <a:pt x="12392" y="0"/>
                  </a:moveTo>
                  <a:lnTo>
                    <a:pt x="11066" y="138"/>
                  </a:lnTo>
                  <a:lnTo>
                    <a:pt x="9785" y="412"/>
                  </a:lnTo>
                  <a:lnTo>
                    <a:pt x="8551" y="778"/>
                  </a:lnTo>
                  <a:lnTo>
                    <a:pt x="7385" y="1281"/>
                  </a:lnTo>
                  <a:lnTo>
                    <a:pt x="6288" y="1875"/>
                  </a:lnTo>
                  <a:lnTo>
                    <a:pt x="5236" y="2584"/>
                  </a:lnTo>
                  <a:lnTo>
                    <a:pt x="4276" y="3384"/>
                  </a:lnTo>
                  <a:lnTo>
                    <a:pt x="3384" y="4276"/>
                  </a:lnTo>
                  <a:lnTo>
                    <a:pt x="2584" y="5236"/>
                  </a:lnTo>
                  <a:lnTo>
                    <a:pt x="1875" y="6287"/>
                  </a:lnTo>
                  <a:lnTo>
                    <a:pt x="1281" y="7385"/>
                  </a:lnTo>
                  <a:lnTo>
                    <a:pt x="778" y="8574"/>
                  </a:lnTo>
                  <a:lnTo>
                    <a:pt x="389" y="9785"/>
                  </a:lnTo>
                  <a:lnTo>
                    <a:pt x="138" y="11066"/>
                  </a:lnTo>
                  <a:lnTo>
                    <a:pt x="1" y="12392"/>
                  </a:lnTo>
                  <a:lnTo>
                    <a:pt x="1" y="13055"/>
                  </a:lnTo>
                  <a:lnTo>
                    <a:pt x="1" y="13740"/>
                  </a:lnTo>
                  <a:lnTo>
                    <a:pt x="138" y="15044"/>
                  </a:lnTo>
                  <a:lnTo>
                    <a:pt x="389" y="16324"/>
                  </a:lnTo>
                  <a:lnTo>
                    <a:pt x="778" y="17558"/>
                  </a:lnTo>
                  <a:lnTo>
                    <a:pt x="1281" y="18724"/>
                  </a:lnTo>
                  <a:lnTo>
                    <a:pt x="1875" y="19844"/>
                  </a:lnTo>
                  <a:lnTo>
                    <a:pt x="2584" y="20873"/>
                  </a:lnTo>
                  <a:lnTo>
                    <a:pt x="3384" y="21833"/>
                  </a:lnTo>
                  <a:lnTo>
                    <a:pt x="4276" y="22725"/>
                  </a:lnTo>
                  <a:lnTo>
                    <a:pt x="5236" y="23525"/>
                  </a:lnTo>
                  <a:lnTo>
                    <a:pt x="6288" y="24234"/>
                  </a:lnTo>
                  <a:lnTo>
                    <a:pt x="7385" y="24828"/>
                  </a:lnTo>
                  <a:lnTo>
                    <a:pt x="8551" y="25331"/>
                  </a:lnTo>
                  <a:lnTo>
                    <a:pt x="9785" y="25720"/>
                  </a:lnTo>
                  <a:lnTo>
                    <a:pt x="11066" y="25971"/>
                  </a:lnTo>
                  <a:lnTo>
                    <a:pt x="12392" y="26109"/>
                  </a:lnTo>
                  <a:lnTo>
                    <a:pt x="13055" y="26131"/>
                  </a:lnTo>
                  <a:lnTo>
                    <a:pt x="13740" y="26109"/>
                  </a:lnTo>
                  <a:lnTo>
                    <a:pt x="15044" y="25971"/>
                  </a:lnTo>
                  <a:lnTo>
                    <a:pt x="16324" y="25720"/>
                  </a:lnTo>
                  <a:lnTo>
                    <a:pt x="17558" y="25331"/>
                  </a:lnTo>
                  <a:lnTo>
                    <a:pt x="18724" y="24828"/>
                  </a:lnTo>
                  <a:lnTo>
                    <a:pt x="19822" y="24234"/>
                  </a:lnTo>
                  <a:lnTo>
                    <a:pt x="20873" y="23525"/>
                  </a:lnTo>
                  <a:lnTo>
                    <a:pt x="21834" y="22725"/>
                  </a:lnTo>
                  <a:lnTo>
                    <a:pt x="22725" y="21833"/>
                  </a:lnTo>
                  <a:lnTo>
                    <a:pt x="23525" y="20873"/>
                  </a:lnTo>
                  <a:lnTo>
                    <a:pt x="24234" y="19844"/>
                  </a:lnTo>
                  <a:lnTo>
                    <a:pt x="24828" y="18724"/>
                  </a:lnTo>
                  <a:lnTo>
                    <a:pt x="25331" y="17558"/>
                  </a:lnTo>
                  <a:lnTo>
                    <a:pt x="25720" y="16324"/>
                  </a:lnTo>
                  <a:lnTo>
                    <a:pt x="25972" y="15044"/>
                  </a:lnTo>
                  <a:lnTo>
                    <a:pt x="26109" y="13740"/>
                  </a:lnTo>
                  <a:lnTo>
                    <a:pt x="26109" y="13055"/>
                  </a:lnTo>
                  <a:lnTo>
                    <a:pt x="26109" y="12392"/>
                  </a:lnTo>
                  <a:lnTo>
                    <a:pt x="25972" y="11066"/>
                  </a:lnTo>
                  <a:lnTo>
                    <a:pt x="25720" y="9785"/>
                  </a:lnTo>
                  <a:lnTo>
                    <a:pt x="25331" y="8574"/>
                  </a:lnTo>
                  <a:lnTo>
                    <a:pt x="24828" y="7385"/>
                  </a:lnTo>
                  <a:lnTo>
                    <a:pt x="24234" y="6287"/>
                  </a:lnTo>
                  <a:lnTo>
                    <a:pt x="23525" y="5236"/>
                  </a:lnTo>
                  <a:lnTo>
                    <a:pt x="22725" y="4276"/>
                  </a:lnTo>
                  <a:lnTo>
                    <a:pt x="21834" y="3384"/>
                  </a:lnTo>
                  <a:lnTo>
                    <a:pt x="20873" y="2584"/>
                  </a:lnTo>
                  <a:lnTo>
                    <a:pt x="19822" y="1875"/>
                  </a:lnTo>
                  <a:lnTo>
                    <a:pt x="18724" y="1281"/>
                  </a:lnTo>
                  <a:lnTo>
                    <a:pt x="17558" y="778"/>
                  </a:lnTo>
                  <a:lnTo>
                    <a:pt x="16324" y="412"/>
                  </a:lnTo>
                  <a:lnTo>
                    <a:pt x="15044" y="138"/>
                  </a:lnTo>
                  <a:lnTo>
                    <a:pt x="1374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8"/>
            <p:cNvSpPr/>
            <p:nvPr/>
          </p:nvSpPr>
          <p:spPr>
            <a:xfrm>
              <a:off x="5666788" y="1412149"/>
              <a:ext cx="1433710" cy="1434973"/>
            </a:xfrm>
            <a:custGeom>
              <a:avLst/>
              <a:gdLst/>
              <a:ahLst/>
              <a:cxnLst/>
              <a:rect l="l" t="t" r="r" b="b"/>
              <a:pathLst>
                <a:path w="26109" h="26132" extrusionOk="0">
                  <a:moveTo>
                    <a:pt x="12392" y="0"/>
                  </a:moveTo>
                  <a:lnTo>
                    <a:pt x="11066" y="138"/>
                  </a:lnTo>
                  <a:lnTo>
                    <a:pt x="9785" y="412"/>
                  </a:lnTo>
                  <a:lnTo>
                    <a:pt x="8551" y="778"/>
                  </a:lnTo>
                  <a:lnTo>
                    <a:pt x="7385" y="1281"/>
                  </a:lnTo>
                  <a:lnTo>
                    <a:pt x="6288" y="1875"/>
                  </a:lnTo>
                  <a:lnTo>
                    <a:pt x="5236" y="2584"/>
                  </a:lnTo>
                  <a:lnTo>
                    <a:pt x="4276" y="3384"/>
                  </a:lnTo>
                  <a:lnTo>
                    <a:pt x="3384" y="4276"/>
                  </a:lnTo>
                  <a:lnTo>
                    <a:pt x="2584" y="5236"/>
                  </a:lnTo>
                  <a:lnTo>
                    <a:pt x="1875" y="6287"/>
                  </a:lnTo>
                  <a:lnTo>
                    <a:pt x="1281" y="7385"/>
                  </a:lnTo>
                  <a:lnTo>
                    <a:pt x="778" y="8574"/>
                  </a:lnTo>
                  <a:lnTo>
                    <a:pt x="389" y="9785"/>
                  </a:lnTo>
                  <a:lnTo>
                    <a:pt x="138" y="11066"/>
                  </a:lnTo>
                  <a:lnTo>
                    <a:pt x="1" y="12392"/>
                  </a:lnTo>
                  <a:lnTo>
                    <a:pt x="1" y="13055"/>
                  </a:lnTo>
                  <a:lnTo>
                    <a:pt x="1" y="13740"/>
                  </a:lnTo>
                  <a:lnTo>
                    <a:pt x="138" y="15044"/>
                  </a:lnTo>
                  <a:lnTo>
                    <a:pt x="389" y="16324"/>
                  </a:lnTo>
                  <a:lnTo>
                    <a:pt x="778" y="17558"/>
                  </a:lnTo>
                  <a:lnTo>
                    <a:pt x="1281" y="18724"/>
                  </a:lnTo>
                  <a:lnTo>
                    <a:pt x="1875" y="19844"/>
                  </a:lnTo>
                  <a:lnTo>
                    <a:pt x="2584" y="20873"/>
                  </a:lnTo>
                  <a:lnTo>
                    <a:pt x="3384" y="21833"/>
                  </a:lnTo>
                  <a:lnTo>
                    <a:pt x="4276" y="22725"/>
                  </a:lnTo>
                  <a:lnTo>
                    <a:pt x="5236" y="23525"/>
                  </a:lnTo>
                  <a:lnTo>
                    <a:pt x="6288" y="24234"/>
                  </a:lnTo>
                  <a:lnTo>
                    <a:pt x="7385" y="24828"/>
                  </a:lnTo>
                  <a:lnTo>
                    <a:pt x="8551" y="25331"/>
                  </a:lnTo>
                  <a:lnTo>
                    <a:pt x="9785" y="25720"/>
                  </a:lnTo>
                  <a:lnTo>
                    <a:pt x="11066" y="25971"/>
                  </a:lnTo>
                  <a:lnTo>
                    <a:pt x="12392" y="26109"/>
                  </a:lnTo>
                  <a:lnTo>
                    <a:pt x="13055" y="26131"/>
                  </a:lnTo>
                  <a:lnTo>
                    <a:pt x="13740" y="26109"/>
                  </a:lnTo>
                  <a:lnTo>
                    <a:pt x="15044" y="25971"/>
                  </a:lnTo>
                  <a:lnTo>
                    <a:pt x="16324" y="25720"/>
                  </a:lnTo>
                  <a:lnTo>
                    <a:pt x="17558" y="25331"/>
                  </a:lnTo>
                  <a:lnTo>
                    <a:pt x="18724" y="24828"/>
                  </a:lnTo>
                  <a:lnTo>
                    <a:pt x="19822" y="24234"/>
                  </a:lnTo>
                  <a:lnTo>
                    <a:pt x="20873" y="23525"/>
                  </a:lnTo>
                  <a:lnTo>
                    <a:pt x="21834" y="22725"/>
                  </a:lnTo>
                  <a:lnTo>
                    <a:pt x="22725" y="21833"/>
                  </a:lnTo>
                  <a:lnTo>
                    <a:pt x="23525" y="20873"/>
                  </a:lnTo>
                  <a:lnTo>
                    <a:pt x="24234" y="19844"/>
                  </a:lnTo>
                  <a:lnTo>
                    <a:pt x="24828" y="18724"/>
                  </a:lnTo>
                  <a:lnTo>
                    <a:pt x="25331" y="17558"/>
                  </a:lnTo>
                  <a:lnTo>
                    <a:pt x="25720" y="16324"/>
                  </a:lnTo>
                  <a:lnTo>
                    <a:pt x="25972" y="15044"/>
                  </a:lnTo>
                  <a:lnTo>
                    <a:pt x="26109" y="13740"/>
                  </a:lnTo>
                  <a:lnTo>
                    <a:pt x="26109" y="13055"/>
                  </a:lnTo>
                  <a:lnTo>
                    <a:pt x="26109" y="12392"/>
                  </a:lnTo>
                  <a:lnTo>
                    <a:pt x="25972" y="11066"/>
                  </a:lnTo>
                  <a:lnTo>
                    <a:pt x="25720" y="9785"/>
                  </a:lnTo>
                  <a:lnTo>
                    <a:pt x="25331" y="8574"/>
                  </a:lnTo>
                  <a:lnTo>
                    <a:pt x="24828" y="7385"/>
                  </a:lnTo>
                  <a:lnTo>
                    <a:pt x="24234" y="6287"/>
                  </a:lnTo>
                  <a:lnTo>
                    <a:pt x="23525" y="5236"/>
                  </a:lnTo>
                  <a:lnTo>
                    <a:pt x="22725" y="4276"/>
                  </a:lnTo>
                  <a:lnTo>
                    <a:pt x="21834" y="3384"/>
                  </a:lnTo>
                  <a:lnTo>
                    <a:pt x="20873" y="2584"/>
                  </a:lnTo>
                  <a:lnTo>
                    <a:pt x="19822" y="1875"/>
                  </a:lnTo>
                  <a:lnTo>
                    <a:pt x="18724" y="1281"/>
                  </a:lnTo>
                  <a:lnTo>
                    <a:pt x="17558" y="778"/>
                  </a:lnTo>
                  <a:lnTo>
                    <a:pt x="16324" y="412"/>
                  </a:lnTo>
                  <a:lnTo>
                    <a:pt x="15044" y="138"/>
                  </a:lnTo>
                  <a:lnTo>
                    <a:pt x="13740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lt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8"/>
            <p:cNvSpPr/>
            <p:nvPr/>
          </p:nvSpPr>
          <p:spPr>
            <a:xfrm>
              <a:off x="5802893" y="1548193"/>
              <a:ext cx="1161584" cy="1161584"/>
            </a:xfrm>
            <a:custGeom>
              <a:avLst/>
              <a:gdLst/>
              <a:ahLst/>
              <a:cxnLst/>
              <a:rect l="l" t="t" r="r" b="b"/>
              <a:pathLst>
                <a:path w="19342" h="19342" extrusionOk="0">
                  <a:moveTo>
                    <a:pt x="9671" y="0"/>
                  </a:moveTo>
                  <a:lnTo>
                    <a:pt x="8688" y="46"/>
                  </a:lnTo>
                  <a:lnTo>
                    <a:pt x="6790" y="434"/>
                  </a:lnTo>
                  <a:lnTo>
                    <a:pt x="5053" y="1166"/>
                  </a:lnTo>
                  <a:lnTo>
                    <a:pt x="3521" y="2195"/>
                  </a:lnTo>
                  <a:lnTo>
                    <a:pt x="2195" y="3521"/>
                  </a:lnTo>
                  <a:lnTo>
                    <a:pt x="1166" y="5052"/>
                  </a:lnTo>
                  <a:lnTo>
                    <a:pt x="412" y="6790"/>
                  </a:lnTo>
                  <a:lnTo>
                    <a:pt x="46" y="8687"/>
                  </a:lnTo>
                  <a:lnTo>
                    <a:pt x="0" y="9671"/>
                  </a:lnTo>
                  <a:lnTo>
                    <a:pt x="46" y="10676"/>
                  </a:lnTo>
                  <a:lnTo>
                    <a:pt x="412" y="12551"/>
                  </a:lnTo>
                  <a:lnTo>
                    <a:pt x="1166" y="14289"/>
                  </a:lnTo>
                  <a:lnTo>
                    <a:pt x="2195" y="15843"/>
                  </a:lnTo>
                  <a:lnTo>
                    <a:pt x="3521" y="17146"/>
                  </a:lnTo>
                  <a:lnTo>
                    <a:pt x="5053" y="18198"/>
                  </a:lnTo>
                  <a:lnTo>
                    <a:pt x="6790" y="18930"/>
                  </a:lnTo>
                  <a:lnTo>
                    <a:pt x="8688" y="19318"/>
                  </a:lnTo>
                  <a:lnTo>
                    <a:pt x="9671" y="19341"/>
                  </a:lnTo>
                  <a:lnTo>
                    <a:pt x="10677" y="19318"/>
                  </a:lnTo>
                  <a:lnTo>
                    <a:pt x="12551" y="18930"/>
                  </a:lnTo>
                  <a:lnTo>
                    <a:pt x="14289" y="18198"/>
                  </a:lnTo>
                  <a:lnTo>
                    <a:pt x="15843" y="17146"/>
                  </a:lnTo>
                  <a:lnTo>
                    <a:pt x="17146" y="15843"/>
                  </a:lnTo>
                  <a:lnTo>
                    <a:pt x="18198" y="14289"/>
                  </a:lnTo>
                  <a:lnTo>
                    <a:pt x="18930" y="12551"/>
                  </a:lnTo>
                  <a:lnTo>
                    <a:pt x="19318" y="10676"/>
                  </a:lnTo>
                  <a:lnTo>
                    <a:pt x="19341" y="9671"/>
                  </a:lnTo>
                  <a:lnTo>
                    <a:pt x="19318" y="8687"/>
                  </a:lnTo>
                  <a:lnTo>
                    <a:pt x="18930" y="6790"/>
                  </a:lnTo>
                  <a:lnTo>
                    <a:pt x="18198" y="5052"/>
                  </a:lnTo>
                  <a:lnTo>
                    <a:pt x="17146" y="3521"/>
                  </a:lnTo>
                  <a:lnTo>
                    <a:pt x="15843" y="2195"/>
                  </a:lnTo>
                  <a:lnTo>
                    <a:pt x="14289" y="1166"/>
                  </a:lnTo>
                  <a:lnTo>
                    <a:pt x="12551" y="434"/>
                  </a:lnTo>
                  <a:lnTo>
                    <a:pt x="10677" y="46"/>
                  </a:lnTo>
                  <a:lnTo>
                    <a:pt x="96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0" name="Google Shape;250;p18"/>
          <p:cNvSpPr txBox="1"/>
          <p:nvPr/>
        </p:nvSpPr>
        <p:spPr>
          <a:xfrm>
            <a:off x="4155544" y="3221060"/>
            <a:ext cx="11766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1B5137"/>
                </a:solidFill>
                <a:latin typeface="Fira Sans Extra Condensed Black"/>
                <a:ea typeface="Fira Sans Extra Condensed Black"/>
                <a:cs typeface="Fira Sans Extra Condensed Black"/>
                <a:sym typeface="Fira Sans Extra Condensed Black"/>
              </a:rPr>
              <a:t>Jupiter</a:t>
            </a:r>
            <a:endParaRPr sz="1800">
              <a:solidFill>
                <a:srgbClr val="1B5137"/>
              </a:solidFill>
              <a:latin typeface="Fira Sans Extra Condensed Black"/>
              <a:ea typeface="Fira Sans Extra Condensed Black"/>
              <a:cs typeface="Fira Sans Extra Condensed Black"/>
              <a:sym typeface="Fira Sans Extra Condensed Black"/>
            </a:endParaRPr>
          </a:p>
        </p:txBody>
      </p:sp>
      <p:sp>
        <p:nvSpPr>
          <p:cNvPr id="251" name="Google Shape;251;p18"/>
          <p:cNvSpPr txBox="1"/>
          <p:nvPr/>
        </p:nvSpPr>
        <p:spPr>
          <a:xfrm>
            <a:off x="5789788" y="1956251"/>
            <a:ext cx="11760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Fira Sans Extra Condensed Black"/>
                <a:ea typeface="Fira Sans Extra Condensed Black"/>
                <a:cs typeface="Fira Sans Extra Condensed Black"/>
                <a:sym typeface="Fira Sans Extra Condensed Black"/>
              </a:rPr>
              <a:t>Neptune</a:t>
            </a:r>
            <a:endParaRPr sz="1800">
              <a:solidFill>
                <a:schemeClr val="dk2"/>
              </a:solidFill>
              <a:latin typeface="Fira Sans Extra Condensed Black"/>
              <a:ea typeface="Fira Sans Extra Condensed Black"/>
              <a:cs typeface="Fira Sans Extra Condensed Black"/>
              <a:sym typeface="Fira Sans Extra Condensed Black"/>
            </a:endParaRPr>
          </a:p>
        </p:txBody>
      </p:sp>
      <p:sp>
        <p:nvSpPr>
          <p:cNvPr id="252" name="Google Shape;252;p18"/>
          <p:cNvSpPr txBox="1"/>
          <p:nvPr/>
        </p:nvSpPr>
        <p:spPr>
          <a:xfrm>
            <a:off x="1222997" y="3775525"/>
            <a:ext cx="2261100" cy="82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Venus has a beautiful name and is the second planet from the Sun. It’s terribly hot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53" name="Google Shape;253;p18"/>
          <p:cNvSpPr txBox="1"/>
          <p:nvPr/>
        </p:nvSpPr>
        <p:spPr>
          <a:xfrm>
            <a:off x="1222997" y="2484963"/>
            <a:ext cx="2259900" cy="82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Neptune is the farthest planet from the Sun and the fourth-largest by diameter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54" name="Google Shape;254;p18"/>
          <p:cNvSpPr txBox="1"/>
          <p:nvPr/>
        </p:nvSpPr>
        <p:spPr>
          <a:xfrm>
            <a:off x="1222997" y="1194250"/>
            <a:ext cx="2261100" cy="82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Jupiter is a gas giant and also the biggest planet in the entire Solar System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25400" marR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255" name="Google Shape;255;p18"/>
          <p:cNvGrpSpPr/>
          <p:nvPr/>
        </p:nvGrpSpPr>
        <p:grpSpPr>
          <a:xfrm>
            <a:off x="7054182" y="800100"/>
            <a:ext cx="1567976" cy="3876687"/>
            <a:chOff x="7054182" y="800100"/>
            <a:chExt cx="1567976" cy="3876687"/>
          </a:xfrm>
        </p:grpSpPr>
        <p:cxnSp>
          <p:nvCxnSpPr>
            <p:cNvPr id="256" name="Google Shape;256;p18"/>
            <p:cNvCxnSpPr/>
            <p:nvPr/>
          </p:nvCxnSpPr>
          <p:spPr>
            <a:xfrm>
              <a:off x="7837650" y="800100"/>
              <a:ext cx="0" cy="2505000"/>
            </a:xfrm>
            <a:prstGeom prst="straightConnector1">
              <a:avLst/>
            </a:prstGeom>
            <a:noFill/>
            <a:ln w="19050" cap="flat" cmpd="sng">
              <a:solidFill>
                <a:srgbClr val="F9AB0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57" name="Google Shape;257;p18"/>
            <p:cNvSpPr/>
            <p:nvPr/>
          </p:nvSpPr>
          <p:spPr>
            <a:xfrm>
              <a:off x="7643198" y="2945402"/>
              <a:ext cx="384472" cy="384532"/>
            </a:xfrm>
            <a:custGeom>
              <a:avLst/>
              <a:gdLst/>
              <a:ahLst/>
              <a:cxnLst/>
              <a:rect l="l" t="t" r="r" b="b"/>
              <a:pathLst>
                <a:path w="6402" h="6403" extrusionOk="0">
                  <a:moveTo>
                    <a:pt x="3201" y="1"/>
                  </a:moveTo>
                  <a:lnTo>
                    <a:pt x="2881" y="24"/>
                  </a:lnTo>
                  <a:lnTo>
                    <a:pt x="2264" y="161"/>
                  </a:lnTo>
                  <a:lnTo>
                    <a:pt x="1669" y="389"/>
                  </a:lnTo>
                  <a:lnTo>
                    <a:pt x="1166" y="732"/>
                  </a:lnTo>
                  <a:lnTo>
                    <a:pt x="732" y="1167"/>
                  </a:lnTo>
                  <a:lnTo>
                    <a:pt x="389" y="1693"/>
                  </a:lnTo>
                  <a:lnTo>
                    <a:pt x="137" y="2264"/>
                  </a:lnTo>
                  <a:lnTo>
                    <a:pt x="23" y="2881"/>
                  </a:lnTo>
                  <a:lnTo>
                    <a:pt x="0" y="3201"/>
                  </a:lnTo>
                  <a:lnTo>
                    <a:pt x="23" y="3544"/>
                  </a:lnTo>
                  <a:lnTo>
                    <a:pt x="137" y="4162"/>
                  </a:lnTo>
                  <a:lnTo>
                    <a:pt x="389" y="4733"/>
                  </a:lnTo>
                  <a:lnTo>
                    <a:pt x="732" y="5259"/>
                  </a:lnTo>
                  <a:lnTo>
                    <a:pt x="1166" y="5693"/>
                  </a:lnTo>
                  <a:lnTo>
                    <a:pt x="1669" y="6036"/>
                  </a:lnTo>
                  <a:lnTo>
                    <a:pt x="2264" y="6265"/>
                  </a:lnTo>
                  <a:lnTo>
                    <a:pt x="2881" y="6402"/>
                  </a:lnTo>
                  <a:lnTo>
                    <a:pt x="3544" y="6402"/>
                  </a:lnTo>
                  <a:lnTo>
                    <a:pt x="4161" y="6265"/>
                  </a:lnTo>
                  <a:lnTo>
                    <a:pt x="4733" y="6036"/>
                  </a:lnTo>
                  <a:lnTo>
                    <a:pt x="5236" y="5693"/>
                  </a:lnTo>
                  <a:lnTo>
                    <a:pt x="5670" y="5259"/>
                  </a:lnTo>
                  <a:lnTo>
                    <a:pt x="6013" y="4733"/>
                  </a:lnTo>
                  <a:lnTo>
                    <a:pt x="6264" y="4162"/>
                  </a:lnTo>
                  <a:lnTo>
                    <a:pt x="6402" y="3544"/>
                  </a:lnTo>
                  <a:lnTo>
                    <a:pt x="6402" y="3201"/>
                  </a:lnTo>
                  <a:lnTo>
                    <a:pt x="6402" y="2881"/>
                  </a:lnTo>
                  <a:lnTo>
                    <a:pt x="6264" y="2264"/>
                  </a:lnTo>
                  <a:lnTo>
                    <a:pt x="6013" y="1693"/>
                  </a:lnTo>
                  <a:lnTo>
                    <a:pt x="5670" y="1167"/>
                  </a:lnTo>
                  <a:lnTo>
                    <a:pt x="5236" y="732"/>
                  </a:lnTo>
                  <a:lnTo>
                    <a:pt x="4733" y="389"/>
                  </a:lnTo>
                  <a:lnTo>
                    <a:pt x="4161" y="161"/>
                  </a:lnTo>
                  <a:lnTo>
                    <a:pt x="3544" y="24"/>
                  </a:lnTo>
                  <a:lnTo>
                    <a:pt x="3201" y="1"/>
                  </a:lnTo>
                  <a:close/>
                </a:path>
              </a:pathLst>
            </a:custGeom>
            <a:solidFill>
              <a:srgbClr val="F9AB0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8"/>
            <p:cNvSpPr/>
            <p:nvPr/>
          </p:nvSpPr>
          <p:spPr>
            <a:xfrm>
              <a:off x="7054182" y="3107429"/>
              <a:ext cx="1567976" cy="1569357"/>
            </a:xfrm>
            <a:custGeom>
              <a:avLst/>
              <a:gdLst/>
              <a:ahLst/>
              <a:cxnLst/>
              <a:rect l="l" t="t" r="r" b="b"/>
              <a:pathLst>
                <a:path w="26109" h="26132" extrusionOk="0">
                  <a:moveTo>
                    <a:pt x="12392" y="0"/>
                  </a:moveTo>
                  <a:lnTo>
                    <a:pt x="11066" y="138"/>
                  </a:lnTo>
                  <a:lnTo>
                    <a:pt x="9785" y="412"/>
                  </a:lnTo>
                  <a:lnTo>
                    <a:pt x="8551" y="778"/>
                  </a:lnTo>
                  <a:lnTo>
                    <a:pt x="7385" y="1281"/>
                  </a:lnTo>
                  <a:lnTo>
                    <a:pt x="6288" y="1875"/>
                  </a:lnTo>
                  <a:lnTo>
                    <a:pt x="5236" y="2584"/>
                  </a:lnTo>
                  <a:lnTo>
                    <a:pt x="4276" y="3384"/>
                  </a:lnTo>
                  <a:lnTo>
                    <a:pt x="3384" y="4276"/>
                  </a:lnTo>
                  <a:lnTo>
                    <a:pt x="2584" y="5236"/>
                  </a:lnTo>
                  <a:lnTo>
                    <a:pt x="1875" y="6287"/>
                  </a:lnTo>
                  <a:lnTo>
                    <a:pt x="1281" y="7385"/>
                  </a:lnTo>
                  <a:lnTo>
                    <a:pt x="778" y="8574"/>
                  </a:lnTo>
                  <a:lnTo>
                    <a:pt x="389" y="9785"/>
                  </a:lnTo>
                  <a:lnTo>
                    <a:pt x="138" y="11066"/>
                  </a:lnTo>
                  <a:lnTo>
                    <a:pt x="1" y="12392"/>
                  </a:lnTo>
                  <a:lnTo>
                    <a:pt x="1" y="13055"/>
                  </a:lnTo>
                  <a:lnTo>
                    <a:pt x="1" y="13740"/>
                  </a:lnTo>
                  <a:lnTo>
                    <a:pt x="138" y="15044"/>
                  </a:lnTo>
                  <a:lnTo>
                    <a:pt x="389" y="16324"/>
                  </a:lnTo>
                  <a:lnTo>
                    <a:pt x="778" y="17558"/>
                  </a:lnTo>
                  <a:lnTo>
                    <a:pt x="1281" y="18724"/>
                  </a:lnTo>
                  <a:lnTo>
                    <a:pt x="1875" y="19844"/>
                  </a:lnTo>
                  <a:lnTo>
                    <a:pt x="2584" y="20873"/>
                  </a:lnTo>
                  <a:lnTo>
                    <a:pt x="3384" y="21833"/>
                  </a:lnTo>
                  <a:lnTo>
                    <a:pt x="4276" y="22725"/>
                  </a:lnTo>
                  <a:lnTo>
                    <a:pt x="5236" y="23525"/>
                  </a:lnTo>
                  <a:lnTo>
                    <a:pt x="6288" y="24234"/>
                  </a:lnTo>
                  <a:lnTo>
                    <a:pt x="7385" y="24828"/>
                  </a:lnTo>
                  <a:lnTo>
                    <a:pt x="8551" y="25331"/>
                  </a:lnTo>
                  <a:lnTo>
                    <a:pt x="9785" y="25720"/>
                  </a:lnTo>
                  <a:lnTo>
                    <a:pt x="11066" y="25971"/>
                  </a:lnTo>
                  <a:lnTo>
                    <a:pt x="12392" y="26109"/>
                  </a:lnTo>
                  <a:lnTo>
                    <a:pt x="13055" y="26131"/>
                  </a:lnTo>
                  <a:lnTo>
                    <a:pt x="13740" y="26109"/>
                  </a:lnTo>
                  <a:lnTo>
                    <a:pt x="15044" y="25971"/>
                  </a:lnTo>
                  <a:lnTo>
                    <a:pt x="16324" y="25720"/>
                  </a:lnTo>
                  <a:lnTo>
                    <a:pt x="17558" y="25331"/>
                  </a:lnTo>
                  <a:lnTo>
                    <a:pt x="18724" y="24828"/>
                  </a:lnTo>
                  <a:lnTo>
                    <a:pt x="19822" y="24234"/>
                  </a:lnTo>
                  <a:lnTo>
                    <a:pt x="20873" y="23525"/>
                  </a:lnTo>
                  <a:lnTo>
                    <a:pt x="21834" y="22725"/>
                  </a:lnTo>
                  <a:lnTo>
                    <a:pt x="22725" y="21833"/>
                  </a:lnTo>
                  <a:lnTo>
                    <a:pt x="23525" y="20873"/>
                  </a:lnTo>
                  <a:lnTo>
                    <a:pt x="24234" y="19844"/>
                  </a:lnTo>
                  <a:lnTo>
                    <a:pt x="24828" y="18724"/>
                  </a:lnTo>
                  <a:lnTo>
                    <a:pt x="25331" y="17558"/>
                  </a:lnTo>
                  <a:lnTo>
                    <a:pt x="25720" y="16324"/>
                  </a:lnTo>
                  <a:lnTo>
                    <a:pt x="25972" y="15044"/>
                  </a:lnTo>
                  <a:lnTo>
                    <a:pt x="26109" y="13740"/>
                  </a:lnTo>
                  <a:lnTo>
                    <a:pt x="26109" y="13055"/>
                  </a:lnTo>
                  <a:lnTo>
                    <a:pt x="26109" y="12392"/>
                  </a:lnTo>
                  <a:lnTo>
                    <a:pt x="25972" y="11066"/>
                  </a:lnTo>
                  <a:lnTo>
                    <a:pt x="25720" y="9785"/>
                  </a:lnTo>
                  <a:lnTo>
                    <a:pt x="25331" y="8574"/>
                  </a:lnTo>
                  <a:lnTo>
                    <a:pt x="24828" y="7385"/>
                  </a:lnTo>
                  <a:lnTo>
                    <a:pt x="24234" y="6287"/>
                  </a:lnTo>
                  <a:lnTo>
                    <a:pt x="23525" y="5236"/>
                  </a:lnTo>
                  <a:lnTo>
                    <a:pt x="22725" y="4276"/>
                  </a:lnTo>
                  <a:lnTo>
                    <a:pt x="21834" y="3384"/>
                  </a:lnTo>
                  <a:lnTo>
                    <a:pt x="20873" y="2584"/>
                  </a:lnTo>
                  <a:lnTo>
                    <a:pt x="19822" y="1875"/>
                  </a:lnTo>
                  <a:lnTo>
                    <a:pt x="18724" y="1281"/>
                  </a:lnTo>
                  <a:lnTo>
                    <a:pt x="17558" y="778"/>
                  </a:lnTo>
                  <a:lnTo>
                    <a:pt x="16324" y="412"/>
                  </a:lnTo>
                  <a:lnTo>
                    <a:pt x="15044" y="138"/>
                  </a:lnTo>
                  <a:lnTo>
                    <a:pt x="13740" y="0"/>
                  </a:lnTo>
                  <a:close/>
                </a:path>
              </a:pathLst>
            </a:custGeom>
            <a:solidFill>
              <a:srgbClr val="BD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8"/>
            <p:cNvSpPr/>
            <p:nvPr/>
          </p:nvSpPr>
          <p:spPr>
            <a:xfrm>
              <a:off x="7121301" y="3174610"/>
              <a:ext cx="1433710" cy="1434973"/>
            </a:xfrm>
            <a:custGeom>
              <a:avLst/>
              <a:gdLst/>
              <a:ahLst/>
              <a:cxnLst/>
              <a:rect l="l" t="t" r="r" b="b"/>
              <a:pathLst>
                <a:path w="26109" h="26132" extrusionOk="0">
                  <a:moveTo>
                    <a:pt x="12392" y="0"/>
                  </a:moveTo>
                  <a:lnTo>
                    <a:pt x="11066" y="138"/>
                  </a:lnTo>
                  <a:lnTo>
                    <a:pt x="9785" y="412"/>
                  </a:lnTo>
                  <a:lnTo>
                    <a:pt x="8551" y="778"/>
                  </a:lnTo>
                  <a:lnTo>
                    <a:pt x="7385" y="1281"/>
                  </a:lnTo>
                  <a:lnTo>
                    <a:pt x="6288" y="1875"/>
                  </a:lnTo>
                  <a:lnTo>
                    <a:pt x="5236" y="2584"/>
                  </a:lnTo>
                  <a:lnTo>
                    <a:pt x="4276" y="3384"/>
                  </a:lnTo>
                  <a:lnTo>
                    <a:pt x="3384" y="4276"/>
                  </a:lnTo>
                  <a:lnTo>
                    <a:pt x="2584" y="5236"/>
                  </a:lnTo>
                  <a:lnTo>
                    <a:pt x="1875" y="6287"/>
                  </a:lnTo>
                  <a:lnTo>
                    <a:pt x="1281" y="7385"/>
                  </a:lnTo>
                  <a:lnTo>
                    <a:pt x="778" y="8574"/>
                  </a:lnTo>
                  <a:lnTo>
                    <a:pt x="389" y="9785"/>
                  </a:lnTo>
                  <a:lnTo>
                    <a:pt x="138" y="11066"/>
                  </a:lnTo>
                  <a:lnTo>
                    <a:pt x="1" y="12392"/>
                  </a:lnTo>
                  <a:lnTo>
                    <a:pt x="1" y="13055"/>
                  </a:lnTo>
                  <a:lnTo>
                    <a:pt x="1" y="13740"/>
                  </a:lnTo>
                  <a:lnTo>
                    <a:pt x="138" y="15044"/>
                  </a:lnTo>
                  <a:lnTo>
                    <a:pt x="389" y="16324"/>
                  </a:lnTo>
                  <a:lnTo>
                    <a:pt x="778" y="17558"/>
                  </a:lnTo>
                  <a:lnTo>
                    <a:pt x="1281" y="18724"/>
                  </a:lnTo>
                  <a:lnTo>
                    <a:pt x="1875" y="19844"/>
                  </a:lnTo>
                  <a:lnTo>
                    <a:pt x="2584" y="20873"/>
                  </a:lnTo>
                  <a:lnTo>
                    <a:pt x="3384" y="21833"/>
                  </a:lnTo>
                  <a:lnTo>
                    <a:pt x="4276" y="22725"/>
                  </a:lnTo>
                  <a:lnTo>
                    <a:pt x="5236" y="23525"/>
                  </a:lnTo>
                  <a:lnTo>
                    <a:pt x="6288" y="24234"/>
                  </a:lnTo>
                  <a:lnTo>
                    <a:pt x="7385" y="24828"/>
                  </a:lnTo>
                  <a:lnTo>
                    <a:pt x="8551" y="25331"/>
                  </a:lnTo>
                  <a:lnTo>
                    <a:pt x="9785" y="25720"/>
                  </a:lnTo>
                  <a:lnTo>
                    <a:pt x="11066" y="25971"/>
                  </a:lnTo>
                  <a:lnTo>
                    <a:pt x="12392" y="26109"/>
                  </a:lnTo>
                  <a:lnTo>
                    <a:pt x="13055" y="26131"/>
                  </a:lnTo>
                  <a:lnTo>
                    <a:pt x="13740" y="26109"/>
                  </a:lnTo>
                  <a:lnTo>
                    <a:pt x="15044" y="25971"/>
                  </a:lnTo>
                  <a:lnTo>
                    <a:pt x="16324" y="25720"/>
                  </a:lnTo>
                  <a:lnTo>
                    <a:pt x="17558" y="25331"/>
                  </a:lnTo>
                  <a:lnTo>
                    <a:pt x="18724" y="24828"/>
                  </a:lnTo>
                  <a:lnTo>
                    <a:pt x="19822" y="24234"/>
                  </a:lnTo>
                  <a:lnTo>
                    <a:pt x="20873" y="23525"/>
                  </a:lnTo>
                  <a:lnTo>
                    <a:pt x="21834" y="22725"/>
                  </a:lnTo>
                  <a:lnTo>
                    <a:pt x="22725" y="21833"/>
                  </a:lnTo>
                  <a:lnTo>
                    <a:pt x="23525" y="20873"/>
                  </a:lnTo>
                  <a:lnTo>
                    <a:pt x="24234" y="19844"/>
                  </a:lnTo>
                  <a:lnTo>
                    <a:pt x="24828" y="18724"/>
                  </a:lnTo>
                  <a:lnTo>
                    <a:pt x="25331" y="17558"/>
                  </a:lnTo>
                  <a:lnTo>
                    <a:pt x="25720" y="16324"/>
                  </a:lnTo>
                  <a:lnTo>
                    <a:pt x="25972" y="15044"/>
                  </a:lnTo>
                  <a:lnTo>
                    <a:pt x="26109" y="13740"/>
                  </a:lnTo>
                  <a:lnTo>
                    <a:pt x="26109" y="13055"/>
                  </a:lnTo>
                  <a:lnTo>
                    <a:pt x="26109" y="12392"/>
                  </a:lnTo>
                  <a:lnTo>
                    <a:pt x="25972" y="11066"/>
                  </a:lnTo>
                  <a:lnTo>
                    <a:pt x="25720" y="9785"/>
                  </a:lnTo>
                  <a:lnTo>
                    <a:pt x="25331" y="8574"/>
                  </a:lnTo>
                  <a:lnTo>
                    <a:pt x="24828" y="7385"/>
                  </a:lnTo>
                  <a:lnTo>
                    <a:pt x="24234" y="6287"/>
                  </a:lnTo>
                  <a:lnTo>
                    <a:pt x="23525" y="5236"/>
                  </a:lnTo>
                  <a:lnTo>
                    <a:pt x="22725" y="4276"/>
                  </a:lnTo>
                  <a:lnTo>
                    <a:pt x="21834" y="3384"/>
                  </a:lnTo>
                  <a:lnTo>
                    <a:pt x="20873" y="2584"/>
                  </a:lnTo>
                  <a:lnTo>
                    <a:pt x="19822" y="1875"/>
                  </a:lnTo>
                  <a:lnTo>
                    <a:pt x="18724" y="1281"/>
                  </a:lnTo>
                  <a:lnTo>
                    <a:pt x="17558" y="778"/>
                  </a:lnTo>
                  <a:lnTo>
                    <a:pt x="16324" y="412"/>
                  </a:lnTo>
                  <a:lnTo>
                    <a:pt x="15044" y="138"/>
                  </a:lnTo>
                  <a:lnTo>
                    <a:pt x="13740" y="0"/>
                  </a:lnTo>
                  <a:close/>
                </a:path>
              </a:pathLst>
            </a:custGeom>
            <a:solidFill>
              <a:srgbClr val="BD1D2A"/>
            </a:solidFill>
            <a:ln w="28575" cap="flat" cmpd="sng">
              <a:solidFill>
                <a:schemeClr val="lt1"/>
              </a:solidFill>
              <a:prstDash val="dot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8"/>
            <p:cNvSpPr/>
            <p:nvPr/>
          </p:nvSpPr>
          <p:spPr>
            <a:xfrm>
              <a:off x="7257407" y="3310654"/>
              <a:ext cx="1161584" cy="1161584"/>
            </a:xfrm>
            <a:custGeom>
              <a:avLst/>
              <a:gdLst/>
              <a:ahLst/>
              <a:cxnLst/>
              <a:rect l="l" t="t" r="r" b="b"/>
              <a:pathLst>
                <a:path w="19342" h="19342" extrusionOk="0">
                  <a:moveTo>
                    <a:pt x="9671" y="0"/>
                  </a:moveTo>
                  <a:lnTo>
                    <a:pt x="8688" y="46"/>
                  </a:lnTo>
                  <a:lnTo>
                    <a:pt x="6790" y="434"/>
                  </a:lnTo>
                  <a:lnTo>
                    <a:pt x="5053" y="1166"/>
                  </a:lnTo>
                  <a:lnTo>
                    <a:pt x="3521" y="2195"/>
                  </a:lnTo>
                  <a:lnTo>
                    <a:pt x="2195" y="3521"/>
                  </a:lnTo>
                  <a:lnTo>
                    <a:pt x="1166" y="5052"/>
                  </a:lnTo>
                  <a:lnTo>
                    <a:pt x="412" y="6790"/>
                  </a:lnTo>
                  <a:lnTo>
                    <a:pt x="46" y="8687"/>
                  </a:lnTo>
                  <a:lnTo>
                    <a:pt x="0" y="9671"/>
                  </a:lnTo>
                  <a:lnTo>
                    <a:pt x="46" y="10676"/>
                  </a:lnTo>
                  <a:lnTo>
                    <a:pt x="412" y="12551"/>
                  </a:lnTo>
                  <a:lnTo>
                    <a:pt x="1166" y="14289"/>
                  </a:lnTo>
                  <a:lnTo>
                    <a:pt x="2195" y="15843"/>
                  </a:lnTo>
                  <a:lnTo>
                    <a:pt x="3521" y="17146"/>
                  </a:lnTo>
                  <a:lnTo>
                    <a:pt x="5053" y="18198"/>
                  </a:lnTo>
                  <a:lnTo>
                    <a:pt x="6790" y="18930"/>
                  </a:lnTo>
                  <a:lnTo>
                    <a:pt x="8688" y="19318"/>
                  </a:lnTo>
                  <a:lnTo>
                    <a:pt x="9671" y="19341"/>
                  </a:lnTo>
                  <a:lnTo>
                    <a:pt x="10677" y="19318"/>
                  </a:lnTo>
                  <a:lnTo>
                    <a:pt x="12551" y="18930"/>
                  </a:lnTo>
                  <a:lnTo>
                    <a:pt x="14289" y="18198"/>
                  </a:lnTo>
                  <a:lnTo>
                    <a:pt x="15843" y="17146"/>
                  </a:lnTo>
                  <a:lnTo>
                    <a:pt x="17146" y="15843"/>
                  </a:lnTo>
                  <a:lnTo>
                    <a:pt x="18198" y="14289"/>
                  </a:lnTo>
                  <a:lnTo>
                    <a:pt x="18930" y="12551"/>
                  </a:lnTo>
                  <a:lnTo>
                    <a:pt x="19318" y="10676"/>
                  </a:lnTo>
                  <a:lnTo>
                    <a:pt x="19341" y="9671"/>
                  </a:lnTo>
                  <a:lnTo>
                    <a:pt x="19318" y="8687"/>
                  </a:lnTo>
                  <a:lnTo>
                    <a:pt x="18930" y="6790"/>
                  </a:lnTo>
                  <a:lnTo>
                    <a:pt x="18198" y="5052"/>
                  </a:lnTo>
                  <a:lnTo>
                    <a:pt x="17146" y="3521"/>
                  </a:lnTo>
                  <a:lnTo>
                    <a:pt x="15843" y="2195"/>
                  </a:lnTo>
                  <a:lnTo>
                    <a:pt x="14289" y="1166"/>
                  </a:lnTo>
                  <a:lnTo>
                    <a:pt x="12551" y="434"/>
                  </a:lnTo>
                  <a:lnTo>
                    <a:pt x="10677" y="46"/>
                  </a:lnTo>
                  <a:lnTo>
                    <a:pt x="96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1" name="Google Shape;261;p18"/>
          <p:cNvSpPr txBox="1"/>
          <p:nvPr/>
        </p:nvSpPr>
        <p:spPr>
          <a:xfrm>
            <a:off x="7258509" y="3718712"/>
            <a:ext cx="11760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BD1D2A"/>
                </a:solidFill>
                <a:latin typeface="Fira Sans Extra Condensed Black"/>
                <a:ea typeface="Fira Sans Extra Condensed Black"/>
                <a:cs typeface="Fira Sans Extra Condensed Black"/>
                <a:sym typeface="Fira Sans Extra Condensed Black"/>
              </a:rPr>
              <a:t>Venus</a:t>
            </a:r>
            <a:endParaRPr sz="1800">
              <a:solidFill>
                <a:srgbClr val="BD1D2A"/>
              </a:solidFill>
              <a:latin typeface="Fira Sans Extra Condensed Black"/>
              <a:ea typeface="Fira Sans Extra Condensed Black"/>
              <a:cs typeface="Fira Sans Extra Condensed Black"/>
              <a:sym typeface="Fira Sans Extra Condensed Black"/>
            </a:endParaRPr>
          </a:p>
        </p:txBody>
      </p:sp>
      <p:sp>
        <p:nvSpPr>
          <p:cNvPr id="262" name="Google Shape;262;p18"/>
          <p:cNvSpPr/>
          <p:nvPr/>
        </p:nvSpPr>
        <p:spPr>
          <a:xfrm>
            <a:off x="457200" y="1182600"/>
            <a:ext cx="552300" cy="552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18"/>
          <p:cNvSpPr/>
          <p:nvPr/>
        </p:nvSpPr>
        <p:spPr>
          <a:xfrm>
            <a:off x="504825" y="2473163"/>
            <a:ext cx="552300" cy="5526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18"/>
          <p:cNvSpPr/>
          <p:nvPr/>
        </p:nvSpPr>
        <p:spPr>
          <a:xfrm>
            <a:off x="504825" y="3763875"/>
            <a:ext cx="552300" cy="552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18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38421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Christmas Infographics</a:t>
            </a:r>
            <a:endParaRPr sz="2400"/>
          </a:p>
        </p:txBody>
      </p:sp>
      <p:cxnSp>
        <p:nvCxnSpPr>
          <p:cNvPr id="266" name="Google Shape;266;p18"/>
          <p:cNvCxnSpPr/>
          <p:nvPr/>
        </p:nvCxnSpPr>
        <p:spPr>
          <a:xfrm rot="10800000">
            <a:off x="4000371" y="805946"/>
            <a:ext cx="4663500" cy="0"/>
          </a:xfrm>
          <a:prstGeom prst="straightConnector1">
            <a:avLst/>
          </a:prstGeom>
          <a:noFill/>
          <a:ln w="19050" cap="flat" cmpd="sng">
            <a:solidFill>
              <a:srgbClr val="F9AB0C"/>
            </a:solidFill>
            <a:prstDash val="solid"/>
            <a:round/>
            <a:headEnd type="oval" w="med" len="med"/>
            <a:tailEnd type="oval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1" name="Google Shape;271;p19"/>
          <p:cNvCxnSpPr/>
          <p:nvPr/>
        </p:nvCxnSpPr>
        <p:spPr>
          <a:xfrm>
            <a:off x="3325550" y="1889219"/>
            <a:ext cx="2571600" cy="0"/>
          </a:xfrm>
          <a:prstGeom prst="straightConnector1">
            <a:avLst/>
          </a:prstGeom>
          <a:noFill/>
          <a:ln w="28575" cap="flat" cmpd="sng">
            <a:solidFill>
              <a:srgbClr val="C6282F"/>
            </a:solidFill>
            <a:prstDash val="solid"/>
            <a:round/>
            <a:headEnd type="none" w="med" len="med"/>
            <a:tailEnd type="diamond" w="med" len="med"/>
          </a:ln>
        </p:spPr>
      </p:cxnSp>
      <p:cxnSp>
        <p:nvCxnSpPr>
          <p:cNvPr id="272" name="Google Shape;272;p19"/>
          <p:cNvCxnSpPr/>
          <p:nvPr/>
        </p:nvCxnSpPr>
        <p:spPr>
          <a:xfrm>
            <a:off x="3325550" y="2711978"/>
            <a:ext cx="2571600" cy="0"/>
          </a:xfrm>
          <a:prstGeom prst="straightConnector1">
            <a:avLst/>
          </a:prstGeom>
          <a:noFill/>
          <a:ln w="28575" cap="flat" cmpd="sng">
            <a:solidFill>
              <a:srgbClr val="C6282F"/>
            </a:solidFill>
            <a:prstDash val="solid"/>
            <a:round/>
            <a:headEnd type="none" w="med" len="med"/>
            <a:tailEnd type="diamond" w="med" len="med"/>
          </a:ln>
        </p:spPr>
      </p:cxnSp>
      <p:cxnSp>
        <p:nvCxnSpPr>
          <p:cNvPr id="273" name="Google Shape;273;p19"/>
          <p:cNvCxnSpPr/>
          <p:nvPr/>
        </p:nvCxnSpPr>
        <p:spPr>
          <a:xfrm>
            <a:off x="3325550" y="3554983"/>
            <a:ext cx="2571600" cy="0"/>
          </a:xfrm>
          <a:prstGeom prst="straightConnector1">
            <a:avLst/>
          </a:prstGeom>
          <a:noFill/>
          <a:ln w="28575" cap="flat" cmpd="sng">
            <a:solidFill>
              <a:srgbClr val="C6282F"/>
            </a:solidFill>
            <a:prstDash val="solid"/>
            <a:round/>
            <a:headEnd type="none" w="med" len="med"/>
            <a:tailEnd type="diamond" w="med" len="med"/>
          </a:ln>
        </p:spPr>
      </p:cxnSp>
      <p:cxnSp>
        <p:nvCxnSpPr>
          <p:cNvPr id="274" name="Google Shape;274;p19"/>
          <p:cNvCxnSpPr/>
          <p:nvPr/>
        </p:nvCxnSpPr>
        <p:spPr>
          <a:xfrm>
            <a:off x="3325550" y="4409263"/>
            <a:ext cx="2571600" cy="0"/>
          </a:xfrm>
          <a:prstGeom prst="straightConnector1">
            <a:avLst/>
          </a:prstGeom>
          <a:noFill/>
          <a:ln w="28575" cap="flat" cmpd="sng">
            <a:solidFill>
              <a:srgbClr val="C6282F"/>
            </a:solidFill>
            <a:prstDash val="solid"/>
            <a:round/>
            <a:headEnd type="none" w="med" len="med"/>
            <a:tailEnd type="diamond" w="med" len="med"/>
          </a:ln>
        </p:spPr>
      </p:cxnSp>
      <p:sp>
        <p:nvSpPr>
          <p:cNvPr id="275" name="Google Shape;275;p19"/>
          <p:cNvSpPr/>
          <p:nvPr/>
        </p:nvSpPr>
        <p:spPr>
          <a:xfrm>
            <a:off x="1744236" y="2132152"/>
            <a:ext cx="383041" cy="355022"/>
          </a:xfrm>
          <a:custGeom>
            <a:avLst/>
            <a:gdLst/>
            <a:ahLst/>
            <a:cxnLst/>
            <a:rect l="l" t="t" r="r" b="b"/>
            <a:pathLst>
              <a:path w="15776" h="14622" extrusionOk="0">
                <a:moveTo>
                  <a:pt x="15776" y="1"/>
                </a:moveTo>
                <a:lnTo>
                  <a:pt x="0" y="5037"/>
                </a:lnTo>
                <a:lnTo>
                  <a:pt x="9585" y="14621"/>
                </a:lnTo>
                <a:lnTo>
                  <a:pt x="15776" y="1"/>
                </a:lnTo>
                <a:close/>
              </a:path>
            </a:pathLst>
          </a:custGeom>
          <a:solidFill>
            <a:srgbClr val="FF9F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276" name="Google Shape;276;p19"/>
          <p:cNvSpPr/>
          <p:nvPr/>
        </p:nvSpPr>
        <p:spPr>
          <a:xfrm>
            <a:off x="1311175" y="2870436"/>
            <a:ext cx="383357" cy="355022"/>
          </a:xfrm>
          <a:custGeom>
            <a:avLst/>
            <a:gdLst/>
            <a:ahLst/>
            <a:cxnLst/>
            <a:rect l="l" t="t" r="r" b="b"/>
            <a:pathLst>
              <a:path w="15789" h="14622" extrusionOk="0">
                <a:moveTo>
                  <a:pt x="15788" y="0"/>
                </a:moveTo>
                <a:lnTo>
                  <a:pt x="1" y="5049"/>
                </a:lnTo>
                <a:lnTo>
                  <a:pt x="9585" y="14621"/>
                </a:lnTo>
                <a:lnTo>
                  <a:pt x="15788" y="0"/>
                </a:lnTo>
                <a:close/>
              </a:path>
            </a:pathLst>
          </a:custGeom>
          <a:solidFill>
            <a:srgbClr val="FF9F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277" name="Google Shape;277;p19"/>
          <p:cNvSpPr/>
          <p:nvPr/>
        </p:nvSpPr>
        <p:spPr>
          <a:xfrm>
            <a:off x="876938" y="3670823"/>
            <a:ext cx="434234" cy="402104"/>
          </a:xfrm>
          <a:custGeom>
            <a:avLst/>
            <a:gdLst/>
            <a:ahLst/>
            <a:cxnLst/>
            <a:rect l="l" t="t" r="r" b="b"/>
            <a:pathLst>
              <a:path w="15776" h="14610" extrusionOk="0">
                <a:moveTo>
                  <a:pt x="15776" y="1"/>
                </a:moveTo>
                <a:lnTo>
                  <a:pt x="0" y="5037"/>
                </a:lnTo>
                <a:lnTo>
                  <a:pt x="9585" y="14610"/>
                </a:lnTo>
                <a:lnTo>
                  <a:pt x="15776" y="1"/>
                </a:lnTo>
                <a:close/>
              </a:path>
            </a:pathLst>
          </a:custGeom>
          <a:solidFill>
            <a:srgbClr val="F4898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278" name="Google Shape;278;p19"/>
          <p:cNvSpPr/>
          <p:nvPr/>
        </p:nvSpPr>
        <p:spPr>
          <a:xfrm>
            <a:off x="664547" y="1750658"/>
            <a:ext cx="3400500" cy="2895000"/>
          </a:xfrm>
          <a:prstGeom prst="triangle">
            <a:avLst>
              <a:gd name="adj" fmla="val 49406"/>
            </a:avLst>
          </a:prstGeom>
          <a:solidFill>
            <a:srgbClr val="2F84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19"/>
          <p:cNvSpPr/>
          <p:nvPr/>
        </p:nvSpPr>
        <p:spPr>
          <a:xfrm>
            <a:off x="3401762" y="4182396"/>
            <a:ext cx="1546320" cy="443474"/>
          </a:xfrm>
          <a:custGeom>
            <a:avLst/>
            <a:gdLst/>
            <a:ahLst/>
            <a:cxnLst/>
            <a:rect l="l" t="t" r="r" b="b"/>
            <a:pathLst>
              <a:path w="63687" h="18265" extrusionOk="0">
                <a:moveTo>
                  <a:pt x="9656" y="0"/>
                </a:moveTo>
                <a:lnTo>
                  <a:pt x="2310" y="13883"/>
                </a:lnTo>
                <a:lnTo>
                  <a:pt x="0" y="18264"/>
                </a:lnTo>
                <a:lnTo>
                  <a:pt x="63687" y="18264"/>
                </a:lnTo>
                <a:lnTo>
                  <a:pt x="61365" y="13883"/>
                </a:lnTo>
                <a:lnTo>
                  <a:pt x="54019" y="0"/>
                </a:lnTo>
                <a:close/>
              </a:path>
            </a:pathLst>
          </a:custGeom>
          <a:solidFill>
            <a:srgbClr val="C6282F"/>
          </a:solidFill>
          <a:ln>
            <a:noFill/>
          </a:ln>
        </p:spPr>
        <p:txBody>
          <a:bodyPr spcFirstLastPara="1" wrap="square" lIns="91425" tIns="91425" rIns="27430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04</a:t>
            </a:r>
            <a:endParaRPr sz="2200" b="1">
              <a:solidFill>
                <a:srgbClr val="FFFFFF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280" name="Google Shape;280;p19"/>
          <p:cNvSpPr/>
          <p:nvPr/>
        </p:nvSpPr>
        <p:spPr>
          <a:xfrm>
            <a:off x="437550" y="4719480"/>
            <a:ext cx="3785009" cy="5220"/>
          </a:xfrm>
          <a:custGeom>
            <a:avLst/>
            <a:gdLst/>
            <a:ahLst/>
            <a:cxnLst/>
            <a:rect l="l" t="t" r="r" b="b"/>
            <a:pathLst>
              <a:path w="155890" h="215" extrusionOk="0">
                <a:moveTo>
                  <a:pt x="120" y="0"/>
                </a:moveTo>
                <a:lnTo>
                  <a:pt x="1" y="215"/>
                </a:lnTo>
                <a:lnTo>
                  <a:pt x="155890" y="215"/>
                </a:lnTo>
                <a:lnTo>
                  <a:pt x="155770" y="0"/>
                </a:lnTo>
                <a:close/>
              </a:path>
            </a:pathLst>
          </a:custGeom>
          <a:solidFill>
            <a:srgbClr val="4949E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281" name="Google Shape;281;p19"/>
          <p:cNvSpPr/>
          <p:nvPr/>
        </p:nvSpPr>
        <p:spPr>
          <a:xfrm>
            <a:off x="440464" y="4134083"/>
            <a:ext cx="3779206" cy="585415"/>
          </a:xfrm>
          <a:custGeom>
            <a:avLst/>
            <a:gdLst/>
            <a:ahLst/>
            <a:cxnLst/>
            <a:rect l="l" t="t" r="r" b="b"/>
            <a:pathLst>
              <a:path w="155651" h="24111" extrusionOk="0">
                <a:moveTo>
                  <a:pt x="12752" y="0"/>
                </a:moveTo>
                <a:lnTo>
                  <a:pt x="0" y="24110"/>
                </a:lnTo>
                <a:lnTo>
                  <a:pt x="155650" y="24110"/>
                </a:lnTo>
                <a:lnTo>
                  <a:pt x="142899" y="0"/>
                </a:lnTo>
                <a:close/>
              </a:path>
            </a:pathLst>
          </a:custGeom>
          <a:solidFill>
            <a:srgbClr val="EE253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l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Neptune</a:t>
            </a:r>
            <a:endParaRPr sz="180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282" name="Google Shape;282;p19"/>
          <p:cNvSpPr/>
          <p:nvPr/>
        </p:nvSpPr>
        <p:spPr>
          <a:xfrm>
            <a:off x="2964646" y="3333246"/>
            <a:ext cx="1546345" cy="443474"/>
          </a:xfrm>
          <a:custGeom>
            <a:avLst/>
            <a:gdLst/>
            <a:ahLst/>
            <a:cxnLst/>
            <a:rect l="l" t="t" r="r" b="b"/>
            <a:pathLst>
              <a:path w="63688" h="18265" extrusionOk="0">
                <a:moveTo>
                  <a:pt x="9657" y="0"/>
                </a:moveTo>
                <a:lnTo>
                  <a:pt x="2311" y="13883"/>
                </a:lnTo>
                <a:lnTo>
                  <a:pt x="1" y="18265"/>
                </a:lnTo>
                <a:lnTo>
                  <a:pt x="63688" y="18265"/>
                </a:lnTo>
                <a:lnTo>
                  <a:pt x="61366" y="13883"/>
                </a:lnTo>
                <a:lnTo>
                  <a:pt x="54020" y="0"/>
                </a:lnTo>
                <a:close/>
              </a:path>
            </a:pathLst>
          </a:custGeom>
          <a:solidFill>
            <a:srgbClr val="C6282F"/>
          </a:solidFill>
          <a:ln>
            <a:noFill/>
          </a:ln>
        </p:spPr>
        <p:txBody>
          <a:bodyPr spcFirstLastPara="1" wrap="square" lIns="91425" tIns="91425" rIns="27430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03</a:t>
            </a:r>
            <a:endParaRPr sz="2200" b="1">
              <a:solidFill>
                <a:srgbClr val="FFFFFF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283" name="Google Shape;283;p19"/>
          <p:cNvSpPr/>
          <p:nvPr/>
        </p:nvSpPr>
        <p:spPr>
          <a:xfrm>
            <a:off x="874957" y="3262275"/>
            <a:ext cx="2910225" cy="585415"/>
          </a:xfrm>
          <a:custGeom>
            <a:avLst/>
            <a:gdLst/>
            <a:ahLst/>
            <a:cxnLst/>
            <a:rect l="l" t="t" r="r" b="b"/>
            <a:pathLst>
              <a:path w="119861" h="24111" extrusionOk="0">
                <a:moveTo>
                  <a:pt x="12752" y="1"/>
                </a:moveTo>
                <a:lnTo>
                  <a:pt x="0" y="24111"/>
                </a:lnTo>
                <a:lnTo>
                  <a:pt x="119860" y="24111"/>
                </a:lnTo>
                <a:lnTo>
                  <a:pt x="107109" y="1"/>
                </a:lnTo>
                <a:close/>
              </a:path>
            </a:pathLst>
          </a:custGeom>
          <a:solidFill>
            <a:srgbClr val="EC3A3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l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Jupiter</a:t>
            </a:r>
            <a:endParaRPr sz="180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284" name="Google Shape;284;p19"/>
          <p:cNvSpPr/>
          <p:nvPr/>
        </p:nvSpPr>
        <p:spPr>
          <a:xfrm>
            <a:off x="2518595" y="2490241"/>
            <a:ext cx="1546345" cy="443474"/>
          </a:xfrm>
          <a:custGeom>
            <a:avLst/>
            <a:gdLst/>
            <a:ahLst/>
            <a:cxnLst/>
            <a:rect l="l" t="t" r="r" b="b"/>
            <a:pathLst>
              <a:path w="63688" h="18265" extrusionOk="0">
                <a:moveTo>
                  <a:pt x="9669" y="0"/>
                </a:moveTo>
                <a:lnTo>
                  <a:pt x="2322" y="13883"/>
                </a:lnTo>
                <a:lnTo>
                  <a:pt x="1" y="18264"/>
                </a:lnTo>
                <a:lnTo>
                  <a:pt x="63687" y="18264"/>
                </a:lnTo>
                <a:lnTo>
                  <a:pt x="61377" y="13883"/>
                </a:lnTo>
                <a:lnTo>
                  <a:pt x="54031" y="0"/>
                </a:lnTo>
                <a:close/>
              </a:path>
            </a:pathLst>
          </a:custGeom>
          <a:solidFill>
            <a:srgbClr val="C6282F"/>
          </a:solidFill>
          <a:ln>
            <a:noFill/>
          </a:ln>
        </p:spPr>
        <p:txBody>
          <a:bodyPr spcFirstLastPara="1" wrap="square" lIns="91425" tIns="91425" rIns="27430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02</a:t>
            </a:r>
            <a:endParaRPr sz="2200" b="1">
              <a:solidFill>
                <a:srgbClr val="FFFFFF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285" name="Google Shape;285;p19"/>
          <p:cNvSpPr/>
          <p:nvPr/>
        </p:nvSpPr>
        <p:spPr>
          <a:xfrm>
            <a:off x="1309451" y="2419270"/>
            <a:ext cx="2041244" cy="585415"/>
          </a:xfrm>
          <a:custGeom>
            <a:avLst/>
            <a:gdLst/>
            <a:ahLst/>
            <a:cxnLst/>
            <a:rect l="l" t="t" r="r" b="b"/>
            <a:pathLst>
              <a:path w="84071" h="24111" extrusionOk="0">
                <a:moveTo>
                  <a:pt x="12752" y="0"/>
                </a:moveTo>
                <a:lnTo>
                  <a:pt x="3060" y="18324"/>
                </a:lnTo>
                <a:lnTo>
                  <a:pt x="0" y="24110"/>
                </a:lnTo>
                <a:lnTo>
                  <a:pt x="84070" y="24110"/>
                </a:lnTo>
                <a:lnTo>
                  <a:pt x="81010" y="18324"/>
                </a:lnTo>
                <a:lnTo>
                  <a:pt x="71319" y="0"/>
                </a:lnTo>
                <a:close/>
              </a:path>
            </a:pathLst>
          </a:custGeom>
          <a:solidFill>
            <a:srgbClr val="EE253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Venus</a:t>
            </a:r>
            <a:endParaRPr sz="180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286" name="Google Shape;286;p19"/>
          <p:cNvSpPr/>
          <p:nvPr/>
        </p:nvSpPr>
        <p:spPr>
          <a:xfrm>
            <a:off x="2361041" y="1667482"/>
            <a:ext cx="1165901" cy="443474"/>
          </a:xfrm>
          <a:custGeom>
            <a:avLst/>
            <a:gdLst/>
            <a:ahLst/>
            <a:cxnLst/>
            <a:rect l="l" t="t" r="r" b="b"/>
            <a:pathLst>
              <a:path w="48019" h="18265" extrusionOk="0">
                <a:moveTo>
                  <a:pt x="7252" y="1"/>
                </a:moveTo>
                <a:cubicBezTo>
                  <a:pt x="5085" y="6144"/>
                  <a:pt x="2763" y="12324"/>
                  <a:pt x="1" y="18265"/>
                </a:cubicBezTo>
                <a:lnTo>
                  <a:pt x="48019" y="18265"/>
                </a:lnTo>
                <a:lnTo>
                  <a:pt x="45709" y="13883"/>
                </a:lnTo>
                <a:lnTo>
                  <a:pt x="38363" y="1"/>
                </a:lnTo>
                <a:close/>
              </a:path>
            </a:pathLst>
          </a:custGeom>
          <a:solidFill>
            <a:srgbClr val="C6282F"/>
          </a:solidFill>
          <a:ln>
            <a:noFill/>
          </a:ln>
        </p:spPr>
        <p:txBody>
          <a:bodyPr spcFirstLastPara="1" wrap="square" lIns="91425" tIns="91425" rIns="27430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01</a:t>
            </a:r>
            <a:endParaRPr sz="2200" b="1">
              <a:solidFill>
                <a:srgbClr val="FFFFFF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287" name="Google Shape;287;p19"/>
          <p:cNvSpPr/>
          <p:nvPr/>
        </p:nvSpPr>
        <p:spPr>
          <a:xfrm>
            <a:off x="1744236" y="1146665"/>
            <a:ext cx="1171680" cy="1107775"/>
          </a:xfrm>
          <a:custGeom>
            <a:avLst/>
            <a:gdLst/>
            <a:ahLst/>
            <a:cxnLst/>
            <a:rect l="l" t="t" r="r" b="b"/>
            <a:pathLst>
              <a:path w="48257" h="45625" extrusionOk="0">
                <a:moveTo>
                  <a:pt x="24122" y="0"/>
                </a:moveTo>
                <a:lnTo>
                  <a:pt x="12752" y="21515"/>
                </a:lnTo>
                <a:lnTo>
                  <a:pt x="0" y="45625"/>
                </a:lnTo>
                <a:lnTo>
                  <a:pt x="48256" y="45625"/>
                </a:lnTo>
                <a:lnTo>
                  <a:pt x="35505" y="21515"/>
                </a:lnTo>
                <a:lnTo>
                  <a:pt x="24122" y="0"/>
                </a:lnTo>
                <a:close/>
              </a:path>
            </a:pathLst>
          </a:custGeom>
          <a:solidFill>
            <a:srgbClr val="EE2537"/>
          </a:solidFill>
          <a:ln>
            <a:noFill/>
          </a:ln>
        </p:spPr>
        <p:txBody>
          <a:bodyPr spcFirstLastPara="1" wrap="square" lIns="91425" tIns="274300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Mars</a:t>
            </a:r>
            <a:endParaRPr sz="180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288" name="Google Shape;288;p19"/>
          <p:cNvSpPr txBox="1"/>
          <p:nvPr/>
        </p:nvSpPr>
        <p:spPr>
          <a:xfrm>
            <a:off x="6115200" y="1602575"/>
            <a:ext cx="2571600" cy="57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Despite being red, Mars is a cold place. It’s full of iron oxide dust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89" name="Google Shape;289;p19"/>
          <p:cNvSpPr txBox="1"/>
          <p:nvPr/>
        </p:nvSpPr>
        <p:spPr>
          <a:xfrm>
            <a:off x="6119072" y="2438826"/>
            <a:ext cx="2567700" cy="57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Venus has a beautiful name and is the second planet from the Sun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90" name="Google Shape;290;p19"/>
          <p:cNvSpPr txBox="1"/>
          <p:nvPr/>
        </p:nvSpPr>
        <p:spPr>
          <a:xfrm>
            <a:off x="6119072" y="3275077"/>
            <a:ext cx="2567700" cy="57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It’s a gas giant and the biggest planet in the Solar System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91" name="Google Shape;291;p19"/>
          <p:cNvSpPr txBox="1"/>
          <p:nvPr/>
        </p:nvSpPr>
        <p:spPr>
          <a:xfrm>
            <a:off x="6119072" y="4111328"/>
            <a:ext cx="2567700" cy="57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Neptune is the fourth-largest planet in the Solar System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92" name="Google Shape;292;p19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Christmas Infographics</a:t>
            </a:r>
            <a:endParaRPr sz="2400"/>
          </a:p>
        </p:txBody>
      </p:sp>
      <p:sp>
        <p:nvSpPr>
          <p:cNvPr id="293" name="Google Shape;293;p19"/>
          <p:cNvSpPr/>
          <p:nvPr/>
        </p:nvSpPr>
        <p:spPr>
          <a:xfrm rot="2280012">
            <a:off x="2019171" y="921925"/>
            <a:ext cx="570694" cy="555713"/>
          </a:xfrm>
          <a:custGeom>
            <a:avLst/>
            <a:gdLst/>
            <a:ahLst/>
            <a:cxnLst/>
            <a:rect l="l" t="t" r="r" b="b"/>
            <a:pathLst>
              <a:path w="18172" h="17695" extrusionOk="0">
                <a:moveTo>
                  <a:pt x="13885" y="0"/>
                </a:moveTo>
                <a:lnTo>
                  <a:pt x="8497" y="3384"/>
                </a:lnTo>
                <a:lnTo>
                  <a:pt x="2657" y="853"/>
                </a:lnTo>
                <a:lnTo>
                  <a:pt x="4211" y="7018"/>
                </a:lnTo>
                <a:lnTo>
                  <a:pt x="1" y="11780"/>
                </a:lnTo>
                <a:lnTo>
                  <a:pt x="6342" y="12231"/>
                </a:lnTo>
                <a:lnTo>
                  <a:pt x="9575" y="17695"/>
                </a:lnTo>
                <a:lnTo>
                  <a:pt x="11956" y="11805"/>
                </a:lnTo>
                <a:lnTo>
                  <a:pt x="18171" y="10427"/>
                </a:lnTo>
                <a:lnTo>
                  <a:pt x="13284" y="6341"/>
                </a:lnTo>
                <a:lnTo>
                  <a:pt x="13885" y="0"/>
                </a:lnTo>
                <a:close/>
              </a:path>
            </a:pathLst>
          </a:custGeom>
          <a:solidFill>
            <a:srgbClr val="F9AB0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8" name="Google Shape;298;p20"/>
          <p:cNvGrpSpPr/>
          <p:nvPr/>
        </p:nvGrpSpPr>
        <p:grpSpPr>
          <a:xfrm>
            <a:off x="4388010" y="2672778"/>
            <a:ext cx="724277" cy="942353"/>
            <a:chOff x="4388010" y="2672778"/>
            <a:chExt cx="724277" cy="942353"/>
          </a:xfrm>
        </p:grpSpPr>
        <p:sp>
          <p:nvSpPr>
            <p:cNvPr id="299" name="Google Shape;299;p20"/>
            <p:cNvSpPr/>
            <p:nvPr/>
          </p:nvSpPr>
          <p:spPr>
            <a:xfrm rot="-6386347">
              <a:off x="4388673" y="2817567"/>
              <a:ext cx="722951" cy="536306"/>
            </a:xfrm>
            <a:custGeom>
              <a:avLst/>
              <a:gdLst/>
              <a:ahLst/>
              <a:cxnLst/>
              <a:rect l="l" t="t" r="r" b="b"/>
              <a:pathLst>
                <a:path w="23714" h="16103" extrusionOk="0">
                  <a:moveTo>
                    <a:pt x="1731" y="0"/>
                  </a:moveTo>
                  <a:cubicBezTo>
                    <a:pt x="1356" y="0"/>
                    <a:pt x="981" y="18"/>
                    <a:pt x="607" y="36"/>
                  </a:cubicBezTo>
                  <a:cubicBezTo>
                    <a:pt x="596" y="35"/>
                    <a:pt x="585" y="35"/>
                    <a:pt x="574" y="35"/>
                  </a:cubicBezTo>
                  <a:cubicBezTo>
                    <a:pt x="302" y="35"/>
                    <a:pt x="69" y="243"/>
                    <a:pt x="18" y="518"/>
                  </a:cubicBezTo>
                  <a:cubicBezTo>
                    <a:pt x="1" y="794"/>
                    <a:pt x="217" y="1036"/>
                    <a:pt x="489" y="1036"/>
                  </a:cubicBezTo>
                  <a:cubicBezTo>
                    <a:pt x="498" y="1036"/>
                    <a:pt x="508" y="1036"/>
                    <a:pt x="518" y="1035"/>
                  </a:cubicBezTo>
                  <a:cubicBezTo>
                    <a:pt x="874" y="1017"/>
                    <a:pt x="1230" y="1007"/>
                    <a:pt x="1585" y="1007"/>
                  </a:cubicBezTo>
                  <a:cubicBezTo>
                    <a:pt x="3975" y="1007"/>
                    <a:pt x="6348" y="1423"/>
                    <a:pt x="8600" y="2231"/>
                  </a:cubicBezTo>
                  <a:cubicBezTo>
                    <a:pt x="10777" y="3051"/>
                    <a:pt x="12829" y="4229"/>
                    <a:pt x="14649" y="5692"/>
                  </a:cubicBezTo>
                  <a:cubicBezTo>
                    <a:pt x="16255" y="6995"/>
                    <a:pt x="17718" y="8493"/>
                    <a:pt x="19003" y="10117"/>
                  </a:cubicBezTo>
                  <a:cubicBezTo>
                    <a:pt x="19145" y="10295"/>
                    <a:pt x="19288" y="10474"/>
                    <a:pt x="19413" y="10670"/>
                  </a:cubicBezTo>
                  <a:cubicBezTo>
                    <a:pt x="19426" y="10684"/>
                    <a:pt x="19481" y="10748"/>
                    <a:pt x="19483" y="10748"/>
                  </a:cubicBezTo>
                  <a:cubicBezTo>
                    <a:pt x="19483" y="10748"/>
                    <a:pt x="19483" y="10748"/>
                    <a:pt x="19483" y="10747"/>
                  </a:cubicBezTo>
                  <a:lnTo>
                    <a:pt x="19483" y="10747"/>
                  </a:lnTo>
                  <a:lnTo>
                    <a:pt x="19556" y="10849"/>
                  </a:lnTo>
                  <a:cubicBezTo>
                    <a:pt x="19627" y="10938"/>
                    <a:pt x="19698" y="11027"/>
                    <a:pt x="19752" y="11116"/>
                  </a:cubicBezTo>
                  <a:cubicBezTo>
                    <a:pt x="20002" y="11455"/>
                    <a:pt x="20234" y="11794"/>
                    <a:pt x="20466" y="12133"/>
                  </a:cubicBezTo>
                  <a:cubicBezTo>
                    <a:pt x="20840" y="12704"/>
                    <a:pt x="21215" y="13311"/>
                    <a:pt x="21554" y="13900"/>
                  </a:cubicBezTo>
                  <a:cubicBezTo>
                    <a:pt x="21911" y="14524"/>
                    <a:pt x="22196" y="15184"/>
                    <a:pt x="22535" y="15809"/>
                  </a:cubicBezTo>
                  <a:lnTo>
                    <a:pt x="22535" y="15827"/>
                  </a:lnTo>
                  <a:cubicBezTo>
                    <a:pt x="22618" y="16021"/>
                    <a:pt x="22784" y="16103"/>
                    <a:pt x="22961" y="16103"/>
                  </a:cubicBezTo>
                  <a:cubicBezTo>
                    <a:pt x="23317" y="16103"/>
                    <a:pt x="23714" y="15769"/>
                    <a:pt x="23535" y="15363"/>
                  </a:cubicBezTo>
                  <a:cubicBezTo>
                    <a:pt x="23303" y="14810"/>
                    <a:pt x="23017" y="14292"/>
                    <a:pt x="22732" y="13757"/>
                  </a:cubicBezTo>
                  <a:cubicBezTo>
                    <a:pt x="21982" y="12419"/>
                    <a:pt x="21144" y="11134"/>
                    <a:pt x="20216" y="9921"/>
                  </a:cubicBezTo>
                  <a:cubicBezTo>
                    <a:pt x="18967" y="8279"/>
                    <a:pt x="17557" y="6780"/>
                    <a:pt x="16005" y="5442"/>
                  </a:cubicBezTo>
                  <a:cubicBezTo>
                    <a:pt x="14149" y="3836"/>
                    <a:pt x="12062" y="2552"/>
                    <a:pt x="9814" y="1606"/>
                  </a:cubicBezTo>
                  <a:cubicBezTo>
                    <a:pt x="7244" y="553"/>
                    <a:pt x="4496" y="0"/>
                    <a:pt x="1731" y="0"/>
                  </a:cubicBezTo>
                  <a:close/>
                </a:path>
              </a:pathLst>
            </a:custGeom>
            <a:solidFill>
              <a:srgbClr val="EE25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0"/>
            <p:cNvSpPr/>
            <p:nvPr/>
          </p:nvSpPr>
          <p:spPr>
            <a:xfrm rot="-4216959">
              <a:off x="4503197" y="3378398"/>
              <a:ext cx="137609" cy="250616"/>
            </a:xfrm>
            <a:custGeom>
              <a:avLst/>
              <a:gdLst/>
              <a:ahLst/>
              <a:cxnLst/>
              <a:rect l="l" t="t" r="r" b="b"/>
              <a:pathLst>
                <a:path w="4514" h="7525" extrusionOk="0">
                  <a:moveTo>
                    <a:pt x="2956" y="0"/>
                  </a:moveTo>
                  <a:cubicBezTo>
                    <a:pt x="2796" y="0"/>
                    <a:pt x="2637" y="85"/>
                    <a:pt x="2552" y="291"/>
                  </a:cubicBezTo>
                  <a:lnTo>
                    <a:pt x="179" y="5109"/>
                  </a:lnTo>
                  <a:cubicBezTo>
                    <a:pt x="36" y="5340"/>
                    <a:pt x="0" y="5626"/>
                    <a:pt x="90" y="5894"/>
                  </a:cubicBezTo>
                  <a:lnTo>
                    <a:pt x="90" y="5911"/>
                  </a:lnTo>
                  <a:cubicBezTo>
                    <a:pt x="215" y="6126"/>
                    <a:pt x="411" y="6304"/>
                    <a:pt x="661" y="6375"/>
                  </a:cubicBezTo>
                  <a:lnTo>
                    <a:pt x="3676" y="7482"/>
                  </a:lnTo>
                  <a:cubicBezTo>
                    <a:pt x="3746" y="7511"/>
                    <a:pt x="3813" y="7525"/>
                    <a:pt x="3874" y="7525"/>
                  </a:cubicBezTo>
                  <a:cubicBezTo>
                    <a:pt x="4328" y="7525"/>
                    <a:pt x="4514" y="6800"/>
                    <a:pt x="3979" y="6643"/>
                  </a:cubicBezTo>
                  <a:lnTo>
                    <a:pt x="964" y="5537"/>
                  </a:lnTo>
                  <a:lnTo>
                    <a:pt x="982" y="5501"/>
                  </a:lnTo>
                  <a:lnTo>
                    <a:pt x="3355" y="684"/>
                  </a:lnTo>
                  <a:cubicBezTo>
                    <a:pt x="3579" y="319"/>
                    <a:pt x="3266" y="0"/>
                    <a:pt x="2956" y="0"/>
                  </a:cubicBezTo>
                  <a:close/>
                </a:path>
              </a:pathLst>
            </a:custGeom>
            <a:solidFill>
              <a:srgbClr val="EE25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1" name="Google Shape;301;p20"/>
          <p:cNvGrpSpPr/>
          <p:nvPr/>
        </p:nvGrpSpPr>
        <p:grpSpPr>
          <a:xfrm>
            <a:off x="2907959" y="999166"/>
            <a:ext cx="3328342" cy="2275287"/>
            <a:chOff x="2580288" y="721701"/>
            <a:chExt cx="3851356" cy="2631910"/>
          </a:xfrm>
        </p:grpSpPr>
        <p:sp>
          <p:nvSpPr>
            <p:cNvPr id="302" name="Google Shape;302;p20"/>
            <p:cNvSpPr/>
            <p:nvPr/>
          </p:nvSpPr>
          <p:spPr>
            <a:xfrm rot="5433914">
              <a:off x="4655357" y="692417"/>
              <a:ext cx="1724197" cy="1811456"/>
            </a:xfrm>
            <a:custGeom>
              <a:avLst/>
              <a:gdLst/>
              <a:ahLst/>
              <a:cxnLst/>
              <a:rect l="l" t="t" r="r" b="b"/>
              <a:pathLst>
                <a:path w="34362" h="36101" extrusionOk="0">
                  <a:moveTo>
                    <a:pt x="3635" y="1"/>
                  </a:moveTo>
                  <a:cubicBezTo>
                    <a:pt x="3350" y="1"/>
                    <a:pt x="3090" y="39"/>
                    <a:pt x="2858" y="118"/>
                  </a:cubicBezTo>
                  <a:cubicBezTo>
                    <a:pt x="1" y="1070"/>
                    <a:pt x="126" y="5531"/>
                    <a:pt x="8472" y="15080"/>
                  </a:cubicBezTo>
                  <a:cubicBezTo>
                    <a:pt x="8451" y="15080"/>
                    <a:pt x="8430" y="15079"/>
                    <a:pt x="8407" y="15079"/>
                  </a:cubicBezTo>
                  <a:cubicBezTo>
                    <a:pt x="7254" y="15079"/>
                    <a:pt x="4292" y="15728"/>
                    <a:pt x="3284" y="18138"/>
                  </a:cubicBezTo>
                  <a:cubicBezTo>
                    <a:pt x="2256" y="20619"/>
                    <a:pt x="5189" y="25105"/>
                    <a:pt x="16542" y="27336"/>
                  </a:cubicBezTo>
                  <a:cubicBezTo>
                    <a:pt x="14863" y="27386"/>
                    <a:pt x="8698" y="30093"/>
                    <a:pt x="13134" y="34253"/>
                  </a:cubicBezTo>
                  <a:cubicBezTo>
                    <a:pt x="14609" y="35637"/>
                    <a:pt x="17298" y="36100"/>
                    <a:pt x="20238" y="36100"/>
                  </a:cubicBezTo>
                  <a:cubicBezTo>
                    <a:pt x="26187" y="36100"/>
                    <a:pt x="33159" y="34203"/>
                    <a:pt x="33159" y="34203"/>
                  </a:cubicBezTo>
                  <a:cubicBezTo>
                    <a:pt x="33159" y="34203"/>
                    <a:pt x="34362" y="21571"/>
                    <a:pt x="32582" y="14629"/>
                  </a:cubicBezTo>
                  <a:cubicBezTo>
                    <a:pt x="31774" y="11419"/>
                    <a:pt x="30439" y="9858"/>
                    <a:pt x="28972" y="9858"/>
                  </a:cubicBezTo>
                  <a:cubicBezTo>
                    <a:pt x="27255" y="9858"/>
                    <a:pt x="25357" y="11997"/>
                    <a:pt x="23911" y="16133"/>
                  </a:cubicBezTo>
                  <a:cubicBezTo>
                    <a:pt x="23610" y="12248"/>
                    <a:pt x="23635" y="3175"/>
                    <a:pt x="21680" y="1371"/>
                  </a:cubicBezTo>
                  <a:cubicBezTo>
                    <a:pt x="21312" y="1036"/>
                    <a:pt x="20913" y="866"/>
                    <a:pt x="20501" y="866"/>
                  </a:cubicBezTo>
                  <a:cubicBezTo>
                    <a:pt x="18723" y="866"/>
                    <a:pt x="16700" y="4025"/>
                    <a:pt x="15865" y="10719"/>
                  </a:cubicBezTo>
                  <a:cubicBezTo>
                    <a:pt x="13307" y="4957"/>
                    <a:pt x="6892" y="1"/>
                    <a:pt x="3635" y="1"/>
                  </a:cubicBezTo>
                  <a:close/>
                </a:path>
              </a:pathLst>
            </a:custGeom>
            <a:solidFill>
              <a:srgbClr val="2F84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0"/>
            <p:cNvSpPr/>
            <p:nvPr/>
          </p:nvSpPr>
          <p:spPr>
            <a:xfrm rot="5433914">
              <a:off x="4570782" y="896962"/>
              <a:ext cx="1643713" cy="1744519"/>
            </a:xfrm>
            <a:custGeom>
              <a:avLst/>
              <a:gdLst/>
              <a:ahLst/>
              <a:cxnLst/>
              <a:rect l="l" t="t" r="r" b="b"/>
              <a:pathLst>
                <a:path w="32758" h="34767" extrusionOk="0">
                  <a:moveTo>
                    <a:pt x="361" y="1"/>
                  </a:moveTo>
                  <a:cubicBezTo>
                    <a:pt x="303" y="1"/>
                    <a:pt x="247" y="17"/>
                    <a:pt x="201" y="54"/>
                  </a:cubicBezTo>
                  <a:cubicBezTo>
                    <a:pt x="50" y="129"/>
                    <a:pt x="0" y="330"/>
                    <a:pt x="101" y="480"/>
                  </a:cubicBezTo>
                  <a:cubicBezTo>
                    <a:pt x="10602" y="17047"/>
                    <a:pt x="31980" y="34516"/>
                    <a:pt x="32206" y="34691"/>
                  </a:cubicBezTo>
                  <a:cubicBezTo>
                    <a:pt x="32256" y="34741"/>
                    <a:pt x="32331" y="34766"/>
                    <a:pt x="32407" y="34766"/>
                  </a:cubicBezTo>
                  <a:cubicBezTo>
                    <a:pt x="32482" y="34766"/>
                    <a:pt x="32582" y="34716"/>
                    <a:pt x="32632" y="34641"/>
                  </a:cubicBezTo>
                  <a:cubicBezTo>
                    <a:pt x="32757" y="34516"/>
                    <a:pt x="32732" y="34315"/>
                    <a:pt x="32607" y="34215"/>
                  </a:cubicBezTo>
                  <a:cubicBezTo>
                    <a:pt x="32381" y="34039"/>
                    <a:pt x="11053" y="16621"/>
                    <a:pt x="627" y="129"/>
                  </a:cubicBezTo>
                  <a:cubicBezTo>
                    <a:pt x="563" y="50"/>
                    <a:pt x="460" y="1"/>
                    <a:pt x="361" y="1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0"/>
            <p:cNvSpPr/>
            <p:nvPr/>
          </p:nvSpPr>
          <p:spPr>
            <a:xfrm rot="5433914">
              <a:off x="5109700" y="1314298"/>
              <a:ext cx="622552" cy="105473"/>
            </a:xfrm>
            <a:custGeom>
              <a:avLst/>
              <a:gdLst/>
              <a:ahLst/>
              <a:cxnLst/>
              <a:rect l="l" t="t" r="r" b="b"/>
              <a:pathLst>
                <a:path w="12407" h="2102" extrusionOk="0">
                  <a:moveTo>
                    <a:pt x="356" y="0"/>
                  </a:moveTo>
                  <a:cubicBezTo>
                    <a:pt x="249" y="0"/>
                    <a:pt x="145" y="68"/>
                    <a:pt x="76" y="171"/>
                  </a:cubicBezTo>
                  <a:cubicBezTo>
                    <a:pt x="1" y="322"/>
                    <a:pt x="51" y="497"/>
                    <a:pt x="201" y="597"/>
                  </a:cubicBezTo>
                  <a:cubicBezTo>
                    <a:pt x="2507" y="1825"/>
                    <a:pt x="6292" y="2101"/>
                    <a:pt x="8973" y="2101"/>
                  </a:cubicBezTo>
                  <a:cubicBezTo>
                    <a:pt x="10703" y="2101"/>
                    <a:pt x="11981" y="1976"/>
                    <a:pt x="12106" y="1976"/>
                  </a:cubicBezTo>
                  <a:cubicBezTo>
                    <a:pt x="12282" y="1951"/>
                    <a:pt x="12407" y="1800"/>
                    <a:pt x="12407" y="1625"/>
                  </a:cubicBezTo>
                  <a:cubicBezTo>
                    <a:pt x="12382" y="1474"/>
                    <a:pt x="12231" y="1349"/>
                    <a:pt x="12056" y="1349"/>
                  </a:cubicBezTo>
                  <a:cubicBezTo>
                    <a:pt x="12026" y="1349"/>
                    <a:pt x="10749" y="1453"/>
                    <a:pt x="8996" y="1453"/>
                  </a:cubicBezTo>
                  <a:cubicBezTo>
                    <a:pt x="6367" y="1453"/>
                    <a:pt x="2667" y="1219"/>
                    <a:pt x="502" y="46"/>
                  </a:cubicBezTo>
                  <a:cubicBezTo>
                    <a:pt x="455" y="14"/>
                    <a:pt x="405" y="0"/>
                    <a:pt x="356" y="0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20"/>
            <p:cNvSpPr/>
            <p:nvPr/>
          </p:nvSpPr>
          <p:spPr>
            <a:xfrm rot="5433914">
              <a:off x="5692442" y="1324117"/>
              <a:ext cx="89366" cy="917043"/>
            </a:xfrm>
            <a:custGeom>
              <a:avLst/>
              <a:gdLst/>
              <a:ahLst/>
              <a:cxnLst/>
              <a:rect l="l" t="t" r="r" b="b"/>
              <a:pathLst>
                <a:path w="1781" h="18276" extrusionOk="0">
                  <a:moveTo>
                    <a:pt x="549" y="1"/>
                  </a:moveTo>
                  <a:cubicBezTo>
                    <a:pt x="533" y="1"/>
                    <a:pt x="517" y="2"/>
                    <a:pt x="502" y="5"/>
                  </a:cubicBezTo>
                  <a:cubicBezTo>
                    <a:pt x="326" y="5"/>
                    <a:pt x="201" y="180"/>
                    <a:pt x="226" y="355"/>
                  </a:cubicBezTo>
                  <a:cubicBezTo>
                    <a:pt x="1154" y="7298"/>
                    <a:pt x="26" y="17824"/>
                    <a:pt x="1" y="17924"/>
                  </a:cubicBezTo>
                  <a:cubicBezTo>
                    <a:pt x="1" y="18100"/>
                    <a:pt x="126" y="18250"/>
                    <a:pt x="276" y="18275"/>
                  </a:cubicBezTo>
                  <a:lnTo>
                    <a:pt x="326" y="18275"/>
                  </a:lnTo>
                  <a:cubicBezTo>
                    <a:pt x="477" y="18275"/>
                    <a:pt x="602" y="18150"/>
                    <a:pt x="627" y="18000"/>
                  </a:cubicBezTo>
                  <a:cubicBezTo>
                    <a:pt x="627" y="17874"/>
                    <a:pt x="1780" y="7298"/>
                    <a:pt x="853" y="255"/>
                  </a:cubicBezTo>
                  <a:cubicBezTo>
                    <a:pt x="830" y="98"/>
                    <a:pt x="687" y="1"/>
                    <a:pt x="549" y="1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20"/>
            <p:cNvSpPr/>
            <p:nvPr/>
          </p:nvSpPr>
          <p:spPr>
            <a:xfrm rot="5433914">
              <a:off x="4411286" y="1765872"/>
              <a:ext cx="807455" cy="104670"/>
            </a:xfrm>
            <a:custGeom>
              <a:avLst/>
              <a:gdLst/>
              <a:ahLst/>
              <a:cxnLst/>
              <a:rect l="l" t="t" r="r" b="b"/>
              <a:pathLst>
                <a:path w="16092" h="2086" extrusionOk="0">
                  <a:moveTo>
                    <a:pt x="15743" y="0"/>
                  </a:moveTo>
                  <a:cubicBezTo>
                    <a:pt x="15699" y="0"/>
                    <a:pt x="15655" y="10"/>
                    <a:pt x="15615" y="30"/>
                  </a:cubicBezTo>
                  <a:cubicBezTo>
                    <a:pt x="15564" y="47"/>
                    <a:pt x="12393" y="1471"/>
                    <a:pt x="7723" y="1471"/>
                  </a:cubicBezTo>
                  <a:cubicBezTo>
                    <a:pt x="5566" y="1471"/>
                    <a:pt x="3089" y="1167"/>
                    <a:pt x="452" y="281"/>
                  </a:cubicBezTo>
                  <a:cubicBezTo>
                    <a:pt x="421" y="272"/>
                    <a:pt x="390" y="267"/>
                    <a:pt x="360" y="267"/>
                  </a:cubicBezTo>
                  <a:cubicBezTo>
                    <a:pt x="218" y="267"/>
                    <a:pt x="92" y="357"/>
                    <a:pt x="51" y="481"/>
                  </a:cubicBezTo>
                  <a:cubicBezTo>
                    <a:pt x="1" y="656"/>
                    <a:pt x="101" y="832"/>
                    <a:pt x="252" y="882"/>
                  </a:cubicBezTo>
                  <a:cubicBezTo>
                    <a:pt x="2958" y="1784"/>
                    <a:pt x="5490" y="2085"/>
                    <a:pt x="7695" y="2085"/>
                  </a:cubicBezTo>
                  <a:cubicBezTo>
                    <a:pt x="12532" y="2085"/>
                    <a:pt x="15841" y="631"/>
                    <a:pt x="15866" y="606"/>
                  </a:cubicBezTo>
                  <a:cubicBezTo>
                    <a:pt x="16041" y="531"/>
                    <a:pt x="16091" y="331"/>
                    <a:pt x="16041" y="180"/>
                  </a:cubicBezTo>
                  <a:cubicBezTo>
                    <a:pt x="15986" y="70"/>
                    <a:pt x="15864" y="0"/>
                    <a:pt x="15743" y="0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20"/>
            <p:cNvSpPr/>
            <p:nvPr/>
          </p:nvSpPr>
          <p:spPr>
            <a:xfrm rot="5433914">
              <a:off x="5256377" y="1758976"/>
              <a:ext cx="135881" cy="752260"/>
            </a:xfrm>
            <a:custGeom>
              <a:avLst/>
              <a:gdLst/>
              <a:ahLst/>
              <a:cxnLst/>
              <a:rect l="l" t="t" r="r" b="b"/>
              <a:pathLst>
                <a:path w="2708" h="14992" extrusionOk="0">
                  <a:moveTo>
                    <a:pt x="2125" y="1"/>
                  </a:moveTo>
                  <a:cubicBezTo>
                    <a:pt x="2110" y="1"/>
                    <a:pt x="2096" y="2"/>
                    <a:pt x="2081" y="4"/>
                  </a:cubicBezTo>
                  <a:cubicBezTo>
                    <a:pt x="1905" y="4"/>
                    <a:pt x="1780" y="154"/>
                    <a:pt x="1780" y="330"/>
                  </a:cubicBezTo>
                  <a:cubicBezTo>
                    <a:pt x="2081" y="4891"/>
                    <a:pt x="75" y="14515"/>
                    <a:pt x="50" y="14616"/>
                  </a:cubicBezTo>
                  <a:cubicBezTo>
                    <a:pt x="0" y="14791"/>
                    <a:pt x="126" y="14942"/>
                    <a:pt x="276" y="14992"/>
                  </a:cubicBezTo>
                  <a:lnTo>
                    <a:pt x="351" y="14992"/>
                  </a:lnTo>
                  <a:cubicBezTo>
                    <a:pt x="502" y="14992"/>
                    <a:pt x="627" y="14891"/>
                    <a:pt x="652" y="14741"/>
                  </a:cubicBezTo>
                  <a:cubicBezTo>
                    <a:pt x="727" y="14340"/>
                    <a:pt x="2707" y="4941"/>
                    <a:pt x="2406" y="280"/>
                  </a:cubicBezTo>
                  <a:cubicBezTo>
                    <a:pt x="2406" y="119"/>
                    <a:pt x="2281" y="1"/>
                    <a:pt x="2125" y="1"/>
                  </a:cubicBez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08" name="Google Shape;308;p20"/>
            <p:cNvGrpSpPr/>
            <p:nvPr/>
          </p:nvGrpSpPr>
          <p:grpSpPr>
            <a:xfrm>
              <a:off x="2580288" y="721701"/>
              <a:ext cx="1887487" cy="1883389"/>
              <a:chOff x="2580288" y="721701"/>
              <a:chExt cx="1887487" cy="1883389"/>
            </a:xfrm>
          </p:grpSpPr>
          <p:sp>
            <p:nvSpPr>
              <p:cNvPr id="309" name="Google Shape;309;p20"/>
              <p:cNvSpPr/>
              <p:nvPr/>
            </p:nvSpPr>
            <p:spPr>
              <a:xfrm rot="-5035594">
                <a:off x="2700355" y="764690"/>
                <a:ext cx="1586173" cy="1667857"/>
              </a:xfrm>
              <a:custGeom>
                <a:avLst/>
                <a:gdLst/>
                <a:ahLst/>
                <a:cxnLst/>
                <a:rect l="l" t="t" r="r" b="b"/>
                <a:pathLst>
                  <a:path w="34337" h="36107" extrusionOk="0">
                    <a:moveTo>
                      <a:pt x="30708" y="0"/>
                    </a:moveTo>
                    <a:cubicBezTo>
                      <a:pt x="27471" y="0"/>
                      <a:pt x="21055" y="4956"/>
                      <a:pt x="18497" y="10718"/>
                    </a:cubicBezTo>
                    <a:cubicBezTo>
                      <a:pt x="17644" y="4038"/>
                      <a:pt x="15640" y="878"/>
                      <a:pt x="13871" y="878"/>
                    </a:cubicBezTo>
                    <a:cubicBezTo>
                      <a:pt x="13456" y="878"/>
                      <a:pt x="13054" y="1052"/>
                      <a:pt x="12682" y="1395"/>
                    </a:cubicBezTo>
                    <a:cubicBezTo>
                      <a:pt x="10703" y="3174"/>
                      <a:pt x="10753" y="12247"/>
                      <a:pt x="10452" y="16132"/>
                    </a:cubicBezTo>
                    <a:cubicBezTo>
                      <a:pt x="9007" y="11999"/>
                      <a:pt x="7110" y="9867"/>
                      <a:pt x="5390" y="9867"/>
                    </a:cubicBezTo>
                    <a:cubicBezTo>
                      <a:pt x="3918" y="9867"/>
                      <a:pt x="2576" y="11427"/>
                      <a:pt x="1755" y="14628"/>
                    </a:cubicBezTo>
                    <a:cubicBezTo>
                      <a:pt x="1" y="21595"/>
                      <a:pt x="1204" y="34202"/>
                      <a:pt x="1204" y="34202"/>
                    </a:cubicBezTo>
                    <a:cubicBezTo>
                      <a:pt x="1204" y="34202"/>
                      <a:pt x="8204" y="36107"/>
                      <a:pt x="14153" y="36107"/>
                    </a:cubicBezTo>
                    <a:cubicBezTo>
                      <a:pt x="17074" y="36107"/>
                      <a:pt x="19743" y="35647"/>
                      <a:pt x="21204" y="34277"/>
                    </a:cubicBezTo>
                    <a:cubicBezTo>
                      <a:pt x="25665" y="30092"/>
                      <a:pt x="19500" y="27385"/>
                      <a:pt x="17820" y="27360"/>
                    </a:cubicBezTo>
                    <a:cubicBezTo>
                      <a:pt x="29149" y="25104"/>
                      <a:pt x="32106" y="20618"/>
                      <a:pt x="31079" y="18162"/>
                    </a:cubicBezTo>
                    <a:cubicBezTo>
                      <a:pt x="30045" y="15750"/>
                      <a:pt x="27103" y="15078"/>
                      <a:pt x="25953" y="15078"/>
                    </a:cubicBezTo>
                    <a:cubicBezTo>
                      <a:pt x="25931" y="15078"/>
                      <a:pt x="25911" y="15079"/>
                      <a:pt x="25891" y="15079"/>
                    </a:cubicBezTo>
                    <a:cubicBezTo>
                      <a:pt x="34236" y="5530"/>
                      <a:pt x="34337" y="1094"/>
                      <a:pt x="31480" y="117"/>
                    </a:cubicBezTo>
                    <a:cubicBezTo>
                      <a:pt x="31250" y="38"/>
                      <a:pt x="30991" y="0"/>
                      <a:pt x="30708" y="0"/>
                    </a:cubicBezTo>
                    <a:close/>
                  </a:path>
                </a:pathLst>
              </a:custGeom>
              <a:solidFill>
                <a:srgbClr val="2F84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" name="Google Shape;310;p20"/>
              <p:cNvSpPr/>
              <p:nvPr/>
            </p:nvSpPr>
            <p:spPr>
              <a:xfrm rot="-5035594">
                <a:off x="2832684" y="964787"/>
                <a:ext cx="1513232" cy="1605867"/>
              </a:xfrm>
              <a:custGeom>
                <a:avLst/>
                <a:gdLst/>
                <a:ahLst/>
                <a:cxnLst/>
                <a:rect l="l" t="t" r="r" b="b"/>
                <a:pathLst>
                  <a:path w="32758" h="34765" extrusionOk="0">
                    <a:moveTo>
                      <a:pt x="32403" y="0"/>
                    </a:moveTo>
                    <a:cubicBezTo>
                      <a:pt x="32302" y="0"/>
                      <a:pt x="32195" y="55"/>
                      <a:pt x="32131" y="153"/>
                    </a:cubicBezTo>
                    <a:cubicBezTo>
                      <a:pt x="21705" y="16619"/>
                      <a:pt x="376" y="34037"/>
                      <a:pt x="151" y="34213"/>
                    </a:cubicBezTo>
                    <a:cubicBezTo>
                      <a:pt x="25" y="34313"/>
                      <a:pt x="0" y="34514"/>
                      <a:pt x="100" y="34664"/>
                    </a:cubicBezTo>
                    <a:cubicBezTo>
                      <a:pt x="176" y="34739"/>
                      <a:pt x="251" y="34764"/>
                      <a:pt x="351" y="34764"/>
                    </a:cubicBezTo>
                    <a:cubicBezTo>
                      <a:pt x="426" y="34764"/>
                      <a:pt x="501" y="34739"/>
                      <a:pt x="552" y="34689"/>
                    </a:cubicBezTo>
                    <a:cubicBezTo>
                      <a:pt x="752" y="34514"/>
                      <a:pt x="22156" y="17045"/>
                      <a:pt x="32657" y="478"/>
                    </a:cubicBezTo>
                    <a:cubicBezTo>
                      <a:pt x="32757" y="328"/>
                      <a:pt x="32707" y="153"/>
                      <a:pt x="32557" y="52"/>
                    </a:cubicBezTo>
                    <a:cubicBezTo>
                      <a:pt x="32512" y="17"/>
                      <a:pt x="32458" y="0"/>
                      <a:pt x="32403" y="0"/>
                    </a:cubicBezTo>
                    <a:close/>
                  </a:path>
                </a:pathLst>
              </a:custGeom>
              <a:solidFill>
                <a:srgbClr val="133C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" name="Google Shape;311;p20"/>
              <p:cNvSpPr/>
              <p:nvPr/>
            </p:nvSpPr>
            <p:spPr>
              <a:xfrm rot="-5035594">
                <a:off x="3319942" y="1348724"/>
                <a:ext cx="573132" cy="96588"/>
              </a:xfrm>
              <a:custGeom>
                <a:avLst/>
                <a:gdLst/>
                <a:ahLst/>
                <a:cxnLst/>
                <a:rect l="l" t="t" r="r" b="b"/>
                <a:pathLst>
                  <a:path w="12407" h="2091" extrusionOk="0">
                    <a:moveTo>
                      <a:pt x="12049" y="0"/>
                    </a:moveTo>
                    <a:cubicBezTo>
                      <a:pt x="12001" y="0"/>
                      <a:pt x="11952" y="12"/>
                      <a:pt x="11906" y="35"/>
                    </a:cubicBezTo>
                    <a:cubicBezTo>
                      <a:pt x="9729" y="1229"/>
                      <a:pt x="6003" y="1466"/>
                      <a:pt x="3372" y="1466"/>
                    </a:cubicBezTo>
                    <a:cubicBezTo>
                      <a:pt x="1639" y="1466"/>
                      <a:pt x="381" y="1363"/>
                      <a:pt x="352" y="1363"/>
                    </a:cubicBezTo>
                    <a:cubicBezTo>
                      <a:pt x="337" y="1361"/>
                      <a:pt x="322" y="1360"/>
                      <a:pt x="307" y="1360"/>
                    </a:cubicBezTo>
                    <a:cubicBezTo>
                      <a:pt x="151" y="1360"/>
                      <a:pt x="24" y="1479"/>
                      <a:pt x="1" y="1639"/>
                    </a:cubicBezTo>
                    <a:cubicBezTo>
                      <a:pt x="1" y="1814"/>
                      <a:pt x="126" y="1965"/>
                      <a:pt x="276" y="1965"/>
                    </a:cubicBezTo>
                    <a:cubicBezTo>
                      <a:pt x="427" y="1990"/>
                      <a:pt x="1705" y="2090"/>
                      <a:pt x="3434" y="2090"/>
                    </a:cubicBezTo>
                    <a:cubicBezTo>
                      <a:pt x="6116" y="2090"/>
                      <a:pt x="9901" y="1839"/>
                      <a:pt x="12206" y="586"/>
                    </a:cubicBezTo>
                    <a:cubicBezTo>
                      <a:pt x="12357" y="511"/>
                      <a:pt x="12407" y="311"/>
                      <a:pt x="12307" y="160"/>
                    </a:cubicBezTo>
                    <a:cubicBezTo>
                      <a:pt x="12255" y="56"/>
                      <a:pt x="12155" y="0"/>
                      <a:pt x="12049" y="0"/>
                    </a:cubicBezTo>
                    <a:close/>
                  </a:path>
                </a:pathLst>
              </a:custGeom>
              <a:solidFill>
                <a:srgbClr val="133C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" name="Google Shape;312;p20"/>
              <p:cNvSpPr/>
              <p:nvPr/>
            </p:nvSpPr>
            <p:spPr>
              <a:xfrm rot="-5035594">
                <a:off x="3231780" y="1321307"/>
                <a:ext cx="82226" cy="844160"/>
              </a:xfrm>
              <a:custGeom>
                <a:avLst/>
                <a:gdLst/>
                <a:ahLst/>
                <a:cxnLst/>
                <a:rect l="l" t="t" r="r" b="b"/>
                <a:pathLst>
                  <a:path w="1780" h="18275" extrusionOk="0">
                    <a:moveTo>
                      <a:pt x="1234" y="0"/>
                    </a:moveTo>
                    <a:cubicBezTo>
                      <a:pt x="1078" y="0"/>
                      <a:pt x="951" y="119"/>
                      <a:pt x="928" y="279"/>
                    </a:cubicBezTo>
                    <a:cubicBezTo>
                      <a:pt x="0" y="7297"/>
                      <a:pt x="1128" y="17898"/>
                      <a:pt x="1153" y="17999"/>
                    </a:cubicBezTo>
                    <a:cubicBezTo>
                      <a:pt x="1178" y="18174"/>
                      <a:pt x="1304" y="18274"/>
                      <a:pt x="1454" y="18274"/>
                    </a:cubicBezTo>
                    <a:lnTo>
                      <a:pt x="1504" y="18274"/>
                    </a:lnTo>
                    <a:cubicBezTo>
                      <a:pt x="1655" y="18249"/>
                      <a:pt x="1780" y="18099"/>
                      <a:pt x="1780" y="17923"/>
                    </a:cubicBezTo>
                    <a:cubicBezTo>
                      <a:pt x="1755" y="17823"/>
                      <a:pt x="627" y="7322"/>
                      <a:pt x="1554" y="354"/>
                    </a:cubicBezTo>
                    <a:cubicBezTo>
                      <a:pt x="1579" y="179"/>
                      <a:pt x="1454" y="29"/>
                      <a:pt x="1279" y="4"/>
                    </a:cubicBezTo>
                    <a:cubicBezTo>
                      <a:pt x="1264" y="1"/>
                      <a:pt x="1249" y="0"/>
                      <a:pt x="1234" y="0"/>
                    </a:cubicBezTo>
                    <a:close/>
                  </a:path>
                </a:pathLst>
              </a:custGeom>
              <a:solidFill>
                <a:srgbClr val="133C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" name="Google Shape;313;p20"/>
              <p:cNvSpPr/>
              <p:nvPr/>
            </p:nvSpPr>
            <p:spPr>
              <a:xfrm rot="-5035594">
                <a:off x="3741116" y="1826481"/>
                <a:ext cx="744467" cy="96541"/>
              </a:xfrm>
              <a:custGeom>
                <a:avLst/>
                <a:gdLst/>
                <a:ahLst/>
                <a:cxnLst/>
                <a:rect l="l" t="t" r="r" b="b"/>
                <a:pathLst>
                  <a:path w="16116" h="2090" extrusionOk="0">
                    <a:moveTo>
                      <a:pt x="346" y="0"/>
                    </a:moveTo>
                    <a:cubicBezTo>
                      <a:pt x="230" y="0"/>
                      <a:pt x="128" y="62"/>
                      <a:pt x="75" y="184"/>
                    </a:cubicBezTo>
                    <a:cubicBezTo>
                      <a:pt x="0" y="335"/>
                      <a:pt x="75" y="510"/>
                      <a:pt x="226" y="585"/>
                    </a:cubicBezTo>
                    <a:cubicBezTo>
                      <a:pt x="276" y="610"/>
                      <a:pt x="3584" y="2089"/>
                      <a:pt x="8396" y="2089"/>
                    </a:cubicBezTo>
                    <a:cubicBezTo>
                      <a:pt x="10627" y="2089"/>
                      <a:pt x="13158" y="1763"/>
                      <a:pt x="15865" y="861"/>
                    </a:cubicBezTo>
                    <a:cubicBezTo>
                      <a:pt x="16015" y="811"/>
                      <a:pt x="16116" y="636"/>
                      <a:pt x="16065" y="485"/>
                    </a:cubicBezTo>
                    <a:cubicBezTo>
                      <a:pt x="16006" y="346"/>
                      <a:pt x="15882" y="269"/>
                      <a:pt x="15759" y="269"/>
                    </a:cubicBezTo>
                    <a:cubicBezTo>
                      <a:pt x="15727" y="269"/>
                      <a:pt x="15695" y="274"/>
                      <a:pt x="15664" y="285"/>
                    </a:cubicBezTo>
                    <a:cubicBezTo>
                      <a:pt x="13029" y="1163"/>
                      <a:pt x="10550" y="1464"/>
                      <a:pt x="8391" y="1464"/>
                    </a:cubicBezTo>
                    <a:cubicBezTo>
                      <a:pt x="3714" y="1464"/>
                      <a:pt x="536" y="51"/>
                      <a:pt x="501" y="34"/>
                    </a:cubicBezTo>
                    <a:cubicBezTo>
                      <a:pt x="449" y="11"/>
                      <a:pt x="396" y="0"/>
                      <a:pt x="346" y="0"/>
                    </a:cubicBezTo>
                    <a:close/>
                  </a:path>
                </a:pathLst>
              </a:custGeom>
              <a:solidFill>
                <a:srgbClr val="133C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" name="Google Shape;314;p20"/>
              <p:cNvSpPr/>
              <p:nvPr/>
            </p:nvSpPr>
            <p:spPr>
              <a:xfrm rot="-5035594">
                <a:off x="3550913" y="1764056"/>
                <a:ext cx="123939" cy="692327"/>
              </a:xfrm>
              <a:custGeom>
                <a:avLst/>
                <a:gdLst/>
                <a:ahLst/>
                <a:cxnLst/>
                <a:rect l="l" t="t" r="r" b="b"/>
                <a:pathLst>
                  <a:path w="2683" h="14988" extrusionOk="0">
                    <a:moveTo>
                      <a:pt x="627" y="0"/>
                    </a:moveTo>
                    <a:cubicBezTo>
                      <a:pt x="452" y="0"/>
                      <a:pt x="301" y="125"/>
                      <a:pt x="301" y="301"/>
                    </a:cubicBezTo>
                    <a:cubicBezTo>
                      <a:pt x="0" y="4938"/>
                      <a:pt x="1955" y="14361"/>
                      <a:pt x="2056" y="14762"/>
                    </a:cubicBezTo>
                    <a:cubicBezTo>
                      <a:pt x="2081" y="14887"/>
                      <a:pt x="2206" y="14988"/>
                      <a:pt x="2356" y="14988"/>
                    </a:cubicBezTo>
                    <a:lnTo>
                      <a:pt x="2407" y="14988"/>
                    </a:lnTo>
                    <a:cubicBezTo>
                      <a:pt x="2582" y="14963"/>
                      <a:pt x="2682" y="14787"/>
                      <a:pt x="2657" y="14637"/>
                    </a:cubicBezTo>
                    <a:cubicBezTo>
                      <a:pt x="2632" y="14537"/>
                      <a:pt x="627" y="4887"/>
                      <a:pt x="903" y="326"/>
                    </a:cubicBezTo>
                    <a:cubicBezTo>
                      <a:pt x="928" y="151"/>
                      <a:pt x="802" y="0"/>
                      <a:pt x="627" y="0"/>
                    </a:cubicBezTo>
                    <a:close/>
                  </a:path>
                </a:pathLst>
              </a:custGeom>
              <a:solidFill>
                <a:srgbClr val="133C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15" name="Google Shape;315;p20"/>
            <p:cNvSpPr/>
            <p:nvPr/>
          </p:nvSpPr>
          <p:spPr>
            <a:xfrm>
              <a:off x="3721884" y="1751811"/>
              <a:ext cx="929477" cy="929477"/>
            </a:xfrm>
            <a:custGeom>
              <a:avLst/>
              <a:gdLst/>
              <a:ahLst/>
              <a:cxnLst/>
              <a:rect l="l" t="t" r="r" b="b"/>
              <a:pathLst>
                <a:path w="15164" h="15164" extrusionOk="0">
                  <a:moveTo>
                    <a:pt x="7595" y="1"/>
                  </a:moveTo>
                  <a:cubicBezTo>
                    <a:pt x="3409" y="1"/>
                    <a:pt x="1" y="3409"/>
                    <a:pt x="1" y="7595"/>
                  </a:cubicBezTo>
                  <a:cubicBezTo>
                    <a:pt x="1" y="11780"/>
                    <a:pt x="3409" y="15164"/>
                    <a:pt x="7595" y="15164"/>
                  </a:cubicBezTo>
                  <a:cubicBezTo>
                    <a:pt x="11780" y="15164"/>
                    <a:pt x="15164" y="11780"/>
                    <a:pt x="15164" y="7595"/>
                  </a:cubicBezTo>
                  <a:cubicBezTo>
                    <a:pt x="15164" y="3409"/>
                    <a:pt x="11780" y="1"/>
                    <a:pt x="7595" y="1"/>
                  </a:cubicBezTo>
                  <a:close/>
                </a:path>
              </a:pathLst>
            </a:custGeom>
            <a:solidFill>
              <a:srgbClr val="9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 b="1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01</a:t>
              </a:r>
              <a:endParaRPr sz="2200" b="1">
                <a:solidFill>
                  <a:schemeClr val="l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16" name="Google Shape;316;p20"/>
            <p:cNvSpPr/>
            <p:nvPr/>
          </p:nvSpPr>
          <p:spPr>
            <a:xfrm>
              <a:off x="4492702" y="1751811"/>
              <a:ext cx="929416" cy="929477"/>
            </a:xfrm>
            <a:custGeom>
              <a:avLst/>
              <a:gdLst/>
              <a:ahLst/>
              <a:cxnLst/>
              <a:rect l="l" t="t" r="r" b="b"/>
              <a:pathLst>
                <a:path w="15163" h="15164" extrusionOk="0">
                  <a:moveTo>
                    <a:pt x="7569" y="1"/>
                  </a:moveTo>
                  <a:cubicBezTo>
                    <a:pt x="3383" y="1"/>
                    <a:pt x="0" y="3409"/>
                    <a:pt x="0" y="7595"/>
                  </a:cubicBezTo>
                  <a:cubicBezTo>
                    <a:pt x="0" y="11780"/>
                    <a:pt x="3383" y="15164"/>
                    <a:pt x="7569" y="15164"/>
                  </a:cubicBezTo>
                  <a:cubicBezTo>
                    <a:pt x="11754" y="15164"/>
                    <a:pt x="15163" y="11780"/>
                    <a:pt x="15163" y="7595"/>
                  </a:cubicBezTo>
                  <a:cubicBezTo>
                    <a:pt x="15163" y="3409"/>
                    <a:pt x="11754" y="1"/>
                    <a:pt x="7569" y="1"/>
                  </a:cubicBezTo>
                  <a:close/>
                </a:path>
              </a:pathLst>
            </a:custGeom>
            <a:solidFill>
              <a:srgbClr val="BD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 b="1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02</a:t>
              </a:r>
              <a:endParaRPr sz="2200" b="1">
                <a:solidFill>
                  <a:schemeClr val="l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17" name="Google Shape;317;p20"/>
            <p:cNvSpPr/>
            <p:nvPr/>
          </p:nvSpPr>
          <p:spPr>
            <a:xfrm>
              <a:off x="4089274" y="2425728"/>
              <a:ext cx="929477" cy="927884"/>
            </a:xfrm>
            <a:custGeom>
              <a:avLst/>
              <a:gdLst/>
              <a:ahLst/>
              <a:cxnLst/>
              <a:rect l="l" t="t" r="r" b="b"/>
              <a:pathLst>
                <a:path w="15164" h="15138" extrusionOk="0">
                  <a:moveTo>
                    <a:pt x="7594" y="0"/>
                  </a:moveTo>
                  <a:cubicBezTo>
                    <a:pt x="3409" y="0"/>
                    <a:pt x="0" y="3384"/>
                    <a:pt x="0" y="7569"/>
                  </a:cubicBezTo>
                  <a:cubicBezTo>
                    <a:pt x="0" y="11755"/>
                    <a:pt x="3409" y="15138"/>
                    <a:pt x="7594" y="15138"/>
                  </a:cubicBezTo>
                  <a:cubicBezTo>
                    <a:pt x="11755" y="15138"/>
                    <a:pt x="15163" y="11755"/>
                    <a:pt x="15163" y="7569"/>
                  </a:cubicBezTo>
                  <a:cubicBezTo>
                    <a:pt x="15163" y="3384"/>
                    <a:pt x="11755" y="0"/>
                    <a:pt x="7594" y="0"/>
                  </a:cubicBezTo>
                  <a:close/>
                </a:path>
              </a:pathLst>
            </a:custGeom>
            <a:solidFill>
              <a:srgbClr val="EE25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 b="1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03</a:t>
              </a:r>
              <a:endParaRPr sz="2200" b="1">
                <a:solidFill>
                  <a:schemeClr val="l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sp>
        <p:nvSpPr>
          <p:cNvPr id="318" name="Google Shape;318;p20"/>
          <p:cNvSpPr txBox="1"/>
          <p:nvPr/>
        </p:nvSpPr>
        <p:spPr>
          <a:xfrm>
            <a:off x="592988" y="2325600"/>
            <a:ext cx="19800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Venus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319" name="Google Shape;319;p20"/>
          <p:cNvSpPr txBox="1"/>
          <p:nvPr/>
        </p:nvSpPr>
        <p:spPr>
          <a:xfrm>
            <a:off x="3582000" y="3695945"/>
            <a:ext cx="19800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Mars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320" name="Google Shape;320;p20"/>
          <p:cNvSpPr txBox="1"/>
          <p:nvPr/>
        </p:nvSpPr>
        <p:spPr>
          <a:xfrm>
            <a:off x="6571253" y="2325600"/>
            <a:ext cx="19800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Jupiter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321" name="Google Shape;321;p20"/>
          <p:cNvSpPr txBox="1"/>
          <p:nvPr/>
        </p:nvSpPr>
        <p:spPr>
          <a:xfrm>
            <a:off x="460688" y="2711250"/>
            <a:ext cx="2112300" cy="6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Venus has a beautiful name and is the second planet from the Sun. It’s terribly hot—even hotter than Mercury 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22" name="Google Shape;322;p20"/>
          <p:cNvSpPr txBox="1"/>
          <p:nvPr/>
        </p:nvSpPr>
        <p:spPr>
          <a:xfrm>
            <a:off x="3515850" y="4080750"/>
            <a:ext cx="2112300" cy="6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15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Despite being red, Mars is a cold place. It’s full of iron oxide dust, which gives the planet its reddish cast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23" name="Google Shape;323;p20"/>
          <p:cNvSpPr txBox="1"/>
          <p:nvPr/>
        </p:nvSpPr>
        <p:spPr>
          <a:xfrm>
            <a:off x="6571251" y="2709150"/>
            <a:ext cx="2115600" cy="6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It’s a gas giant and the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biggest planet in the Solar System. Jupiter is the fourth-brightest object </a:t>
            </a:r>
            <a:endParaRPr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24" name="Google Shape;324;p20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Christmas Infographics</a:t>
            </a:r>
            <a:endParaRPr sz="2400"/>
          </a:p>
        </p:txBody>
      </p:sp>
      <p:grpSp>
        <p:nvGrpSpPr>
          <p:cNvPr id="325" name="Google Shape;325;p20"/>
          <p:cNvGrpSpPr/>
          <p:nvPr/>
        </p:nvGrpSpPr>
        <p:grpSpPr>
          <a:xfrm rot="-9953789" flipH="1">
            <a:off x="3329380" y="2400333"/>
            <a:ext cx="813802" cy="669591"/>
            <a:chOff x="3209673" y="3564709"/>
            <a:chExt cx="667686" cy="502878"/>
          </a:xfrm>
        </p:grpSpPr>
        <p:sp>
          <p:nvSpPr>
            <p:cNvPr id="326" name="Google Shape;326;p20"/>
            <p:cNvSpPr/>
            <p:nvPr/>
          </p:nvSpPr>
          <p:spPr>
            <a:xfrm>
              <a:off x="3209673" y="3564709"/>
              <a:ext cx="112906" cy="188219"/>
            </a:xfrm>
            <a:custGeom>
              <a:avLst/>
              <a:gdLst/>
              <a:ahLst/>
              <a:cxnLst/>
              <a:rect l="l" t="t" r="r" b="b"/>
              <a:pathLst>
                <a:path w="4514" h="7525" extrusionOk="0">
                  <a:moveTo>
                    <a:pt x="2956" y="0"/>
                  </a:moveTo>
                  <a:cubicBezTo>
                    <a:pt x="2796" y="0"/>
                    <a:pt x="2637" y="85"/>
                    <a:pt x="2552" y="291"/>
                  </a:cubicBezTo>
                  <a:lnTo>
                    <a:pt x="179" y="5109"/>
                  </a:lnTo>
                  <a:cubicBezTo>
                    <a:pt x="36" y="5340"/>
                    <a:pt x="0" y="5626"/>
                    <a:pt x="90" y="5894"/>
                  </a:cubicBezTo>
                  <a:lnTo>
                    <a:pt x="90" y="5911"/>
                  </a:lnTo>
                  <a:cubicBezTo>
                    <a:pt x="215" y="6126"/>
                    <a:pt x="411" y="6304"/>
                    <a:pt x="661" y="6375"/>
                  </a:cubicBezTo>
                  <a:lnTo>
                    <a:pt x="3676" y="7482"/>
                  </a:lnTo>
                  <a:cubicBezTo>
                    <a:pt x="3746" y="7511"/>
                    <a:pt x="3813" y="7525"/>
                    <a:pt x="3874" y="7525"/>
                  </a:cubicBezTo>
                  <a:cubicBezTo>
                    <a:pt x="4328" y="7525"/>
                    <a:pt x="4514" y="6800"/>
                    <a:pt x="3979" y="6643"/>
                  </a:cubicBezTo>
                  <a:lnTo>
                    <a:pt x="964" y="5537"/>
                  </a:lnTo>
                  <a:lnTo>
                    <a:pt x="982" y="5501"/>
                  </a:lnTo>
                  <a:lnTo>
                    <a:pt x="3355" y="684"/>
                  </a:lnTo>
                  <a:cubicBezTo>
                    <a:pt x="3579" y="319"/>
                    <a:pt x="3266" y="0"/>
                    <a:pt x="2956" y="0"/>
                  </a:cubicBezTo>
                  <a:close/>
                </a:path>
              </a:pathLst>
            </a:custGeom>
            <a:solidFill>
              <a:srgbClr val="9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20"/>
            <p:cNvSpPr/>
            <p:nvPr/>
          </p:nvSpPr>
          <p:spPr>
            <a:xfrm>
              <a:off x="3284213" y="3664811"/>
              <a:ext cx="593146" cy="402776"/>
            </a:xfrm>
            <a:custGeom>
              <a:avLst/>
              <a:gdLst/>
              <a:ahLst/>
              <a:cxnLst/>
              <a:rect l="l" t="t" r="r" b="b"/>
              <a:pathLst>
                <a:path w="23714" h="16103" extrusionOk="0">
                  <a:moveTo>
                    <a:pt x="1731" y="0"/>
                  </a:moveTo>
                  <a:cubicBezTo>
                    <a:pt x="1356" y="0"/>
                    <a:pt x="981" y="18"/>
                    <a:pt x="607" y="36"/>
                  </a:cubicBezTo>
                  <a:cubicBezTo>
                    <a:pt x="596" y="35"/>
                    <a:pt x="585" y="35"/>
                    <a:pt x="574" y="35"/>
                  </a:cubicBezTo>
                  <a:cubicBezTo>
                    <a:pt x="302" y="35"/>
                    <a:pt x="69" y="243"/>
                    <a:pt x="18" y="518"/>
                  </a:cubicBezTo>
                  <a:cubicBezTo>
                    <a:pt x="1" y="794"/>
                    <a:pt x="217" y="1036"/>
                    <a:pt x="489" y="1036"/>
                  </a:cubicBezTo>
                  <a:cubicBezTo>
                    <a:pt x="498" y="1036"/>
                    <a:pt x="508" y="1036"/>
                    <a:pt x="518" y="1035"/>
                  </a:cubicBezTo>
                  <a:cubicBezTo>
                    <a:pt x="874" y="1017"/>
                    <a:pt x="1230" y="1007"/>
                    <a:pt x="1585" y="1007"/>
                  </a:cubicBezTo>
                  <a:cubicBezTo>
                    <a:pt x="3975" y="1007"/>
                    <a:pt x="6348" y="1423"/>
                    <a:pt x="8600" y="2231"/>
                  </a:cubicBezTo>
                  <a:cubicBezTo>
                    <a:pt x="10777" y="3051"/>
                    <a:pt x="12829" y="4229"/>
                    <a:pt x="14649" y="5692"/>
                  </a:cubicBezTo>
                  <a:cubicBezTo>
                    <a:pt x="16255" y="6995"/>
                    <a:pt x="17718" y="8493"/>
                    <a:pt x="19003" y="10117"/>
                  </a:cubicBezTo>
                  <a:cubicBezTo>
                    <a:pt x="19145" y="10295"/>
                    <a:pt x="19288" y="10474"/>
                    <a:pt x="19413" y="10670"/>
                  </a:cubicBezTo>
                  <a:cubicBezTo>
                    <a:pt x="19426" y="10684"/>
                    <a:pt x="19481" y="10748"/>
                    <a:pt x="19483" y="10748"/>
                  </a:cubicBezTo>
                  <a:cubicBezTo>
                    <a:pt x="19483" y="10748"/>
                    <a:pt x="19483" y="10748"/>
                    <a:pt x="19483" y="10747"/>
                  </a:cubicBezTo>
                  <a:lnTo>
                    <a:pt x="19483" y="10747"/>
                  </a:lnTo>
                  <a:lnTo>
                    <a:pt x="19556" y="10849"/>
                  </a:lnTo>
                  <a:cubicBezTo>
                    <a:pt x="19627" y="10938"/>
                    <a:pt x="19698" y="11027"/>
                    <a:pt x="19752" y="11116"/>
                  </a:cubicBezTo>
                  <a:cubicBezTo>
                    <a:pt x="20002" y="11455"/>
                    <a:pt x="20234" y="11794"/>
                    <a:pt x="20466" y="12133"/>
                  </a:cubicBezTo>
                  <a:cubicBezTo>
                    <a:pt x="20840" y="12704"/>
                    <a:pt x="21215" y="13311"/>
                    <a:pt x="21554" y="13900"/>
                  </a:cubicBezTo>
                  <a:cubicBezTo>
                    <a:pt x="21911" y="14524"/>
                    <a:pt x="22196" y="15184"/>
                    <a:pt x="22535" y="15809"/>
                  </a:cubicBezTo>
                  <a:lnTo>
                    <a:pt x="22535" y="15827"/>
                  </a:lnTo>
                  <a:cubicBezTo>
                    <a:pt x="22618" y="16021"/>
                    <a:pt x="22784" y="16103"/>
                    <a:pt x="22961" y="16103"/>
                  </a:cubicBezTo>
                  <a:cubicBezTo>
                    <a:pt x="23317" y="16103"/>
                    <a:pt x="23714" y="15769"/>
                    <a:pt x="23535" y="15363"/>
                  </a:cubicBezTo>
                  <a:cubicBezTo>
                    <a:pt x="23303" y="14810"/>
                    <a:pt x="23017" y="14292"/>
                    <a:pt x="22732" y="13757"/>
                  </a:cubicBezTo>
                  <a:cubicBezTo>
                    <a:pt x="21982" y="12419"/>
                    <a:pt x="21144" y="11134"/>
                    <a:pt x="20216" y="9921"/>
                  </a:cubicBezTo>
                  <a:cubicBezTo>
                    <a:pt x="18967" y="8279"/>
                    <a:pt x="17557" y="6780"/>
                    <a:pt x="16005" y="5442"/>
                  </a:cubicBezTo>
                  <a:cubicBezTo>
                    <a:pt x="14149" y="3836"/>
                    <a:pt x="12062" y="2552"/>
                    <a:pt x="9814" y="1606"/>
                  </a:cubicBezTo>
                  <a:cubicBezTo>
                    <a:pt x="7244" y="553"/>
                    <a:pt x="4496" y="0"/>
                    <a:pt x="1731" y="0"/>
                  </a:cubicBezTo>
                  <a:close/>
                </a:path>
              </a:pathLst>
            </a:custGeom>
            <a:solidFill>
              <a:srgbClr val="9D19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8" name="Google Shape;328;p20"/>
          <p:cNvGrpSpPr/>
          <p:nvPr/>
        </p:nvGrpSpPr>
        <p:grpSpPr>
          <a:xfrm rot="9826114">
            <a:off x="5288704" y="2400316"/>
            <a:ext cx="813832" cy="669617"/>
            <a:chOff x="3209673" y="3564709"/>
            <a:chExt cx="667686" cy="502878"/>
          </a:xfrm>
        </p:grpSpPr>
        <p:sp>
          <p:nvSpPr>
            <p:cNvPr id="329" name="Google Shape;329;p20"/>
            <p:cNvSpPr/>
            <p:nvPr/>
          </p:nvSpPr>
          <p:spPr>
            <a:xfrm>
              <a:off x="3209673" y="3564709"/>
              <a:ext cx="112906" cy="188219"/>
            </a:xfrm>
            <a:custGeom>
              <a:avLst/>
              <a:gdLst/>
              <a:ahLst/>
              <a:cxnLst/>
              <a:rect l="l" t="t" r="r" b="b"/>
              <a:pathLst>
                <a:path w="4514" h="7525" extrusionOk="0">
                  <a:moveTo>
                    <a:pt x="2956" y="0"/>
                  </a:moveTo>
                  <a:cubicBezTo>
                    <a:pt x="2796" y="0"/>
                    <a:pt x="2637" y="85"/>
                    <a:pt x="2552" y="291"/>
                  </a:cubicBezTo>
                  <a:lnTo>
                    <a:pt x="179" y="5109"/>
                  </a:lnTo>
                  <a:cubicBezTo>
                    <a:pt x="36" y="5340"/>
                    <a:pt x="0" y="5626"/>
                    <a:pt x="90" y="5894"/>
                  </a:cubicBezTo>
                  <a:lnTo>
                    <a:pt x="90" y="5911"/>
                  </a:lnTo>
                  <a:cubicBezTo>
                    <a:pt x="215" y="6126"/>
                    <a:pt x="411" y="6304"/>
                    <a:pt x="661" y="6375"/>
                  </a:cubicBezTo>
                  <a:lnTo>
                    <a:pt x="3676" y="7482"/>
                  </a:lnTo>
                  <a:cubicBezTo>
                    <a:pt x="3746" y="7511"/>
                    <a:pt x="3813" y="7525"/>
                    <a:pt x="3874" y="7525"/>
                  </a:cubicBezTo>
                  <a:cubicBezTo>
                    <a:pt x="4328" y="7525"/>
                    <a:pt x="4514" y="6800"/>
                    <a:pt x="3979" y="6643"/>
                  </a:cubicBezTo>
                  <a:lnTo>
                    <a:pt x="964" y="5537"/>
                  </a:lnTo>
                  <a:lnTo>
                    <a:pt x="982" y="5501"/>
                  </a:lnTo>
                  <a:lnTo>
                    <a:pt x="3355" y="684"/>
                  </a:lnTo>
                  <a:cubicBezTo>
                    <a:pt x="3579" y="319"/>
                    <a:pt x="3266" y="0"/>
                    <a:pt x="2956" y="0"/>
                  </a:cubicBezTo>
                  <a:close/>
                </a:path>
              </a:pathLst>
            </a:custGeom>
            <a:solidFill>
              <a:srgbClr val="BD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20"/>
            <p:cNvSpPr/>
            <p:nvPr/>
          </p:nvSpPr>
          <p:spPr>
            <a:xfrm>
              <a:off x="3284213" y="3664811"/>
              <a:ext cx="593146" cy="402776"/>
            </a:xfrm>
            <a:custGeom>
              <a:avLst/>
              <a:gdLst/>
              <a:ahLst/>
              <a:cxnLst/>
              <a:rect l="l" t="t" r="r" b="b"/>
              <a:pathLst>
                <a:path w="23714" h="16103" extrusionOk="0">
                  <a:moveTo>
                    <a:pt x="1731" y="0"/>
                  </a:moveTo>
                  <a:cubicBezTo>
                    <a:pt x="1356" y="0"/>
                    <a:pt x="981" y="18"/>
                    <a:pt x="607" y="36"/>
                  </a:cubicBezTo>
                  <a:cubicBezTo>
                    <a:pt x="596" y="35"/>
                    <a:pt x="585" y="35"/>
                    <a:pt x="574" y="35"/>
                  </a:cubicBezTo>
                  <a:cubicBezTo>
                    <a:pt x="302" y="35"/>
                    <a:pt x="69" y="243"/>
                    <a:pt x="18" y="518"/>
                  </a:cubicBezTo>
                  <a:cubicBezTo>
                    <a:pt x="1" y="794"/>
                    <a:pt x="217" y="1036"/>
                    <a:pt x="489" y="1036"/>
                  </a:cubicBezTo>
                  <a:cubicBezTo>
                    <a:pt x="498" y="1036"/>
                    <a:pt x="508" y="1036"/>
                    <a:pt x="518" y="1035"/>
                  </a:cubicBezTo>
                  <a:cubicBezTo>
                    <a:pt x="874" y="1017"/>
                    <a:pt x="1230" y="1007"/>
                    <a:pt x="1585" y="1007"/>
                  </a:cubicBezTo>
                  <a:cubicBezTo>
                    <a:pt x="3975" y="1007"/>
                    <a:pt x="6348" y="1423"/>
                    <a:pt x="8600" y="2231"/>
                  </a:cubicBezTo>
                  <a:cubicBezTo>
                    <a:pt x="10777" y="3051"/>
                    <a:pt x="12829" y="4229"/>
                    <a:pt x="14649" y="5692"/>
                  </a:cubicBezTo>
                  <a:cubicBezTo>
                    <a:pt x="16255" y="6995"/>
                    <a:pt x="17718" y="8493"/>
                    <a:pt x="19003" y="10117"/>
                  </a:cubicBezTo>
                  <a:cubicBezTo>
                    <a:pt x="19145" y="10295"/>
                    <a:pt x="19288" y="10474"/>
                    <a:pt x="19413" y="10670"/>
                  </a:cubicBezTo>
                  <a:cubicBezTo>
                    <a:pt x="19426" y="10684"/>
                    <a:pt x="19481" y="10748"/>
                    <a:pt x="19483" y="10748"/>
                  </a:cubicBezTo>
                  <a:cubicBezTo>
                    <a:pt x="19483" y="10748"/>
                    <a:pt x="19483" y="10748"/>
                    <a:pt x="19483" y="10747"/>
                  </a:cubicBezTo>
                  <a:lnTo>
                    <a:pt x="19483" y="10747"/>
                  </a:lnTo>
                  <a:lnTo>
                    <a:pt x="19556" y="10849"/>
                  </a:lnTo>
                  <a:cubicBezTo>
                    <a:pt x="19627" y="10938"/>
                    <a:pt x="19698" y="11027"/>
                    <a:pt x="19752" y="11116"/>
                  </a:cubicBezTo>
                  <a:cubicBezTo>
                    <a:pt x="20002" y="11455"/>
                    <a:pt x="20234" y="11794"/>
                    <a:pt x="20466" y="12133"/>
                  </a:cubicBezTo>
                  <a:cubicBezTo>
                    <a:pt x="20840" y="12704"/>
                    <a:pt x="21215" y="13311"/>
                    <a:pt x="21554" y="13900"/>
                  </a:cubicBezTo>
                  <a:cubicBezTo>
                    <a:pt x="21911" y="14524"/>
                    <a:pt x="22196" y="15184"/>
                    <a:pt x="22535" y="15809"/>
                  </a:cubicBezTo>
                  <a:lnTo>
                    <a:pt x="22535" y="15827"/>
                  </a:lnTo>
                  <a:cubicBezTo>
                    <a:pt x="22618" y="16021"/>
                    <a:pt x="22784" y="16103"/>
                    <a:pt x="22961" y="16103"/>
                  </a:cubicBezTo>
                  <a:cubicBezTo>
                    <a:pt x="23317" y="16103"/>
                    <a:pt x="23714" y="15769"/>
                    <a:pt x="23535" y="15363"/>
                  </a:cubicBezTo>
                  <a:cubicBezTo>
                    <a:pt x="23303" y="14810"/>
                    <a:pt x="23017" y="14292"/>
                    <a:pt x="22732" y="13757"/>
                  </a:cubicBezTo>
                  <a:cubicBezTo>
                    <a:pt x="21982" y="12419"/>
                    <a:pt x="21144" y="11134"/>
                    <a:pt x="20216" y="9921"/>
                  </a:cubicBezTo>
                  <a:cubicBezTo>
                    <a:pt x="18967" y="8279"/>
                    <a:pt x="17557" y="6780"/>
                    <a:pt x="16005" y="5442"/>
                  </a:cubicBezTo>
                  <a:cubicBezTo>
                    <a:pt x="14149" y="3836"/>
                    <a:pt x="12062" y="2552"/>
                    <a:pt x="9814" y="1606"/>
                  </a:cubicBezTo>
                  <a:cubicBezTo>
                    <a:pt x="7244" y="553"/>
                    <a:pt x="4496" y="0"/>
                    <a:pt x="1731" y="0"/>
                  </a:cubicBezTo>
                  <a:close/>
                </a:path>
              </a:pathLst>
            </a:custGeom>
            <a:solidFill>
              <a:srgbClr val="BD1D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21"/>
          <p:cNvSpPr/>
          <p:nvPr/>
        </p:nvSpPr>
        <p:spPr>
          <a:xfrm>
            <a:off x="476250" y="1295678"/>
            <a:ext cx="8229379" cy="142875"/>
          </a:xfrm>
          <a:custGeom>
            <a:avLst/>
            <a:gdLst/>
            <a:ahLst/>
            <a:cxnLst/>
            <a:rect l="l" t="t" r="r" b="b"/>
            <a:pathLst>
              <a:path w="195856" h="1" fill="none" extrusionOk="0">
                <a:moveTo>
                  <a:pt x="0" y="1"/>
                </a:moveTo>
                <a:lnTo>
                  <a:pt x="195855" y="1"/>
                </a:lnTo>
              </a:path>
            </a:pathLst>
          </a:custGeom>
          <a:noFill/>
          <a:ln w="9525" cap="flat" cmpd="sng">
            <a:solidFill>
              <a:srgbClr val="040000"/>
            </a:solidFill>
            <a:prstDash val="solid"/>
            <a:miter lim="304832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21"/>
          <p:cNvSpPr/>
          <p:nvPr/>
        </p:nvSpPr>
        <p:spPr>
          <a:xfrm>
            <a:off x="1204541" y="3256250"/>
            <a:ext cx="136450" cy="13725"/>
          </a:xfrm>
          <a:custGeom>
            <a:avLst/>
            <a:gdLst/>
            <a:ahLst/>
            <a:cxnLst/>
            <a:rect l="l" t="t" r="r" b="b"/>
            <a:pathLst>
              <a:path w="5458" h="549" extrusionOk="0">
                <a:moveTo>
                  <a:pt x="1" y="0"/>
                </a:moveTo>
                <a:lnTo>
                  <a:pt x="1" y="549"/>
                </a:lnTo>
                <a:lnTo>
                  <a:pt x="5457" y="549"/>
                </a:lnTo>
                <a:lnTo>
                  <a:pt x="545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21"/>
          <p:cNvSpPr/>
          <p:nvPr/>
        </p:nvSpPr>
        <p:spPr>
          <a:xfrm>
            <a:off x="3405350" y="3257775"/>
            <a:ext cx="136425" cy="13725"/>
          </a:xfrm>
          <a:custGeom>
            <a:avLst/>
            <a:gdLst/>
            <a:ahLst/>
            <a:cxnLst/>
            <a:rect l="l" t="t" r="r" b="b"/>
            <a:pathLst>
              <a:path w="5457" h="549" extrusionOk="0">
                <a:moveTo>
                  <a:pt x="0" y="0"/>
                </a:moveTo>
                <a:lnTo>
                  <a:pt x="0" y="549"/>
                </a:lnTo>
                <a:lnTo>
                  <a:pt x="5457" y="549"/>
                </a:lnTo>
                <a:lnTo>
                  <a:pt x="5457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21"/>
          <p:cNvSpPr/>
          <p:nvPr/>
        </p:nvSpPr>
        <p:spPr>
          <a:xfrm>
            <a:off x="5604184" y="3257775"/>
            <a:ext cx="136450" cy="13725"/>
          </a:xfrm>
          <a:custGeom>
            <a:avLst/>
            <a:gdLst/>
            <a:ahLst/>
            <a:cxnLst/>
            <a:rect l="l" t="t" r="r" b="b"/>
            <a:pathLst>
              <a:path w="5458" h="549" extrusionOk="0">
                <a:moveTo>
                  <a:pt x="1" y="0"/>
                </a:moveTo>
                <a:lnTo>
                  <a:pt x="1" y="549"/>
                </a:lnTo>
                <a:lnTo>
                  <a:pt x="5457" y="549"/>
                </a:lnTo>
                <a:lnTo>
                  <a:pt x="5457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1"/>
          <p:cNvSpPr/>
          <p:nvPr/>
        </p:nvSpPr>
        <p:spPr>
          <a:xfrm>
            <a:off x="7803043" y="3257775"/>
            <a:ext cx="136425" cy="13725"/>
          </a:xfrm>
          <a:custGeom>
            <a:avLst/>
            <a:gdLst/>
            <a:ahLst/>
            <a:cxnLst/>
            <a:rect l="l" t="t" r="r" b="b"/>
            <a:pathLst>
              <a:path w="5457" h="549" extrusionOk="0">
                <a:moveTo>
                  <a:pt x="0" y="0"/>
                </a:moveTo>
                <a:lnTo>
                  <a:pt x="0" y="549"/>
                </a:lnTo>
                <a:lnTo>
                  <a:pt x="5457" y="549"/>
                </a:lnTo>
                <a:lnTo>
                  <a:pt x="545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21"/>
          <p:cNvSpPr txBox="1"/>
          <p:nvPr/>
        </p:nvSpPr>
        <p:spPr>
          <a:xfrm>
            <a:off x="7044693" y="3428450"/>
            <a:ext cx="1655100" cy="7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Mercury is the closest planet to the Sun and the smallest one in the Solar System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41" name="Google Shape;341;p21"/>
          <p:cNvSpPr txBox="1"/>
          <p:nvPr/>
        </p:nvSpPr>
        <p:spPr>
          <a:xfrm>
            <a:off x="444254" y="3428450"/>
            <a:ext cx="1659000" cy="7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Venus has a beautiful name and is the second planet from the Sun. It’s terribly hot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42" name="Google Shape;342;p21"/>
          <p:cNvSpPr txBox="1"/>
          <p:nvPr/>
        </p:nvSpPr>
        <p:spPr>
          <a:xfrm>
            <a:off x="2647000" y="3428450"/>
            <a:ext cx="1655100" cy="7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Despite being red, Mars is a cold place. It’s full of iron oxide dust, giving the planet its red cast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43" name="Google Shape;343;p21"/>
          <p:cNvSpPr txBox="1"/>
          <p:nvPr/>
        </p:nvSpPr>
        <p:spPr>
          <a:xfrm>
            <a:off x="4845846" y="3428450"/>
            <a:ext cx="1655100" cy="7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Jupiter is a gas giant and the biggest planet in the Solar System. It was named after a god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44" name="Google Shape;344;p21"/>
          <p:cNvSpPr txBox="1"/>
          <p:nvPr/>
        </p:nvSpPr>
        <p:spPr>
          <a:xfrm>
            <a:off x="743354" y="2770200"/>
            <a:ext cx="10608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Venus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345" name="Google Shape;345;p21"/>
          <p:cNvSpPr txBox="1"/>
          <p:nvPr/>
        </p:nvSpPr>
        <p:spPr>
          <a:xfrm>
            <a:off x="2944150" y="2769825"/>
            <a:ext cx="10608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Mars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346" name="Google Shape;346;p21"/>
          <p:cNvSpPr txBox="1"/>
          <p:nvPr/>
        </p:nvSpPr>
        <p:spPr>
          <a:xfrm>
            <a:off x="5142246" y="2756100"/>
            <a:ext cx="10623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Jupiter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347" name="Google Shape;347;p21"/>
          <p:cNvSpPr txBox="1"/>
          <p:nvPr/>
        </p:nvSpPr>
        <p:spPr>
          <a:xfrm>
            <a:off x="7362243" y="2756100"/>
            <a:ext cx="10200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Mercury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348" name="Google Shape;348;p21"/>
          <p:cNvGrpSpPr/>
          <p:nvPr/>
        </p:nvGrpSpPr>
        <p:grpSpPr>
          <a:xfrm>
            <a:off x="7012812" y="1280122"/>
            <a:ext cx="1535831" cy="1443685"/>
            <a:chOff x="7012812" y="1280122"/>
            <a:chExt cx="1535831" cy="1443685"/>
          </a:xfrm>
        </p:grpSpPr>
        <p:sp>
          <p:nvSpPr>
            <p:cNvPr id="349" name="Google Shape;349;p21"/>
            <p:cNvSpPr/>
            <p:nvPr/>
          </p:nvSpPr>
          <p:spPr>
            <a:xfrm rot="-1763633">
              <a:off x="7173215" y="1515724"/>
              <a:ext cx="1215025" cy="972482"/>
            </a:xfrm>
            <a:custGeom>
              <a:avLst/>
              <a:gdLst/>
              <a:ahLst/>
              <a:cxnLst/>
              <a:rect l="l" t="t" r="r" b="b"/>
              <a:pathLst>
                <a:path w="11157" h="8917" extrusionOk="0">
                  <a:moveTo>
                    <a:pt x="7453" y="1"/>
                  </a:moveTo>
                  <a:lnTo>
                    <a:pt x="7430" y="184"/>
                  </a:lnTo>
                  <a:lnTo>
                    <a:pt x="6859" y="892"/>
                  </a:lnTo>
                  <a:lnTo>
                    <a:pt x="6333" y="1190"/>
                  </a:lnTo>
                  <a:lnTo>
                    <a:pt x="5853" y="1281"/>
                  </a:lnTo>
                  <a:lnTo>
                    <a:pt x="5578" y="1304"/>
                  </a:lnTo>
                  <a:lnTo>
                    <a:pt x="5281" y="1281"/>
                  </a:lnTo>
                  <a:lnTo>
                    <a:pt x="4824" y="1190"/>
                  </a:lnTo>
                  <a:lnTo>
                    <a:pt x="4344" y="915"/>
                  </a:lnTo>
                  <a:lnTo>
                    <a:pt x="3955" y="252"/>
                  </a:lnTo>
                  <a:lnTo>
                    <a:pt x="3932" y="92"/>
                  </a:lnTo>
                  <a:lnTo>
                    <a:pt x="2675" y="92"/>
                  </a:lnTo>
                  <a:lnTo>
                    <a:pt x="0" y="3910"/>
                  </a:lnTo>
                  <a:lnTo>
                    <a:pt x="1600" y="5442"/>
                  </a:lnTo>
                  <a:lnTo>
                    <a:pt x="2721" y="4573"/>
                  </a:lnTo>
                  <a:lnTo>
                    <a:pt x="2401" y="8871"/>
                  </a:lnTo>
                  <a:lnTo>
                    <a:pt x="9053" y="8917"/>
                  </a:lnTo>
                  <a:lnTo>
                    <a:pt x="8665" y="4573"/>
                  </a:lnTo>
                  <a:lnTo>
                    <a:pt x="9785" y="5442"/>
                  </a:lnTo>
                  <a:lnTo>
                    <a:pt x="11157" y="3727"/>
                  </a:lnTo>
                  <a:lnTo>
                    <a:pt x="8939" y="275"/>
                  </a:lnTo>
                  <a:lnTo>
                    <a:pt x="745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1"/>
            <p:cNvSpPr/>
            <p:nvPr/>
          </p:nvSpPr>
          <p:spPr>
            <a:xfrm rot="-1763633">
              <a:off x="7854344" y="2143938"/>
              <a:ext cx="94745" cy="94882"/>
            </a:xfrm>
            <a:custGeom>
              <a:avLst/>
              <a:gdLst/>
              <a:ahLst/>
              <a:cxnLst/>
              <a:rect l="l" t="t" r="r" b="b"/>
              <a:pathLst>
                <a:path w="870" h="870" extrusionOk="0">
                  <a:moveTo>
                    <a:pt x="435" y="1"/>
                  </a:moveTo>
                  <a:lnTo>
                    <a:pt x="252" y="24"/>
                  </a:lnTo>
                  <a:lnTo>
                    <a:pt x="23" y="252"/>
                  </a:lnTo>
                  <a:lnTo>
                    <a:pt x="0" y="435"/>
                  </a:lnTo>
                  <a:lnTo>
                    <a:pt x="23" y="618"/>
                  </a:lnTo>
                  <a:lnTo>
                    <a:pt x="252" y="847"/>
                  </a:lnTo>
                  <a:lnTo>
                    <a:pt x="435" y="870"/>
                  </a:lnTo>
                  <a:lnTo>
                    <a:pt x="618" y="847"/>
                  </a:lnTo>
                  <a:lnTo>
                    <a:pt x="846" y="618"/>
                  </a:lnTo>
                  <a:lnTo>
                    <a:pt x="869" y="435"/>
                  </a:lnTo>
                  <a:lnTo>
                    <a:pt x="846" y="252"/>
                  </a:lnTo>
                  <a:lnTo>
                    <a:pt x="618" y="24"/>
                  </a:lnTo>
                  <a:lnTo>
                    <a:pt x="4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1"/>
            <p:cNvSpPr/>
            <p:nvPr/>
          </p:nvSpPr>
          <p:spPr>
            <a:xfrm rot="-1763633">
              <a:off x="7760150" y="1976686"/>
              <a:ext cx="94745" cy="94882"/>
            </a:xfrm>
            <a:custGeom>
              <a:avLst/>
              <a:gdLst/>
              <a:ahLst/>
              <a:cxnLst/>
              <a:rect l="l" t="t" r="r" b="b"/>
              <a:pathLst>
                <a:path w="870" h="870" extrusionOk="0">
                  <a:moveTo>
                    <a:pt x="435" y="1"/>
                  </a:moveTo>
                  <a:lnTo>
                    <a:pt x="252" y="23"/>
                  </a:lnTo>
                  <a:lnTo>
                    <a:pt x="23" y="252"/>
                  </a:lnTo>
                  <a:lnTo>
                    <a:pt x="0" y="435"/>
                  </a:lnTo>
                  <a:lnTo>
                    <a:pt x="23" y="618"/>
                  </a:lnTo>
                  <a:lnTo>
                    <a:pt x="252" y="846"/>
                  </a:lnTo>
                  <a:lnTo>
                    <a:pt x="435" y="869"/>
                  </a:lnTo>
                  <a:lnTo>
                    <a:pt x="618" y="846"/>
                  </a:lnTo>
                  <a:lnTo>
                    <a:pt x="846" y="618"/>
                  </a:lnTo>
                  <a:lnTo>
                    <a:pt x="869" y="435"/>
                  </a:lnTo>
                  <a:lnTo>
                    <a:pt x="846" y="252"/>
                  </a:lnTo>
                  <a:lnTo>
                    <a:pt x="618" y="23"/>
                  </a:lnTo>
                  <a:lnTo>
                    <a:pt x="4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1"/>
            <p:cNvSpPr/>
            <p:nvPr/>
          </p:nvSpPr>
          <p:spPr>
            <a:xfrm rot="-1763633">
              <a:off x="7665929" y="1809442"/>
              <a:ext cx="94745" cy="94773"/>
            </a:xfrm>
            <a:custGeom>
              <a:avLst/>
              <a:gdLst/>
              <a:ahLst/>
              <a:cxnLst/>
              <a:rect l="l" t="t" r="r" b="b"/>
              <a:pathLst>
                <a:path w="870" h="869" extrusionOk="0">
                  <a:moveTo>
                    <a:pt x="435" y="0"/>
                  </a:moveTo>
                  <a:lnTo>
                    <a:pt x="252" y="23"/>
                  </a:lnTo>
                  <a:lnTo>
                    <a:pt x="23" y="252"/>
                  </a:lnTo>
                  <a:lnTo>
                    <a:pt x="0" y="435"/>
                  </a:lnTo>
                  <a:lnTo>
                    <a:pt x="23" y="595"/>
                  </a:lnTo>
                  <a:lnTo>
                    <a:pt x="252" y="846"/>
                  </a:lnTo>
                  <a:lnTo>
                    <a:pt x="435" y="869"/>
                  </a:lnTo>
                  <a:lnTo>
                    <a:pt x="618" y="846"/>
                  </a:lnTo>
                  <a:lnTo>
                    <a:pt x="846" y="595"/>
                  </a:lnTo>
                  <a:lnTo>
                    <a:pt x="869" y="435"/>
                  </a:lnTo>
                  <a:lnTo>
                    <a:pt x="846" y="252"/>
                  </a:lnTo>
                  <a:lnTo>
                    <a:pt x="618" y="23"/>
                  </a:lnTo>
                  <a:lnTo>
                    <a:pt x="4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1"/>
            <p:cNvSpPr/>
            <p:nvPr/>
          </p:nvSpPr>
          <p:spPr>
            <a:xfrm rot="-1763633">
              <a:off x="7210965" y="2139906"/>
              <a:ext cx="259079" cy="291734"/>
            </a:xfrm>
            <a:custGeom>
              <a:avLst/>
              <a:gdLst/>
              <a:ahLst/>
              <a:cxnLst/>
              <a:rect l="l" t="t" r="r" b="b"/>
              <a:pathLst>
                <a:path w="2379" h="2675" extrusionOk="0">
                  <a:moveTo>
                    <a:pt x="572" y="0"/>
                  </a:moveTo>
                  <a:lnTo>
                    <a:pt x="1" y="755"/>
                  </a:lnTo>
                  <a:lnTo>
                    <a:pt x="1715" y="2675"/>
                  </a:lnTo>
                  <a:lnTo>
                    <a:pt x="2378" y="2103"/>
                  </a:lnTo>
                  <a:lnTo>
                    <a:pt x="57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21"/>
            <p:cNvSpPr/>
            <p:nvPr/>
          </p:nvSpPr>
          <p:spPr>
            <a:xfrm rot="-1763633">
              <a:off x="8150218" y="1610788"/>
              <a:ext cx="259079" cy="291734"/>
            </a:xfrm>
            <a:custGeom>
              <a:avLst/>
              <a:gdLst/>
              <a:ahLst/>
              <a:cxnLst/>
              <a:rect l="l" t="t" r="r" b="b"/>
              <a:pathLst>
                <a:path w="2379" h="2675" extrusionOk="0">
                  <a:moveTo>
                    <a:pt x="1807" y="0"/>
                  </a:moveTo>
                  <a:lnTo>
                    <a:pt x="1" y="2103"/>
                  </a:lnTo>
                  <a:lnTo>
                    <a:pt x="664" y="2675"/>
                  </a:lnTo>
                  <a:lnTo>
                    <a:pt x="2378" y="755"/>
                  </a:lnTo>
                  <a:lnTo>
                    <a:pt x="180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5" name="Google Shape;355;p21"/>
          <p:cNvSpPr/>
          <p:nvPr/>
        </p:nvSpPr>
        <p:spPr>
          <a:xfrm>
            <a:off x="851799" y="1438270"/>
            <a:ext cx="893988" cy="1097679"/>
          </a:xfrm>
          <a:custGeom>
            <a:avLst/>
            <a:gdLst/>
            <a:ahLst/>
            <a:cxnLst/>
            <a:rect l="l" t="t" r="r" b="b"/>
            <a:pathLst>
              <a:path w="8139" h="10220" extrusionOk="0">
                <a:moveTo>
                  <a:pt x="3932" y="1"/>
                </a:moveTo>
                <a:lnTo>
                  <a:pt x="3795" y="92"/>
                </a:lnTo>
                <a:lnTo>
                  <a:pt x="3155" y="915"/>
                </a:lnTo>
                <a:lnTo>
                  <a:pt x="2446" y="2035"/>
                </a:lnTo>
                <a:lnTo>
                  <a:pt x="1943" y="2973"/>
                </a:lnTo>
                <a:lnTo>
                  <a:pt x="1943" y="3156"/>
                </a:lnTo>
                <a:lnTo>
                  <a:pt x="2035" y="3293"/>
                </a:lnTo>
                <a:lnTo>
                  <a:pt x="2263" y="3384"/>
                </a:lnTo>
                <a:lnTo>
                  <a:pt x="1852" y="4184"/>
                </a:lnTo>
                <a:lnTo>
                  <a:pt x="1280" y="5396"/>
                </a:lnTo>
                <a:lnTo>
                  <a:pt x="1098" y="5968"/>
                </a:lnTo>
                <a:lnTo>
                  <a:pt x="1098" y="6105"/>
                </a:lnTo>
                <a:lnTo>
                  <a:pt x="1212" y="6265"/>
                </a:lnTo>
                <a:lnTo>
                  <a:pt x="1395" y="6356"/>
                </a:lnTo>
                <a:lnTo>
                  <a:pt x="457" y="7957"/>
                </a:lnTo>
                <a:lnTo>
                  <a:pt x="0" y="8963"/>
                </a:lnTo>
                <a:lnTo>
                  <a:pt x="23" y="9077"/>
                </a:lnTo>
                <a:lnTo>
                  <a:pt x="343" y="9420"/>
                </a:lnTo>
                <a:lnTo>
                  <a:pt x="892" y="9740"/>
                </a:lnTo>
                <a:lnTo>
                  <a:pt x="1578" y="9900"/>
                </a:lnTo>
                <a:lnTo>
                  <a:pt x="1943" y="9831"/>
                </a:lnTo>
                <a:lnTo>
                  <a:pt x="2149" y="10014"/>
                </a:lnTo>
                <a:lnTo>
                  <a:pt x="2675" y="10220"/>
                </a:lnTo>
                <a:lnTo>
                  <a:pt x="3224" y="10197"/>
                </a:lnTo>
                <a:lnTo>
                  <a:pt x="3658" y="10014"/>
                </a:lnTo>
                <a:lnTo>
                  <a:pt x="3772" y="9877"/>
                </a:lnTo>
                <a:lnTo>
                  <a:pt x="4047" y="10060"/>
                </a:lnTo>
                <a:lnTo>
                  <a:pt x="4755" y="10220"/>
                </a:lnTo>
                <a:lnTo>
                  <a:pt x="5510" y="10197"/>
                </a:lnTo>
                <a:lnTo>
                  <a:pt x="6241" y="9946"/>
                </a:lnTo>
                <a:lnTo>
                  <a:pt x="6539" y="9763"/>
                </a:lnTo>
                <a:lnTo>
                  <a:pt x="6950" y="9831"/>
                </a:lnTo>
                <a:lnTo>
                  <a:pt x="7567" y="9671"/>
                </a:lnTo>
                <a:lnTo>
                  <a:pt x="7956" y="9328"/>
                </a:lnTo>
                <a:lnTo>
                  <a:pt x="8139" y="8985"/>
                </a:lnTo>
                <a:lnTo>
                  <a:pt x="8139" y="8871"/>
                </a:lnTo>
                <a:lnTo>
                  <a:pt x="7659" y="7957"/>
                </a:lnTo>
                <a:lnTo>
                  <a:pt x="6653" y="6311"/>
                </a:lnTo>
                <a:lnTo>
                  <a:pt x="6790" y="6265"/>
                </a:lnTo>
                <a:lnTo>
                  <a:pt x="6882" y="6196"/>
                </a:lnTo>
                <a:lnTo>
                  <a:pt x="6927" y="6082"/>
                </a:lnTo>
                <a:lnTo>
                  <a:pt x="6744" y="5510"/>
                </a:lnTo>
                <a:lnTo>
                  <a:pt x="6104" y="4207"/>
                </a:lnTo>
                <a:lnTo>
                  <a:pt x="5601" y="3339"/>
                </a:lnTo>
                <a:lnTo>
                  <a:pt x="5898" y="3270"/>
                </a:lnTo>
                <a:lnTo>
                  <a:pt x="5967" y="3156"/>
                </a:lnTo>
                <a:lnTo>
                  <a:pt x="5921" y="2927"/>
                </a:lnTo>
                <a:lnTo>
                  <a:pt x="5396" y="1967"/>
                </a:lnTo>
                <a:lnTo>
                  <a:pt x="4687" y="870"/>
                </a:lnTo>
                <a:lnTo>
                  <a:pt x="4070" y="92"/>
                </a:lnTo>
                <a:lnTo>
                  <a:pt x="393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6" name="Google Shape;356;p21"/>
          <p:cNvGrpSpPr/>
          <p:nvPr/>
        </p:nvGrpSpPr>
        <p:grpSpPr>
          <a:xfrm>
            <a:off x="2944146" y="1349398"/>
            <a:ext cx="1312612" cy="1231815"/>
            <a:chOff x="2944146" y="1349398"/>
            <a:chExt cx="1312612" cy="1231815"/>
          </a:xfrm>
        </p:grpSpPr>
        <p:sp>
          <p:nvSpPr>
            <p:cNvPr id="357" name="Google Shape;357;p21"/>
            <p:cNvSpPr/>
            <p:nvPr/>
          </p:nvSpPr>
          <p:spPr>
            <a:xfrm rot="-2572745">
              <a:off x="3076184" y="1705148"/>
              <a:ext cx="793257" cy="699638"/>
            </a:xfrm>
            <a:custGeom>
              <a:avLst/>
              <a:gdLst/>
              <a:ahLst/>
              <a:cxnLst/>
              <a:rect l="l" t="t" r="r" b="b"/>
              <a:pathLst>
                <a:path w="12552" h="10997" extrusionOk="0">
                  <a:moveTo>
                    <a:pt x="5053" y="0"/>
                  </a:moveTo>
                  <a:lnTo>
                    <a:pt x="5007" y="6013"/>
                  </a:lnTo>
                  <a:lnTo>
                    <a:pt x="4847" y="5990"/>
                  </a:lnTo>
                  <a:lnTo>
                    <a:pt x="3452" y="5990"/>
                  </a:lnTo>
                  <a:lnTo>
                    <a:pt x="2035" y="6218"/>
                  </a:lnTo>
                  <a:lnTo>
                    <a:pt x="1166" y="6561"/>
                  </a:lnTo>
                  <a:lnTo>
                    <a:pt x="457" y="7110"/>
                  </a:lnTo>
                  <a:lnTo>
                    <a:pt x="137" y="7682"/>
                  </a:lnTo>
                  <a:lnTo>
                    <a:pt x="23" y="8162"/>
                  </a:lnTo>
                  <a:lnTo>
                    <a:pt x="0" y="8413"/>
                  </a:lnTo>
                  <a:lnTo>
                    <a:pt x="23" y="8619"/>
                  </a:lnTo>
                  <a:lnTo>
                    <a:pt x="137" y="9008"/>
                  </a:lnTo>
                  <a:lnTo>
                    <a:pt x="503" y="9488"/>
                  </a:lnTo>
                  <a:lnTo>
                    <a:pt x="1349" y="9991"/>
                  </a:lnTo>
                  <a:lnTo>
                    <a:pt x="2469" y="10356"/>
                  </a:lnTo>
                  <a:lnTo>
                    <a:pt x="4481" y="10722"/>
                  </a:lnTo>
                  <a:lnTo>
                    <a:pt x="7316" y="10928"/>
                  </a:lnTo>
                  <a:lnTo>
                    <a:pt x="8550" y="10997"/>
                  </a:lnTo>
                  <a:lnTo>
                    <a:pt x="8985" y="10974"/>
                  </a:lnTo>
                  <a:lnTo>
                    <a:pt x="9739" y="10745"/>
                  </a:lnTo>
                  <a:lnTo>
                    <a:pt x="10357" y="10242"/>
                  </a:lnTo>
                  <a:lnTo>
                    <a:pt x="10791" y="9556"/>
                  </a:lnTo>
                  <a:lnTo>
                    <a:pt x="10905" y="9168"/>
                  </a:lnTo>
                  <a:lnTo>
                    <a:pt x="12551" y="1075"/>
                  </a:lnTo>
                  <a:lnTo>
                    <a:pt x="505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1"/>
            <p:cNvSpPr/>
            <p:nvPr/>
          </p:nvSpPr>
          <p:spPr>
            <a:xfrm rot="-2572745">
              <a:off x="3680948" y="1874512"/>
              <a:ext cx="533199" cy="334645"/>
            </a:xfrm>
            <a:custGeom>
              <a:avLst/>
              <a:gdLst/>
              <a:ahLst/>
              <a:cxnLst/>
              <a:rect l="l" t="t" r="r" b="b"/>
              <a:pathLst>
                <a:path w="8437" h="5260" extrusionOk="0">
                  <a:moveTo>
                    <a:pt x="3384" y="1"/>
                  </a:moveTo>
                  <a:lnTo>
                    <a:pt x="2127" y="184"/>
                  </a:lnTo>
                  <a:lnTo>
                    <a:pt x="1235" y="527"/>
                  </a:lnTo>
                  <a:lnTo>
                    <a:pt x="732" y="847"/>
                  </a:lnTo>
                  <a:lnTo>
                    <a:pt x="343" y="1304"/>
                  </a:lnTo>
                  <a:lnTo>
                    <a:pt x="92" y="1853"/>
                  </a:lnTo>
                  <a:lnTo>
                    <a:pt x="23" y="2196"/>
                  </a:lnTo>
                  <a:lnTo>
                    <a:pt x="1" y="2584"/>
                  </a:lnTo>
                  <a:lnTo>
                    <a:pt x="69" y="3293"/>
                  </a:lnTo>
                  <a:lnTo>
                    <a:pt x="275" y="3887"/>
                  </a:lnTo>
                  <a:lnTo>
                    <a:pt x="618" y="4390"/>
                  </a:lnTo>
                  <a:lnTo>
                    <a:pt x="1075" y="4756"/>
                  </a:lnTo>
                  <a:lnTo>
                    <a:pt x="1601" y="5030"/>
                  </a:lnTo>
                  <a:lnTo>
                    <a:pt x="2492" y="5259"/>
                  </a:lnTo>
                  <a:lnTo>
                    <a:pt x="3750" y="5213"/>
                  </a:lnTo>
                  <a:lnTo>
                    <a:pt x="4619" y="4939"/>
                  </a:lnTo>
                  <a:lnTo>
                    <a:pt x="5099" y="4642"/>
                  </a:lnTo>
                  <a:lnTo>
                    <a:pt x="5510" y="4276"/>
                  </a:lnTo>
                  <a:lnTo>
                    <a:pt x="5807" y="3819"/>
                  </a:lnTo>
                  <a:lnTo>
                    <a:pt x="5967" y="3316"/>
                  </a:lnTo>
                  <a:lnTo>
                    <a:pt x="5967" y="2721"/>
                  </a:lnTo>
                  <a:lnTo>
                    <a:pt x="5876" y="2378"/>
                  </a:lnTo>
                  <a:lnTo>
                    <a:pt x="5807" y="2173"/>
                  </a:lnTo>
                  <a:lnTo>
                    <a:pt x="5556" y="1807"/>
                  </a:lnTo>
                  <a:lnTo>
                    <a:pt x="5030" y="1350"/>
                  </a:lnTo>
                  <a:lnTo>
                    <a:pt x="4619" y="1098"/>
                  </a:lnTo>
                  <a:lnTo>
                    <a:pt x="4619" y="1098"/>
                  </a:lnTo>
                  <a:lnTo>
                    <a:pt x="5167" y="1167"/>
                  </a:lnTo>
                  <a:lnTo>
                    <a:pt x="6196" y="1418"/>
                  </a:lnTo>
                  <a:lnTo>
                    <a:pt x="7156" y="1876"/>
                  </a:lnTo>
                  <a:lnTo>
                    <a:pt x="8048" y="2447"/>
                  </a:lnTo>
                  <a:lnTo>
                    <a:pt x="8437" y="2813"/>
                  </a:lnTo>
                  <a:lnTo>
                    <a:pt x="7431" y="1761"/>
                  </a:lnTo>
                  <a:lnTo>
                    <a:pt x="6082" y="572"/>
                  </a:lnTo>
                  <a:lnTo>
                    <a:pt x="5190" y="184"/>
                  </a:lnTo>
                  <a:lnTo>
                    <a:pt x="4436" y="47"/>
                  </a:lnTo>
                  <a:lnTo>
                    <a:pt x="4001" y="24"/>
                  </a:lnTo>
                  <a:lnTo>
                    <a:pt x="338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21"/>
            <p:cNvSpPr/>
            <p:nvPr/>
          </p:nvSpPr>
          <p:spPr>
            <a:xfrm rot="-2572745">
              <a:off x="3210530" y="1765657"/>
              <a:ext cx="758562" cy="146964"/>
            </a:xfrm>
            <a:custGeom>
              <a:avLst/>
              <a:gdLst/>
              <a:ahLst/>
              <a:cxnLst/>
              <a:rect l="l" t="t" r="r" b="b"/>
              <a:pathLst>
                <a:path w="12003" h="2310" extrusionOk="0">
                  <a:moveTo>
                    <a:pt x="1806" y="0"/>
                  </a:moveTo>
                  <a:lnTo>
                    <a:pt x="1189" y="46"/>
                  </a:lnTo>
                  <a:lnTo>
                    <a:pt x="640" y="297"/>
                  </a:lnTo>
                  <a:lnTo>
                    <a:pt x="160" y="709"/>
                  </a:lnTo>
                  <a:lnTo>
                    <a:pt x="0" y="960"/>
                  </a:lnTo>
                  <a:lnTo>
                    <a:pt x="389" y="1166"/>
                  </a:lnTo>
                  <a:lnTo>
                    <a:pt x="503" y="960"/>
                  </a:lnTo>
                  <a:lnTo>
                    <a:pt x="869" y="663"/>
                  </a:lnTo>
                  <a:lnTo>
                    <a:pt x="1303" y="480"/>
                  </a:lnTo>
                  <a:lnTo>
                    <a:pt x="1761" y="435"/>
                  </a:lnTo>
                  <a:lnTo>
                    <a:pt x="1989" y="503"/>
                  </a:lnTo>
                  <a:lnTo>
                    <a:pt x="2446" y="709"/>
                  </a:lnTo>
                  <a:lnTo>
                    <a:pt x="2858" y="1029"/>
                  </a:lnTo>
                  <a:lnTo>
                    <a:pt x="3109" y="1212"/>
                  </a:lnTo>
                  <a:lnTo>
                    <a:pt x="3635" y="1555"/>
                  </a:lnTo>
                  <a:lnTo>
                    <a:pt x="3932" y="1646"/>
                  </a:lnTo>
                  <a:lnTo>
                    <a:pt x="4367" y="1738"/>
                  </a:lnTo>
                  <a:lnTo>
                    <a:pt x="5213" y="1601"/>
                  </a:lnTo>
                  <a:lnTo>
                    <a:pt x="5624" y="1486"/>
                  </a:lnTo>
                  <a:lnTo>
                    <a:pt x="5967" y="1395"/>
                  </a:lnTo>
                  <a:lnTo>
                    <a:pt x="6630" y="1280"/>
                  </a:lnTo>
                  <a:lnTo>
                    <a:pt x="6950" y="1303"/>
                  </a:lnTo>
                  <a:lnTo>
                    <a:pt x="7430" y="1418"/>
                  </a:lnTo>
                  <a:lnTo>
                    <a:pt x="7910" y="1646"/>
                  </a:lnTo>
                  <a:lnTo>
                    <a:pt x="8116" y="1761"/>
                  </a:lnTo>
                  <a:lnTo>
                    <a:pt x="8322" y="1852"/>
                  </a:lnTo>
                  <a:lnTo>
                    <a:pt x="8962" y="2081"/>
                  </a:lnTo>
                  <a:lnTo>
                    <a:pt x="10311" y="2286"/>
                  </a:lnTo>
                  <a:lnTo>
                    <a:pt x="10997" y="2309"/>
                  </a:lnTo>
                  <a:lnTo>
                    <a:pt x="11523" y="2286"/>
                  </a:lnTo>
                  <a:lnTo>
                    <a:pt x="12003" y="2286"/>
                  </a:lnTo>
                  <a:lnTo>
                    <a:pt x="12003" y="1852"/>
                  </a:lnTo>
                  <a:lnTo>
                    <a:pt x="11134" y="1875"/>
                  </a:lnTo>
                  <a:lnTo>
                    <a:pt x="9785" y="1806"/>
                  </a:lnTo>
                  <a:lnTo>
                    <a:pt x="8916" y="1623"/>
                  </a:lnTo>
                  <a:lnTo>
                    <a:pt x="8482" y="1463"/>
                  </a:lnTo>
                  <a:lnTo>
                    <a:pt x="8299" y="1372"/>
                  </a:lnTo>
                  <a:lnTo>
                    <a:pt x="8093" y="1258"/>
                  </a:lnTo>
                  <a:lnTo>
                    <a:pt x="7590" y="1006"/>
                  </a:lnTo>
                  <a:lnTo>
                    <a:pt x="6996" y="869"/>
                  </a:lnTo>
                  <a:lnTo>
                    <a:pt x="6630" y="846"/>
                  </a:lnTo>
                  <a:lnTo>
                    <a:pt x="5876" y="983"/>
                  </a:lnTo>
                  <a:lnTo>
                    <a:pt x="5510" y="1075"/>
                  </a:lnTo>
                  <a:lnTo>
                    <a:pt x="5121" y="1189"/>
                  </a:lnTo>
                  <a:lnTo>
                    <a:pt x="4413" y="1303"/>
                  </a:lnTo>
                  <a:lnTo>
                    <a:pt x="4047" y="1235"/>
                  </a:lnTo>
                  <a:lnTo>
                    <a:pt x="3567" y="1029"/>
                  </a:lnTo>
                  <a:lnTo>
                    <a:pt x="3132" y="686"/>
                  </a:lnTo>
                  <a:lnTo>
                    <a:pt x="2675" y="320"/>
                  </a:lnTo>
                  <a:lnTo>
                    <a:pt x="2126" y="92"/>
                  </a:lnTo>
                  <a:lnTo>
                    <a:pt x="18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21"/>
            <p:cNvSpPr/>
            <p:nvPr/>
          </p:nvSpPr>
          <p:spPr>
            <a:xfrm rot="-2572745">
              <a:off x="3021796" y="1528992"/>
              <a:ext cx="638676" cy="282222"/>
            </a:xfrm>
            <a:custGeom>
              <a:avLst/>
              <a:gdLst/>
              <a:ahLst/>
              <a:cxnLst/>
              <a:rect l="l" t="t" r="r" b="b"/>
              <a:pathLst>
                <a:path w="10106" h="4436" extrusionOk="0">
                  <a:moveTo>
                    <a:pt x="1487" y="1"/>
                  </a:moveTo>
                  <a:lnTo>
                    <a:pt x="915" y="183"/>
                  </a:lnTo>
                  <a:lnTo>
                    <a:pt x="435" y="572"/>
                  </a:lnTo>
                  <a:lnTo>
                    <a:pt x="138" y="1121"/>
                  </a:lnTo>
                  <a:lnTo>
                    <a:pt x="47" y="1441"/>
                  </a:lnTo>
                  <a:lnTo>
                    <a:pt x="47" y="1601"/>
                  </a:lnTo>
                  <a:lnTo>
                    <a:pt x="1" y="1944"/>
                  </a:lnTo>
                  <a:lnTo>
                    <a:pt x="161" y="2630"/>
                  </a:lnTo>
                  <a:lnTo>
                    <a:pt x="550" y="3155"/>
                  </a:lnTo>
                  <a:lnTo>
                    <a:pt x="1098" y="3498"/>
                  </a:lnTo>
                  <a:lnTo>
                    <a:pt x="1418" y="3567"/>
                  </a:lnTo>
                  <a:lnTo>
                    <a:pt x="8368" y="4413"/>
                  </a:lnTo>
                  <a:lnTo>
                    <a:pt x="8666" y="4436"/>
                  </a:lnTo>
                  <a:lnTo>
                    <a:pt x="9214" y="4253"/>
                  </a:lnTo>
                  <a:lnTo>
                    <a:pt x="9671" y="3887"/>
                  </a:lnTo>
                  <a:lnTo>
                    <a:pt x="9992" y="3361"/>
                  </a:lnTo>
                  <a:lnTo>
                    <a:pt x="10060" y="3041"/>
                  </a:lnTo>
                  <a:lnTo>
                    <a:pt x="10106" y="2675"/>
                  </a:lnTo>
                  <a:lnTo>
                    <a:pt x="9946" y="2012"/>
                  </a:lnTo>
                  <a:lnTo>
                    <a:pt x="9580" y="1464"/>
                  </a:lnTo>
                  <a:lnTo>
                    <a:pt x="9031" y="1098"/>
                  </a:lnTo>
                  <a:lnTo>
                    <a:pt x="8711" y="1029"/>
                  </a:lnTo>
                  <a:lnTo>
                    <a:pt x="1807" y="23"/>
                  </a:lnTo>
                  <a:lnTo>
                    <a:pt x="148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1" name="Google Shape;361;p21"/>
          <p:cNvSpPr/>
          <p:nvPr/>
        </p:nvSpPr>
        <p:spPr>
          <a:xfrm rot="592087">
            <a:off x="5260983" y="1439561"/>
            <a:ext cx="1060336" cy="745022"/>
          </a:xfrm>
          <a:custGeom>
            <a:avLst/>
            <a:gdLst/>
            <a:ahLst/>
            <a:cxnLst/>
            <a:rect l="l" t="t" r="r" b="b"/>
            <a:pathLst>
              <a:path w="18108" h="12392" extrusionOk="0">
                <a:moveTo>
                  <a:pt x="10129" y="0"/>
                </a:moveTo>
                <a:lnTo>
                  <a:pt x="8963" y="23"/>
                </a:lnTo>
                <a:lnTo>
                  <a:pt x="7728" y="183"/>
                </a:lnTo>
                <a:lnTo>
                  <a:pt x="7088" y="343"/>
                </a:lnTo>
                <a:lnTo>
                  <a:pt x="6448" y="526"/>
                </a:lnTo>
                <a:lnTo>
                  <a:pt x="5282" y="1029"/>
                </a:lnTo>
                <a:lnTo>
                  <a:pt x="4276" y="1692"/>
                </a:lnTo>
                <a:lnTo>
                  <a:pt x="3407" y="2492"/>
                </a:lnTo>
                <a:lnTo>
                  <a:pt x="2653" y="3361"/>
                </a:lnTo>
                <a:lnTo>
                  <a:pt x="2036" y="4321"/>
                </a:lnTo>
                <a:lnTo>
                  <a:pt x="1281" y="5807"/>
                </a:lnTo>
                <a:lnTo>
                  <a:pt x="618" y="7819"/>
                </a:lnTo>
                <a:lnTo>
                  <a:pt x="229" y="9648"/>
                </a:lnTo>
                <a:lnTo>
                  <a:pt x="1" y="11660"/>
                </a:lnTo>
                <a:lnTo>
                  <a:pt x="1" y="11980"/>
                </a:lnTo>
                <a:lnTo>
                  <a:pt x="618" y="12163"/>
                </a:lnTo>
                <a:lnTo>
                  <a:pt x="2447" y="12368"/>
                </a:lnTo>
                <a:lnTo>
                  <a:pt x="6014" y="12391"/>
                </a:lnTo>
                <a:lnTo>
                  <a:pt x="13535" y="11820"/>
                </a:lnTo>
                <a:lnTo>
                  <a:pt x="15044" y="11637"/>
                </a:lnTo>
                <a:lnTo>
                  <a:pt x="14792" y="11042"/>
                </a:lnTo>
                <a:lnTo>
                  <a:pt x="13787" y="8322"/>
                </a:lnTo>
                <a:lnTo>
                  <a:pt x="13444" y="7156"/>
                </a:lnTo>
                <a:lnTo>
                  <a:pt x="13375" y="6653"/>
                </a:lnTo>
                <a:lnTo>
                  <a:pt x="13421" y="6561"/>
                </a:lnTo>
                <a:lnTo>
                  <a:pt x="13627" y="6401"/>
                </a:lnTo>
                <a:lnTo>
                  <a:pt x="14678" y="6127"/>
                </a:lnTo>
                <a:lnTo>
                  <a:pt x="16576" y="5761"/>
                </a:lnTo>
                <a:lnTo>
                  <a:pt x="16987" y="5716"/>
                </a:lnTo>
                <a:lnTo>
                  <a:pt x="18107" y="4367"/>
                </a:lnTo>
                <a:lnTo>
                  <a:pt x="17993" y="4184"/>
                </a:lnTo>
                <a:lnTo>
                  <a:pt x="16987" y="3064"/>
                </a:lnTo>
                <a:lnTo>
                  <a:pt x="15890" y="2149"/>
                </a:lnTo>
                <a:lnTo>
                  <a:pt x="14495" y="1212"/>
                </a:lnTo>
                <a:lnTo>
                  <a:pt x="12758" y="457"/>
                </a:lnTo>
                <a:lnTo>
                  <a:pt x="11226" y="114"/>
                </a:lnTo>
                <a:lnTo>
                  <a:pt x="10129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21"/>
          <p:cNvSpPr/>
          <p:nvPr/>
        </p:nvSpPr>
        <p:spPr>
          <a:xfrm rot="592087">
            <a:off x="5183221" y="1926744"/>
            <a:ext cx="934499" cy="325797"/>
          </a:xfrm>
          <a:custGeom>
            <a:avLst/>
            <a:gdLst/>
            <a:ahLst/>
            <a:cxnLst/>
            <a:rect l="l" t="t" r="r" b="b"/>
            <a:pathLst>
              <a:path w="15959" h="5419" extrusionOk="0">
                <a:moveTo>
                  <a:pt x="5648" y="0"/>
                </a:moveTo>
                <a:lnTo>
                  <a:pt x="2241" y="69"/>
                </a:lnTo>
                <a:lnTo>
                  <a:pt x="801" y="252"/>
                </a:lnTo>
                <a:lnTo>
                  <a:pt x="481" y="412"/>
                </a:lnTo>
                <a:lnTo>
                  <a:pt x="344" y="549"/>
                </a:lnTo>
                <a:lnTo>
                  <a:pt x="138" y="1006"/>
                </a:lnTo>
                <a:lnTo>
                  <a:pt x="1" y="1989"/>
                </a:lnTo>
                <a:lnTo>
                  <a:pt x="46" y="3498"/>
                </a:lnTo>
                <a:lnTo>
                  <a:pt x="229" y="4435"/>
                </a:lnTo>
                <a:lnTo>
                  <a:pt x="389" y="4847"/>
                </a:lnTo>
                <a:lnTo>
                  <a:pt x="481" y="4938"/>
                </a:lnTo>
                <a:lnTo>
                  <a:pt x="664" y="5007"/>
                </a:lnTo>
                <a:lnTo>
                  <a:pt x="1898" y="5144"/>
                </a:lnTo>
                <a:lnTo>
                  <a:pt x="5008" y="5350"/>
                </a:lnTo>
                <a:lnTo>
                  <a:pt x="10243" y="5418"/>
                </a:lnTo>
                <a:lnTo>
                  <a:pt x="13581" y="5258"/>
                </a:lnTo>
                <a:lnTo>
                  <a:pt x="15021" y="5030"/>
                </a:lnTo>
                <a:lnTo>
                  <a:pt x="15364" y="4847"/>
                </a:lnTo>
                <a:lnTo>
                  <a:pt x="15593" y="4641"/>
                </a:lnTo>
                <a:lnTo>
                  <a:pt x="15844" y="4161"/>
                </a:lnTo>
                <a:lnTo>
                  <a:pt x="15958" y="3292"/>
                </a:lnTo>
                <a:lnTo>
                  <a:pt x="15524" y="1509"/>
                </a:lnTo>
                <a:lnTo>
                  <a:pt x="15364" y="846"/>
                </a:lnTo>
                <a:lnTo>
                  <a:pt x="15250" y="755"/>
                </a:lnTo>
                <a:lnTo>
                  <a:pt x="14129" y="526"/>
                </a:lnTo>
                <a:lnTo>
                  <a:pt x="11020" y="229"/>
                </a:lnTo>
                <a:lnTo>
                  <a:pt x="5648" y="0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21"/>
          <p:cNvSpPr/>
          <p:nvPr/>
        </p:nvSpPr>
        <p:spPr>
          <a:xfrm rot="592087">
            <a:off x="6153937" y="1651757"/>
            <a:ext cx="307947" cy="316177"/>
          </a:xfrm>
          <a:custGeom>
            <a:avLst/>
            <a:gdLst/>
            <a:ahLst/>
            <a:cxnLst/>
            <a:rect l="l" t="t" r="r" b="b"/>
            <a:pathLst>
              <a:path w="5259" h="5259" extrusionOk="0">
                <a:moveTo>
                  <a:pt x="2630" y="1"/>
                </a:moveTo>
                <a:lnTo>
                  <a:pt x="2081" y="24"/>
                </a:lnTo>
                <a:lnTo>
                  <a:pt x="1144" y="435"/>
                </a:lnTo>
                <a:lnTo>
                  <a:pt x="435" y="1144"/>
                </a:lnTo>
                <a:lnTo>
                  <a:pt x="23" y="2081"/>
                </a:lnTo>
                <a:lnTo>
                  <a:pt x="1" y="2630"/>
                </a:lnTo>
                <a:lnTo>
                  <a:pt x="23" y="3156"/>
                </a:lnTo>
                <a:lnTo>
                  <a:pt x="435" y="4093"/>
                </a:lnTo>
                <a:lnTo>
                  <a:pt x="1144" y="4824"/>
                </a:lnTo>
                <a:lnTo>
                  <a:pt x="2081" y="5213"/>
                </a:lnTo>
                <a:lnTo>
                  <a:pt x="2630" y="5259"/>
                </a:lnTo>
                <a:lnTo>
                  <a:pt x="3155" y="5213"/>
                </a:lnTo>
                <a:lnTo>
                  <a:pt x="4116" y="4824"/>
                </a:lnTo>
                <a:lnTo>
                  <a:pt x="4824" y="4093"/>
                </a:lnTo>
                <a:lnTo>
                  <a:pt x="5213" y="3156"/>
                </a:lnTo>
                <a:lnTo>
                  <a:pt x="5259" y="2630"/>
                </a:lnTo>
                <a:lnTo>
                  <a:pt x="5213" y="2081"/>
                </a:lnTo>
                <a:lnTo>
                  <a:pt x="4824" y="1144"/>
                </a:lnTo>
                <a:lnTo>
                  <a:pt x="4116" y="435"/>
                </a:lnTo>
                <a:lnTo>
                  <a:pt x="3155" y="24"/>
                </a:lnTo>
                <a:lnTo>
                  <a:pt x="2630" y="1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64" name="Google Shape;364;p21"/>
          <p:cNvGrpSpPr/>
          <p:nvPr/>
        </p:nvGrpSpPr>
        <p:grpSpPr>
          <a:xfrm>
            <a:off x="7618307" y="1188985"/>
            <a:ext cx="439700" cy="289742"/>
            <a:chOff x="5427557" y="474610"/>
            <a:chExt cx="439700" cy="289742"/>
          </a:xfrm>
        </p:grpSpPr>
        <p:sp>
          <p:nvSpPr>
            <p:cNvPr id="365" name="Google Shape;365;p21"/>
            <p:cNvSpPr/>
            <p:nvPr/>
          </p:nvSpPr>
          <p:spPr>
            <a:xfrm rot="1246061">
              <a:off x="5702146" y="487747"/>
              <a:ext cx="122377" cy="263469"/>
            </a:xfrm>
            <a:custGeom>
              <a:avLst/>
              <a:gdLst/>
              <a:ahLst/>
              <a:cxnLst/>
              <a:rect l="l" t="t" r="r" b="b"/>
              <a:pathLst>
                <a:path w="2282" h="4913" fill="none" extrusionOk="0">
                  <a:moveTo>
                    <a:pt x="101" y="4913"/>
                  </a:moveTo>
                  <a:cubicBezTo>
                    <a:pt x="1" y="2707"/>
                    <a:pt x="627" y="1"/>
                    <a:pt x="1454" y="627"/>
                  </a:cubicBezTo>
                  <a:cubicBezTo>
                    <a:pt x="2281" y="1153"/>
                    <a:pt x="727" y="4788"/>
                    <a:pt x="101" y="4913"/>
                  </a:cubicBez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1"/>
            <p:cNvSpPr/>
            <p:nvPr/>
          </p:nvSpPr>
          <p:spPr>
            <a:xfrm rot="1246061">
              <a:off x="5451676" y="537381"/>
              <a:ext cx="240624" cy="180133"/>
            </a:xfrm>
            <a:custGeom>
              <a:avLst/>
              <a:gdLst/>
              <a:ahLst/>
              <a:cxnLst/>
              <a:rect l="l" t="t" r="r" b="b"/>
              <a:pathLst>
                <a:path w="4487" h="3359" fill="none" extrusionOk="0">
                  <a:moveTo>
                    <a:pt x="4487" y="2732"/>
                  </a:moveTo>
                  <a:cubicBezTo>
                    <a:pt x="3234" y="627"/>
                    <a:pt x="1454" y="0"/>
                    <a:pt x="727" y="627"/>
                  </a:cubicBezTo>
                  <a:cubicBezTo>
                    <a:pt x="1" y="1353"/>
                    <a:pt x="3234" y="3358"/>
                    <a:pt x="4487" y="2732"/>
                  </a:cubicBez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7" name="Google Shape;367;p21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Christmas Infographics</a:t>
            </a:r>
            <a:endParaRPr sz="2400"/>
          </a:p>
        </p:txBody>
      </p:sp>
      <p:grpSp>
        <p:nvGrpSpPr>
          <p:cNvPr id="368" name="Google Shape;368;p21"/>
          <p:cNvGrpSpPr/>
          <p:nvPr/>
        </p:nvGrpSpPr>
        <p:grpSpPr>
          <a:xfrm>
            <a:off x="5490848" y="1188985"/>
            <a:ext cx="439700" cy="289742"/>
            <a:chOff x="5427557" y="474610"/>
            <a:chExt cx="439700" cy="289742"/>
          </a:xfrm>
        </p:grpSpPr>
        <p:sp>
          <p:nvSpPr>
            <p:cNvPr id="369" name="Google Shape;369;p21"/>
            <p:cNvSpPr/>
            <p:nvPr/>
          </p:nvSpPr>
          <p:spPr>
            <a:xfrm rot="1246061">
              <a:off x="5702146" y="487747"/>
              <a:ext cx="122377" cy="263469"/>
            </a:xfrm>
            <a:custGeom>
              <a:avLst/>
              <a:gdLst/>
              <a:ahLst/>
              <a:cxnLst/>
              <a:rect l="l" t="t" r="r" b="b"/>
              <a:pathLst>
                <a:path w="2282" h="4913" fill="none" extrusionOk="0">
                  <a:moveTo>
                    <a:pt x="101" y="4913"/>
                  </a:moveTo>
                  <a:cubicBezTo>
                    <a:pt x="1" y="2707"/>
                    <a:pt x="627" y="1"/>
                    <a:pt x="1454" y="627"/>
                  </a:cubicBezTo>
                  <a:cubicBezTo>
                    <a:pt x="2281" y="1153"/>
                    <a:pt x="727" y="4788"/>
                    <a:pt x="101" y="4913"/>
                  </a:cubicBez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1"/>
            <p:cNvSpPr/>
            <p:nvPr/>
          </p:nvSpPr>
          <p:spPr>
            <a:xfrm rot="1246061">
              <a:off x="5451676" y="537381"/>
              <a:ext cx="240624" cy="180133"/>
            </a:xfrm>
            <a:custGeom>
              <a:avLst/>
              <a:gdLst/>
              <a:ahLst/>
              <a:cxnLst/>
              <a:rect l="l" t="t" r="r" b="b"/>
              <a:pathLst>
                <a:path w="4487" h="3359" fill="none" extrusionOk="0">
                  <a:moveTo>
                    <a:pt x="4487" y="2732"/>
                  </a:moveTo>
                  <a:cubicBezTo>
                    <a:pt x="3234" y="627"/>
                    <a:pt x="1454" y="0"/>
                    <a:pt x="727" y="627"/>
                  </a:cubicBezTo>
                  <a:cubicBezTo>
                    <a:pt x="1" y="1353"/>
                    <a:pt x="3234" y="3358"/>
                    <a:pt x="4487" y="2732"/>
                  </a:cubicBez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1" name="Google Shape;371;p21"/>
          <p:cNvGrpSpPr/>
          <p:nvPr/>
        </p:nvGrpSpPr>
        <p:grpSpPr>
          <a:xfrm>
            <a:off x="3276958" y="1188985"/>
            <a:ext cx="439700" cy="289742"/>
            <a:chOff x="5427557" y="474610"/>
            <a:chExt cx="439700" cy="289742"/>
          </a:xfrm>
        </p:grpSpPr>
        <p:sp>
          <p:nvSpPr>
            <p:cNvPr id="372" name="Google Shape;372;p21"/>
            <p:cNvSpPr/>
            <p:nvPr/>
          </p:nvSpPr>
          <p:spPr>
            <a:xfrm rot="1246061">
              <a:off x="5702146" y="487747"/>
              <a:ext cx="122377" cy="263469"/>
            </a:xfrm>
            <a:custGeom>
              <a:avLst/>
              <a:gdLst/>
              <a:ahLst/>
              <a:cxnLst/>
              <a:rect l="l" t="t" r="r" b="b"/>
              <a:pathLst>
                <a:path w="2282" h="4913" fill="none" extrusionOk="0">
                  <a:moveTo>
                    <a:pt x="101" y="4913"/>
                  </a:moveTo>
                  <a:cubicBezTo>
                    <a:pt x="1" y="2707"/>
                    <a:pt x="627" y="1"/>
                    <a:pt x="1454" y="627"/>
                  </a:cubicBezTo>
                  <a:cubicBezTo>
                    <a:pt x="2281" y="1153"/>
                    <a:pt x="727" y="4788"/>
                    <a:pt x="101" y="4913"/>
                  </a:cubicBez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1"/>
            <p:cNvSpPr/>
            <p:nvPr/>
          </p:nvSpPr>
          <p:spPr>
            <a:xfrm rot="1246061">
              <a:off x="5451676" y="537381"/>
              <a:ext cx="240624" cy="180133"/>
            </a:xfrm>
            <a:custGeom>
              <a:avLst/>
              <a:gdLst/>
              <a:ahLst/>
              <a:cxnLst/>
              <a:rect l="l" t="t" r="r" b="b"/>
              <a:pathLst>
                <a:path w="4487" h="3359" fill="none" extrusionOk="0">
                  <a:moveTo>
                    <a:pt x="4487" y="2732"/>
                  </a:moveTo>
                  <a:cubicBezTo>
                    <a:pt x="3234" y="627"/>
                    <a:pt x="1454" y="0"/>
                    <a:pt x="727" y="627"/>
                  </a:cubicBezTo>
                  <a:cubicBezTo>
                    <a:pt x="1" y="1353"/>
                    <a:pt x="3234" y="3358"/>
                    <a:pt x="4487" y="2732"/>
                  </a:cubicBez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4" name="Google Shape;374;p21"/>
          <p:cNvGrpSpPr/>
          <p:nvPr/>
        </p:nvGrpSpPr>
        <p:grpSpPr>
          <a:xfrm>
            <a:off x="1053904" y="1188985"/>
            <a:ext cx="439700" cy="289742"/>
            <a:chOff x="5427557" y="474610"/>
            <a:chExt cx="439700" cy="289742"/>
          </a:xfrm>
        </p:grpSpPr>
        <p:sp>
          <p:nvSpPr>
            <p:cNvPr id="375" name="Google Shape;375;p21"/>
            <p:cNvSpPr/>
            <p:nvPr/>
          </p:nvSpPr>
          <p:spPr>
            <a:xfrm rot="1246061">
              <a:off x="5702146" y="487747"/>
              <a:ext cx="122377" cy="263469"/>
            </a:xfrm>
            <a:custGeom>
              <a:avLst/>
              <a:gdLst/>
              <a:ahLst/>
              <a:cxnLst/>
              <a:rect l="l" t="t" r="r" b="b"/>
              <a:pathLst>
                <a:path w="2282" h="4913" fill="none" extrusionOk="0">
                  <a:moveTo>
                    <a:pt x="101" y="4913"/>
                  </a:moveTo>
                  <a:cubicBezTo>
                    <a:pt x="1" y="2707"/>
                    <a:pt x="627" y="1"/>
                    <a:pt x="1454" y="627"/>
                  </a:cubicBezTo>
                  <a:cubicBezTo>
                    <a:pt x="2281" y="1153"/>
                    <a:pt x="727" y="4788"/>
                    <a:pt x="101" y="4913"/>
                  </a:cubicBez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1"/>
            <p:cNvSpPr/>
            <p:nvPr/>
          </p:nvSpPr>
          <p:spPr>
            <a:xfrm rot="1246061">
              <a:off x="5451676" y="537381"/>
              <a:ext cx="240624" cy="180133"/>
            </a:xfrm>
            <a:custGeom>
              <a:avLst/>
              <a:gdLst/>
              <a:ahLst/>
              <a:cxnLst/>
              <a:rect l="l" t="t" r="r" b="b"/>
              <a:pathLst>
                <a:path w="4487" h="3359" fill="none" extrusionOk="0">
                  <a:moveTo>
                    <a:pt x="4487" y="2732"/>
                  </a:moveTo>
                  <a:cubicBezTo>
                    <a:pt x="3234" y="627"/>
                    <a:pt x="1454" y="0"/>
                    <a:pt x="727" y="627"/>
                  </a:cubicBezTo>
                  <a:cubicBezTo>
                    <a:pt x="1" y="1353"/>
                    <a:pt x="3234" y="3358"/>
                    <a:pt x="4487" y="2732"/>
                  </a:cubicBez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22"/>
          <p:cNvSpPr txBox="1"/>
          <p:nvPr/>
        </p:nvSpPr>
        <p:spPr>
          <a:xfrm>
            <a:off x="1192575" y="2334300"/>
            <a:ext cx="1157400" cy="33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Venus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  <a:p>
            <a:pPr marL="304800" marR="12700" lvl="0" indent="0" algn="r" rtl="0">
              <a:lnSpc>
                <a:spcPct val="131900"/>
              </a:lnSpc>
              <a:spcBef>
                <a:spcPts val="200"/>
              </a:spcBef>
              <a:spcAft>
                <a:spcPts val="0"/>
              </a:spcAft>
              <a:buNone/>
            </a:pP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382" name="Google Shape;382;p22"/>
          <p:cNvSpPr txBox="1"/>
          <p:nvPr/>
        </p:nvSpPr>
        <p:spPr>
          <a:xfrm>
            <a:off x="6676743" y="2334750"/>
            <a:ext cx="1160400" cy="3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Mercury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  <a:p>
            <a:pPr marL="0" marR="0" lvl="0" indent="0" algn="l" rtl="0">
              <a:lnSpc>
                <a:spcPct val="131900"/>
              </a:lnSpc>
              <a:spcBef>
                <a:spcPts val="200"/>
              </a:spcBef>
              <a:spcAft>
                <a:spcPts val="0"/>
              </a:spcAft>
              <a:buNone/>
            </a:pP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383" name="Google Shape;383;p22"/>
          <p:cNvSpPr txBox="1"/>
          <p:nvPr/>
        </p:nvSpPr>
        <p:spPr>
          <a:xfrm>
            <a:off x="780525" y="3642360"/>
            <a:ext cx="1160400" cy="3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625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Mars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384" name="Google Shape;384;p22"/>
          <p:cNvSpPr txBox="1"/>
          <p:nvPr/>
        </p:nvSpPr>
        <p:spPr>
          <a:xfrm>
            <a:off x="5228093" y="1106424"/>
            <a:ext cx="1160400" cy="3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Jupiter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385" name="Google Shape;385;p22"/>
          <p:cNvSpPr txBox="1"/>
          <p:nvPr/>
        </p:nvSpPr>
        <p:spPr>
          <a:xfrm>
            <a:off x="877875" y="2651975"/>
            <a:ext cx="1472100" cy="4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Fira Sans"/>
                <a:ea typeface="Fira Sans"/>
                <a:cs typeface="Fira Sans"/>
                <a:sym typeface="Fira Sans"/>
              </a:rPr>
              <a:t>Venus has a beautiful name </a:t>
            </a:r>
            <a:endParaRPr sz="1200"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386" name="Google Shape;386;p22"/>
          <p:cNvSpPr txBox="1"/>
          <p:nvPr/>
        </p:nvSpPr>
        <p:spPr>
          <a:xfrm>
            <a:off x="468825" y="3974575"/>
            <a:ext cx="1472100" cy="4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Fira Sans"/>
                <a:ea typeface="Fira Sans"/>
                <a:cs typeface="Fira Sans"/>
                <a:sym typeface="Fira Sans"/>
              </a:rPr>
              <a:t>Despite being red, it’s a cold place</a:t>
            </a:r>
            <a:endParaRPr sz="1200"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387" name="Google Shape;387;p22"/>
          <p:cNvSpPr txBox="1"/>
          <p:nvPr/>
        </p:nvSpPr>
        <p:spPr>
          <a:xfrm>
            <a:off x="5228093" y="1437855"/>
            <a:ext cx="1472100" cy="4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Fira Sans"/>
                <a:ea typeface="Fira Sans"/>
                <a:cs typeface="Fira Sans"/>
                <a:sym typeface="Fira Sans"/>
              </a:rPr>
              <a:t>Jupiter is the biggest planet of them all</a:t>
            </a:r>
            <a:endParaRPr sz="1200"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388" name="Google Shape;388;p22"/>
          <p:cNvSpPr txBox="1"/>
          <p:nvPr/>
        </p:nvSpPr>
        <p:spPr>
          <a:xfrm>
            <a:off x="6676743" y="2651975"/>
            <a:ext cx="1472100" cy="4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Fira Sans"/>
                <a:ea typeface="Fira Sans"/>
                <a:cs typeface="Fira Sans"/>
                <a:sym typeface="Fira Sans"/>
              </a:rPr>
              <a:t>Mercury is the smallest planet  </a:t>
            </a:r>
            <a:endParaRPr sz="1200"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389" name="Google Shape;389;p22"/>
          <p:cNvSpPr txBox="1"/>
          <p:nvPr/>
        </p:nvSpPr>
        <p:spPr>
          <a:xfrm>
            <a:off x="7185219" y="3642360"/>
            <a:ext cx="1160400" cy="3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Neptune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390" name="Google Shape;390;p22"/>
          <p:cNvSpPr txBox="1"/>
          <p:nvPr/>
        </p:nvSpPr>
        <p:spPr>
          <a:xfrm>
            <a:off x="7185225" y="3974575"/>
            <a:ext cx="1470900" cy="4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Fira Sans"/>
                <a:ea typeface="Fira Sans"/>
                <a:cs typeface="Fira Sans"/>
                <a:sym typeface="Fira Sans"/>
              </a:rPr>
              <a:t>It’s the farthest  planet from the Sun</a:t>
            </a:r>
            <a:endParaRPr sz="1200"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391" name="Google Shape;391;p22"/>
          <p:cNvSpPr txBox="1"/>
          <p:nvPr/>
        </p:nvSpPr>
        <p:spPr>
          <a:xfrm>
            <a:off x="2691350" y="1106425"/>
            <a:ext cx="1160400" cy="3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Saturn</a:t>
            </a:r>
            <a:endParaRPr sz="1800" b="1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392" name="Google Shape;392;p22"/>
          <p:cNvSpPr txBox="1"/>
          <p:nvPr/>
        </p:nvSpPr>
        <p:spPr>
          <a:xfrm>
            <a:off x="2379650" y="1437855"/>
            <a:ext cx="1472100" cy="4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150" rIns="0" bIns="0" anchor="t" anchorCtr="0">
            <a:noAutofit/>
          </a:bodyPr>
          <a:lstStyle/>
          <a:p>
            <a:pPr marL="0" marR="0" lvl="0" indent="0" algn="r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Fira Sans"/>
                <a:ea typeface="Fira Sans"/>
                <a:cs typeface="Fira Sans"/>
                <a:sym typeface="Fira Sans"/>
              </a:rPr>
              <a:t>Saturn is a gas giant and has rings</a:t>
            </a:r>
            <a:endParaRPr sz="1200"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393" name="Google Shape;393;p22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Christmas Infographics</a:t>
            </a:r>
            <a:endParaRPr sz="2400"/>
          </a:p>
        </p:txBody>
      </p:sp>
      <p:grpSp>
        <p:nvGrpSpPr>
          <p:cNvPr id="394" name="Google Shape;394;p22"/>
          <p:cNvGrpSpPr/>
          <p:nvPr/>
        </p:nvGrpSpPr>
        <p:grpSpPr>
          <a:xfrm>
            <a:off x="2098675" y="1373843"/>
            <a:ext cx="4946642" cy="3365245"/>
            <a:chOff x="2098675" y="1373843"/>
            <a:chExt cx="4946642" cy="3365245"/>
          </a:xfrm>
        </p:grpSpPr>
        <p:sp>
          <p:nvSpPr>
            <p:cNvPr id="395" name="Google Shape;395;p22"/>
            <p:cNvSpPr/>
            <p:nvPr/>
          </p:nvSpPr>
          <p:spPr>
            <a:xfrm>
              <a:off x="4573032" y="3267709"/>
              <a:ext cx="2472286" cy="1236176"/>
            </a:xfrm>
            <a:custGeom>
              <a:avLst/>
              <a:gdLst/>
              <a:ahLst/>
              <a:cxnLst/>
              <a:rect l="l" t="t" r="r" b="b"/>
              <a:pathLst>
                <a:path w="75530" h="37766" extrusionOk="0">
                  <a:moveTo>
                    <a:pt x="65404" y="1"/>
                  </a:moveTo>
                  <a:lnTo>
                    <a:pt x="0" y="37765"/>
                  </a:lnTo>
                  <a:lnTo>
                    <a:pt x="75529" y="37765"/>
                  </a:lnTo>
                  <a:cubicBezTo>
                    <a:pt x="75529" y="24010"/>
                    <a:pt x="71836" y="11145"/>
                    <a:pt x="654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2"/>
            <p:cNvSpPr/>
            <p:nvPr/>
          </p:nvSpPr>
          <p:spPr>
            <a:xfrm>
              <a:off x="4573032" y="2363015"/>
              <a:ext cx="2140836" cy="2140869"/>
            </a:xfrm>
            <a:custGeom>
              <a:avLst/>
              <a:gdLst/>
              <a:ahLst/>
              <a:cxnLst/>
              <a:rect l="l" t="t" r="r" b="b"/>
              <a:pathLst>
                <a:path w="65404" h="65405" extrusionOk="0">
                  <a:moveTo>
                    <a:pt x="37765" y="1"/>
                  </a:moveTo>
                  <a:lnTo>
                    <a:pt x="0" y="65404"/>
                  </a:lnTo>
                  <a:lnTo>
                    <a:pt x="65404" y="27640"/>
                  </a:lnTo>
                  <a:cubicBezTo>
                    <a:pt x="58780" y="16177"/>
                    <a:pt x="49228" y="6624"/>
                    <a:pt x="3776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2"/>
            <p:cNvSpPr/>
            <p:nvPr/>
          </p:nvSpPr>
          <p:spPr>
            <a:xfrm>
              <a:off x="4573032" y="2031599"/>
              <a:ext cx="1236143" cy="2472286"/>
            </a:xfrm>
            <a:custGeom>
              <a:avLst/>
              <a:gdLst/>
              <a:ahLst/>
              <a:cxnLst/>
              <a:rect l="l" t="t" r="r" b="b"/>
              <a:pathLst>
                <a:path w="37765" h="75530" extrusionOk="0">
                  <a:moveTo>
                    <a:pt x="0" y="0"/>
                  </a:moveTo>
                  <a:lnTo>
                    <a:pt x="0" y="75529"/>
                  </a:lnTo>
                  <a:lnTo>
                    <a:pt x="37765" y="10126"/>
                  </a:lnTo>
                  <a:cubicBezTo>
                    <a:pt x="26620" y="3694"/>
                    <a:pt x="13756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2"/>
            <p:cNvSpPr/>
            <p:nvPr/>
          </p:nvSpPr>
          <p:spPr>
            <a:xfrm>
              <a:off x="2430133" y="2363015"/>
              <a:ext cx="2142931" cy="2140869"/>
            </a:xfrm>
            <a:custGeom>
              <a:avLst/>
              <a:gdLst/>
              <a:ahLst/>
              <a:cxnLst/>
              <a:rect l="l" t="t" r="r" b="b"/>
              <a:pathLst>
                <a:path w="65468" h="65405" extrusionOk="0">
                  <a:moveTo>
                    <a:pt x="0" y="27640"/>
                  </a:moveTo>
                  <a:lnTo>
                    <a:pt x="65467" y="65404"/>
                  </a:lnTo>
                  <a:lnTo>
                    <a:pt x="27639" y="1"/>
                  </a:lnTo>
                  <a:cubicBezTo>
                    <a:pt x="16176" y="6624"/>
                    <a:pt x="6623" y="16177"/>
                    <a:pt x="0" y="2764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22"/>
            <p:cNvSpPr/>
            <p:nvPr/>
          </p:nvSpPr>
          <p:spPr>
            <a:xfrm>
              <a:off x="3334794" y="2031599"/>
              <a:ext cx="1238270" cy="2472286"/>
            </a:xfrm>
            <a:custGeom>
              <a:avLst/>
              <a:gdLst/>
              <a:ahLst/>
              <a:cxnLst/>
              <a:rect l="l" t="t" r="r" b="b"/>
              <a:pathLst>
                <a:path w="37830" h="75530" extrusionOk="0">
                  <a:moveTo>
                    <a:pt x="1" y="10126"/>
                  </a:moveTo>
                  <a:lnTo>
                    <a:pt x="37829" y="75529"/>
                  </a:lnTo>
                  <a:lnTo>
                    <a:pt x="37829" y="0"/>
                  </a:lnTo>
                  <a:cubicBezTo>
                    <a:pt x="24010" y="0"/>
                    <a:pt x="11146" y="3694"/>
                    <a:pt x="1" y="1012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2"/>
            <p:cNvSpPr/>
            <p:nvPr/>
          </p:nvSpPr>
          <p:spPr>
            <a:xfrm>
              <a:off x="2098684" y="3267709"/>
              <a:ext cx="2474381" cy="1236176"/>
            </a:xfrm>
            <a:custGeom>
              <a:avLst/>
              <a:gdLst/>
              <a:ahLst/>
              <a:cxnLst/>
              <a:rect l="l" t="t" r="r" b="b"/>
              <a:pathLst>
                <a:path w="75594" h="37766" extrusionOk="0">
                  <a:moveTo>
                    <a:pt x="0" y="37765"/>
                  </a:moveTo>
                  <a:lnTo>
                    <a:pt x="75593" y="37765"/>
                  </a:lnTo>
                  <a:lnTo>
                    <a:pt x="10126" y="1"/>
                  </a:lnTo>
                  <a:cubicBezTo>
                    <a:pt x="3694" y="11145"/>
                    <a:pt x="0" y="24010"/>
                    <a:pt x="0" y="377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01" name="Google Shape;401;p22"/>
            <p:cNvGrpSpPr/>
            <p:nvPr/>
          </p:nvGrpSpPr>
          <p:grpSpPr>
            <a:xfrm>
              <a:off x="6283326" y="3762118"/>
              <a:ext cx="430547" cy="489772"/>
              <a:chOff x="2707950" y="4399325"/>
              <a:chExt cx="423475" cy="481775"/>
            </a:xfrm>
          </p:grpSpPr>
          <p:sp>
            <p:nvSpPr>
              <p:cNvPr id="402" name="Google Shape;402;p22"/>
              <p:cNvSpPr/>
              <p:nvPr/>
            </p:nvSpPr>
            <p:spPr>
              <a:xfrm>
                <a:off x="2905550" y="4515000"/>
                <a:ext cx="28275" cy="366100"/>
              </a:xfrm>
              <a:custGeom>
                <a:avLst/>
                <a:gdLst/>
                <a:ahLst/>
                <a:cxnLst/>
                <a:rect l="l" t="t" r="r" b="b"/>
                <a:pathLst>
                  <a:path w="1131" h="14644" extrusionOk="0">
                    <a:moveTo>
                      <a:pt x="1" y="0"/>
                    </a:moveTo>
                    <a:lnTo>
                      <a:pt x="1" y="14644"/>
                    </a:lnTo>
                    <a:lnTo>
                      <a:pt x="1130" y="14644"/>
                    </a:lnTo>
                    <a:lnTo>
                      <a:pt x="113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403" name="Google Shape;403;p22"/>
              <p:cNvSpPr/>
              <p:nvPr/>
            </p:nvSpPr>
            <p:spPr>
              <a:xfrm>
                <a:off x="2962025" y="4710725"/>
                <a:ext cx="141175" cy="29225"/>
              </a:xfrm>
              <a:custGeom>
                <a:avLst/>
                <a:gdLst/>
                <a:ahLst/>
                <a:cxnLst/>
                <a:rect l="l" t="t" r="r" b="b"/>
                <a:pathLst>
                  <a:path w="5647" h="1169" extrusionOk="0">
                    <a:moveTo>
                      <a:pt x="0" y="0"/>
                    </a:moveTo>
                    <a:lnTo>
                      <a:pt x="0" y="1169"/>
                    </a:lnTo>
                    <a:lnTo>
                      <a:pt x="5646" y="1169"/>
                    </a:lnTo>
                    <a:lnTo>
                      <a:pt x="564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404" name="Google Shape;404;p22"/>
              <p:cNvSpPr/>
              <p:nvPr/>
            </p:nvSpPr>
            <p:spPr>
              <a:xfrm>
                <a:off x="2962025" y="4768175"/>
                <a:ext cx="141175" cy="112925"/>
              </a:xfrm>
              <a:custGeom>
                <a:avLst/>
                <a:gdLst/>
                <a:ahLst/>
                <a:cxnLst/>
                <a:rect l="l" t="t" r="r" b="b"/>
                <a:pathLst>
                  <a:path w="5647" h="4517" extrusionOk="0">
                    <a:moveTo>
                      <a:pt x="0" y="0"/>
                    </a:moveTo>
                    <a:lnTo>
                      <a:pt x="0" y="4517"/>
                    </a:lnTo>
                    <a:lnTo>
                      <a:pt x="3951" y="4517"/>
                    </a:lnTo>
                    <a:cubicBezTo>
                      <a:pt x="4888" y="4517"/>
                      <a:pt x="5646" y="3758"/>
                      <a:pt x="5646" y="2825"/>
                    </a:cubicBezTo>
                    <a:lnTo>
                      <a:pt x="564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405" name="Google Shape;405;p22"/>
              <p:cNvSpPr/>
              <p:nvPr/>
            </p:nvSpPr>
            <p:spPr>
              <a:xfrm>
                <a:off x="2736175" y="4710725"/>
                <a:ext cx="141175" cy="29225"/>
              </a:xfrm>
              <a:custGeom>
                <a:avLst/>
                <a:gdLst/>
                <a:ahLst/>
                <a:cxnLst/>
                <a:rect l="l" t="t" r="r" b="b"/>
                <a:pathLst>
                  <a:path w="5647" h="1169" extrusionOk="0">
                    <a:moveTo>
                      <a:pt x="1" y="0"/>
                    </a:moveTo>
                    <a:lnTo>
                      <a:pt x="1" y="1169"/>
                    </a:lnTo>
                    <a:lnTo>
                      <a:pt x="5647" y="1169"/>
                    </a:lnTo>
                    <a:lnTo>
                      <a:pt x="564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406" name="Google Shape;406;p22"/>
              <p:cNvSpPr/>
              <p:nvPr/>
            </p:nvSpPr>
            <p:spPr>
              <a:xfrm>
                <a:off x="2736175" y="4768175"/>
                <a:ext cx="141175" cy="112925"/>
              </a:xfrm>
              <a:custGeom>
                <a:avLst/>
                <a:gdLst/>
                <a:ahLst/>
                <a:cxnLst/>
                <a:rect l="l" t="t" r="r" b="b"/>
                <a:pathLst>
                  <a:path w="5647" h="4517" extrusionOk="0">
                    <a:moveTo>
                      <a:pt x="1" y="0"/>
                    </a:moveTo>
                    <a:lnTo>
                      <a:pt x="1" y="2825"/>
                    </a:lnTo>
                    <a:cubicBezTo>
                      <a:pt x="1" y="3758"/>
                      <a:pt x="759" y="4517"/>
                      <a:pt x="1693" y="4517"/>
                    </a:cubicBezTo>
                    <a:lnTo>
                      <a:pt x="5647" y="4517"/>
                    </a:lnTo>
                    <a:lnTo>
                      <a:pt x="564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407" name="Google Shape;407;p22"/>
              <p:cNvSpPr/>
              <p:nvPr/>
            </p:nvSpPr>
            <p:spPr>
              <a:xfrm>
                <a:off x="2707950" y="4515075"/>
                <a:ext cx="169400" cy="82825"/>
              </a:xfrm>
              <a:custGeom>
                <a:avLst/>
                <a:gdLst/>
                <a:ahLst/>
                <a:cxnLst/>
                <a:rect l="l" t="t" r="r" b="b"/>
                <a:pathLst>
                  <a:path w="6776" h="3313" extrusionOk="0">
                    <a:moveTo>
                      <a:pt x="1693" y="0"/>
                    </a:moveTo>
                    <a:cubicBezTo>
                      <a:pt x="759" y="0"/>
                      <a:pt x="0" y="756"/>
                      <a:pt x="0" y="1693"/>
                    </a:cubicBezTo>
                    <a:lnTo>
                      <a:pt x="0" y="2747"/>
                    </a:lnTo>
                    <a:cubicBezTo>
                      <a:pt x="0" y="3060"/>
                      <a:pt x="253" y="3313"/>
                      <a:pt x="563" y="3313"/>
                    </a:cubicBezTo>
                    <a:lnTo>
                      <a:pt x="6776" y="3313"/>
                    </a:lnTo>
                    <a:lnTo>
                      <a:pt x="677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408" name="Google Shape;408;p22"/>
              <p:cNvSpPr/>
              <p:nvPr/>
            </p:nvSpPr>
            <p:spPr>
              <a:xfrm>
                <a:off x="2736175" y="4626025"/>
                <a:ext cx="141175" cy="56500"/>
              </a:xfrm>
              <a:custGeom>
                <a:avLst/>
                <a:gdLst/>
                <a:ahLst/>
                <a:cxnLst/>
                <a:rect l="l" t="t" r="r" b="b"/>
                <a:pathLst>
                  <a:path w="5647" h="2260" extrusionOk="0">
                    <a:moveTo>
                      <a:pt x="1" y="1"/>
                    </a:moveTo>
                    <a:lnTo>
                      <a:pt x="1" y="2259"/>
                    </a:lnTo>
                    <a:lnTo>
                      <a:pt x="5647" y="2259"/>
                    </a:lnTo>
                    <a:lnTo>
                      <a:pt x="5647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409" name="Google Shape;409;p22"/>
              <p:cNvSpPr/>
              <p:nvPr/>
            </p:nvSpPr>
            <p:spPr>
              <a:xfrm>
                <a:off x="2850525" y="4430375"/>
                <a:ext cx="138325" cy="56500"/>
              </a:xfrm>
              <a:custGeom>
                <a:avLst/>
                <a:gdLst/>
                <a:ahLst/>
                <a:cxnLst/>
                <a:rect l="l" t="t" r="r" b="b"/>
                <a:pathLst>
                  <a:path w="5533" h="2260" extrusionOk="0">
                    <a:moveTo>
                      <a:pt x="2765" y="1"/>
                    </a:moveTo>
                    <a:cubicBezTo>
                      <a:pt x="1500" y="1"/>
                      <a:pt x="275" y="916"/>
                      <a:pt x="1" y="2259"/>
                    </a:cubicBezTo>
                    <a:lnTo>
                      <a:pt x="5532" y="2259"/>
                    </a:lnTo>
                    <a:cubicBezTo>
                      <a:pt x="5258" y="910"/>
                      <a:pt x="4030" y="1"/>
                      <a:pt x="276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410" name="Google Shape;410;p22"/>
              <p:cNvSpPr/>
              <p:nvPr/>
            </p:nvSpPr>
            <p:spPr>
              <a:xfrm>
                <a:off x="2974300" y="4399350"/>
                <a:ext cx="129650" cy="87525"/>
              </a:xfrm>
              <a:custGeom>
                <a:avLst/>
                <a:gdLst/>
                <a:ahLst/>
                <a:cxnLst/>
                <a:rect l="l" t="t" r="r" b="b"/>
                <a:pathLst>
                  <a:path w="5186" h="3501" extrusionOk="0">
                    <a:moveTo>
                      <a:pt x="2058" y="0"/>
                    </a:moveTo>
                    <a:cubicBezTo>
                      <a:pt x="1374" y="0"/>
                      <a:pt x="670" y="239"/>
                      <a:pt x="0" y="775"/>
                    </a:cubicBezTo>
                    <a:cubicBezTo>
                      <a:pt x="931" y="1398"/>
                      <a:pt x="1554" y="2389"/>
                      <a:pt x="1714" y="3500"/>
                    </a:cubicBezTo>
                    <a:lnTo>
                      <a:pt x="4397" y="3500"/>
                    </a:lnTo>
                    <a:cubicBezTo>
                      <a:pt x="4842" y="3497"/>
                      <a:pt x="5185" y="3109"/>
                      <a:pt x="5131" y="2666"/>
                    </a:cubicBezTo>
                    <a:cubicBezTo>
                      <a:pt x="5128" y="2639"/>
                      <a:pt x="5125" y="2609"/>
                      <a:pt x="5119" y="2579"/>
                    </a:cubicBezTo>
                    <a:cubicBezTo>
                      <a:pt x="4936" y="1482"/>
                      <a:pt x="4207" y="609"/>
                      <a:pt x="3171" y="212"/>
                    </a:cubicBezTo>
                    <a:cubicBezTo>
                      <a:pt x="2813" y="74"/>
                      <a:pt x="2438" y="0"/>
                      <a:pt x="205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411" name="Google Shape;411;p22"/>
              <p:cNvSpPr/>
              <p:nvPr/>
            </p:nvSpPr>
            <p:spPr>
              <a:xfrm>
                <a:off x="2735425" y="4399325"/>
                <a:ext cx="129650" cy="87475"/>
              </a:xfrm>
              <a:custGeom>
                <a:avLst/>
                <a:gdLst/>
                <a:ahLst/>
                <a:cxnLst/>
                <a:rect l="l" t="t" r="r" b="b"/>
                <a:pathLst>
                  <a:path w="5186" h="3499" extrusionOk="0">
                    <a:moveTo>
                      <a:pt x="3150" y="0"/>
                    </a:moveTo>
                    <a:cubicBezTo>
                      <a:pt x="2765" y="0"/>
                      <a:pt x="2385" y="77"/>
                      <a:pt x="2015" y="219"/>
                    </a:cubicBezTo>
                    <a:cubicBezTo>
                      <a:pt x="979" y="616"/>
                      <a:pt x="250" y="1483"/>
                      <a:pt x="67" y="2580"/>
                    </a:cubicBezTo>
                    <a:cubicBezTo>
                      <a:pt x="64" y="2610"/>
                      <a:pt x="58" y="2637"/>
                      <a:pt x="55" y="2667"/>
                    </a:cubicBezTo>
                    <a:cubicBezTo>
                      <a:pt x="0" y="3110"/>
                      <a:pt x="344" y="3498"/>
                      <a:pt x="789" y="3498"/>
                    </a:cubicBezTo>
                    <a:lnTo>
                      <a:pt x="3475" y="3498"/>
                    </a:lnTo>
                    <a:cubicBezTo>
                      <a:pt x="3632" y="2390"/>
                      <a:pt x="4255" y="1399"/>
                      <a:pt x="5186" y="776"/>
                    </a:cubicBezTo>
                    <a:cubicBezTo>
                      <a:pt x="4510" y="236"/>
                      <a:pt x="3823" y="0"/>
                      <a:pt x="315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412" name="Google Shape;412;p22"/>
              <p:cNvSpPr/>
              <p:nvPr/>
            </p:nvSpPr>
            <p:spPr>
              <a:xfrm>
                <a:off x="2962025" y="4515075"/>
                <a:ext cx="169400" cy="82825"/>
              </a:xfrm>
              <a:custGeom>
                <a:avLst/>
                <a:gdLst/>
                <a:ahLst/>
                <a:cxnLst/>
                <a:rect l="l" t="t" r="r" b="b"/>
                <a:pathLst>
                  <a:path w="6776" h="3313" extrusionOk="0">
                    <a:moveTo>
                      <a:pt x="0" y="0"/>
                    </a:moveTo>
                    <a:lnTo>
                      <a:pt x="0" y="3313"/>
                    </a:lnTo>
                    <a:lnTo>
                      <a:pt x="6209" y="3313"/>
                    </a:lnTo>
                    <a:cubicBezTo>
                      <a:pt x="6523" y="3313"/>
                      <a:pt x="6776" y="3060"/>
                      <a:pt x="6776" y="2747"/>
                    </a:cubicBezTo>
                    <a:lnTo>
                      <a:pt x="6776" y="1693"/>
                    </a:lnTo>
                    <a:cubicBezTo>
                      <a:pt x="6776" y="756"/>
                      <a:pt x="6017" y="0"/>
                      <a:pt x="50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413" name="Google Shape;413;p22"/>
              <p:cNvSpPr/>
              <p:nvPr/>
            </p:nvSpPr>
            <p:spPr>
              <a:xfrm>
                <a:off x="2962025" y="4626025"/>
                <a:ext cx="141175" cy="56500"/>
              </a:xfrm>
              <a:custGeom>
                <a:avLst/>
                <a:gdLst/>
                <a:ahLst/>
                <a:cxnLst/>
                <a:rect l="l" t="t" r="r" b="b"/>
                <a:pathLst>
                  <a:path w="5647" h="2260" extrusionOk="0">
                    <a:moveTo>
                      <a:pt x="0" y="1"/>
                    </a:moveTo>
                    <a:lnTo>
                      <a:pt x="0" y="2259"/>
                    </a:lnTo>
                    <a:lnTo>
                      <a:pt x="5646" y="2259"/>
                    </a:lnTo>
                    <a:lnTo>
                      <a:pt x="5646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  <p:grpSp>
          <p:nvGrpSpPr>
            <p:cNvPr id="414" name="Google Shape;414;p22"/>
            <p:cNvGrpSpPr/>
            <p:nvPr/>
          </p:nvGrpSpPr>
          <p:grpSpPr>
            <a:xfrm>
              <a:off x="4812524" y="2376205"/>
              <a:ext cx="485269" cy="530036"/>
              <a:chOff x="-56924551" y="3734134"/>
              <a:chExt cx="290650" cy="317425"/>
            </a:xfrm>
          </p:grpSpPr>
          <p:sp>
            <p:nvSpPr>
              <p:cNvPr id="415" name="Google Shape;415;p22"/>
              <p:cNvSpPr/>
              <p:nvPr/>
            </p:nvSpPr>
            <p:spPr>
              <a:xfrm>
                <a:off x="-56875726" y="3734134"/>
                <a:ext cx="241825" cy="111075"/>
              </a:xfrm>
              <a:custGeom>
                <a:avLst/>
                <a:gdLst/>
                <a:ahLst/>
                <a:cxnLst/>
                <a:rect l="l" t="t" r="r" b="b"/>
                <a:pathLst>
                  <a:path w="9673" h="4443" extrusionOk="0">
                    <a:moveTo>
                      <a:pt x="725" y="0"/>
                    </a:moveTo>
                    <a:cubicBezTo>
                      <a:pt x="536" y="0"/>
                      <a:pt x="410" y="126"/>
                      <a:pt x="379" y="315"/>
                    </a:cubicBezTo>
                    <a:lnTo>
                      <a:pt x="1" y="2300"/>
                    </a:lnTo>
                    <a:cubicBezTo>
                      <a:pt x="129" y="2274"/>
                      <a:pt x="257" y="2262"/>
                      <a:pt x="382" y="2262"/>
                    </a:cubicBezTo>
                    <a:cubicBezTo>
                      <a:pt x="869" y="2262"/>
                      <a:pt x="1320" y="2453"/>
                      <a:pt x="1671" y="2804"/>
                    </a:cubicBezTo>
                    <a:cubicBezTo>
                      <a:pt x="2017" y="2473"/>
                      <a:pt x="2498" y="2308"/>
                      <a:pt x="2978" y="2308"/>
                    </a:cubicBezTo>
                    <a:cubicBezTo>
                      <a:pt x="3458" y="2308"/>
                      <a:pt x="3939" y="2473"/>
                      <a:pt x="4285" y="2804"/>
                    </a:cubicBezTo>
                    <a:cubicBezTo>
                      <a:pt x="4636" y="2453"/>
                      <a:pt x="5107" y="2262"/>
                      <a:pt x="5602" y="2262"/>
                    </a:cubicBezTo>
                    <a:cubicBezTo>
                      <a:pt x="5729" y="2262"/>
                      <a:pt x="5858" y="2274"/>
                      <a:pt x="5987" y="2300"/>
                    </a:cubicBezTo>
                    <a:lnTo>
                      <a:pt x="5766" y="1292"/>
                    </a:lnTo>
                    <a:lnTo>
                      <a:pt x="7625" y="2741"/>
                    </a:lnTo>
                    <a:cubicBezTo>
                      <a:pt x="7499" y="2899"/>
                      <a:pt x="7467" y="3119"/>
                      <a:pt x="7467" y="3340"/>
                    </a:cubicBezTo>
                    <a:cubicBezTo>
                      <a:pt x="7467" y="3970"/>
                      <a:pt x="7972" y="4442"/>
                      <a:pt x="8570" y="4442"/>
                    </a:cubicBezTo>
                    <a:cubicBezTo>
                      <a:pt x="9200" y="4442"/>
                      <a:pt x="9673" y="3938"/>
                      <a:pt x="9673" y="3340"/>
                    </a:cubicBezTo>
                    <a:cubicBezTo>
                      <a:pt x="9673" y="2678"/>
                      <a:pt x="9169" y="2205"/>
                      <a:pt x="8570" y="2205"/>
                    </a:cubicBezTo>
                    <a:cubicBezTo>
                      <a:pt x="8444" y="2205"/>
                      <a:pt x="8318" y="2237"/>
                      <a:pt x="8224" y="2300"/>
                    </a:cubicBezTo>
                    <a:lnTo>
                      <a:pt x="5451" y="63"/>
                    </a:lnTo>
                    <a:lnTo>
                      <a:pt x="5420" y="63"/>
                    </a:lnTo>
                    <a:cubicBezTo>
                      <a:pt x="5325" y="32"/>
                      <a:pt x="5262" y="0"/>
                      <a:pt x="523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6" name="Google Shape;416;p22"/>
              <p:cNvSpPr/>
              <p:nvPr/>
            </p:nvSpPr>
            <p:spPr>
              <a:xfrm>
                <a:off x="-56895401" y="3808959"/>
                <a:ext cx="186675" cy="55150"/>
              </a:xfrm>
              <a:custGeom>
                <a:avLst/>
                <a:gdLst/>
                <a:ahLst/>
                <a:cxnLst/>
                <a:rect l="l" t="t" r="r" b="b"/>
                <a:pathLst>
                  <a:path w="7467" h="2206" extrusionOk="0">
                    <a:moveTo>
                      <a:pt x="1103" y="0"/>
                    </a:moveTo>
                    <a:cubicBezTo>
                      <a:pt x="441" y="0"/>
                      <a:pt x="0" y="504"/>
                      <a:pt x="0" y="1103"/>
                    </a:cubicBezTo>
                    <a:cubicBezTo>
                      <a:pt x="32" y="1701"/>
                      <a:pt x="504" y="2205"/>
                      <a:pt x="1134" y="2205"/>
                    </a:cubicBezTo>
                    <a:cubicBezTo>
                      <a:pt x="1512" y="2205"/>
                      <a:pt x="1922" y="1985"/>
                      <a:pt x="2111" y="1607"/>
                    </a:cubicBezTo>
                    <a:cubicBezTo>
                      <a:pt x="2174" y="1497"/>
                      <a:pt x="2300" y="1441"/>
                      <a:pt x="2430" y="1441"/>
                    </a:cubicBezTo>
                    <a:cubicBezTo>
                      <a:pt x="2560" y="1441"/>
                      <a:pt x="2694" y="1497"/>
                      <a:pt x="2773" y="1607"/>
                    </a:cubicBezTo>
                    <a:cubicBezTo>
                      <a:pt x="2962" y="1985"/>
                      <a:pt x="3371" y="2205"/>
                      <a:pt x="3749" y="2205"/>
                    </a:cubicBezTo>
                    <a:cubicBezTo>
                      <a:pt x="4159" y="2205"/>
                      <a:pt x="4537" y="1985"/>
                      <a:pt x="4757" y="1607"/>
                    </a:cubicBezTo>
                    <a:cubicBezTo>
                      <a:pt x="4820" y="1512"/>
                      <a:pt x="4946" y="1418"/>
                      <a:pt x="5072" y="1418"/>
                    </a:cubicBezTo>
                    <a:cubicBezTo>
                      <a:pt x="5167" y="1418"/>
                      <a:pt x="5325" y="1512"/>
                      <a:pt x="5388" y="1607"/>
                    </a:cubicBezTo>
                    <a:cubicBezTo>
                      <a:pt x="5577" y="1985"/>
                      <a:pt x="5955" y="2205"/>
                      <a:pt x="6364" y="2205"/>
                    </a:cubicBezTo>
                    <a:cubicBezTo>
                      <a:pt x="6994" y="2205"/>
                      <a:pt x="7467" y="1701"/>
                      <a:pt x="7467" y="1103"/>
                    </a:cubicBezTo>
                    <a:cubicBezTo>
                      <a:pt x="7467" y="473"/>
                      <a:pt x="6963" y="0"/>
                      <a:pt x="6364" y="0"/>
                    </a:cubicBezTo>
                    <a:cubicBezTo>
                      <a:pt x="5955" y="0"/>
                      <a:pt x="5577" y="252"/>
                      <a:pt x="5388" y="599"/>
                    </a:cubicBezTo>
                    <a:cubicBezTo>
                      <a:pt x="5325" y="709"/>
                      <a:pt x="5191" y="764"/>
                      <a:pt x="5057" y="764"/>
                    </a:cubicBezTo>
                    <a:cubicBezTo>
                      <a:pt x="4923" y="764"/>
                      <a:pt x="4789" y="709"/>
                      <a:pt x="4726" y="599"/>
                    </a:cubicBezTo>
                    <a:cubicBezTo>
                      <a:pt x="4505" y="252"/>
                      <a:pt x="4127" y="0"/>
                      <a:pt x="3718" y="0"/>
                    </a:cubicBezTo>
                    <a:cubicBezTo>
                      <a:pt x="3340" y="0"/>
                      <a:pt x="2930" y="252"/>
                      <a:pt x="2741" y="599"/>
                    </a:cubicBezTo>
                    <a:cubicBezTo>
                      <a:pt x="2678" y="709"/>
                      <a:pt x="2552" y="764"/>
                      <a:pt x="2422" y="764"/>
                    </a:cubicBezTo>
                    <a:cubicBezTo>
                      <a:pt x="2292" y="764"/>
                      <a:pt x="2158" y="709"/>
                      <a:pt x="2079" y="599"/>
                    </a:cubicBezTo>
                    <a:cubicBezTo>
                      <a:pt x="1890" y="252"/>
                      <a:pt x="1481" y="0"/>
                      <a:pt x="110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7" name="Google Shape;417;p22"/>
              <p:cNvSpPr/>
              <p:nvPr/>
            </p:nvSpPr>
            <p:spPr>
              <a:xfrm>
                <a:off x="-56790651" y="3919009"/>
                <a:ext cx="78000" cy="26600"/>
              </a:xfrm>
              <a:custGeom>
                <a:avLst/>
                <a:gdLst/>
                <a:ahLst/>
                <a:cxnLst/>
                <a:rect l="l" t="t" r="r" b="b"/>
                <a:pathLst>
                  <a:path w="3120" h="1064" extrusionOk="0">
                    <a:moveTo>
                      <a:pt x="594" y="1"/>
                    </a:moveTo>
                    <a:cubicBezTo>
                      <a:pt x="555" y="1"/>
                      <a:pt x="515" y="4"/>
                      <a:pt x="473" y="9"/>
                    </a:cubicBezTo>
                    <a:cubicBezTo>
                      <a:pt x="284" y="40"/>
                      <a:pt x="126" y="166"/>
                      <a:pt x="0" y="324"/>
                    </a:cubicBezTo>
                    <a:lnTo>
                      <a:pt x="158" y="481"/>
                    </a:lnTo>
                    <a:cubicBezTo>
                      <a:pt x="410" y="733"/>
                      <a:pt x="630" y="891"/>
                      <a:pt x="945" y="954"/>
                    </a:cubicBezTo>
                    <a:cubicBezTo>
                      <a:pt x="1153" y="1029"/>
                      <a:pt x="1367" y="1064"/>
                      <a:pt x="1579" y="1064"/>
                    </a:cubicBezTo>
                    <a:cubicBezTo>
                      <a:pt x="2172" y="1064"/>
                      <a:pt x="2748" y="788"/>
                      <a:pt x="3119" y="324"/>
                    </a:cubicBezTo>
                    <a:lnTo>
                      <a:pt x="3119" y="324"/>
                    </a:lnTo>
                    <a:lnTo>
                      <a:pt x="2521" y="513"/>
                    </a:lnTo>
                    <a:cubicBezTo>
                      <a:pt x="2355" y="596"/>
                      <a:pt x="2183" y="634"/>
                      <a:pt x="2013" y="634"/>
                    </a:cubicBezTo>
                    <a:cubicBezTo>
                      <a:pt x="1665" y="634"/>
                      <a:pt x="1325" y="473"/>
                      <a:pt x="1071" y="198"/>
                    </a:cubicBezTo>
                    <a:cubicBezTo>
                      <a:pt x="940" y="67"/>
                      <a:pt x="787" y="1"/>
                      <a:pt x="59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8" name="Google Shape;418;p22"/>
              <p:cNvSpPr/>
              <p:nvPr/>
            </p:nvSpPr>
            <p:spPr>
              <a:xfrm>
                <a:off x="-56904851" y="3863284"/>
                <a:ext cx="204800" cy="53100"/>
              </a:xfrm>
              <a:custGeom>
                <a:avLst/>
                <a:gdLst/>
                <a:ahLst/>
                <a:cxnLst/>
                <a:rect l="l" t="t" r="r" b="b"/>
                <a:pathLst>
                  <a:path w="8192" h="2124" extrusionOk="0">
                    <a:moveTo>
                      <a:pt x="0" y="1"/>
                    </a:moveTo>
                    <a:lnTo>
                      <a:pt x="0" y="1608"/>
                    </a:lnTo>
                    <a:lnTo>
                      <a:pt x="1386" y="2080"/>
                    </a:lnTo>
                    <a:cubicBezTo>
                      <a:pt x="1455" y="2109"/>
                      <a:pt x="1529" y="2124"/>
                      <a:pt x="1605" y="2124"/>
                    </a:cubicBezTo>
                    <a:cubicBezTo>
                      <a:pt x="1773" y="2124"/>
                      <a:pt x="1949" y="2053"/>
                      <a:pt x="2079" y="1923"/>
                    </a:cubicBezTo>
                    <a:cubicBezTo>
                      <a:pt x="2333" y="1669"/>
                      <a:pt x="2689" y="1517"/>
                      <a:pt x="3048" y="1517"/>
                    </a:cubicBezTo>
                    <a:cubicBezTo>
                      <a:pt x="3135" y="1517"/>
                      <a:pt x="3222" y="1526"/>
                      <a:pt x="3308" y="1545"/>
                    </a:cubicBezTo>
                    <a:cubicBezTo>
                      <a:pt x="3623" y="1576"/>
                      <a:pt x="3907" y="1734"/>
                      <a:pt x="4096" y="1954"/>
                    </a:cubicBezTo>
                    <a:cubicBezTo>
                      <a:pt x="4316" y="1734"/>
                      <a:pt x="4568" y="1576"/>
                      <a:pt x="4883" y="1545"/>
                    </a:cubicBezTo>
                    <a:cubicBezTo>
                      <a:pt x="4975" y="1526"/>
                      <a:pt x="5066" y="1517"/>
                      <a:pt x="5155" y="1517"/>
                    </a:cubicBezTo>
                    <a:cubicBezTo>
                      <a:pt x="5523" y="1517"/>
                      <a:pt x="5858" y="1669"/>
                      <a:pt x="6112" y="1923"/>
                    </a:cubicBezTo>
                    <a:cubicBezTo>
                      <a:pt x="6243" y="2053"/>
                      <a:pt x="6403" y="2124"/>
                      <a:pt x="6583" y="2124"/>
                    </a:cubicBezTo>
                    <a:cubicBezTo>
                      <a:pt x="6664" y="2124"/>
                      <a:pt x="6749" y="2109"/>
                      <a:pt x="6837" y="2080"/>
                    </a:cubicBezTo>
                    <a:lnTo>
                      <a:pt x="8191" y="1608"/>
                    </a:lnTo>
                    <a:lnTo>
                      <a:pt x="8191" y="1"/>
                    </a:lnTo>
                    <a:cubicBezTo>
                      <a:pt x="7845" y="473"/>
                      <a:pt x="7341" y="726"/>
                      <a:pt x="6711" y="726"/>
                    </a:cubicBezTo>
                    <a:cubicBezTo>
                      <a:pt x="6207" y="726"/>
                      <a:pt x="5766" y="536"/>
                      <a:pt x="5419" y="190"/>
                    </a:cubicBezTo>
                    <a:cubicBezTo>
                      <a:pt x="5072" y="521"/>
                      <a:pt x="4584" y="686"/>
                      <a:pt x="4100" y="686"/>
                    </a:cubicBezTo>
                    <a:cubicBezTo>
                      <a:pt x="3615" y="686"/>
                      <a:pt x="3135" y="521"/>
                      <a:pt x="2804" y="190"/>
                    </a:cubicBezTo>
                    <a:cubicBezTo>
                      <a:pt x="2457" y="536"/>
                      <a:pt x="1985" y="726"/>
                      <a:pt x="1512" y="726"/>
                    </a:cubicBezTo>
                    <a:cubicBezTo>
                      <a:pt x="882" y="726"/>
                      <a:pt x="378" y="410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9" name="Google Shape;419;p22"/>
              <p:cNvSpPr/>
              <p:nvPr/>
            </p:nvSpPr>
            <p:spPr>
              <a:xfrm>
                <a:off x="-56890676" y="3919734"/>
                <a:ext cx="77200" cy="26325"/>
              </a:xfrm>
              <a:custGeom>
                <a:avLst/>
                <a:gdLst/>
                <a:ahLst/>
                <a:cxnLst/>
                <a:rect l="l" t="t" r="r" b="b"/>
                <a:pathLst>
                  <a:path w="3088" h="1053" extrusionOk="0">
                    <a:moveTo>
                      <a:pt x="2471" y="0"/>
                    </a:moveTo>
                    <a:cubicBezTo>
                      <a:pt x="2311" y="0"/>
                      <a:pt x="2170" y="47"/>
                      <a:pt x="2048" y="169"/>
                    </a:cubicBezTo>
                    <a:cubicBezTo>
                      <a:pt x="1752" y="465"/>
                      <a:pt x="1391" y="612"/>
                      <a:pt x="1011" y="612"/>
                    </a:cubicBezTo>
                    <a:cubicBezTo>
                      <a:pt x="865" y="612"/>
                      <a:pt x="716" y="591"/>
                      <a:pt x="567" y="547"/>
                    </a:cubicBezTo>
                    <a:lnTo>
                      <a:pt x="0" y="326"/>
                    </a:lnTo>
                    <a:lnTo>
                      <a:pt x="0" y="326"/>
                    </a:lnTo>
                    <a:cubicBezTo>
                      <a:pt x="374" y="794"/>
                      <a:pt x="939" y="1053"/>
                      <a:pt x="1527" y="1053"/>
                    </a:cubicBezTo>
                    <a:cubicBezTo>
                      <a:pt x="1731" y="1053"/>
                      <a:pt x="1939" y="1022"/>
                      <a:pt x="2143" y="956"/>
                    </a:cubicBezTo>
                    <a:cubicBezTo>
                      <a:pt x="2426" y="893"/>
                      <a:pt x="2710" y="704"/>
                      <a:pt x="2930" y="484"/>
                    </a:cubicBezTo>
                    <a:lnTo>
                      <a:pt x="3088" y="326"/>
                    </a:lnTo>
                    <a:cubicBezTo>
                      <a:pt x="2993" y="169"/>
                      <a:pt x="2836" y="74"/>
                      <a:pt x="2615" y="11"/>
                    </a:cubicBezTo>
                    <a:cubicBezTo>
                      <a:pt x="2566" y="4"/>
                      <a:pt x="2518" y="0"/>
                      <a:pt x="247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0" name="Google Shape;420;p22"/>
              <p:cNvSpPr/>
              <p:nvPr/>
            </p:nvSpPr>
            <p:spPr>
              <a:xfrm>
                <a:off x="-56924551" y="3931034"/>
                <a:ext cx="242600" cy="120525"/>
              </a:xfrm>
              <a:custGeom>
                <a:avLst/>
                <a:gdLst/>
                <a:ahLst/>
                <a:cxnLst/>
                <a:rect l="l" t="t" r="r" b="b"/>
                <a:pathLst>
                  <a:path w="9704" h="4821" extrusionOk="0">
                    <a:moveTo>
                      <a:pt x="473" y="0"/>
                    </a:moveTo>
                    <a:cubicBezTo>
                      <a:pt x="221" y="284"/>
                      <a:pt x="0" y="662"/>
                      <a:pt x="0" y="1071"/>
                    </a:cubicBezTo>
                    <a:cubicBezTo>
                      <a:pt x="0" y="1576"/>
                      <a:pt x="284" y="2048"/>
                      <a:pt x="725" y="2332"/>
                    </a:cubicBezTo>
                    <a:cubicBezTo>
                      <a:pt x="946" y="2489"/>
                      <a:pt x="1229" y="2552"/>
                      <a:pt x="1513" y="2552"/>
                    </a:cubicBezTo>
                    <a:cubicBezTo>
                      <a:pt x="1513" y="3403"/>
                      <a:pt x="2174" y="4064"/>
                      <a:pt x="2993" y="4064"/>
                    </a:cubicBezTo>
                    <a:cubicBezTo>
                      <a:pt x="3214" y="4064"/>
                      <a:pt x="3372" y="4033"/>
                      <a:pt x="3529" y="3970"/>
                    </a:cubicBezTo>
                    <a:cubicBezTo>
                      <a:pt x="3750" y="4506"/>
                      <a:pt x="4254" y="4821"/>
                      <a:pt x="4852" y="4821"/>
                    </a:cubicBezTo>
                    <a:cubicBezTo>
                      <a:pt x="5451" y="4821"/>
                      <a:pt x="5955" y="4443"/>
                      <a:pt x="6207" y="3970"/>
                    </a:cubicBezTo>
                    <a:cubicBezTo>
                      <a:pt x="6333" y="4064"/>
                      <a:pt x="6554" y="4064"/>
                      <a:pt x="6711" y="4064"/>
                    </a:cubicBezTo>
                    <a:cubicBezTo>
                      <a:pt x="7530" y="4064"/>
                      <a:pt x="8192" y="3403"/>
                      <a:pt x="8192" y="2552"/>
                    </a:cubicBezTo>
                    <a:cubicBezTo>
                      <a:pt x="9042" y="2552"/>
                      <a:pt x="9704" y="1891"/>
                      <a:pt x="9704" y="1071"/>
                    </a:cubicBezTo>
                    <a:cubicBezTo>
                      <a:pt x="9704" y="662"/>
                      <a:pt x="9546" y="284"/>
                      <a:pt x="9231" y="0"/>
                    </a:cubicBezTo>
                    <a:lnTo>
                      <a:pt x="9168" y="158"/>
                    </a:lnTo>
                    <a:cubicBezTo>
                      <a:pt x="8664" y="945"/>
                      <a:pt x="7814" y="1387"/>
                      <a:pt x="6900" y="1387"/>
                    </a:cubicBezTo>
                    <a:cubicBezTo>
                      <a:pt x="6617" y="1387"/>
                      <a:pt x="6301" y="1355"/>
                      <a:pt x="6018" y="1229"/>
                    </a:cubicBezTo>
                    <a:cubicBezTo>
                      <a:pt x="5640" y="1103"/>
                      <a:pt x="5230" y="882"/>
                      <a:pt x="4978" y="567"/>
                    </a:cubicBezTo>
                    <a:lnTo>
                      <a:pt x="4884" y="473"/>
                    </a:lnTo>
                    <a:lnTo>
                      <a:pt x="4821" y="567"/>
                    </a:lnTo>
                    <a:cubicBezTo>
                      <a:pt x="4506" y="882"/>
                      <a:pt x="4159" y="1071"/>
                      <a:pt x="3750" y="1229"/>
                    </a:cubicBezTo>
                    <a:cubicBezTo>
                      <a:pt x="3466" y="1292"/>
                      <a:pt x="3151" y="1387"/>
                      <a:pt x="2899" y="1387"/>
                    </a:cubicBezTo>
                    <a:cubicBezTo>
                      <a:pt x="1985" y="1387"/>
                      <a:pt x="1103" y="945"/>
                      <a:pt x="599" y="158"/>
                    </a:cubicBezTo>
                    <a:lnTo>
                      <a:pt x="47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1" name="Google Shape;421;p22"/>
              <p:cNvSpPr/>
              <p:nvPr/>
            </p:nvSpPr>
            <p:spPr>
              <a:xfrm>
                <a:off x="-56726851" y="3790034"/>
                <a:ext cx="0" cy="25"/>
              </a:xfrm>
              <a:custGeom>
                <a:avLst/>
                <a:gdLst/>
                <a:ahLst/>
                <a:cxnLst/>
                <a:rect l="l" t="t" r="r" b="b"/>
                <a:pathLst>
                  <a:path h="1" extrusionOk="0">
                    <a:moveTo>
                      <a:pt x="0" y="1"/>
                    </a:move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2" name="Google Shape;422;p22"/>
              <p:cNvSpPr/>
              <p:nvPr/>
            </p:nvSpPr>
            <p:spPr>
              <a:xfrm>
                <a:off x="-56877301" y="3790034"/>
                <a:ext cx="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23" name="Google Shape;423;p22"/>
            <p:cNvGrpSpPr/>
            <p:nvPr/>
          </p:nvGrpSpPr>
          <p:grpSpPr>
            <a:xfrm>
              <a:off x="2916409" y="2899949"/>
              <a:ext cx="539495" cy="539493"/>
              <a:chOff x="2790022" y="2877035"/>
              <a:chExt cx="594026" cy="594024"/>
            </a:xfrm>
          </p:grpSpPr>
          <p:sp>
            <p:nvSpPr>
              <p:cNvPr id="424" name="Google Shape;424;p22"/>
              <p:cNvSpPr/>
              <p:nvPr/>
            </p:nvSpPr>
            <p:spPr>
              <a:xfrm>
                <a:off x="2965520" y="2877035"/>
                <a:ext cx="382671" cy="139260"/>
              </a:xfrm>
              <a:custGeom>
                <a:avLst/>
                <a:gdLst/>
                <a:ahLst/>
                <a:cxnLst/>
                <a:rect l="l" t="t" r="r" b="b"/>
                <a:pathLst>
                  <a:path w="10800" h="3930" extrusionOk="0">
                    <a:moveTo>
                      <a:pt x="9323" y="0"/>
                    </a:moveTo>
                    <a:cubicBezTo>
                      <a:pt x="8692" y="0"/>
                      <a:pt x="8145" y="417"/>
                      <a:pt x="7942" y="976"/>
                    </a:cubicBezTo>
                    <a:lnTo>
                      <a:pt x="3430" y="976"/>
                    </a:lnTo>
                    <a:cubicBezTo>
                      <a:pt x="2668" y="976"/>
                      <a:pt x="1929" y="1345"/>
                      <a:pt x="1465" y="1965"/>
                    </a:cubicBezTo>
                    <a:lnTo>
                      <a:pt x="1" y="3929"/>
                    </a:lnTo>
                    <a:lnTo>
                      <a:pt x="6585" y="3929"/>
                    </a:lnTo>
                    <a:lnTo>
                      <a:pt x="8156" y="2358"/>
                    </a:lnTo>
                    <a:cubicBezTo>
                      <a:pt x="8430" y="2715"/>
                      <a:pt x="8847" y="2941"/>
                      <a:pt x="9323" y="2941"/>
                    </a:cubicBezTo>
                    <a:cubicBezTo>
                      <a:pt x="10145" y="2941"/>
                      <a:pt x="10800" y="2286"/>
                      <a:pt x="10800" y="1476"/>
                    </a:cubicBezTo>
                    <a:cubicBezTo>
                      <a:pt x="10800" y="655"/>
                      <a:pt x="10145" y="0"/>
                      <a:pt x="932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5" name="Google Shape;425;p22"/>
              <p:cNvSpPr/>
              <p:nvPr/>
            </p:nvSpPr>
            <p:spPr>
              <a:xfrm>
                <a:off x="2895930" y="3191335"/>
                <a:ext cx="382671" cy="279724"/>
              </a:xfrm>
              <a:custGeom>
                <a:avLst/>
                <a:gdLst/>
                <a:ahLst/>
                <a:cxnLst/>
                <a:rect l="l" t="t" r="r" b="b"/>
                <a:pathLst>
                  <a:path w="10800" h="7894" extrusionOk="0">
                    <a:moveTo>
                      <a:pt x="3429" y="988"/>
                    </a:moveTo>
                    <a:cubicBezTo>
                      <a:pt x="3703" y="988"/>
                      <a:pt x="3929" y="1203"/>
                      <a:pt x="3929" y="1477"/>
                    </a:cubicBezTo>
                    <a:cubicBezTo>
                      <a:pt x="3929" y="1750"/>
                      <a:pt x="3703" y="1965"/>
                      <a:pt x="3429" y="1965"/>
                    </a:cubicBezTo>
                    <a:cubicBezTo>
                      <a:pt x="3167" y="1965"/>
                      <a:pt x="2941" y="1750"/>
                      <a:pt x="2941" y="1477"/>
                    </a:cubicBezTo>
                    <a:cubicBezTo>
                      <a:pt x="2941" y="1203"/>
                      <a:pt x="3167" y="988"/>
                      <a:pt x="3429" y="988"/>
                    </a:cubicBezTo>
                    <a:close/>
                    <a:moveTo>
                      <a:pt x="7358" y="988"/>
                    </a:moveTo>
                    <a:cubicBezTo>
                      <a:pt x="7632" y="988"/>
                      <a:pt x="7858" y="1203"/>
                      <a:pt x="7858" y="1477"/>
                    </a:cubicBezTo>
                    <a:cubicBezTo>
                      <a:pt x="7858" y="1750"/>
                      <a:pt x="7632" y="1965"/>
                      <a:pt x="7358" y="1965"/>
                    </a:cubicBezTo>
                    <a:cubicBezTo>
                      <a:pt x="7096" y="1965"/>
                      <a:pt x="6870" y="1750"/>
                      <a:pt x="6870" y="1477"/>
                    </a:cubicBezTo>
                    <a:cubicBezTo>
                      <a:pt x="6870" y="1203"/>
                      <a:pt x="7096" y="988"/>
                      <a:pt x="7358" y="988"/>
                    </a:cubicBezTo>
                    <a:close/>
                    <a:moveTo>
                      <a:pt x="5394" y="1965"/>
                    </a:moveTo>
                    <a:cubicBezTo>
                      <a:pt x="5941" y="1965"/>
                      <a:pt x="6382" y="2405"/>
                      <a:pt x="6382" y="2941"/>
                    </a:cubicBezTo>
                    <a:cubicBezTo>
                      <a:pt x="6382" y="3489"/>
                      <a:pt x="5941" y="3929"/>
                      <a:pt x="5394" y="3929"/>
                    </a:cubicBezTo>
                    <a:cubicBezTo>
                      <a:pt x="4858" y="3929"/>
                      <a:pt x="4417" y="3489"/>
                      <a:pt x="4417" y="2941"/>
                    </a:cubicBezTo>
                    <a:cubicBezTo>
                      <a:pt x="4417" y="2405"/>
                      <a:pt x="4858" y="1965"/>
                      <a:pt x="5394" y="1965"/>
                    </a:cubicBezTo>
                    <a:close/>
                    <a:moveTo>
                      <a:pt x="7479" y="4048"/>
                    </a:moveTo>
                    <a:cubicBezTo>
                      <a:pt x="7605" y="4048"/>
                      <a:pt x="7733" y="4096"/>
                      <a:pt x="7834" y="4191"/>
                    </a:cubicBezTo>
                    <a:cubicBezTo>
                      <a:pt x="8025" y="4382"/>
                      <a:pt x="8025" y="4691"/>
                      <a:pt x="7823" y="4882"/>
                    </a:cubicBezTo>
                    <a:cubicBezTo>
                      <a:pt x="7180" y="5537"/>
                      <a:pt x="6310" y="5894"/>
                      <a:pt x="5394" y="5894"/>
                    </a:cubicBezTo>
                    <a:cubicBezTo>
                      <a:pt x="4477" y="5894"/>
                      <a:pt x="3620" y="5537"/>
                      <a:pt x="2965" y="4882"/>
                    </a:cubicBezTo>
                    <a:cubicBezTo>
                      <a:pt x="2774" y="4691"/>
                      <a:pt x="2774" y="4382"/>
                      <a:pt x="2965" y="4191"/>
                    </a:cubicBezTo>
                    <a:cubicBezTo>
                      <a:pt x="3066" y="4096"/>
                      <a:pt x="3194" y="4048"/>
                      <a:pt x="3320" y="4048"/>
                    </a:cubicBezTo>
                    <a:cubicBezTo>
                      <a:pt x="3447" y="4048"/>
                      <a:pt x="3572" y="4096"/>
                      <a:pt x="3667" y="4191"/>
                    </a:cubicBezTo>
                    <a:cubicBezTo>
                      <a:pt x="4132" y="4656"/>
                      <a:pt x="4766" y="4888"/>
                      <a:pt x="5400" y="4888"/>
                    </a:cubicBezTo>
                    <a:cubicBezTo>
                      <a:pt x="6034" y="4888"/>
                      <a:pt x="6668" y="4656"/>
                      <a:pt x="7132" y="4191"/>
                    </a:cubicBezTo>
                    <a:cubicBezTo>
                      <a:pt x="7227" y="4096"/>
                      <a:pt x="7352" y="4048"/>
                      <a:pt x="7479" y="4048"/>
                    </a:cubicBezTo>
                    <a:close/>
                    <a:moveTo>
                      <a:pt x="595" y="0"/>
                    </a:moveTo>
                    <a:cubicBezTo>
                      <a:pt x="203" y="750"/>
                      <a:pt x="0" y="1584"/>
                      <a:pt x="0" y="2453"/>
                    </a:cubicBezTo>
                    <a:cubicBezTo>
                      <a:pt x="0" y="5429"/>
                      <a:pt x="2417" y="7894"/>
                      <a:pt x="5394" y="7894"/>
                    </a:cubicBezTo>
                    <a:cubicBezTo>
                      <a:pt x="8382" y="7894"/>
                      <a:pt x="10799" y="5429"/>
                      <a:pt x="10799" y="2453"/>
                    </a:cubicBezTo>
                    <a:cubicBezTo>
                      <a:pt x="10799" y="1584"/>
                      <a:pt x="10597" y="750"/>
                      <a:pt x="1020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6" name="Google Shape;426;p22"/>
              <p:cNvSpPr/>
              <p:nvPr/>
            </p:nvSpPr>
            <p:spPr>
              <a:xfrm>
                <a:off x="2895930" y="3050839"/>
                <a:ext cx="382671" cy="105915"/>
              </a:xfrm>
              <a:custGeom>
                <a:avLst/>
                <a:gdLst/>
                <a:ahLst/>
                <a:cxnLst/>
                <a:rect l="l" t="t" r="r" b="b"/>
                <a:pathLst>
                  <a:path w="10800" h="2989" extrusionOk="0">
                    <a:moveTo>
                      <a:pt x="976" y="0"/>
                    </a:moveTo>
                    <a:cubicBezTo>
                      <a:pt x="441" y="0"/>
                      <a:pt x="0" y="441"/>
                      <a:pt x="0" y="989"/>
                    </a:cubicBezTo>
                    <a:lnTo>
                      <a:pt x="0" y="2001"/>
                    </a:lnTo>
                    <a:cubicBezTo>
                      <a:pt x="0" y="2548"/>
                      <a:pt x="441" y="2989"/>
                      <a:pt x="976" y="2989"/>
                    </a:cubicBezTo>
                    <a:lnTo>
                      <a:pt x="9823" y="2989"/>
                    </a:lnTo>
                    <a:cubicBezTo>
                      <a:pt x="10359" y="2989"/>
                      <a:pt x="10799" y="2548"/>
                      <a:pt x="10799" y="2001"/>
                    </a:cubicBezTo>
                    <a:lnTo>
                      <a:pt x="10799" y="989"/>
                    </a:lnTo>
                    <a:cubicBezTo>
                      <a:pt x="10799" y="441"/>
                      <a:pt x="10359" y="0"/>
                      <a:pt x="982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7" name="Google Shape;427;p22"/>
              <p:cNvSpPr/>
              <p:nvPr/>
            </p:nvSpPr>
            <p:spPr>
              <a:xfrm>
                <a:off x="3295857" y="3156433"/>
                <a:ext cx="88191" cy="208748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5891" extrusionOk="0">
                    <a:moveTo>
                      <a:pt x="2004" y="1"/>
                    </a:moveTo>
                    <a:cubicBezTo>
                      <a:pt x="1908" y="1"/>
                      <a:pt x="1812" y="28"/>
                      <a:pt x="1727" y="80"/>
                    </a:cubicBezTo>
                    <a:lnTo>
                      <a:pt x="72" y="1164"/>
                    </a:lnTo>
                    <a:cubicBezTo>
                      <a:pt x="346" y="1890"/>
                      <a:pt x="500" y="2652"/>
                      <a:pt x="500" y="3438"/>
                    </a:cubicBezTo>
                    <a:cubicBezTo>
                      <a:pt x="500" y="4307"/>
                      <a:pt x="322" y="5140"/>
                      <a:pt x="0" y="5891"/>
                    </a:cubicBezTo>
                    <a:cubicBezTo>
                      <a:pt x="1358" y="5891"/>
                      <a:pt x="2489" y="4795"/>
                      <a:pt x="2489" y="3438"/>
                    </a:cubicBezTo>
                    <a:lnTo>
                      <a:pt x="2489" y="497"/>
                    </a:lnTo>
                    <a:cubicBezTo>
                      <a:pt x="2489" y="318"/>
                      <a:pt x="2393" y="152"/>
                      <a:pt x="2239" y="57"/>
                    </a:cubicBezTo>
                    <a:cubicBezTo>
                      <a:pt x="2164" y="19"/>
                      <a:pt x="2084" y="1"/>
                      <a:pt x="200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8" name="Google Shape;428;p22"/>
              <p:cNvSpPr/>
              <p:nvPr/>
            </p:nvSpPr>
            <p:spPr>
              <a:xfrm>
                <a:off x="2790022" y="3156433"/>
                <a:ext cx="88617" cy="209173"/>
              </a:xfrm>
              <a:custGeom>
                <a:avLst/>
                <a:gdLst/>
                <a:ahLst/>
                <a:cxnLst/>
                <a:rect l="l" t="t" r="r" b="b"/>
                <a:pathLst>
                  <a:path w="2501" h="5903" extrusionOk="0">
                    <a:moveTo>
                      <a:pt x="497" y="1"/>
                    </a:moveTo>
                    <a:cubicBezTo>
                      <a:pt x="417" y="1"/>
                      <a:pt x="338" y="19"/>
                      <a:pt x="263" y="57"/>
                    </a:cubicBezTo>
                    <a:cubicBezTo>
                      <a:pt x="108" y="152"/>
                      <a:pt x="1" y="318"/>
                      <a:pt x="1" y="497"/>
                    </a:cubicBezTo>
                    <a:lnTo>
                      <a:pt x="1" y="3438"/>
                    </a:lnTo>
                    <a:cubicBezTo>
                      <a:pt x="1" y="4795"/>
                      <a:pt x="1144" y="5902"/>
                      <a:pt x="2501" y="5902"/>
                    </a:cubicBezTo>
                    <a:cubicBezTo>
                      <a:pt x="2179" y="5140"/>
                      <a:pt x="2001" y="4307"/>
                      <a:pt x="2001" y="3438"/>
                    </a:cubicBezTo>
                    <a:cubicBezTo>
                      <a:pt x="2001" y="2652"/>
                      <a:pt x="2144" y="1890"/>
                      <a:pt x="2430" y="1164"/>
                    </a:cubicBezTo>
                    <a:lnTo>
                      <a:pt x="775" y="80"/>
                    </a:lnTo>
                    <a:cubicBezTo>
                      <a:pt x="689" y="28"/>
                      <a:pt x="594" y="1"/>
                      <a:pt x="49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29" name="Google Shape;429;p22"/>
            <p:cNvGrpSpPr/>
            <p:nvPr/>
          </p:nvGrpSpPr>
          <p:grpSpPr>
            <a:xfrm>
              <a:off x="5756388" y="2815412"/>
              <a:ext cx="448062" cy="448058"/>
              <a:chOff x="5917064" y="2783952"/>
              <a:chExt cx="493352" cy="493347"/>
            </a:xfrm>
          </p:grpSpPr>
          <p:sp>
            <p:nvSpPr>
              <p:cNvPr id="430" name="Google Shape;430;p22"/>
              <p:cNvSpPr/>
              <p:nvPr/>
            </p:nvSpPr>
            <p:spPr>
              <a:xfrm>
                <a:off x="5917770" y="2920590"/>
                <a:ext cx="100936" cy="95677"/>
              </a:xfrm>
              <a:custGeom>
                <a:avLst/>
                <a:gdLst/>
                <a:ahLst/>
                <a:cxnLst/>
                <a:rect l="l" t="t" r="r" b="b"/>
                <a:pathLst>
                  <a:path w="3430" h="3251" extrusionOk="0">
                    <a:moveTo>
                      <a:pt x="870" y="1"/>
                    </a:moveTo>
                    <a:cubicBezTo>
                      <a:pt x="370" y="989"/>
                      <a:pt x="72" y="2084"/>
                      <a:pt x="1" y="3251"/>
                    </a:cubicBezTo>
                    <a:lnTo>
                      <a:pt x="2953" y="3251"/>
                    </a:lnTo>
                    <a:cubicBezTo>
                      <a:pt x="3001" y="2620"/>
                      <a:pt x="3180" y="2025"/>
                      <a:pt x="3430" y="1477"/>
                    </a:cubicBezTo>
                    <a:lnTo>
                      <a:pt x="87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1" name="Google Shape;431;p22"/>
              <p:cNvSpPr/>
              <p:nvPr/>
            </p:nvSpPr>
            <p:spPr>
              <a:xfrm>
                <a:off x="5917064" y="3044986"/>
                <a:ext cx="86576" cy="57830"/>
              </a:xfrm>
              <a:custGeom>
                <a:avLst/>
                <a:gdLst/>
                <a:ahLst/>
                <a:cxnLst/>
                <a:rect l="l" t="t" r="r" b="b"/>
                <a:pathLst>
                  <a:path w="2942" h="1965" extrusionOk="0">
                    <a:moveTo>
                      <a:pt x="1" y="0"/>
                    </a:moveTo>
                    <a:lnTo>
                      <a:pt x="1" y="1965"/>
                    </a:lnTo>
                    <a:lnTo>
                      <a:pt x="2942" y="1965"/>
                    </a:lnTo>
                    <a:lnTo>
                      <a:pt x="294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2" name="Google Shape;432;p22"/>
              <p:cNvSpPr/>
              <p:nvPr/>
            </p:nvSpPr>
            <p:spPr>
              <a:xfrm>
                <a:off x="6090505" y="2970708"/>
                <a:ext cx="145431" cy="218665"/>
              </a:xfrm>
              <a:custGeom>
                <a:avLst/>
                <a:gdLst/>
                <a:ahLst/>
                <a:cxnLst/>
                <a:rect l="l" t="t" r="r" b="b"/>
                <a:pathLst>
                  <a:path w="4942" h="7430" extrusionOk="0">
                    <a:moveTo>
                      <a:pt x="2489" y="2346"/>
                    </a:moveTo>
                    <a:cubicBezTo>
                      <a:pt x="2667" y="2346"/>
                      <a:pt x="2822" y="2441"/>
                      <a:pt x="2918" y="2596"/>
                    </a:cubicBezTo>
                    <a:cubicBezTo>
                      <a:pt x="3882" y="4310"/>
                      <a:pt x="3953" y="4870"/>
                      <a:pt x="3953" y="5310"/>
                    </a:cubicBezTo>
                    <a:cubicBezTo>
                      <a:pt x="3965" y="5929"/>
                      <a:pt x="3287" y="6453"/>
                      <a:pt x="2489" y="6453"/>
                    </a:cubicBezTo>
                    <a:cubicBezTo>
                      <a:pt x="1691" y="6453"/>
                      <a:pt x="1013" y="5929"/>
                      <a:pt x="1013" y="5310"/>
                    </a:cubicBezTo>
                    <a:cubicBezTo>
                      <a:pt x="1013" y="4870"/>
                      <a:pt x="1096" y="4310"/>
                      <a:pt x="2060" y="2596"/>
                    </a:cubicBezTo>
                    <a:cubicBezTo>
                      <a:pt x="2144" y="2441"/>
                      <a:pt x="2310" y="2346"/>
                      <a:pt x="2489" y="2346"/>
                    </a:cubicBezTo>
                    <a:close/>
                    <a:moveTo>
                      <a:pt x="2489" y="0"/>
                    </a:moveTo>
                    <a:cubicBezTo>
                      <a:pt x="227" y="3548"/>
                      <a:pt x="0" y="4513"/>
                      <a:pt x="0" y="5310"/>
                    </a:cubicBezTo>
                    <a:cubicBezTo>
                      <a:pt x="0" y="6477"/>
                      <a:pt x="1132" y="7430"/>
                      <a:pt x="2489" y="7430"/>
                    </a:cubicBezTo>
                    <a:cubicBezTo>
                      <a:pt x="3846" y="7430"/>
                      <a:pt x="4942" y="6477"/>
                      <a:pt x="4942" y="5310"/>
                    </a:cubicBezTo>
                    <a:cubicBezTo>
                      <a:pt x="4942" y="4513"/>
                      <a:pt x="4751" y="3548"/>
                      <a:pt x="248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3" name="Google Shape;433;p22"/>
              <p:cNvSpPr/>
              <p:nvPr/>
            </p:nvSpPr>
            <p:spPr>
              <a:xfrm>
                <a:off x="6322800" y="3131536"/>
                <a:ext cx="87606" cy="57830"/>
              </a:xfrm>
              <a:custGeom>
                <a:avLst/>
                <a:gdLst/>
                <a:ahLst/>
                <a:cxnLst/>
                <a:rect l="l" t="t" r="r" b="b"/>
                <a:pathLst>
                  <a:path w="2977" h="1965" extrusionOk="0">
                    <a:moveTo>
                      <a:pt x="0" y="0"/>
                    </a:moveTo>
                    <a:lnTo>
                      <a:pt x="0" y="1965"/>
                    </a:lnTo>
                    <a:lnTo>
                      <a:pt x="2977" y="1965"/>
                    </a:lnTo>
                    <a:lnTo>
                      <a:pt x="297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4" name="Google Shape;434;p22"/>
              <p:cNvSpPr/>
              <p:nvPr/>
            </p:nvSpPr>
            <p:spPr>
              <a:xfrm>
                <a:off x="6149359" y="3084921"/>
                <a:ext cx="29104" cy="46970"/>
              </a:xfrm>
              <a:custGeom>
                <a:avLst/>
                <a:gdLst/>
                <a:ahLst/>
                <a:cxnLst/>
                <a:rect l="l" t="t" r="r" b="b"/>
                <a:pathLst>
                  <a:path w="989" h="1596" extrusionOk="0">
                    <a:moveTo>
                      <a:pt x="489" y="1"/>
                    </a:moveTo>
                    <a:cubicBezTo>
                      <a:pt x="1" y="965"/>
                      <a:pt x="1" y="1263"/>
                      <a:pt x="1" y="1429"/>
                    </a:cubicBezTo>
                    <a:cubicBezTo>
                      <a:pt x="13" y="1453"/>
                      <a:pt x="203" y="1596"/>
                      <a:pt x="489" y="1596"/>
                    </a:cubicBezTo>
                    <a:cubicBezTo>
                      <a:pt x="775" y="1596"/>
                      <a:pt x="953" y="1453"/>
                      <a:pt x="989" y="1394"/>
                    </a:cubicBezTo>
                    <a:cubicBezTo>
                      <a:pt x="977" y="1251"/>
                      <a:pt x="977" y="965"/>
                      <a:pt x="48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5" name="Google Shape;435;p22"/>
              <p:cNvSpPr/>
              <p:nvPr/>
            </p:nvSpPr>
            <p:spPr>
              <a:xfrm>
                <a:off x="6032682" y="2900608"/>
                <a:ext cx="261081" cy="288767"/>
              </a:xfrm>
              <a:custGeom>
                <a:avLst/>
                <a:gdLst/>
                <a:ahLst/>
                <a:cxnLst/>
                <a:rect l="l" t="t" r="r" b="b"/>
                <a:pathLst>
                  <a:path w="8872" h="9812" extrusionOk="0">
                    <a:moveTo>
                      <a:pt x="4454" y="1"/>
                    </a:moveTo>
                    <a:cubicBezTo>
                      <a:pt x="2013" y="1"/>
                      <a:pt x="1" y="1977"/>
                      <a:pt x="1" y="4418"/>
                    </a:cubicBezTo>
                    <a:lnTo>
                      <a:pt x="1" y="9812"/>
                    </a:lnTo>
                    <a:lnTo>
                      <a:pt x="1930" y="9812"/>
                    </a:lnTo>
                    <a:cubicBezTo>
                      <a:pt x="1346" y="9264"/>
                      <a:pt x="989" y="8514"/>
                      <a:pt x="989" y="7692"/>
                    </a:cubicBezTo>
                    <a:cubicBezTo>
                      <a:pt x="989" y="6656"/>
                      <a:pt x="1239" y="5513"/>
                      <a:pt x="4037" y="1203"/>
                    </a:cubicBezTo>
                    <a:cubicBezTo>
                      <a:pt x="4132" y="1061"/>
                      <a:pt x="4293" y="989"/>
                      <a:pt x="4454" y="989"/>
                    </a:cubicBezTo>
                    <a:cubicBezTo>
                      <a:pt x="4615" y="989"/>
                      <a:pt x="4775" y="1061"/>
                      <a:pt x="4871" y="1203"/>
                    </a:cubicBezTo>
                    <a:cubicBezTo>
                      <a:pt x="7669" y="5513"/>
                      <a:pt x="7895" y="6645"/>
                      <a:pt x="7895" y="7692"/>
                    </a:cubicBezTo>
                    <a:cubicBezTo>
                      <a:pt x="7895" y="8514"/>
                      <a:pt x="7526" y="9252"/>
                      <a:pt x="6954" y="9812"/>
                    </a:cubicBezTo>
                    <a:lnTo>
                      <a:pt x="8871" y="9812"/>
                    </a:lnTo>
                    <a:lnTo>
                      <a:pt x="8871" y="4418"/>
                    </a:lnTo>
                    <a:cubicBezTo>
                      <a:pt x="8871" y="1977"/>
                      <a:pt x="6883" y="1"/>
                      <a:pt x="445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6" name="Google Shape;436;p22"/>
              <p:cNvSpPr/>
              <p:nvPr/>
            </p:nvSpPr>
            <p:spPr>
              <a:xfrm>
                <a:off x="5917064" y="3131536"/>
                <a:ext cx="86576" cy="57830"/>
              </a:xfrm>
              <a:custGeom>
                <a:avLst/>
                <a:gdLst/>
                <a:ahLst/>
                <a:cxnLst/>
                <a:rect l="l" t="t" r="r" b="b"/>
                <a:pathLst>
                  <a:path w="2942" h="1965" extrusionOk="0">
                    <a:moveTo>
                      <a:pt x="1" y="0"/>
                    </a:moveTo>
                    <a:lnTo>
                      <a:pt x="1" y="1965"/>
                    </a:lnTo>
                    <a:lnTo>
                      <a:pt x="2942" y="1965"/>
                    </a:lnTo>
                    <a:lnTo>
                      <a:pt x="294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7" name="Google Shape;437;p22"/>
              <p:cNvSpPr/>
              <p:nvPr/>
            </p:nvSpPr>
            <p:spPr>
              <a:xfrm>
                <a:off x="6322800" y="3044986"/>
                <a:ext cx="87606" cy="57830"/>
              </a:xfrm>
              <a:custGeom>
                <a:avLst/>
                <a:gdLst/>
                <a:ahLst/>
                <a:cxnLst/>
                <a:rect l="l" t="t" r="r" b="b"/>
                <a:pathLst>
                  <a:path w="2977" h="1965" extrusionOk="0">
                    <a:moveTo>
                      <a:pt x="0" y="0"/>
                    </a:moveTo>
                    <a:lnTo>
                      <a:pt x="0" y="1965"/>
                    </a:lnTo>
                    <a:lnTo>
                      <a:pt x="2977" y="1965"/>
                    </a:lnTo>
                    <a:lnTo>
                      <a:pt x="297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8" name="Google Shape;438;p22"/>
              <p:cNvSpPr/>
              <p:nvPr/>
            </p:nvSpPr>
            <p:spPr>
              <a:xfrm>
                <a:off x="6307734" y="2920590"/>
                <a:ext cx="101996" cy="95324"/>
              </a:xfrm>
              <a:custGeom>
                <a:avLst/>
                <a:gdLst/>
                <a:ahLst/>
                <a:cxnLst/>
                <a:rect l="l" t="t" r="r" b="b"/>
                <a:pathLst>
                  <a:path w="3466" h="3239" extrusionOk="0">
                    <a:moveTo>
                      <a:pt x="2560" y="1"/>
                    </a:moveTo>
                    <a:lnTo>
                      <a:pt x="0" y="1477"/>
                    </a:lnTo>
                    <a:cubicBezTo>
                      <a:pt x="250" y="2025"/>
                      <a:pt x="429" y="2620"/>
                      <a:pt x="477" y="3239"/>
                    </a:cubicBezTo>
                    <a:lnTo>
                      <a:pt x="3465" y="3239"/>
                    </a:lnTo>
                    <a:cubicBezTo>
                      <a:pt x="3394" y="2084"/>
                      <a:pt x="3060" y="989"/>
                      <a:pt x="256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9" name="Google Shape;439;p22"/>
              <p:cNvSpPr/>
              <p:nvPr/>
            </p:nvSpPr>
            <p:spPr>
              <a:xfrm>
                <a:off x="5917064" y="3218410"/>
                <a:ext cx="493352" cy="58889"/>
              </a:xfrm>
              <a:custGeom>
                <a:avLst/>
                <a:gdLst/>
                <a:ahLst/>
                <a:cxnLst/>
                <a:rect l="l" t="t" r="r" b="b"/>
                <a:pathLst>
                  <a:path w="16765" h="2001" extrusionOk="0">
                    <a:moveTo>
                      <a:pt x="1" y="1"/>
                    </a:moveTo>
                    <a:lnTo>
                      <a:pt x="1" y="1501"/>
                    </a:lnTo>
                    <a:cubicBezTo>
                      <a:pt x="1" y="1775"/>
                      <a:pt x="251" y="2001"/>
                      <a:pt x="525" y="2001"/>
                    </a:cubicBezTo>
                    <a:lnTo>
                      <a:pt x="16277" y="2001"/>
                    </a:lnTo>
                    <a:cubicBezTo>
                      <a:pt x="16539" y="2001"/>
                      <a:pt x="16765" y="1775"/>
                      <a:pt x="16765" y="1501"/>
                    </a:cubicBezTo>
                    <a:lnTo>
                      <a:pt x="16765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0" name="Google Shape;440;p22"/>
              <p:cNvSpPr/>
              <p:nvPr/>
            </p:nvSpPr>
            <p:spPr>
              <a:xfrm>
                <a:off x="6052663" y="2783952"/>
                <a:ext cx="96728" cy="103034"/>
              </a:xfrm>
              <a:custGeom>
                <a:avLst/>
                <a:gdLst/>
                <a:ahLst/>
                <a:cxnLst/>
                <a:rect l="l" t="t" r="r" b="b"/>
                <a:pathLst>
                  <a:path w="3287" h="3501" extrusionOk="0">
                    <a:moveTo>
                      <a:pt x="3287" y="0"/>
                    </a:moveTo>
                    <a:cubicBezTo>
                      <a:pt x="2120" y="72"/>
                      <a:pt x="989" y="393"/>
                      <a:pt x="1" y="893"/>
                    </a:cubicBezTo>
                    <a:lnTo>
                      <a:pt x="1489" y="3501"/>
                    </a:lnTo>
                    <a:cubicBezTo>
                      <a:pt x="2037" y="3250"/>
                      <a:pt x="2656" y="3084"/>
                      <a:pt x="3287" y="3024"/>
                    </a:cubicBezTo>
                    <a:lnTo>
                      <a:pt x="328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1" name="Google Shape;441;p22"/>
              <p:cNvSpPr/>
              <p:nvPr/>
            </p:nvSpPr>
            <p:spPr>
              <a:xfrm>
                <a:off x="6178109" y="2783952"/>
                <a:ext cx="95669" cy="103034"/>
              </a:xfrm>
              <a:custGeom>
                <a:avLst/>
                <a:gdLst/>
                <a:ahLst/>
                <a:cxnLst/>
                <a:rect l="l" t="t" r="r" b="b"/>
                <a:pathLst>
                  <a:path w="3251" h="3501" extrusionOk="0">
                    <a:moveTo>
                      <a:pt x="0" y="0"/>
                    </a:moveTo>
                    <a:lnTo>
                      <a:pt x="0" y="3024"/>
                    </a:lnTo>
                    <a:cubicBezTo>
                      <a:pt x="631" y="3084"/>
                      <a:pt x="1214" y="3250"/>
                      <a:pt x="1762" y="3501"/>
                    </a:cubicBezTo>
                    <a:lnTo>
                      <a:pt x="3250" y="929"/>
                    </a:lnTo>
                    <a:cubicBezTo>
                      <a:pt x="2262" y="429"/>
                      <a:pt x="1167" y="72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2" name="Google Shape;442;p22"/>
              <p:cNvSpPr/>
              <p:nvPr/>
            </p:nvSpPr>
            <p:spPr>
              <a:xfrm>
                <a:off x="5957732" y="2825624"/>
                <a:ext cx="113531" cy="113570"/>
              </a:xfrm>
              <a:custGeom>
                <a:avLst/>
                <a:gdLst/>
                <a:ahLst/>
                <a:cxnLst/>
                <a:rect l="l" t="t" r="r" b="b"/>
                <a:pathLst>
                  <a:path w="3858" h="3859" extrusionOk="0">
                    <a:moveTo>
                      <a:pt x="2381" y="1"/>
                    </a:moveTo>
                    <a:cubicBezTo>
                      <a:pt x="1441" y="620"/>
                      <a:pt x="631" y="1430"/>
                      <a:pt x="0" y="2370"/>
                    </a:cubicBezTo>
                    <a:lnTo>
                      <a:pt x="2560" y="3859"/>
                    </a:lnTo>
                    <a:cubicBezTo>
                      <a:pt x="2917" y="3358"/>
                      <a:pt x="3358" y="2918"/>
                      <a:pt x="3858" y="2573"/>
                    </a:cubicBezTo>
                    <a:lnTo>
                      <a:pt x="2381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3" name="Google Shape;443;p22"/>
              <p:cNvSpPr/>
              <p:nvPr/>
            </p:nvSpPr>
            <p:spPr>
              <a:xfrm>
                <a:off x="6255178" y="2825624"/>
                <a:ext cx="113561" cy="113570"/>
              </a:xfrm>
              <a:custGeom>
                <a:avLst/>
                <a:gdLst/>
                <a:ahLst/>
                <a:cxnLst/>
                <a:rect l="l" t="t" r="r" b="b"/>
                <a:pathLst>
                  <a:path w="3859" h="3859" extrusionOk="0">
                    <a:moveTo>
                      <a:pt x="1477" y="1"/>
                    </a:moveTo>
                    <a:lnTo>
                      <a:pt x="0" y="2573"/>
                    </a:lnTo>
                    <a:cubicBezTo>
                      <a:pt x="500" y="2918"/>
                      <a:pt x="941" y="3358"/>
                      <a:pt x="1298" y="3859"/>
                    </a:cubicBezTo>
                    <a:lnTo>
                      <a:pt x="3858" y="2370"/>
                    </a:lnTo>
                    <a:cubicBezTo>
                      <a:pt x="3227" y="1430"/>
                      <a:pt x="2429" y="620"/>
                      <a:pt x="147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44" name="Google Shape;444;p22"/>
            <p:cNvGrpSpPr/>
            <p:nvPr/>
          </p:nvGrpSpPr>
          <p:grpSpPr>
            <a:xfrm>
              <a:off x="2376910" y="3762120"/>
              <a:ext cx="539495" cy="539495"/>
              <a:chOff x="2195991" y="3826353"/>
              <a:chExt cx="594026" cy="594026"/>
            </a:xfrm>
          </p:grpSpPr>
          <p:sp>
            <p:nvSpPr>
              <p:cNvPr id="445" name="Google Shape;445;p22"/>
              <p:cNvSpPr/>
              <p:nvPr/>
            </p:nvSpPr>
            <p:spPr>
              <a:xfrm>
                <a:off x="2298998" y="3826353"/>
                <a:ext cx="384217" cy="593849"/>
              </a:xfrm>
              <a:custGeom>
                <a:avLst/>
                <a:gdLst/>
                <a:ahLst/>
                <a:cxnLst/>
                <a:rect l="l" t="t" r="r" b="b"/>
                <a:pathLst>
                  <a:path w="10836" h="16760" extrusionOk="0">
                    <a:moveTo>
                      <a:pt x="5440" y="2977"/>
                    </a:moveTo>
                    <a:cubicBezTo>
                      <a:pt x="5567" y="2977"/>
                      <a:pt x="5692" y="3025"/>
                      <a:pt x="5787" y="3120"/>
                    </a:cubicBezTo>
                    <a:lnTo>
                      <a:pt x="7751" y="5084"/>
                    </a:lnTo>
                    <a:cubicBezTo>
                      <a:pt x="7894" y="5227"/>
                      <a:pt x="7930" y="5442"/>
                      <a:pt x="7859" y="5620"/>
                    </a:cubicBezTo>
                    <a:cubicBezTo>
                      <a:pt x="7775" y="5811"/>
                      <a:pt x="7597" y="5930"/>
                      <a:pt x="7406" y="5930"/>
                    </a:cubicBezTo>
                    <a:lnTo>
                      <a:pt x="7120" y="5930"/>
                    </a:lnTo>
                    <a:lnTo>
                      <a:pt x="8240" y="7049"/>
                    </a:lnTo>
                    <a:cubicBezTo>
                      <a:pt x="8382" y="7192"/>
                      <a:pt x="8418" y="7406"/>
                      <a:pt x="8347" y="7585"/>
                    </a:cubicBezTo>
                    <a:cubicBezTo>
                      <a:pt x="8275" y="7775"/>
                      <a:pt x="8097" y="7894"/>
                      <a:pt x="7894" y="7894"/>
                    </a:cubicBezTo>
                    <a:lnTo>
                      <a:pt x="7609" y="7894"/>
                    </a:lnTo>
                    <a:lnTo>
                      <a:pt x="8728" y="9014"/>
                    </a:lnTo>
                    <a:cubicBezTo>
                      <a:pt x="8871" y="9156"/>
                      <a:pt x="8918" y="9371"/>
                      <a:pt x="8835" y="9549"/>
                    </a:cubicBezTo>
                    <a:cubicBezTo>
                      <a:pt x="8763" y="9740"/>
                      <a:pt x="8585" y="9859"/>
                      <a:pt x="8382" y="9859"/>
                    </a:cubicBezTo>
                    <a:lnTo>
                      <a:pt x="5930" y="9859"/>
                    </a:lnTo>
                    <a:lnTo>
                      <a:pt x="5930" y="11359"/>
                    </a:lnTo>
                    <a:cubicBezTo>
                      <a:pt x="5930" y="11633"/>
                      <a:pt x="5704" y="11847"/>
                      <a:pt x="5442" y="11847"/>
                    </a:cubicBezTo>
                    <a:cubicBezTo>
                      <a:pt x="5168" y="11847"/>
                      <a:pt x="4942" y="11633"/>
                      <a:pt x="4942" y="11359"/>
                    </a:cubicBezTo>
                    <a:lnTo>
                      <a:pt x="4942" y="9859"/>
                    </a:lnTo>
                    <a:lnTo>
                      <a:pt x="2489" y="9859"/>
                    </a:lnTo>
                    <a:cubicBezTo>
                      <a:pt x="2286" y="9859"/>
                      <a:pt x="2108" y="9740"/>
                      <a:pt x="2036" y="9549"/>
                    </a:cubicBezTo>
                    <a:cubicBezTo>
                      <a:pt x="1965" y="9371"/>
                      <a:pt x="2001" y="9156"/>
                      <a:pt x="2144" y="9014"/>
                    </a:cubicBezTo>
                    <a:lnTo>
                      <a:pt x="3263" y="7894"/>
                    </a:lnTo>
                    <a:lnTo>
                      <a:pt x="2977" y="7894"/>
                    </a:lnTo>
                    <a:cubicBezTo>
                      <a:pt x="2786" y="7894"/>
                      <a:pt x="2608" y="7775"/>
                      <a:pt x="2525" y="7585"/>
                    </a:cubicBezTo>
                    <a:cubicBezTo>
                      <a:pt x="2453" y="7406"/>
                      <a:pt x="2489" y="7192"/>
                      <a:pt x="2632" y="7049"/>
                    </a:cubicBezTo>
                    <a:lnTo>
                      <a:pt x="3763" y="5930"/>
                    </a:lnTo>
                    <a:lnTo>
                      <a:pt x="3477" y="5930"/>
                    </a:lnTo>
                    <a:cubicBezTo>
                      <a:pt x="3275" y="5930"/>
                      <a:pt x="3096" y="5811"/>
                      <a:pt x="3013" y="5620"/>
                    </a:cubicBezTo>
                    <a:cubicBezTo>
                      <a:pt x="2941" y="5442"/>
                      <a:pt x="2989" y="5227"/>
                      <a:pt x="3120" y="5084"/>
                    </a:cubicBezTo>
                    <a:lnTo>
                      <a:pt x="5084" y="3120"/>
                    </a:lnTo>
                    <a:cubicBezTo>
                      <a:pt x="5186" y="3025"/>
                      <a:pt x="5314" y="2977"/>
                      <a:pt x="5440" y="2977"/>
                    </a:cubicBezTo>
                    <a:close/>
                    <a:moveTo>
                      <a:pt x="0" y="1"/>
                    </a:moveTo>
                    <a:lnTo>
                      <a:pt x="0" y="14681"/>
                    </a:lnTo>
                    <a:cubicBezTo>
                      <a:pt x="0" y="15657"/>
                      <a:pt x="703" y="16574"/>
                      <a:pt x="1667" y="16729"/>
                    </a:cubicBezTo>
                    <a:cubicBezTo>
                      <a:pt x="1784" y="16749"/>
                      <a:pt x="1900" y="16759"/>
                      <a:pt x="2013" y="16759"/>
                    </a:cubicBezTo>
                    <a:cubicBezTo>
                      <a:pt x="3088" y="16759"/>
                      <a:pt x="3965" y="15877"/>
                      <a:pt x="3965" y="14800"/>
                    </a:cubicBezTo>
                    <a:lnTo>
                      <a:pt x="3965" y="14312"/>
                    </a:lnTo>
                    <a:cubicBezTo>
                      <a:pt x="3965" y="13490"/>
                      <a:pt x="4620" y="12835"/>
                      <a:pt x="5442" y="12835"/>
                    </a:cubicBezTo>
                    <a:lnTo>
                      <a:pt x="10835" y="12835"/>
                    </a:lnTo>
                    <a:lnTo>
                      <a:pt x="10835" y="2489"/>
                    </a:lnTo>
                    <a:cubicBezTo>
                      <a:pt x="10835" y="1132"/>
                      <a:pt x="9740" y="1"/>
                      <a:pt x="838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" name="Google Shape;446;p22"/>
              <p:cNvSpPr/>
              <p:nvPr/>
            </p:nvSpPr>
            <p:spPr>
              <a:xfrm>
                <a:off x="2195991" y="3828054"/>
                <a:ext cx="69674" cy="102967"/>
              </a:xfrm>
              <a:custGeom>
                <a:avLst/>
                <a:gdLst/>
                <a:ahLst/>
                <a:cxnLst/>
                <a:rect l="l" t="t" r="r" b="b"/>
                <a:pathLst>
                  <a:path w="1965" h="2906" extrusionOk="0">
                    <a:moveTo>
                      <a:pt x="1965" y="0"/>
                    </a:moveTo>
                    <a:cubicBezTo>
                      <a:pt x="846" y="238"/>
                      <a:pt x="0" y="1227"/>
                      <a:pt x="0" y="2405"/>
                    </a:cubicBezTo>
                    <a:cubicBezTo>
                      <a:pt x="0" y="2679"/>
                      <a:pt x="215" y="2905"/>
                      <a:pt x="488" y="2905"/>
                    </a:cubicBezTo>
                    <a:lnTo>
                      <a:pt x="1965" y="2905"/>
                    </a:lnTo>
                    <a:lnTo>
                      <a:pt x="196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" name="Google Shape;447;p22"/>
              <p:cNvSpPr/>
              <p:nvPr/>
            </p:nvSpPr>
            <p:spPr>
              <a:xfrm>
                <a:off x="2447179" y="4315712"/>
                <a:ext cx="342839" cy="104668"/>
              </a:xfrm>
              <a:custGeom>
                <a:avLst/>
                <a:gdLst/>
                <a:ahLst/>
                <a:cxnLst/>
                <a:rect l="l" t="t" r="r" b="b"/>
                <a:pathLst>
                  <a:path w="9669" h="2954" extrusionOk="0">
                    <a:moveTo>
                      <a:pt x="1263" y="1"/>
                    </a:moveTo>
                    <a:cubicBezTo>
                      <a:pt x="989" y="1"/>
                      <a:pt x="763" y="227"/>
                      <a:pt x="763" y="501"/>
                    </a:cubicBezTo>
                    <a:lnTo>
                      <a:pt x="763" y="989"/>
                    </a:lnTo>
                    <a:cubicBezTo>
                      <a:pt x="763" y="1739"/>
                      <a:pt x="477" y="2430"/>
                      <a:pt x="1" y="2953"/>
                    </a:cubicBezTo>
                    <a:lnTo>
                      <a:pt x="7180" y="2953"/>
                    </a:lnTo>
                    <a:cubicBezTo>
                      <a:pt x="8537" y="2953"/>
                      <a:pt x="9668" y="1846"/>
                      <a:pt x="9668" y="501"/>
                    </a:cubicBezTo>
                    <a:cubicBezTo>
                      <a:pt x="9668" y="227"/>
                      <a:pt x="9454" y="1"/>
                      <a:pt x="918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48" name="Google Shape;448;p22"/>
            <p:cNvGrpSpPr/>
            <p:nvPr/>
          </p:nvGrpSpPr>
          <p:grpSpPr>
            <a:xfrm>
              <a:off x="3897269" y="2351758"/>
              <a:ext cx="402336" cy="454493"/>
              <a:chOff x="3870027" y="2273433"/>
              <a:chExt cx="443004" cy="500432"/>
            </a:xfrm>
          </p:grpSpPr>
          <p:sp>
            <p:nvSpPr>
              <p:cNvPr id="449" name="Google Shape;449;p22"/>
              <p:cNvSpPr/>
              <p:nvPr/>
            </p:nvSpPr>
            <p:spPr>
              <a:xfrm>
                <a:off x="3944107" y="2273433"/>
                <a:ext cx="59053" cy="118385"/>
              </a:xfrm>
              <a:custGeom>
                <a:avLst/>
                <a:gdLst/>
                <a:ahLst/>
                <a:cxnLst/>
                <a:rect l="l" t="t" r="r" b="b"/>
                <a:pathLst>
                  <a:path w="1965" h="3966" extrusionOk="0">
                    <a:moveTo>
                      <a:pt x="976" y="1"/>
                    </a:moveTo>
                    <a:cubicBezTo>
                      <a:pt x="441" y="1"/>
                      <a:pt x="0" y="441"/>
                      <a:pt x="0" y="989"/>
                    </a:cubicBezTo>
                    <a:lnTo>
                      <a:pt x="0" y="2977"/>
                    </a:lnTo>
                    <a:cubicBezTo>
                      <a:pt x="0" y="3525"/>
                      <a:pt x="441" y="3965"/>
                      <a:pt x="976" y="3965"/>
                    </a:cubicBezTo>
                    <a:cubicBezTo>
                      <a:pt x="1524" y="3965"/>
                      <a:pt x="1965" y="3525"/>
                      <a:pt x="1965" y="2977"/>
                    </a:cubicBezTo>
                    <a:lnTo>
                      <a:pt x="1965" y="989"/>
                    </a:lnTo>
                    <a:cubicBezTo>
                      <a:pt x="1965" y="441"/>
                      <a:pt x="1524" y="1"/>
                      <a:pt x="97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" name="Google Shape;450;p22"/>
              <p:cNvSpPr/>
              <p:nvPr/>
            </p:nvSpPr>
            <p:spPr>
              <a:xfrm>
                <a:off x="4180260" y="2273433"/>
                <a:ext cx="59053" cy="118385"/>
              </a:xfrm>
              <a:custGeom>
                <a:avLst/>
                <a:gdLst/>
                <a:ahLst/>
                <a:cxnLst/>
                <a:rect l="l" t="t" r="r" b="b"/>
                <a:pathLst>
                  <a:path w="1965" h="3966" extrusionOk="0">
                    <a:moveTo>
                      <a:pt x="977" y="1"/>
                    </a:moveTo>
                    <a:cubicBezTo>
                      <a:pt x="429" y="1"/>
                      <a:pt x="0" y="441"/>
                      <a:pt x="0" y="989"/>
                    </a:cubicBezTo>
                    <a:lnTo>
                      <a:pt x="0" y="2977"/>
                    </a:lnTo>
                    <a:cubicBezTo>
                      <a:pt x="0" y="3525"/>
                      <a:pt x="429" y="3965"/>
                      <a:pt x="977" y="3965"/>
                    </a:cubicBezTo>
                    <a:cubicBezTo>
                      <a:pt x="1524" y="3965"/>
                      <a:pt x="1965" y="3525"/>
                      <a:pt x="1965" y="2977"/>
                    </a:cubicBezTo>
                    <a:lnTo>
                      <a:pt x="1965" y="989"/>
                    </a:lnTo>
                    <a:cubicBezTo>
                      <a:pt x="1965" y="441"/>
                      <a:pt x="1524" y="1"/>
                      <a:pt x="97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1" name="Google Shape;451;p22"/>
              <p:cNvSpPr/>
              <p:nvPr/>
            </p:nvSpPr>
            <p:spPr>
              <a:xfrm>
                <a:off x="3870027" y="2333132"/>
                <a:ext cx="443004" cy="117310"/>
              </a:xfrm>
              <a:custGeom>
                <a:avLst/>
                <a:gdLst/>
                <a:ahLst/>
                <a:cxnLst/>
                <a:rect l="l" t="t" r="r" b="b"/>
                <a:pathLst>
                  <a:path w="14741" h="3930" extrusionOk="0">
                    <a:moveTo>
                      <a:pt x="1477" y="1"/>
                    </a:moveTo>
                    <a:cubicBezTo>
                      <a:pt x="667" y="1"/>
                      <a:pt x="0" y="656"/>
                      <a:pt x="0" y="1477"/>
                    </a:cubicBezTo>
                    <a:lnTo>
                      <a:pt x="0" y="3930"/>
                    </a:lnTo>
                    <a:lnTo>
                      <a:pt x="14740" y="3930"/>
                    </a:lnTo>
                    <a:lnTo>
                      <a:pt x="14740" y="1477"/>
                    </a:lnTo>
                    <a:cubicBezTo>
                      <a:pt x="14740" y="656"/>
                      <a:pt x="14074" y="1"/>
                      <a:pt x="13264" y="1"/>
                    </a:cubicBezTo>
                    <a:lnTo>
                      <a:pt x="13264" y="977"/>
                    </a:lnTo>
                    <a:cubicBezTo>
                      <a:pt x="13264" y="2061"/>
                      <a:pt x="12383" y="2942"/>
                      <a:pt x="11300" y="2942"/>
                    </a:cubicBezTo>
                    <a:cubicBezTo>
                      <a:pt x="10216" y="2942"/>
                      <a:pt x="9335" y="2061"/>
                      <a:pt x="9335" y="977"/>
                    </a:cubicBezTo>
                    <a:lnTo>
                      <a:pt x="9335" y="1"/>
                    </a:lnTo>
                    <a:lnTo>
                      <a:pt x="5406" y="1"/>
                    </a:lnTo>
                    <a:lnTo>
                      <a:pt x="5406" y="977"/>
                    </a:lnTo>
                    <a:cubicBezTo>
                      <a:pt x="5406" y="2061"/>
                      <a:pt x="4525" y="2942"/>
                      <a:pt x="3441" y="2942"/>
                    </a:cubicBezTo>
                    <a:cubicBezTo>
                      <a:pt x="2358" y="2942"/>
                      <a:pt x="1477" y="2061"/>
                      <a:pt x="1477" y="977"/>
                    </a:cubicBezTo>
                    <a:lnTo>
                      <a:pt x="1477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2" name="Google Shape;452;p22"/>
              <p:cNvSpPr/>
              <p:nvPr/>
            </p:nvSpPr>
            <p:spPr>
              <a:xfrm>
                <a:off x="3870388" y="2479574"/>
                <a:ext cx="442643" cy="294291"/>
              </a:xfrm>
              <a:custGeom>
                <a:avLst/>
                <a:gdLst/>
                <a:ahLst/>
                <a:cxnLst/>
                <a:rect l="l" t="t" r="r" b="b"/>
                <a:pathLst>
                  <a:path w="14729" h="9859" extrusionOk="0">
                    <a:moveTo>
                      <a:pt x="5275" y="1965"/>
                    </a:moveTo>
                    <a:cubicBezTo>
                      <a:pt x="6084" y="1965"/>
                      <a:pt x="6751" y="2631"/>
                      <a:pt x="6751" y="3441"/>
                    </a:cubicBezTo>
                    <a:cubicBezTo>
                      <a:pt x="6751" y="3762"/>
                      <a:pt x="6644" y="4072"/>
                      <a:pt x="6454" y="4322"/>
                    </a:cubicBezTo>
                    <a:lnTo>
                      <a:pt x="5275" y="5894"/>
                    </a:lnTo>
                    <a:lnTo>
                      <a:pt x="6382" y="5894"/>
                    </a:lnTo>
                    <a:cubicBezTo>
                      <a:pt x="6644" y="5894"/>
                      <a:pt x="6870" y="6120"/>
                      <a:pt x="6870" y="6382"/>
                    </a:cubicBezTo>
                    <a:cubicBezTo>
                      <a:pt x="6870" y="6656"/>
                      <a:pt x="6644" y="6882"/>
                      <a:pt x="6382" y="6882"/>
                    </a:cubicBezTo>
                    <a:lnTo>
                      <a:pt x="4287" y="6882"/>
                    </a:lnTo>
                    <a:cubicBezTo>
                      <a:pt x="4108" y="6882"/>
                      <a:pt x="3941" y="6775"/>
                      <a:pt x="3858" y="6608"/>
                    </a:cubicBezTo>
                    <a:cubicBezTo>
                      <a:pt x="3775" y="6441"/>
                      <a:pt x="3787" y="6239"/>
                      <a:pt x="3894" y="6096"/>
                    </a:cubicBezTo>
                    <a:lnTo>
                      <a:pt x="5668" y="3739"/>
                    </a:lnTo>
                    <a:cubicBezTo>
                      <a:pt x="5727" y="3655"/>
                      <a:pt x="5763" y="3548"/>
                      <a:pt x="5763" y="3441"/>
                    </a:cubicBezTo>
                    <a:cubicBezTo>
                      <a:pt x="5763" y="3167"/>
                      <a:pt x="5549" y="2953"/>
                      <a:pt x="5275" y="2953"/>
                    </a:cubicBezTo>
                    <a:cubicBezTo>
                      <a:pt x="5001" y="2953"/>
                      <a:pt x="4787" y="3167"/>
                      <a:pt x="4787" y="3441"/>
                    </a:cubicBezTo>
                    <a:cubicBezTo>
                      <a:pt x="4787" y="3715"/>
                      <a:pt x="4560" y="3929"/>
                      <a:pt x="4287" y="3929"/>
                    </a:cubicBezTo>
                    <a:cubicBezTo>
                      <a:pt x="4025" y="3929"/>
                      <a:pt x="3798" y="3715"/>
                      <a:pt x="3798" y="3441"/>
                    </a:cubicBezTo>
                    <a:cubicBezTo>
                      <a:pt x="3798" y="2631"/>
                      <a:pt x="4465" y="1965"/>
                      <a:pt x="5275" y="1965"/>
                    </a:cubicBezTo>
                    <a:close/>
                    <a:moveTo>
                      <a:pt x="10311" y="1965"/>
                    </a:moveTo>
                    <a:cubicBezTo>
                      <a:pt x="10573" y="1965"/>
                      <a:pt x="10799" y="2191"/>
                      <a:pt x="10799" y="2453"/>
                    </a:cubicBezTo>
                    <a:cubicBezTo>
                      <a:pt x="10799" y="2727"/>
                      <a:pt x="10573" y="2953"/>
                      <a:pt x="10311" y="2953"/>
                    </a:cubicBezTo>
                    <a:lnTo>
                      <a:pt x="8835" y="2953"/>
                    </a:lnTo>
                    <a:lnTo>
                      <a:pt x="8835" y="3929"/>
                    </a:lnTo>
                    <a:lnTo>
                      <a:pt x="9323" y="3929"/>
                    </a:lnTo>
                    <a:cubicBezTo>
                      <a:pt x="10133" y="3929"/>
                      <a:pt x="10799" y="4596"/>
                      <a:pt x="10799" y="5406"/>
                    </a:cubicBezTo>
                    <a:cubicBezTo>
                      <a:pt x="10799" y="6215"/>
                      <a:pt x="10133" y="6882"/>
                      <a:pt x="9323" y="6882"/>
                    </a:cubicBezTo>
                    <a:lnTo>
                      <a:pt x="8347" y="6882"/>
                    </a:lnTo>
                    <a:cubicBezTo>
                      <a:pt x="8073" y="6882"/>
                      <a:pt x="7847" y="6656"/>
                      <a:pt x="7847" y="6382"/>
                    </a:cubicBezTo>
                    <a:cubicBezTo>
                      <a:pt x="7847" y="6120"/>
                      <a:pt x="8073" y="5894"/>
                      <a:pt x="8347" y="5894"/>
                    </a:cubicBezTo>
                    <a:lnTo>
                      <a:pt x="9323" y="5894"/>
                    </a:lnTo>
                    <a:cubicBezTo>
                      <a:pt x="9597" y="5894"/>
                      <a:pt x="9811" y="5679"/>
                      <a:pt x="9811" y="5406"/>
                    </a:cubicBezTo>
                    <a:cubicBezTo>
                      <a:pt x="9811" y="5132"/>
                      <a:pt x="9597" y="4917"/>
                      <a:pt x="9323" y="4917"/>
                    </a:cubicBezTo>
                    <a:lnTo>
                      <a:pt x="8347" y="4917"/>
                    </a:lnTo>
                    <a:cubicBezTo>
                      <a:pt x="8073" y="4917"/>
                      <a:pt x="7847" y="4691"/>
                      <a:pt x="7847" y="4417"/>
                    </a:cubicBezTo>
                    <a:lnTo>
                      <a:pt x="7847" y="2453"/>
                    </a:lnTo>
                    <a:cubicBezTo>
                      <a:pt x="7847" y="2191"/>
                      <a:pt x="8073" y="1965"/>
                      <a:pt x="8347" y="1965"/>
                    </a:cubicBezTo>
                    <a:close/>
                    <a:moveTo>
                      <a:pt x="0" y="0"/>
                    </a:moveTo>
                    <a:lnTo>
                      <a:pt x="0" y="8382"/>
                    </a:lnTo>
                    <a:cubicBezTo>
                      <a:pt x="0" y="9192"/>
                      <a:pt x="655" y="9858"/>
                      <a:pt x="1465" y="9858"/>
                    </a:cubicBezTo>
                    <a:lnTo>
                      <a:pt x="13252" y="9858"/>
                    </a:lnTo>
                    <a:cubicBezTo>
                      <a:pt x="14062" y="9858"/>
                      <a:pt x="14728" y="9192"/>
                      <a:pt x="14728" y="8382"/>
                    </a:cubicBezTo>
                    <a:lnTo>
                      <a:pt x="1472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53" name="Google Shape;453;p22"/>
            <p:cNvSpPr/>
            <p:nvPr/>
          </p:nvSpPr>
          <p:spPr>
            <a:xfrm rot="-327281">
              <a:off x="4406674" y="1391415"/>
              <a:ext cx="391376" cy="453053"/>
            </a:xfrm>
            <a:custGeom>
              <a:avLst/>
              <a:gdLst/>
              <a:ahLst/>
              <a:cxnLst/>
              <a:rect l="l" t="t" r="r" b="b"/>
              <a:pathLst>
                <a:path w="8031" h="9296" extrusionOk="0">
                  <a:moveTo>
                    <a:pt x="3610" y="941"/>
                  </a:moveTo>
                  <a:cubicBezTo>
                    <a:pt x="4201" y="941"/>
                    <a:pt x="4597" y="1705"/>
                    <a:pt x="4597" y="2263"/>
                  </a:cubicBezTo>
                  <a:cubicBezTo>
                    <a:pt x="4622" y="3015"/>
                    <a:pt x="4321" y="3817"/>
                    <a:pt x="4046" y="4518"/>
                  </a:cubicBezTo>
                  <a:cubicBezTo>
                    <a:pt x="3690" y="5496"/>
                    <a:pt x="3221" y="6436"/>
                    <a:pt x="2746" y="7365"/>
                  </a:cubicBezTo>
                  <a:lnTo>
                    <a:pt x="2746" y="7365"/>
                  </a:lnTo>
                  <a:cubicBezTo>
                    <a:pt x="2671" y="6523"/>
                    <a:pt x="2559" y="5677"/>
                    <a:pt x="2492" y="4819"/>
                  </a:cubicBezTo>
                  <a:cubicBezTo>
                    <a:pt x="2417" y="3791"/>
                    <a:pt x="2116" y="1812"/>
                    <a:pt x="3118" y="1110"/>
                  </a:cubicBezTo>
                  <a:cubicBezTo>
                    <a:pt x="3293" y="992"/>
                    <a:pt x="3458" y="941"/>
                    <a:pt x="3610" y="941"/>
                  </a:cubicBezTo>
                  <a:close/>
                  <a:moveTo>
                    <a:pt x="3660" y="0"/>
                  </a:moveTo>
                  <a:cubicBezTo>
                    <a:pt x="0" y="0"/>
                    <a:pt x="1716" y="6488"/>
                    <a:pt x="1765" y="8604"/>
                  </a:cubicBezTo>
                  <a:cubicBezTo>
                    <a:pt x="1765" y="8927"/>
                    <a:pt x="2005" y="9095"/>
                    <a:pt x="2256" y="9110"/>
                  </a:cubicBezTo>
                  <a:lnTo>
                    <a:pt x="2256" y="9110"/>
                  </a:lnTo>
                  <a:cubicBezTo>
                    <a:pt x="2364" y="9224"/>
                    <a:pt x="2517" y="9295"/>
                    <a:pt x="2666" y="9295"/>
                  </a:cubicBezTo>
                  <a:cubicBezTo>
                    <a:pt x="2822" y="9295"/>
                    <a:pt x="2974" y="9217"/>
                    <a:pt x="3068" y="9030"/>
                  </a:cubicBezTo>
                  <a:cubicBezTo>
                    <a:pt x="3820" y="7526"/>
                    <a:pt x="8031" y="233"/>
                    <a:pt x="3870" y="7"/>
                  </a:cubicBezTo>
                  <a:cubicBezTo>
                    <a:pt x="3798" y="2"/>
                    <a:pt x="3728" y="0"/>
                    <a:pt x="366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2"/>
            <p:cNvSpPr/>
            <p:nvPr/>
          </p:nvSpPr>
          <p:spPr>
            <a:xfrm rot="-327281">
              <a:off x="4320468" y="1749787"/>
              <a:ext cx="510626" cy="304164"/>
            </a:xfrm>
            <a:custGeom>
              <a:avLst/>
              <a:gdLst/>
              <a:ahLst/>
              <a:cxnLst/>
              <a:rect l="l" t="t" r="r" b="b"/>
              <a:pathLst>
                <a:path w="10478" h="6241" extrusionOk="0">
                  <a:moveTo>
                    <a:pt x="4011" y="0"/>
                  </a:moveTo>
                  <a:cubicBezTo>
                    <a:pt x="1" y="0"/>
                    <a:pt x="1429" y="1504"/>
                    <a:pt x="1354" y="6015"/>
                  </a:cubicBezTo>
                  <a:lnTo>
                    <a:pt x="7194" y="6241"/>
                  </a:lnTo>
                  <a:cubicBezTo>
                    <a:pt x="8246" y="2406"/>
                    <a:pt x="10477" y="0"/>
                    <a:pt x="4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2"/>
            <p:cNvSpPr/>
            <p:nvPr/>
          </p:nvSpPr>
          <p:spPr>
            <a:xfrm rot="-327281">
              <a:off x="4306529" y="1930356"/>
              <a:ext cx="450733" cy="167361"/>
            </a:xfrm>
            <a:custGeom>
              <a:avLst/>
              <a:gdLst/>
              <a:ahLst/>
              <a:cxnLst/>
              <a:rect l="l" t="t" r="r" b="b"/>
              <a:pathLst>
                <a:path w="9249" h="3434" extrusionOk="0">
                  <a:moveTo>
                    <a:pt x="1028" y="0"/>
                  </a:moveTo>
                  <a:lnTo>
                    <a:pt x="1" y="2281"/>
                  </a:lnTo>
                  <a:cubicBezTo>
                    <a:pt x="928" y="2682"/>
                    <a:pt x="2006" y="2958"/>
                    <a:pt x="3209" y="3158"/>
                  </a:cubicBezTo>
                  <a:cubicBezTo>
                    <a:pt x="4387" y="3334"/>
                    <a:pt x="5665" y="3434"/>
                    <a:pt x="6868" y="3434"/>
                  </a:cubicBezTo>
                  <a:cubicBezTo>
                    <a:pt x="7695" y="3434"/>
                    <a:pt x="8522" y="3384"/>
                    <a:pt x="9249" y="3309"/>
                  </a:cubicBezTo>
                  <a:lnTo>
                    <a:pt x="8948" y="802"/>
                  </a:lnTo>
                  <a:cubicBezTo>
                    <a:pt x="8321" y="877"/>
                    <a:pt x="7620" y="928"/>
                    <a:pt x="6868" y="928"/>
                  </a:cubicBezTo>
                  <a:cubicBezTo>
                    <a:pt x="5790" y="928"/>
                    <a:pt x="4637" y="852"/>
                    <a:pt x="3584" y="677"/>
                  </a:cubicBezTo>
                  <a:cubicBezTo>
                    <a:pt x="2557" y="527"/>
                    <a:pt x="1630" y="276"/>
                    <a:pt x="10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2"/>
            <p:cNvSpPr/>
            <p:nvPr/>
          </p:nvSpPr>
          <p:spPr>
            <a:xfrm>
              <a:off x="4299613" y="4194288"/>
              <a:ext cx="544800" cy="5448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2"/>
            <p:cNvSpPr/>
            <p:nvPr/>
          </p:nvSpPr>
          <p:spPr>
            <a:xfrm rot="2055677">
              <a:off x="4536638" y="3045382"/>
              <a:ext cx="544853" cy="1429124"/>
            </a:xfrm>
            <a:custGeom>
              <a:avLst/>
              <a:gdLst/>
              <a:ahLst/>
              <a:cxnLst/>
              <a:rect l="l" t="t" r="r" b="b"/>
              <a:pathLst>
                <a:path w="19934" h="52286" extrusionOk="0">
                  <a:moveTo>
                    <a:pt x="0" y="1"/>
                  </a:moveTo>
                  <a:lnTo>
                    <a:pt x="12164" y="47509"/>
                  </a:lnTo>
                  <a:lnTo>
                    <a:pt x="18150" y="52285"/>
                  </a:lnTo>
                  <a:lnTo>
                    <a:pt x="19933" y="4477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2"/>
            <p:cNvSpPr/>
            <p:nvPr/>
          </p:nvSpPr>
          <p:spPr>
            <a:xfrm>
              <a:off x="2098675" y="4505250"/>
              <a:ext cx="4934100" cy="233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3" name="Google Shape;463;p23"/>
          <p:cNvGrpSpPr/>
          <p:nvPr/>
        </p:nvGrpSpPr>
        <p:grpSpPr>
          <a:xfrm>
            <a:off x="515532" y="815500"/>
            <a:ext cx="2314673" cy="3922698"/>
            <a:chOff x="515532" y="815500"/>
            <a:chExt cx="2314673" cy="3922698"/>
          </a:xfrm>
        </p:grpSpPr>
        <p:sp>
          <p:nvSpPr>
            <p:cNvPr id="464" name="Google Shape;464;p23"/>
            <p:cNvSpPr/>
            <p:nvPr/>
          </p:nvSpPr>
          <p:spPr>
            <a:xfrm>
              <a:off x="815381" y="4448528"/>
              <a:ext cx="1724058" cy="289670"/>
            </a:xfrm>
            <a:custGeom>
              <a:avLst/>
              <a:gdLst/>
              <a:ahLst/>
              <a:cxnLst/>
              <a:rect l="l" t="t" r="r" b="b"/>
              <a:pathLst>
                <a:path w="34705" h="5831" extrusionOk="0">
                  <a:moveTo>
                    <a:pt x="23205" y="1"/>
                  </a:moveTo>
                  <a:lnTo>
                    <a:pt x="23068" y="389"/>
                  </a:lnTo>
                  <a:lnTo>
                    <a:pt x="22702" y="1098"/>
                  </a:lnTo>
                  <a:lnTo>
                    <a:pt x="22245" y="1738"/>
                  </a:lnTo>
                  <a:lnTo>
                    <a:pt x="21696" y="2310"/>
                  </a:lnTo>
                  <a:lnTo>
                    <a:pt x="21056" y="2767"/>
                  </a:lnTo>
                  <a:lnTo>
                    <a:pt x="20370" y="3156"/>
                  </a:lnTo>
                  <a:lnTo>
                    <a:pt x="19593" y="3407"/>
                  </a:lnTo>
                  <a:lnTo>
                    <a:pt x="18793" y="3544"/>
                  </a:lnTo>
                  <a:lnTo>
                    <a:pt x="15546" y="3544"/>
                  </a:lnTo>
                  <a:lnTo>
                    <a:pt x="14746" y="3407"/>
                  </a:lnTo>
                  <a:lnTo>
                    <a:pt x="13992" y="3156"/>
                  </a:lnTo>
                  <a:lnTo>
                    <a:pt x="13283" y="2790"/>
                  </a:lnTo>
                  <a:lnTo>
                    <a:pt x="12666" y="2310"/>
                  </a:lnTo>
                  <a:lnTo>
                    <a:pt x="12117" y="1761"/>
                  </a:lnTo>
                  <a:lnTo>
                    <a:pt x="11660" y="1121"/>
                  </a:lnTo>
                  <a:lnTo>
                    <a:pt x="11294" y="389"/>
                  </a:lnTo>
                  <a:lnTo>
                    <a:pt x="11157" y="24"/>
                  </a:lnTo>
                  <a:lnTo>
                    <a:pt x="8779" y="206"/>
                  </a:lnTo>
                  <a:lnTo>
                    <a:pt x="4710" y="755"/>
                  </a:lnTo>
                  <a:lnTo>
                    <a:pt x="2424" y="1281"/>
                  </a:lnTo>
                  <a:lnTo>
                    <a:pt x="1258" y="1692"/>
                  </a:lnTo>
                  <a:lnTo>
                    <a:pt x="457" y="2127"/>
                  </a:lnTo>
                  <a:lnTo>
                    <a:pt x="23" y="2584"/>
                  </a:lnTo>
                  <a:lnTo>
                    <a:pt x="0" y="2813"/>
                  </a:lnTo>
                  <a:lnTo>
                    <a:pt x="23" y="2973"/>
                  </a:lnTo>
                  <a:lnTo>
                    <a:pt x="183" y="3270"/>
                  </a:lnTo>
                  <a:lnTo>
                    <a:pt x="755" y="3704"/>
                  </a:lnTo>
                  <a:lnTo>
                    <a:pt x="2058" y="4253"/>
                  </a:lnTo>
                  <a:lnTo>
                    <a:pt x="3932" y="4733"/>
                  </a:lnTo>
                  <a:lnTo>
                    <a:pt x="6287" y="5145"/>
                  </a:lnTo>
                  <a:lnTo>
                    <a:pt x="9053" y="5465"/>
                  </a:lnTo>
                  <a:lnTo>
                    <a:pt x="12186" y="5693"/>
                  </a:lnTo>
                  <a:lnTo>
                    <a:pt x="15569" y="5808"/>
                  </a:lnTo>
                  <a:lnTo>
                    <a:pt x="17352" y="5830"/>
                  </a:lnTo>
                  <a:lnTo>
                    <a:pt x="19136" y="5808"/>
                  </a:lnTo>
                  <a:lnTo>
                    <a:pt x="22519" y="5693"/>
                  </a:lnTo>
                  <a:lnTo>
                    <a:pt x="25628" y="5465"/>
                  </a:lnTo>
                  <a:lnTo>
                    <a:pt x="28395" y="5145"/>
                  </a:lnTo>
                  <a:lnTo>
                    <a:pt x="30749" y="4733"/>
                  </a:lnTo>
                  <a:lnTo>
                    <a:pt x="32624" y="4253"/>
                  </a:lnTo>
                  <a:lnTo>
                    <a:pt x="33950" y="3704"/>
                  </a:lnTo>
                  <a:lnTo>
                    <a:pt x="34499" y="3270"/>
                  </a:lnTo>
                  <a:lnTo>
                    <a:pt x="34682" y="2973"/>
                  </a:lnTo>
                  <a:lnTo>
                    <a:pt x="34704" y="2813"/>
                  </a:lnTo>
                  <a:lnTo>
                    <a:pt x="34659" y="2584"/>
                  </a:lnTo>
                  <a:lnTo>
                    <a:pt x="34224" y="2104"/>
                  </a:lnTo>
                  <a:lnTo>
                    <a:pt x="33401" y="1670"/>
                  </a:lnTo>
                  <a:lnTo>
                    <a:pt x="32213" y="1258"/>
                  </a:lnTo>
                  <a:lnTo>
                    <a:pt x="29835" y="709"/>
                  </a:lnTo>
                  <a:lnTo>
                    <a:pt x="25651" y="161"/>
                  </a:lnTo>
                  <a:lnTo>
                    <a:pt x="2320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3"/>
            <p:cNvSpPr/>
            <p:nvPr/>
          </p:nvSpPr>
          <p:spPr>
            <a:xfrm>
              <a:off x="2347409" y="3353699"/>
              <a:ext cx="142028" cy="142028"/>
            </a:xfrm>
            <a:custGeom>
              <a:avLst/>
              <a:gdLst/>
              <a:ahLst/>
              <a:cxnLst/>
              <a:rect l="l" t="t" r="r" b="b"/>
              <a:pathLst>
                <a:path w="2859" h="2859" extrusionOk="0">
                  <a:moveTo>
                    <a:pt x="1441" y="1"/>
                  </a:moveTo>
                  <a:lnTo>
                    <a:pt x="1144" y="24"/>
                  </a:lnTo>
                  <a:lnTo>
                    <a:pt x="641" y="230"/>
                  </a:lnTo>
                  <a:lnTo>
                    <a:pt x="252" y="618"/>
                  </a:lnTo>
                  <a:lnTo>
                    <a:pt x="24" y="1144"/>
                  </a:lnTo>
                  <a:lnTo>
                    <a:pt x="1" y="1418"/>
                  </a:lnTo>
                  <a:lnTo>
                    <a:pt x="24" y="1716"/>
                  </a:lnTo>
                  <a:lnTo>
                    <a:pt x="252" y="2241"/>
                  </a:lnTo>
                  <a:lnTo>
                    <a:pt x="641" y="2630"/>
                  </a:lnTo>
                  <a:lnTo>
                    <a:pt x="1144" y="2836"/>
                  </a:lnTo>
                  <a:lnTo>
                    <a:pt x="1441" y="2859"/>
                  </a:lnTo>
                  <a:lnTo>
                    <a:pt x="1738" y="2836"/>
                  </a:lnTo>
                  <a:lnTo>
                    <a:pt x="2241" y="2630"/>
                  </a:lnTo>
                  <a:lnTo>
                    <a:pt x="2630" y="2241"/>
                  </a:lnTo>
                  <a:lnTo>
                    <a:pt x="2859" y="1716"/>
                  </a:lnTo>
                  <a:lnTo>
                    <a:pt x="2859" y="1418"/>
                  </a:lnTo>
                  <a:lnTo>
                    <a:pt x="2859" y="1144"/>
                  </a:lnTo>
                  <a:lnTo>
                    <a:pt x="2630" y="618"/>
                  </a:lnTo>
                  <a:lnTo>
                    <a:pt x="2241" y="230"/>
                  </a:lnTo>
                  <a:lnTo>
                    <a:pt x="1738" y="24"/>
                  </a:lnTo>
                  <a:lnTo>
                    <a:pt x="1441" y="1"/>
                  </a:lnTo>
                  <a:close/>
                </a:path>
              </a:pathLst>
            </a:custGeom>
            <a:solidFill>
              <a:srgbClr val="FCCF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3"/>
            <p:cNvSpPr/>
            <p:nvPr/>
          </p:nvSpPr>
          <p:spPr>
            <a:xfrm>
              <a:off x="515532" y="1072087"/>
              <a:ext cx="2314673" cy="2860927"/>
            </a:xfrm>
            <a:custGeom>
              <a:avLst/>
              <a:gdLst/>
              <a:ahLst/>
              <a:cxnLst/>
              <a:rect l="l" t="t" r="r" b="b"/>
              <a:pathLst>
                <a:path w="46594" h="57590" extrusionOk="0">
                  <a:moveTo>
                    <a:pt x="23000" y="1"/>
                  </a:moveTo>
                  <a:lnTo>
                    <a:pt x="22863" y="46"/>
                  </a:lnTo>
                  <a:lnTo>
                    <a:pt x="22405" y="412"/>
                  </a:lnTo>
                  <a:lnTo>
                    <a:pt x="21422" y="1510"/>
                  </a:lnTo>
                  <a:lnTo>
                    <a:pt x="19708" y="3887"/>
                  </a:lnTo>
                  <a:lnTo>
                    <a:pt x="17764" y="6882"/>
                  </a:lnTo>
                  <a:lnTo>
                    <a:pt x="15798" y="10129"/>
                  </a:lnTo>
                  <a:lnTo>
                    <a:pt x="14038" y="13261"/>
                  </a:lnTo>
                  <a:lnTo>
                    <a:pt x="12712" y="15890"/>
                  </a:lnTo>
                  <a:lnTo>
                    <a:pt x="12186" y="17284"/>
                  </a:lnTo>
                  <a:lnTo>
                    <a:pt x="12072" y="17879"/>
                  </a:lnTo>
                  <a:lnTo>
                    <a:pt x="12095" y="18039"/>
                  </a:lnTo>
                  <a:lnTo>
                    <a:pt x="12209" y="18244"/>
                  </a:lnTo>
                  <a:lnTo>
                    <a:pt x="12529" y="18610"/>
                  </a:lnTo>
                  <a:lnTo>
                    <a:pt x="13215" y="19067"/>
                  </a:lnTo>
                  <a:lnTo>
                    <a:pt x="13809" y="19273"/>
                  </a:lnTo>
                  <a:lnTo>
                    <a:pt x="11592" y="23457"/>
                  </a:lnTo>
                  <a:lnTo>
                    <a:pt x="8414" y="29835"/>
                  </a:lnTo>
                  <a:lnTo>
                    <a:pt x="7499" y="32213"/>
                  </a:lnTo>
                  <a:lnTo>
                    <a:pt x="7294" y="33287"/>
                  </a:lnTo>
                  <a:lnTo>
                    <a:pt x="7339" y="33608"/>
                  </a:lnTo>
                  <a:lnTo>
                    <a:pt x="7431" y="33813"/>
                  </a:lnTo>
                  <a:lnTo>
                    <a:pt x="7797" y="34202"/>
                  </a:lnTo>
                  <a:lnTo>
                    <a:pt x="8528" y="34636"/>
                  </a:lnTo>
                  <a:lnTo>
                    <a:pt x="9054" y="34842"/>
                  </a:lnTo>
                  <a:lnTo>
                    <a:pt x="1" y="49908"/>
                  </a:lnTo>
                  <a:lnTo>
                    <a:pt x="229" y="50159"/>
                  </a:lnTo>
                  <a:lnTo>
                    <a:pt x="2173" y="51737"/>
                  </a:lnTo>
                  <a:lnTo>
                    <a:pt x="4367" y="53131"/>
                  </a:lnTo>
                  <a:lnTo>
                    <a:pt x="7339" y="54595"/>
                  </a:lnTo>
                  <a:lnTo>
                    <a:pt x="10151" y="55623"/>
                  </a:lnTo>
                  <a:lnTo>
                    <a:pt x="12255" y="56241"/>
                  </a:lnTo>
                  <a:lnTo>
                    <a:pt x="14609" y="56766"/>
                  </a:lnTo>
                  <a:lnTo>
                    <a:pt x="17147" y="57178"/>
                  </a:lnTo>
                  <a:lnTo>
                    <a:pt x="19936" y="57475"/>
                  </a:lnTo>
                  <a:lnTo>
                    <a:pt x="22931" y="57589"/>
                  </a:lnTo>
                  <a:lnTo>
                    <a:pt x="24531" y="57589"/>
                  </a:lnTo>
                  <a:lnTo>
                    <a:pt x="26132" y="57544"/>
                  </a:lnTo>
                  <a:lnTo>
                    <a:pt x="29081" y="57338"/>
                  </a:lnTo>
                  <a:lnTo>
                    <a:pt x="31733" y="57018"/>
                  </a:lnTo>
                  <a:lnTo>
                    <a:pt x="34133" y="56584"/>
                  </a:lnTo>
                  <a:lnTo>
                    <a:pt x="36305" y="56081"/>
                  </a:lnTo>
                  <a:lnTo>
                    <a:pt x="38203" y="55486"/>
                  </a:lnTo>
                  <a:lnTo>
                    <a:pt x="40695" y="54549"/>
                  </a:lnTo>
                  <a:lnTo>
                    <a:pt x="43210" y="53223"/>
                  </a:lnTo>
                  <a:lnTo>
                    <a:pt x="44970" y="51988"/>
                  </a:lnTo>
                  <a:lnTo>
                    <a:pt x="46433" y="50617"/>
                  </a:lnTo>
                  <a:lnTo>
                    <a:pt x="46593" y="50388"/>
                  </a:lnTo>
                  <a:lnTo>
                    <a:pt x="37425" y="34476"/>
                  </a:lnTo>
                  <a:lnTo>
                    <a:pt x="38317" y="34065"/>
                  </a:lnTo>
                  <a:lnTo>
                    <a:pt x="38889" y="33676"/>
                  </a:lnTo>
                  <a:lnTo>
                    <a:pt x="38980" y="33562"/>
                  </a:lnTo>
                  <a:lnTo>
                    <a:pt x="39026" y="33242"/>
                  </a:lnTo>
                  <a:lnTo>
                    <a:pt x="38866" y="32487"/>
                  </a:lnTo>
                  <a:lnTo>
                    <a:pt x="38249" y="31024"/>
                  </a:lnTo>
                  <a:lnTo>
                    <a:pt x="37311" y="29195"/>
                  </a:lnTo>
                  <a:lnTo>
                    <a:pt x="34065" y="23594"/>
                  </a:lnTo>
                  <a:lnTo>
                    <a:pt x="31413" y="19067"/>
                  </a:lnTo>
                  <a:lnTo>
                    <a:pt x="32213" y="18885"/>
                  </a:lnTo>
                  <a:lnTo>
                    <a:pt x="33036" y="18473"/>
                  </a:lnTo>
                  <a:lnTo>
                    <a:pt x="33310" y="18176"/>
                  </a:lnTo>
                  <a:lnTo>
                    <a:pt x="33333" y="18039"/>
                  </a:lnTo>
                  <a:lnTo>
                    <a:pt x="33265" y="17513"/>
                  </a:lnTo>
                  <a:lnTo>
                    <a:pt x="32510" y="15592"/>
                  </a:lnTo>
                  <a:lnTo>
                    <a:pt x="31207" y="12895"/>
                  </a:lnTo>
                  <a:lnTo>
                    <a:pt x="29561" y="9786"/>
                  </a:lnTo>
                  <a:lnTo>
                    <a:pt x="27755" y="6608"/>
                  </a:lnTo>
                  <a:lnTo>
                    <a:pt x="25972" y="3727"/>
                  </a:lnTo>
                  <a:lnTo>
                    <a:pt x="24440" y="1441"/>
                  </a:lnTo>
                  <a:lnTo>
                    <a:pt x="23548" y="389"/>
                  </a:lnTo>
                  <a:lnTo>
                    <a:pt x="23137" y="46"/>
                  </a:lnTo>
                  <a:lnTo>
                    <a:pt x="2300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3"/>
            <p:cNvSpPr/>
            <p:nvPr/>
          </p:nvSpPr>
          <p:spPr>
            <a:xfrm>
              <a:off x="1260583" y="4059012"/>
              <a:ext cx="823405" cy="123846"/>
            </a:xfrm>
            <a:custGeom>
              <a:avLst/>
              <a:gdLst/>
              <a:ahLst/>
              <a:cxnLst/>
              <a:rect l="l" t="t" r="r" b="b"/>
              <a:pathLst>
                <a:path w="16575" h="2493" extrusionOk="0">
                  <a:moveTo>
                    <a:pt x="1257" y="0"/>
                  </a:moveTo>
                  <a:lnTo>
                    <a:pt x="1006" y="23"/>
                  </a:lnTo>
                  <a:lnTo>
                    <a:pt x="549" y="206"/>
                  </a:lnTo>
                  <a:lnTo>
                    <a:pt x="206" y="549"/>
                  </a:lnTo>
                  <a:lnTo>
                    <a:pt x="23" y="1006"/>
                  </a:lnTo>
                  <a:lnTo>
                    <a:pt x="0" y="1258"/>
                  </a:lnTo>
                  <a:lnTo>
                    <a:pt x="23" y="1509"/>
                  </a:lnTo>
                  <a:lnTo>
                    <a:pt x="206" y="1943"/>
                  </a:lnTo>
                  <a:lnTo>
                    <a:pt x="549" y="2286"/>
                  </a:lnTo>
                  <a:lnTo>
                    <a:pt x="1006" y="2469"/>
                  </a:lnTo>
                  <a:lnTo>
                    <a:pt x="1257" y="2492"/>
                  </a:lnTo>
                  <a:lnTo>
                    <a:pt x="15340" y="2492"/>
                  </a:lnTo>
                  <a:lnTo>
                    <a:pt x="15592" y="2469"/>
                  </a:lnTo>
                  <a:lnTo>
                    <a:pt x="16026" y="2286"/>
                  </a:lnTo>
                  <a:lnTo>
                    <a:pt x="16369" y="1943"/>
                  </a:lnTo>
                  <a:lnTo>
                    <a:pt x="16552" y="1509"/>
                  </a:lnTo>
                  <a:lnTo>
                    <a:pt x="16575" y="1258"/>
                  </a:lnTo>
                  <a:lnTo>
                    <a:pt x="16552" y="1006"/>
                  </a:lnTo>
                  <a:lnTo>
                    <a:pt x="16369" y="549"/>
                  </a:lnTo>
                  <a:lnTo>
                    <a:pt x="16026" y="206"/>
                  </a:lnTo>
                  <a:lnTo>
                    <a:pt x="15592" y="23"/>
                  </a:lnTo>
                  <a:lnTo>
                    <a:pt x="1534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3"/>
            <p:cNvSpPr/>
            <p:nvPr/>
          </p:nvSpPr>
          <p:spPr>
            <a:xfrm>
              <a:off x="1336638" y="4175951"/>
              <a:ext cx="672385" cy="448687"/>
            </a:xfrm>
            <a:custGeom>
              <a:avLst/>
              <a:gdLst/>
              <a:ahLst/>
              <a:cxnLst/>
              <a:rect l="l" t="t" r="r" b="b"/>
              <a:pathLst>
                <a:path w="13535" h="9032" extrusionOk="0">
                  <a:moveTo>
                    <a:pt x="1" y="1"/>
                  </a:moveTo>
                  <a:lnTo>
                    <a:pt x="458" y="4505"/>
                  </a:lnTo>
                  <a:lnTo>
                    <a:pt x="527" y="4985"/>
                  </a:lnTo>
                  <a:lnTo>
                    <a:pt x="801" y="5876"/>
                  </a:lnTo>
                  <a:lnTo>
                    <a:pt x="1212" y="6699"/>
                  </a:lnTo>
                  <a:lnTo>
                    <a:pt x="1784" y="7431"/>
                  </a:lnTo>
                  <a:lnTo>
                    <a:pt x="2447" y="8025"/>
                  </a:lnTo>
                  <a:lnTo>
                    <a:pt x="3224" y="8505"/>
                  </a:lnTo>
                  <a:lnTo>
                    <a:pt x="4070" y="8848"/>
                  </a:lnTo>
                  <a:lnTo>
                    <a:pt x="5008" y="9008"/>
                  </a:lnTo>
                  <a:lnTo>
                    <a:pt x="5488" y="9031"/>
                  </a:lnTo>
                  <a:lnTo>
                    <a:pt x="7888" y="9031"/>
                  </a:lnTo>
                  <a:lnTo>
                    <a:pt x="8345" y="9008"/>
                  </a:lnTo>
                  <a:lnTo>
                    <a:pt x="9260" y="8848"/>
                  </a:lnTo>
                  <a:lnTo>
                    <a:pt x="10083" y="8528"/>
                  </a:lnTo>
                  <a:lnTo>
                    <a:pt x="10860" y="8071"/>
                  </a:lnTo>
                  <a:lnTo>
                    <a:pt x="11523" y="7500"/>
                  </a:lnTo>
                  <a:lnTo>
                    <a:pt x="12072" y="6791"/>
                  </a:lnTo>
                  <a:lnTo>
                    <a:pt x="12506" y="6014"/>
                  </a:lnTo>
                  <a:lnTo>
                    <a:pt x="12803" y="5145"/>
                  </a:lnTo>
                  <a:lnTo>
                    <a:pt x="12872" y="4688"/>
                  </a:lnTo>
                  <a:lnTo>
                    <a:pt x="1353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3"/>
            <p:cNvSpPr/>
            <p:nvPr/>
          </p:nvSpPr>
          <p:spPr>
            <a:xfrm>
              <a:off x="1336638" y="4175951"/>
              <a:ext cx="672385" cy="78441"/>
            </a:xfrm>
            <a:custGeom>
              <a:avLst/>
              <a:gdLst/>
              <a:ahLst/>
              <a:cxnLst/>
              <a:rect l="l" t="t" r="r" b="b"/>
              <a:pathLst>
                <a:path w="13535" h="1579" extrusionOk="0">
                  <a:moveTo>
                    <a:pt x="1" y="1"/>
                  </a:moveTo>
                  <a:lnTo>
                    <a:pt x="1" y="1578"/>
                  </a:lnTo>
                  <a:lnTo>
                    <a:pt x="13535" y="1578"/>
                  </a:lnTo>
                  <a:lnTo>
                    <a:pt x="1353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3"/>
            <p:cNvSpPr/>
            <p:nvPr/>
          </p:nvSpPr>
          <p:spPr>
            <a:xfrm>
              <a:off x="1377522" y="3116342"/>
              <a:ext cx="589523" cy="588380"/>
            </a:xfrm>
            <a:custGeom>
              <a:avLst/>
              <a:gdLst/>
              <a:ahLst/>
              <a:cxnLst/>
              <a:rect l="l" t="t" r="r" b="b"/>
              <a:pathLst>
                <a:path w="11867" h="11844" extrusionOk="0">
                  <a:moveTo>
                    <a:pt x="5945" y="1"/>
                  </a:moveTo>
                  <a:lnTo>
                    <a:pt x="5328" y="24"/>
                  </a:lnTo>
                  <a:lnTo>
                    <a:pt x="4162" y="252"/>
                  </a:lnTo>
                  <a:lnTo>
                    <a:pt x="3110" y="710"/>
                  </a:lnTo>
                  <a:lnTo>
                    <a:pt x="2173" y="1350"/>
                  </a:lnTo>
                  <a:lnTo>
                    <a:pt x="1350" y="2150"/>
                  </a:lnTo>
                  <a:lnTo>
                    <a:pt x="710" y="3087"/>
                  </a:lnTo>
                  <a:lnTo>
                    <a:pt x="275" y="4162"/>
                  </a:lnTo>
                  <a:lnTo>
                    <a:pt x="24" y="5305"/>
                  </a:lnTo>
                  <a:lnTo>
                    <a:pt x="1" y="5922"/>
                  </a:lnTo>
                  <a:lnTo>
                    <a:pt x="24" y="6539"/>
                  </a:lnTo>
                  <a:lnTo>
                    <a:pt x="275" y="7682"/>
                  </a:lnTo>
                  <a:lnTo>
                    <a:pt x="710" y="8757"/>
                  </a:lnTo>
                  <a:lnTo>
                    <a:pt x="1350" y="9694"/>
                  </a:lnTo>
                  <a:lnTo>
                    <a:pt x="2173" y="10494"/>
                  </a:lnTo>
                  <a:lnTo>
                    <a:pt x="3110" y="11135"/>
                  </a:lnTo>
                  <a:lnTo>
                    <a:pt x="4162" y="11592"/>
                  </a:lnTo>
                  <a:lnTo>
                    <a:pt x="5328" y="11820"/>
                  </a:lnTo>
                  <a:lnTo>
                    <a:pt x="5945" y="11843"/>
                  </a:lnTo>
                  <a:lnTo>
                    <a:pt x="6539" y="11820"/>
                  </a:lnTo>
                  <a:lnTo>
                    <a:pt x="7705" y="11592"/>
                  </a:lnTo>
                  <a:lnTo>
                    <a:pt x="8780" y="11135"/>
                  </a:lnTo>
                  <a:lnTo>
                    <a:pt x="9717" y="10494"/>
                  </a:lnTo>
                  <a:lnTo>
                    <a:pt x="10517" y="9694"/>
                  </a:lnTo>
                  <a:lnTo>
                    <a:pt x="11157" y="8757"/>
                  </a:lnTo>
                  <a:lnTo>
                    <a:pt x="11615" y="7682"/>
                  </a:lnTo>
                  <a:lnTo>
                    <a:pt x="11843" y="6539"/>
                  </a:lnTo>
                  <a:lnTo>
                    <a:pt x="11866" y="5922"/>
                  </a:lnTo>
                  <a:lnTo>
                    <a:pt x="11843" y="5305"/>
                  </a:lnTo>
                  <a:lnTo>
                    <a:pt x="11615" y="4162"/>
                  </a:lnTo>
                  <a:lnTo>
                    <a:pt x="11157" y="3087"/>
                  </a:lnTo>
                  <a:lnTo>
                    <a:pt x="10517" y="2150"/>
                  </a:lnTo>
                  <a:lnTo>
                    <a:pt x="9717" y="1350"/>
                  </a:lnTo>
                  <a:lnTo>
                    <a:pt x="8780" y="710"/>
                  </a:lnTo>
                  <a:lnTo>
                    <a:pt x="7705" y="252"/>
                  </a:lnTo>
                  <a:lnTo>
                    <a:pt x="6539" y="24"/>
                  </a:lnTo>
                  <a:lnTo>
                    <a:pt x="594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 b="1">
                  <a:solidFill>
                    <a:schemeClr val="accent3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3</a:t>
              </a:r>
              <a:endParaRPr sz="2200" b="1">
                <a:solidFill>
                  <a:schemeClr val="accent3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71" name="Google Shape;471;p23"/>
            <p:cNvSpPr/>
            <p:nvPr/>
          </p:nvSpPr>
          <p:spPr>
            <a:xfrm>
              <a:off x="1377522" y="2311129"/>
              <a:ext cx="589523" cy="589523"/>
            </a:xfrm>
            <a:custGeom>
              <a:avLst/>
              <a:gdLst/>
              <a:ahLst/>
              <a:cxnLst/>
              <a:rect l="l" t="t" r="r" b="b"/>
              <a:pathLst>
                <a:path w="11867" h="11867" extrusionOk="0">
                  <a:moveTo>
                    <a:pt x="5945" y="1"/>
                  </a:moveTo>
                  <a:lnTo>
                    <a:pt x="5328" y="24"/>
                  </a:lnTo>
                  <a:lnTo>
                    <a:pt x="4162" y="275"/>
                  </a:lnTo>
                  <a:lnTo>
                    <a:pt x="3110" y="710"/>
                  </a:lnTo>
                  <a:lnTo>
                    <a:pt x="2173" y="1350"/>
                  </a:lnTo>
                  <a:lnTo>
                    <a:pt x="1350" y="2150"/>
                  </a:lnTo>
                  <a:lnTo>
                    <a:pt x="710" y="3110"/>
                  </a:lnTo>
                  <a:lnTo>
                    <a:pt x="275" y="4162"/>
                  </a:lnTo>
                  <a:lnTo>
                    <a:pt x="24" y="5328"/>
                  </a:lnTo>
                  <a:lnTo>
                    <a:pt x="1" y="5922"/>
                  </a:lnTo>
                  <a:lnTo>
                    <a:pt x="24" y="6539"/>
                  </a:lnTo>
                  <a:lnTo>
                    <a:pt x="275" y="7705"/>
                  </a:lnTo>
                  <a:lnTo>
                    <a:pt x="710" y="8757"/>
                  </a:lnTo>
                  <a:lnTo>
                    <a:pt x="1350" y="9717"/>
                  </a:lnTo>
                  <a:lnTo>
                    <a:pt x="2173" y="10517"/>
                  </a:lnTo>
                  <a:lnTo>
                    <a:pt x="3110" y="11157"/>
                  </a:lnTo>
                  <a:lnTo>
                    <a:pt x="4162" y="11592"/>
                  </a:lnTo>
                  <a:lnTo>
                    <a:pt x="5328" y="11843"/>
                  </a:lnTo>
                  <a:lnTo>
                    <a:pt x="5945" y="11866"/>
                  </a:lnTo>
                  <a:lnTo>
                    <a:pt x="6539" y="11843"/>
                  </a:lnTo>
                  <a:lnTo>
                    <a:pt x="7705" y="11592"/>
                  </a:lnTo>
                  <a:lnTo>
                    <a:pt x="8780" y="11157"/>
                  </a:lnTo>
                  <a:lnTo>
                    <a:pt x="9717" y="10517"/>
                  </a:lnTo>
                  <a:lnTo>
                    <a:pt x="10517" y="9717"/>
                  </a:lnTo>
                  <a:lnTo>
                    <a:pt x="11157" y="8757"/>
                  </a:lnTo>
                  <a:lnTo>
                    <a:pt x="11615" y="7705"/>
                  </a:lnTo>
                  <a:lnTo>
                    <a:pt x="11843" y="6539"/>
                  </a:lnTo>
                  <a:lnTo>
                    <a:pt x="11866" y="5922"/>
                  </a:lnTo>
                  <a:lnTo>
                    <a:pt x="11843" y="5328"/>
                  </a:lnTo>
                  <a:lnTo>
                    <a:pt x="11615" y="4162"/>
                  </a:lnTo>
                  <a:lnTo>
                    <a:pt x="11157" y="3110"/>
                  </a:lnTo>
                  <a:lnTo>
                    <a:pt x="10517" y="2150"/>
                  </a:lnTo>
                  <a:lnTo>
                    <a:pt x="9717" y="1350"/>
                  </a:lnTo>
                  <a:lnTo>
                    <a:pt x="8780" y="710"/>
                  </a:lnTo>
                  <a:lnTo>
                    <a:pt x="7705" y="275"/>
                  </a:lnTo>
                  <a:lnTo>
                    <a:pt x="6539" y="24"/>
                  </a:lnTo>
                  <a:lnTo>
                    <a:pt x="594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 b="1">
                  <a:solidFill>
                    <a:schemeClr val="accen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2</a:t>
              </a:r>
              <a:endParaRPr sz="2200" b="1">
                <a:solidFill>
                  <a:schemeClr val="accen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72" name="Google Shape;472;p23"/>
            <p:cNvSpPr/>
            <p:nvPr/>
          </p:nvSpPr>
          <p:spPr>
            <a:xfrm>
              <a:off x="1377522" y="1507058"/>
              <a:ext cx="589523" cy="588380"/>
            </a:xfrm>
            <a:custGeom>
              <a:avLst/>
              <a:gdLst/>
              <a:ahLst/>
              <a:cxnLst/>
              <a:rect l="l" t="t" r="r" b="b"/>
              <a:pathLst>
                <a:path w="11867" h="11844" extrusionOk="0">
                  <a:moveTo>
                    <a:pt x="5945" y="1"/>
                  </a:moveTo>
                  <a:lnTo>
                    <a:pt x="5328" y="24"/>
                  </a:lnTo>
                  <a:lnTo>
                    <a:pt x="4162" y="252"/>
                  </a:lnTo>
                  <a:lnTo>
                    <a:pt x="3110" y="710"/>
                  </a:lnTo>
                  <a:lnTo>
                    <a:pt x="2173" y="1350"/>
                  </a:lnTo>
                  <a:lnTo>
                    <a:pt x="1350" y="2150"/>
                  </a:lnTo>
                  <a:lnTo>
                    <a:pt x="710" y="3087"/>
                  </a:lnTo>
                  <a:lnTo>
                    <a:pt x="275" y="4162"/>
                  </a:lnTo>
                  <a:lnTo>
                    <a:pt x="24" y="5305"/>
                  </a:lnTo>
                  <a:lnTo>
                    <a:pt x="1" y="5922"/>
                  </a:lnTo>
                  <a:lnTo>
                    <a:pt x="24" y="6539"/>
                  </a:lnTo>
                  <a:lnTo>
                    <a:pt x="275" y="7682"/>
                  </a:lnTo>
                  <a:lnTo>
                    <a:pt x="710" y="8757"/>
                  </a:lnTo>
                  <a:lnTo>
                    <a:pt x="1350" y="9694"/>
                  </a:lnTo>
                  <a:lnTo>
                    <a:pt x="2173" y="10494"/>
                  </a:lnTo>
                  <a:lnTo>
                    <a:pt x="3110" y="11134"/>
                  </a:lnTo>
                  <a:lnTo>
                    <a:pt x="4162" y="11592"/>
                  </a:lnTo>
                  <a:lnTo>
                    <a:pt x="5328" y="11820"/>
                  </a:lnTo>
                  <a:lnTo>
                    <a:pt x="5945" y="11843"/>
                  </a:lnTo>
                  <a:lnTo>
                    <a:pt x="6539" y="11820"/>
                  </a:lnTo>
                  <a:lnTo>
                    <a:pt x="7705" y="11592"/>
                  </a:lnTo>
                  <a:lnTo>
                    <a:pt x="8780" y="11134"/>
                  </a:lnTo>
                  <a:lnTo>
                    <a:pt x="9717" y="10494"/>
                  </a:lnTo>
                  <a:lnTo>
                    <a:pt x="10517" y="9694"/>
                  </a:lnTo>
                  <a:lnTo>
                    <a:pt x="11157" y="8757"/>
                  </a:lnTo>
                  <a:lnTo>
                    <a:pt x="11615" y="7682"/>
                  </a:lnTo>
                  <a:lnTo>
                    <a:pt x="11843" y="6539"/>
                  </a:lnTo>
                  <a:lnTo>
                    <a:pt x="11866" y="5922"/>
                  </a:lnTo>
                  <a:lnTo>
                    <a:pt x="11843" y="5305"/>
                  </a:lnTo>
                  <a:lnTo>
                    <a:pt x="11615" y="4162"/>
                  </a:lnTo>
                  <a:lnTo>
                    <a:pt x="11157" y="3087"/>
                  </a:lnTo>
                  <a:lnTo>
                    <a:pt x="10517" y="2150"/>
                  </a:lnTo>
                  <a:lnTo>
                    <a:pt x="9717" y="1350"/>
                  </a:lnTo>
                  <a:lnTo>
                    <a:pt x="8780" y="710"/>
                  </a:lnTo>
                  <a:lnTo>
                    <a:pt x="7705" y="252"/>
                  </a:lnTo>
                  <a:lnTo>
                    <a:pt x="6539" y="24"/>
                  </a:lnTo>
                  <a:lnTo>
                    <a:pt x="594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200" b="1">
                  <a:solidFill>
                    <a:schemeClr val="accent6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1</a:t>
              </a:r>
              <a:endParaRPr sz="2200" b="1">
                <a:solidFill>
                  <a:schemeClr val="accent6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473" name="Google Shape;473;p23"/>
            <p:cNvSpPr/>
            <p:nvPr/>
          </p:nvSpPr>
          <p:spPr>
            <a:xfrm>
              <a:off x="1027748" y="2974415"/>
              <a:ext cx="142028" cy="141978"/>
            </a:xfrm>
            <a:custGeom>
              <a:avLst/>
              <a:gdLst/>
              <a:ahLst/>
              <a:cxnLst/>
              <a:rect l="l" t="t" r="r" b="b"/>
              <a:pathLst>
                <a:path w="2859" h="2858" extrusionOk="0">
                  <a:moveTo>
                    <a:pt x="1441" y="0"/>
                  </a:moveTo>
                  <a:lnTo>
                    <a:pt x="1143" y="23"/>
                  </a:lnTo>
                  <a:lnTo>
                    <a:pt x="618" y="229"/>
                  </a:lnTo>
                  <a:lnTo>
                    <a:pt x="252" y="617"/>
                  </a:lnTo>
                  <a:lnTo>
                    <a:pt x="23" y="1120"/>
                  </a:lnTo>
                  <a:lnTo>
                    <a:pt x="0" y="1418"/>
                  </a:lnTo>
                  <a:lnTo>
                    <a:pt x="23" y="1715"/>
                  </a:lnTo>
                  <a:lnTo>
                    <a:pt x="252" y="2218"/>
                  </a:lnTo>
                  <a:lnTo>
                    <a:pt x="618" y="2606"/>
                  </a:lnTo>
                  <a:lnTo>
                    <a:pt x="1143" y="2835"/>
                  </a:lnTo>
                  <a:lnTo>
                    <a:pt x="1441" y="2858"/>
                  </a:lnTo>
                  <a:lnTo>
                    <a:pt x="1715" y="2835"/>
                  </a:lnTo>
                  <a:lnTo>
                    <a:pt x="2241" y="2606"/>
                  </a:lnTo>
                  <a:lnTo>
                    <a:pt x="2629" y="2218"/>
                  </a:lnTo>
                  <a:lnTo>
                    <a:pt x="2835" y="1715"/>
                  </a:lnTo>
                  <a:lnTo>
                    <a:pt x="2858" y="1418"/>
                  </a:lnTo>
                  <a:lnTo>
                    <a:pt x="2835" y="1120"/>
                  </a:lnTo>
                  <a:lnTo>
                    <a:pt x="2629" y="617"/>
                  </a:lnTo>
                  <a:lnTo>
                    <a:pt x="2241" y="229"/>
                  </a:lnTo>
                  <a:lnTo>
                    <a:pt x="1715" y="23"/>
                  </a:lnTo>
                  <a:lnTo>
                    <a:pt x="144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3"/>
            <p:cNvSpPr/>
            <p:nvPr/>
          </p:nvSpPr>
          <p:spPr>
            <a:xfrm>
              <a:off x="1169724" y="3602431"/>
              <a:ext cx="141978" cy="142028"/>
            </a:xfrm>
            <a:custGeom>
              <a:avLst/>
              <a:gdLst/>
              <a:ahLst/>
              <a:cxnLst/>
              <a:rect l="l" t="t" r="r" b="b"/>
              <a:pathLst>
                <a:path w="2858" h="2859" extrusionOk="0">
                  <a:moveTo>
                    <a:pt x="1440" y="1"/>
                  </a:moveTo>
                  <a:lnTo>
                    <a:pt x="1143" y="24"/>
                  </a:lnTo>
                  <a:lnTo>
                    <a:pt x="617" y="252"/>
                  </a:lnTo>
                  <a:lnTo>
                    <a:pt x="252" y="641"/>
                  </a:lnTo>
                  <a:lnTo>
                    <a:pt x="23" y="1144"/>
                  </a:lnTo>
                  <a:lnTo>
                    <a:pt x="0" y="1441"/>
                  </a:lnTo>
                  <a:lnTo>
                    <a:pt x="23" y="1738"/>
                  </a:lnTo>
                  <a:lnTo>
                    <a:pt x="252" y="2241"/>
                  </a:lnTo>
                  <a:lnTo>
                    <a:pt x="617" y="2630"/>
                  </a:lnTo>
                  <a:lnTo>
                    <a:pt x="1143" y="2858"/>
                  </a:lnTo>
                  <a:lnTo>
                    <a:pt x="1715" y="2858"/>
                  </a:lnTo>
                  <a:lnTo>
                    <a:pt x="2241" y="2630"/>
                  </a:lnTo>
                  <a:lnTo>
                    <a:pt x="2629" y="2241"/>
                  </a:lnTo>
                  <a:lnTo>
                    <a:pt x="2835" y="1738"/>
                  </a:lnTo>
                  <a:lnTo>
                    <a:pt x="2858" y="1441"/>
                  </a:lnTo>
                  <a:lnTo>
                    <a:pt x="2835" y="1144"/>
                  </a:lnTo>
                  <a:lnTo>
                    <a:pt x="2629" y="641"/>
                  </a:lnTo>
                  <a:lnTo>
                    <a:pt x="2241" y="252"/>
                  </a:lnTo>
                  <a:lnTo>
                    <a:pt x="1715" y="24"/>
                  </a:lnTo>
                  <a:lnTo>
                    <a:pt x="144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3"/>
            <p:cNvSpPr/>
            <p:nvPr/>
          </p:nvSpPr>
          <p:spPr>
            <a:xfrm>
              <a:off x="2172547" y="3038687"/>
              <a:ext cx="141978" cy="142028"/>
            </a:xfrm>
            <a:custGeom>
              <a:avLst/>
              <a:gdLst/>
              <a:ahLst/>
              <a:cxnLst/>
              <a:rect l="l" t="t" r="r" b="b"/>
              <a:pathLst>
                <a:path w="2858" h="2859" extrusionOk="0">
                  <a:moveTo>
                    <a:pt x="1440" y="1"/>
                  </a:moveTo>
                  <a:lnTo>
                    <a:pt x="1143" y="24"/>
                  </a:lnTo>
                  <a:lnTo>
                    <a:pt x="640" y="230"/>
                  </a:lnTo>
                  <a:lnTo>
                    <a:pt x="252" y="618"/>
                  </a:lnTo>
                  <a:lnTo>
                    <a:pt x="23" y="1144"/>
                  </a:lnTo>
                  <a:lnTo>
                    <a:pt x="0" y="1418"/>
                  </a:lnTo>
                  <a:lnTo>
                    <a:pt x="23" y="1716"/>
                  </a:lnTo>
                  <a:lnTo>
                    <a:pt x="252" y="2241"/>
                  </a:lnTo>
                  <a:lnTo>
                    <a:pt x="640" y="2630"/>
                  </a:lnTo>
                  <a:lnTo>
                    <a:pt x="1143" y="2836"/>
                  </a:lnTo>
                  <a:lnTo>
                    <a:pt x="1440" y="2859"/>
                  </a:lnTo>
                  <a:lnTo>
                    <a:pt x="1738" y="2836"/>
                  </a:lnTo>
                  <a:lnTo>
                    <a:pt x="2241" y="2630"/>
                  </a:lnTo>
                  <a:lnTo>
                    <a:pt x="2629" y="2241"/>
                  </a:lnTo>
                  <a:lnTo>
                    <a:pt x="2858" y="1716"/>
                  </a:lnTo>
                  <a:lnTo>
                    <a:pt x="2858" y="1418"/>
                  </a:lnTo>
                  <a:lnTo>
                    <a:pt x="2858" y="1144"/>
                  </a:lnTo>
                  <a:lnTo>
                    <a:pt x="2629" y="618"/>
                  </a:lnTo>
                  <a:lnTo>
                    <a:pt x="2241" y="230"/>
                  </a:lnTo>
                  <a:lnTo>
                    <a:pt x="1738" y="24"/>
                  </a:lnTo>
                  <a:lnTo>
                    <a:pt x="144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3"/>
            <p:cNvSpPr/>
            <p:nvPr/>
          </p:nvSpPr>
          <p:spPr>
            <a:xfrm>
              <a:off x="1260588" y="2132270"/>
              <a:ext cx="141978" cy="142028"/>
            </a:xfrm>
            <a:custGeom>
              <a:avLst/>
              <a:gdLst/>
              <a:ahLst/>
              <a:cxnLst/>
              <a:rect l="l" t="t" r="r" b="b"/>
              <a:pathLst>
                <a:path w="2858" h="2859" extrusionOk="0">
                  <a:moveTo>
                    <a:pt x="1418" y="0"/>
                  </a:moveTo>
                  <a:lnTo>
                    <a:pt x="1120" y="23"/>
                  </a:lnTo>
                  <a:lnTo>
                    <a:pt x="617" y="252"/>
                  </a:lnTo>
                  <a:lnTo>
                    <a:pt x="229" y="640"/>
                  </a:lnTo>
                  <a:lnTo>
                    <a:pt x="23" y="1143"/>
                  </a:lnTo>
                  <a:lnTo>
                    <a:pt x="0" y="1441"/>
                  </a:lnTo>
                  <a:lnTo>
                    <a:pt x="23" y="1738"/>
                  </a:lnTo>
                  <a:lnTo>
                    <a:pt x="229" y="2241"/>
                  </a:lnTo>
                  <a:lnTo>
                    <a:pt x="617" y="2629"/>
                  </a:lnTo>
                  <a:lnTo>
                    <a:pt x="1120" y="2835"/>
                  </a:lnTo>
                  <a:lnTo>
                    <a:pt x="1418" y="2858"/>
                  </a:lnTo>
                  <a:lnTo>
                    <a:pt x="1715" y="2835"/>
                  </a:lnTo>
                  <a:lnTo>
                    <a:pt x="2218" y="2629"/>
                  </a:lnTo>
                  <a:lnTo>
                    <a:pt x="2606" y="2241"/>
                  </a:lnTo>
                  <a:lnTo>
                    <a:pt x="2835" y="1738"/>
                  </a:lnTo>
                  <a:lnTo>
                    <a:pt x="2858" y="1441"/>
                  </a:lnTo>
                  <a:lnTo>
                    <a:pt x="2835" y="1143"/>
                  </a:lnTo>
                  <a:lnTo>
                    <a:pt x="2606" y="640"/>
                  </a:lnTo>
                  <a:lnTo>
                    <a:pt x="2218" y="252"/>
                  </a:lnTo>
                  <a:lnTo>
                    <a:pt x="1715" y="23"/>
                  </a:lnTo>
                  <a:lnTo>
                    <a:pt x="1418" y="0"/>
                  </a:ln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3"/>
            <p:cNvSpPr/>
            <p:nvPr/>
          </p:nvSpPr>
          <p:spPr>
            <a:xfrm>
              <a:off x="2013532" y="2298660"/>
              <a:ext cx="142028" cy="142028"/>
            </a:xfrm>
            <a:custGeom>
              <a:avLst/>
              <a:gdLst/>
              <a:ahLst/>
              <a:cxnLst/>
              <a:rect l="l" t="t" r="r" b="b"/>
              <a:pathLst>
                <a:path w="2859" h="2859" extrusionOk="0">
                  <a:moveTo>
                    <a:pt x="1121" y="0"/>
                  </a:moveTo>
                  <a:lnTo>
                    <a:pt x="618" y="229"/>
                  </a:lnTo>
                  <a:lnTo>
                    <a:pt x="229" y="618"/>
                  </a:lnTo>
                  <a:lnTo>
                    <a:pt x="23" y="1121"/>
                  </a:lnTo>
                  <a:lnTo>
                    <a:pt x="0" y="1418"/>
                  </a:lnTo>
                  <a:lnTo>
                    <a:pt x="23" y="1715"/>
                  </a:lnTo>
                  <a:lnTo>
                    <a:pt x="229" y="2218"/>
                  </a:lnTo>
                  <a:lnTo>
                    <a:pt x="618" y="2607"/>
                  </a:lnTo>
                  <a:lnTo>
                    <a:pt x="1121" y="2835"/>
                  </a:lnTo>
                  <a:lnTo>
                    <a:pt x="1418" y="2858"/>
                  </a:lnTo>
                  <a:lnTo>
                    <a:pt x="1715" y="2835"/>
                  </a:lnTo>
                  <a:lnTo>
                    <a:pt x="2218" y="2607"/>
                  </a:lnTo>
                  <a:lnTo>
                    <a:pt x="2607" y="2218"/>
                  </a:lnTo>
                  <a:lnTo>
                    <a:pt x="2835" y="1715"/>
                  </a:lnTo>
                  <a:lnTo>
                    <a:pt x="2858" y="1418"/>
                  </a:lnTo>
                  <a:lnTo>
                    <a:pt x="2835" y="1121"/>
                  </a:lnTo>
                  <a:lnTo>
                    <a:pt x="2607" y="618"/>
                  </a:lnTo>
                  <a:lnTo>
                    <a:pt x="2218" y="229"/>
                  </a:lnTo>
                  <a:lnTo>
                    <a:pt x="1715" y="0"/>
                  </a:lnTo>
                  <a:close/>
                </a:path>
              </a:pathLst>
            </a:custGeom>
            <a:solidFill>
              <a:srgbClr val="133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3"/>
            <p:cNvSpPr/>
            <p:nvPr/>
          </p:nvSpPr>
          <p:spPr>
            <a:xfrm>
              <a:off x="1341225" y="815500"/>
              <a:ext cx="672364" cy="654715"/>
            </a:xfrm>
            <a:custGeom>
              <a:avLst/>
              <a:gdLst/>
              <a:ahLst/>
              <a:cxnLst/>
              <a:rect l="l" t="t" r="r" b="b"/>
              <a:pathLst>
                <a:path w="18172" h="17695" extrusionOk="0">
                  <a:moveTo>
                    <a:pt x="13885" y="0"/>
                  </a:moveTo>
                  <a:lnTo>
                    <a:pt x="8497" y="3384"/>
                  </a:lnTo>
                  <a:lnTo>
                    <a:pt x="2657" y="853"/>
                  </a:lnTo>
                  <a:lnTo>
                    <a:pt x="4211" y="7018"/>
                  </a:lnTo>
                  <a:lnTo>
                    <a:pt x="1" y="11780"/>
                  </a:lnTo>
                  <a:lnTo>
                    <a:pt x="6342" y="12231"/>
                  </a:lnTo>
                  <a:lnTo>
                    <a:pt x="9575" y="17695"/>
                  </a:lnTo>
                  <a:lnTo>
                    <a:pt x="11956" y="11805"/>
                  </a:lnTo>
                  <a:lnTo>
                    <a:pt x="18171" y="10427"/>
                  </a:lnTo>
                  <a:lnTo>
                    <a:pt x="13284" y="6341"/>
                  </a:lnTo>
                  <a:lnTo>
                    <a:pt x="1388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479" name="Google Shape;479;p23"/>
          <p:cNvCxnSpPr/>
          <p:nvPr/>
        </p:nvCxnSpPr>
        <p:spPr>
          <a:xfrm>
            <a:off x="1967050" y="1760850"/>
            <a:ext cx="3681000" cy="0"/>
          </a:xfrm>
          <a:prstGeom prst="straightConnector1">
            <a:avLst/>
          </a:prstGeom>
          <a:noFill/>
          <a:ln w="28575" cap="flat" cmpd="sng">
            <a:solidFill>
              <a:schemeClr val="accent6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480" name="Google Shape;480;p23"/>
          <p:cNvCxnSpPr/>
          <p:nvPr/>
        </p:nvCxnSpPr>
        <p:spPr>
          <a:xfrm>
            <a:off x="1967050" y="2577918"/>
            <a:ext cx="3681000" cy="0"/>
          </a:xfrm>
          <a:prstGeom prst="straightConnector1">
            <a:avLst/>
          </a:prstGeom>
          <a:noFill/>
          <a:ln w="28575" cap="flat" cmpd="sng">
            <a:solidFill>
              <a:srgbClr val="133C28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481" name="Google Shape;481;p23"/>
          <p:cNvCxnSpPr/>
          <p:nvPr/>
        </p:nvCxnSpPr>
        <p:spPr>
          <a:xfrm>
            <a:off x="1967050" y="3414675"/>
            <a:ext cx="3681000" cy="0"/>
          </a:xfrm>
          <a:prstGeom prst="straightConnector1">
            <a:avLst/>
          </a:prstGeom>
          <a:noFill/>
          <a:ln w="28575" cap="flat" cmpd="sng">
            <a:solidFill>
              <a:srgbClr val="EB343D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482" name="Google Shape;482;p23"/>
          <p:cNvSpPr txBox="1"/>
          <p:nvPr/>
        </p:nvSpPr>
        <p:spPr>
          <a:xfrm>
            <a:off x="5811300" y="3365350"/>
            <a:ext cx="2874900" cy="5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Mercury is the closest planet to the Sun and the smallest of them all </a:t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83" name="Google Shape;483;p23"/>
          <p:cNvSpPr txBox="1"/>
          <p:nvPr/>
        </p:nvSpPr>
        <p:spPr>
          <a:xfrm>
            <a:off x="5811300" y="2465101"/>
            <a:ext cx="2874900" cy="59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Venus second planet from the Sun. It’s terribly hot—even hotter than Mercury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84" name="Google Shape;484;p23"/>
          <p:cNvSpPr txBox="1"/>
          <p:nvPr/>
        </p:nvSpPr>
        <p:spPr>
          <a:xfrm>
            <a:off x="5811300" y="3175924"/>
            <a:ext cx="2875500" cy="1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accent3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Mercury</a:t>
            </a:r>
            <a:endParaRPr sz="1800">
              <a:solidFill>
                <a:schemeClr val="accent3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485" name="Google Shape;485;p23"/>
          <p:cNvSpPr txBox="1"/>
          <p:nvPr/>
        </p:nvSpPr>
        <p:spPr>
          <a:xfrm>
            <a:off x="5811300" y="2312691"/>
            <a:ext cx="2874900" cy="1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accen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Venus</a:t>
            </a:r>
            <a:endParaRPr sz="1800">
              <a:solidFill>
                <a:schemeClr val="accent1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486" name="Google Shape;486;p23"/>
          <p:cNvSpPr txBox="1"/>
          <p:nvPr/>
        </p:nvSpPr>
        <p:spPr>
          <a:xfrm>
            <a:off x="5811300" y="1613526"/>
            <a:ext cx="2875500" cy="5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1200">
                <a:solidFill>
                  <a:srgbClr val="040000"/>
                </a:solidFill>
                <a:latin typeface="Roboto"/>
                <a:ea typeface="Roboto"/>
                <a:cs typeface="Roboto"/>
                <a:sym typeface="Roboto"/>
              </a:rPr>
              <a:t>Despite being red, Mars is a cold place. It’s full of iron oxide dust</a:t>
            </a:r>
            <a:endParaRPr sz="1200">
              <a:solidFill>
                <a:srgbClr val="04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87" name="Google Shape;487;p23"/>
          <p:cNvSpPr txBox="1"/>
          <p:nvPr/>
        </p:nvSpPr>
        <p:spPr>
          <a:xfrm>
            <a:off x="5811300" y="1404525"/>
            <a:ext cx="2875500" cy="18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accent6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Mars</a:t>
            </a:r>
            <a:endParaRPr sz="1800" b="1">
              <a:solidFill>
                <a:schemeClr val="accent6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  <a:p>
            <a:pPr marL="0" lvl="0" indent="0" algn="l" rtl="0">
              <a:lnSpc>
                <a:spcPct val="131900"/>
              </a:lnSpc>
              <a:spcBef>
                <a:spcPts val="200"/>
              </a:spcBef>
              <a:spcAft>
                <a:spcPts val="0"/>
              </a:spcAft>
              <a:buNone/>
            </a:pPr>
            <a:endParaRPr sz="1800">
              <a:solidFill>
                <a:schemeClr val="accent6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488" name="Google Shape;488;p23"/>
          <p:cNvSpPr txBox="1">
            <a:spLocks noGrp="1"/>
          </p:cNvSpPr>
          <p:nvPr>
            <p:ph type="ctrTitle"/>
          </p:nvPr>
        </p:nvSpPr>
        <p:spPr>
          <a:xfrm>
            <a:off x="457200" y="411550"/>
            <a:ext cx="8229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Christmas Infographics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hristmas Infographics by Slidesgo">
  <a:themeElements>
    <a:clrScheme name="Simple Light">
      <a:dk1>
        <a:srgbClr val="000000"/>
      </a:dk1>
      <a:lt1>
        <a:srgbClr val="FFFFFF"/>
      </a:lt1>
      <a:dk2>
        <a:srgbClr val="2F845C"/>
      </a:dk2>
      <a:lt2>
        <a:srgbClr val="3DBB78"/>
      </a:lt2>
      <a:accent1>
        <a:srgbClr val="133C28"/>
      </a:accent1>
      <a:accent2>
        <a:srgbClr val="C6282F"/>
      </a:accent2>
      <a:accent3>
        <a:srgbClr val="FE323D"/>
      </a:accent3>
      <a:accent4>
        <a:srgbClr val="FFC29D"/>
      </a:accent4>
      <a:accent5>
        <a:srgbClr val="DD9445"/>
      </a:accent5>
      <a:accent6>
        <a:srgbClr val="F8BD59"/>
      </a:accent6>
      <a:hlink>
        <a:srgbClr val="133C2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1611</Words>
  <Application>Microsoft Office PowerPoint</Application>
  <PresentationFormat>全屏显示(16:9)</PresentationFormat>
  <Paragraphs>335</Paragraphs>
  <Slides>31</Slides>
  <Notes>31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31</vt:i4>
      </vt:variant>
    </vt:vector>
  </HeadingPairs>
  <TitlesOfParts>
    <vt:vector size="42" baseType="lpstr">
      <vt:lpstr>Fira Sans</vt:lpstr>
      <vt:lpstr>Fira Sans Extra Condensed</vt:lpstr>
      <vt:lpstr>Fira Sans Extra Condensed Black</vt:lpstr>
      <vt:lpstr>Fira Sans Extra Condensed Medium</vt:lpstr>
      <vt:lpstr>Fira Sans Extra Condensed SemiBold</vt:lpstr>
      <vt:lpstr>Proxima Nova</vt:lpstr>
      <vt:lpstr>Proxima Nova Semibold</vt:lpstr>
      <vt:lpstr>Arial</vt:lpstr>
      <vt:lpstr>Roboto</vt:lpstr>
      <vt:lpstr>Christmas Infographics by Slidesgo</vt:lpstr>
      <vt:lpstr>Slidesgo Final Pages</vt:lpstr>
      <vt:lpstr>PowerPoint 演示文稿</vt:lpstr>
      <vt:lpstr>Christmas Infographics</vt:lpstr>
      <vt:lpstr>Christmas Infographics</vt:lpstr>
      <vt:lpstr>Christmas Infographics</vt:lpstr>
      <vt:lpstr>Christmas Infographics</vt:lpstr>
      <vt:lpstr>Christmas Infographics</vt:lpstr>
      <vt:lpstr>Christmas Infographics</vt:lpstr>
      <vt:lpstr>Christmas Infographics</vt:lpstr>
      <vt:lpstr>Christmas Infographics</vt:lpstr>
      <vt:lpstr>Christmas Infographics</vt:lpstr>
      <vt:lpstr>Christmas Infographics</vt:lpstr>
      <vt:lpstr>Christmas Infographics</vt:lpstr>
      <vt:lpstr>Christmas Infographics</vt:lpstr>
      <vt:lpstr>Christmas Infographics</vt:lpstr>
      <vt:lpstr>Christmas Infographics</vt:lpstr>
      <vt:lpstr>Christmas Infographics</vt:lpstr>
      <vt:lpstr>Christmas Infographics</vt:lpstr>
      <vt:lpstr>Christmas Infographics</vt:lpstr>
      <vt:lpstr>Christmas Infographics</vt:lpstr>
      <vt:lpstr>Christmas Infographics</vt:lpstr>
      <vt:lpstr>Christmas Infographics</vt:lpstr>
      <vt:lpstr>Christmas Infographics</vt:lpstr>
      <vt:lpstr>Christmas Infographics</vt:lpstr>
      <vt:lpstr>Christmas Infographics</vt:lpstr>
      <vt:lpstr>Christmas Infographics</vt:lpstr>
      <vt:lpstr>Christmas Infographics</vt:lpstr>
      <vt:lpstr>Christmas Infographics</vt:lpstr>
      <vt:lpstr>Christmas Infographics</vt:lpstr>
      <vt:lpstr>Christmas Infographics</vt:lpstr>
      <vt:lpstr>Christmas Infographics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刘龙</dc:creator>
  <cp:lastModifiedBy>刘 龙</cp:lastModifiedBy>
  <cp:revision>1</cp:revision>
  <dcterms:modified xsi:type="dcterms:W3CDTF">2020-12-22T14:20:33Z</dcterms:modified>
</cp:coreProperties>
</file>