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70" r:id="rId1"/>
    <p:sldMasterId id="2147483671" r:id="rId2"/>
  </p:sldMasterIdLst>
  <p:notesMasterIdLst>
    <p:notesMasterId r:id="rId40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81" r:id="rId25"/>
    <p:sldId id="282" r:id="rId26"/>
    <p:sldId id="283" r:id="rId27"/>
    <p:sldId id="284" r:id="rId28"/>
    <p:sldId id="285" r:id="rId29"/>
    <p:sldId id="286" r:id="rId30"/>
    <p:sldId id="287" r:id="rId31"/>
    <p:sldId id="288" r:id="rId32"/>
    <p:sldId id="289" r:id="rId33"/>
    <p:sldId id="290" r:id="rId34"/>
    <p:sldId id="291" r:id="rId35"/>
    <p:sldId id="292" r:id="rId36"/>
    <p:sldId id="293" r:id="rId37"/>
    <p:sldId id="294" r:id="rId38"/>
    <p:sldId id="309" r:id="rId39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461">
          <p15:clr>
            <a:srgbClr val="9AA0A6"/>
          </p15:clr>
        </p15:guide>
        <p15:guide id="2" pos="5302">
          <p15:clr>
            <a:srgbClr val="9AA0A6"/>
          </p15:clr>
        </p15:guide>
        <p15:guide id="3" orient="horz" pos="535">
          <p15:clr>
            <a:srgbClr val="9AA0A6"/>
          </p15:clr>
        </p15:guide>
        <p15:guide id="4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CC78D87-DBBF-4B17-B80C-F03B00F7A02D}">
  <a:tblStyle styleId="{9CC78D87-DBBF-4B17-B80C-F03B00F7A02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76" y="60"/>
      </p:cViewPr>
      <p:guideLst>
        <p:guide pos="461"/>
        <p:guide pos="5302"/>
        <p:guide orient="horz" pos="535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viewProps" Target="view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theme" Target="theme/theme1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g7cc3015352_1_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" name="Google Shape;109;g7cc3015352_1_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g6ecdc0b7fd_0_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" name="Google Shape;221;g6ecdc0b7fd_0_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g70c1df8b91_0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3" name="Google Shape;233;g70c1df8b91_0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g6b20e22304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9" name="Google Shape;259;g6b20e22304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" name="Google Shape;401;g6b20e22304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" name="Google Shape;402;g6b20e22304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g6bad27d065_0_24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1" name="Google Shape;411;g6bad27d065_0_24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g6b20e22304_0_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7" name="Google Shape;417;g6b20e22304_0_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g6b20e22304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" name="Google Shape;423;g6b20e22304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" name="Google Shape;440;g6b20e22304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1" name="Google Shape;441;g6b20e22304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" name="Google Shape;457;g6b20e22304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8" name="Google Shape;458;g6b20e22304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g6b20e22304_0_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8" name="Google Shape;478;g6b20e22304_0_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g70c1df8b9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" name="Google Shape;122;g70c1df8b9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" name="Google Shape;489;g6b20e22304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0" name="Google Shape;490;g6b20e22304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" name="Google Shape;496;g6b20e22304_0_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7" name="Google Shape;497;g6b20e22304_0_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" name="Google Shape;506;g6ecdc0b7fd_0_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7" name="Google Shape;507;g6ecdc0b7fd_0_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g6bad27d065_0_181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g6bad27d065_0_181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" name="Google Shape;546;g6bf556513a_5_9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7" name="Google Shape;547;g6bf556513a_5_9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" name="Google Shape;883;g6bf556513a_5_13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4" name="Google Shape;884;g6bf556513a_5_13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3" name="Google Shape;7383;g6bf556513a_5_78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84" name="Google Shape;7384;g6bf556513a_5_78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0" name="Google Shape;7810;g6bf556513a_5_82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11" name="Google Shape;7811;g6bf556513a_5_82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3" name="Google Shape;7973;g6bf556513a_5_84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74" name="Google Shape;7974;g6bf556513a_5_84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5" name="Google Shape;8375;g6bf556513a_5_88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76" name="Google Shape;8376;g6bf556513a_5_88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g70c1df8b91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" name="Google Shape;134;g70c1df8b91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6" name="Google Shape;8746;g6bf556513a_5_91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47" name="Google Shape;8747;g6bf556513a_5_91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3" name="Google Shape;9123;g6bf556513a_5_95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24" name="Google Shape;9124;g6bf556513a_5_95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4" name="Google Shape;9554;g6bf556513a_5_99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55" name="Google Shape;9555;g6bf556513a_5_99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7" name="Google Shape;10347;g6bf556513a_5_107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48" name="Google Shape;10348;g6bf556513a_5_107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8" name="Google Shape;11088;g6bf556513a_5_115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89" name="Google Shape;11089;g6bf556513a_5_115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1" name="Google Shape;11781;g6bf556513a_5_122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82" name="Google Shape;11782;g6bf556513a_5_122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" name="Google Shape;12083;g6bf556513a_5_125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84" name="Google Shape;12084;g6bf556513a_5_125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7330642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g70c1df8b91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" name="Google Shape;141;g70c1df8b91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Google Shape;148;g70c1df8b91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" name="Google Shape;149;g70c1df8b91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g6ba96a1c45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" name="Google Shape;160;g6ba96a1c45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g70c1df8b91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" name="Google Shape;178;g70c1df8b91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g7cc3015352_1_10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0" name="Google Shape;190;g7cc3015352_1_10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Google Shape;209;g70c1df8b91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0" name="Google Shape;210;g70c1df8b91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8" Type="http://schemas.openxmlformats.org/officeDocument/2006/relationships/hyperlink" Target="http://bit.ly/2TyoMsr" TargetMode="External"/><Relationship Id="rId3" Type="http://schemas.openxmlformats.org/officeDocument/2006/relationships/image" Target="../media/image6.png"/><Relationship Id="rId7" Type="http://schemas.openxmlformats.org/officeDocument/2006/relationships/hyperlink" Target="http://bit.ly/2Tynxth" TargetMode="External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Relationship Id="rId9" Type="http://schemas.openxmlformats.org/officeDocument/2006/relationships/hyperlink" Target="http://bit.ly/2TtBDfr" TargetMode="Externa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rgbClr val="C66E5C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472439" y="-456061"/>
            <a:ext cx="10088872" cy="6055617"/>
            <a:chOff x="-472426" y="-456061"/>
            <a:chExt cx="10088872" cy="6055617"/>
          </a:xfrm>
        </p:grpSpPr>
        <p:pic>
          <p:nvPicPr>
            <p:cNvPr id="10" name="Google Shape;10;p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472426" y="-456061"/>
              <a:ext cx="3727149" cy="38422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" name="Google Shape;11;p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10800000">
              <a:off x="5889297" y="1757282"/>
              <a:ext cx="3727149" cy="384227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2553600" y="2804409"/>
            <a:ext cx="4036800" cy="39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FFF2EB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rgbClr val="FFF2EB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rgbClr val="FFF2EB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rgbClr val="FFF2EB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rgbClr val="FFF2EB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rgbClr val="FFF2EB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rgbClr val="FFF2EB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rgbClr val="FFF2EB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rgbClr val="FFF2EB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ctrTitle"/>
          </p:nvPr>
        </p:nvSpPr>
        <p:spPr>
          <a:xfrm>
            <a:off x="1075050" y="2070888"/>
            <a:ext cx="6993900" cy="73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3600" b="0">
                <a:solidFill>
                  <a:srgbClr val="FFF2E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11"/>
          <p:cNvSpPr txBox="1">
            <a:spLocks noGrp="1"/>
          </p:cNvSpPr>
          <p:nvPr>
            <p:ph type="title" hasCustomPrompt="1"/>
          </p:nvPr>
        </p:nvSpPr>
        <p:spPr>
          <a:xfrm>
            <a:off x="2452800" y="1739475"/>
            <a:ext cx="5964600" cy="121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7200" b="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0" name="Google Shape;40;p11"/>
          <p:cNvSpPr txBox="1">
            <a:spLocks noGrp="1"/>
          </p:cNvSpPr>
          <p:nvPr>
            <p:ph type="subTitle" idx="1"/>
          </p:nvPr>
        </p:nvSpPr>
        <p:spPr>
          <a:xfrm>
            <a:off x="3552300" y="2955075"/>
            <a:ext cx="48651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2"/>
          <p:cNvSpPr txBox="1">
            <a:spLocks noGrp="1"/>
          </p:cNvSpPr>
          <p:nvPr>
            <p:ph type="ctrTitle"/>
          </p:nvPr>
        </p:nvSpPr>
        <p:spPr>
          <a:xfrm>
            <a:off x="726600" y="965688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3" name="Google Shape;43;p12"/>
          <p:cNvSpPr txBox="1">
            <a:spLocks noGrp="1"/>
          </p:cNvSpPr>
          <p:nvPr>
            <p:ph type="subTitle" idx="1"/>
          </p:nvPr>
        </p:nvSpPr>
        <p:spPr>
          <a:xfrm flipH="1">
            <a:off x="726600" y="1293763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" name="Google Shape;44;p12"/>
          <p:cNvSpPr txBox="1">
            <a:spLocks noGrp="1"/>
          </p:cNvSpPr>
          <p:nvPr>
            <p:ph type="ctrTitle" idx="2"/>
          </p:nvPr>
        </p:nvSpPr>
        <p:spPr>
          <a:xfrm>
            <a:off x="726600" y="1826113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" name="Google Shape;45;p12"/>
          <p:cNvSpPr txBox="1">
            <a:spLocks noGrp="1"/>
          </p:cNvSpPr>
          <p:nvPr>
            <p:ph type="subTitle" idx="3"/>
          </p:nvPr>
        </p:nvSpPr>
        <p:spPr>
          <a:xfrm flipH="1">
            <a:off x="726600" y="2154188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12"/>
          <p:cNvSpPr txBox="1">
            <a:spLocks noGrp="1"/>
          </p:cNvSpPr>
          <p:nvPr>
            <p:ph type="ctrTitle" idx="4"/>
          </p:nvPr>
        </p:nvSpPr>
        <p:spPr>
          <a:xfrm>
            <a:off x="726600" y="2686538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" name="Google Shape;47;p12"/>
          <p:cNvSpPr txBox="1">
            <a:spLocks noGrp="1"/>
          </p:cNvSpPr>
          <p:nvPr>
            <p:ph type="subTitle" idx="5"/>
          </p:nvPr>
        </p:nvSpPr>
        <p:spPr>
          <a:xfrm flipH="1">
            <a:off x="726600" y="3014613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12"/>
          <p:cNvSpPr txBox="1">
            <a:spLocks noGrp="1"/>
          </p:cNvSpPr>
          <p:nvPr>
            <p:ph type="ctrTitle" idx="6"/>
          </p:nvPr>
        </p:nvSpPr>
        <p:spPr>
          <a:xfrm>
            <a:off x="726600" y="3546963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" name="Google Shape;49;p12"/>
          <p:cNvSpPr txBox="1">
            <a:spLocks noGrp="1"/>
          </p:cNvSpPr>
          <p:nvPr>
            <p:ph type="subTitle" idx="7"/>
          </p:nvPr>
        </p:nvSpPr>
        <p:spPr>
          <a:xfrm flipH="1">
            <a:off x="726600" y="3875038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" name="Google Shape;50;p12"/>
          <p:cNvGrpSpPr/>
          <p:nvPr/>
        </p:nvGrpSpPr>
        <p:grpSpPr>
          <a:xfrm>
            <a:off x="6349925" y="1857024"/>
            <a:ext cx="3410000" cy="4166203"/>
            <a:chOff x="6349925" y="1857024"/>
            <a:chExt cx="3410000" cy="4166203"/>
          </a:xfrm>
        </p:grpSpPr>
        <p:pic>
          <p:nvPicPr>
            <p:cNvPr id="51" name="Google Shape;51;p12"/>
            <p:cNvPicPr preferRelativeResize="0"/>
            <p:nvPr/>
          </p:nvPicPr>
          <p:blipFill rotWithShape="1">
            <a:blip r:embed="rId3">
              <a:alphaModFix/>
            </a:blip>
            <a:srcRect l="24966" r="24850"/>
            <a:stretch/>
          </p:blipFill>
          <p:spPr>
            <a:xfrm rot="-1220891">
              <a:off x="7751118" y="1972014"/>
              <a:ext cx="1367452" cy="393423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2" name="Google Shape;52;p12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-2699995">
              <a:off x="6959825" y="3366637"/>
              <a:ext cx="1674670" cy="241872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ong list">
  <p:cSld name="CUSTOM_8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3"/>
          <p:cNvSpPr txBox="1">
            <a:spLocks noGrp="1"/>
          </p:cNvSpPr>
          <p:nvPr>
            <p:ph type="body" idx="1"/>
          </p:nvPr>
        </p:nvSpPr>
        <p:spPr>
          <a:xfrm>
            <a:off x="726600" y="1331600"/>
            <a:ext cx="6388200" cy="331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5" name="Google Shape;55;p13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4"/>
          <p:cNvSpPr txBox="1">
            <a:spLocks noGrp="1"/>
          </p:cNvSpPr>
          <p:nvPr>
            <p:ph type="subTitle" idx="1"/>
          </p:nvPr>
        </p:nvSpPr>
        <p:spPr>
          <a:xfrm>
            <a:off x="726600" y="2183327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8" name="Google Shape;58;p14"/>
          <p:cNvSpPr txBox="1">
            <a:spLocks noGrp="1"/>
          </p:cNvSpPr>
          <p:nvPr>
            <p:ph type="subTitle" idx="2"/>
          </p:nvPr>
        </p:nvSpPr>
        <p:spPr>
          <a:xfrm>
            <a:off x="1668269" y="1895150"/>
            <a:ext cx="16266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9pPr>
          </a:lstStyle>
          <a:p>
            <a:endParaRPr/>
          </a:p>
        </p:txBody>
      </p:sp>
      <p:sp>
        <p:nvSpPr>
          <p:cNvPr id="59" name="Google Shape;59;p14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0" name="Google Shape;60;p14"/>
          <p:cNvSpPr txBox="1">
            <a:spLocks noGrp="1"/>
          </p:cNvSpPr>
          <p:nvPr>
            <p:ph type="subTitle" idx="3"/>
          </p:nvPr>
        </p:nvSpPr>
        <p:spPr>
          <a:xfrm>
            <a:off x="5848800" y="2183327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1" name="Google Shape;61;p14"/>
          <p:cNvSpPr txBox="1">
            <a:spLocks noGrp="1"/>
          </p:cNvSpPr>
          <p:nvPr>
            <p:ph type="subTitle" idx="4"/>
          </p:nvPr>
        </p:nvSpPr>
        <p:spPr>
          <a:xfrm>
            <a:off x="5848800" y="1895150"/>
            <a:ext cx="16269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9pPr>
          </a:lstStyle>
          <a:p>
            <a:endParaRPr/>
          </a:p>
        </p:txBody>
      </p:sp>
      <p:sp>
        <p:nvSpPr>
          <p:cNvPr id="62" name="Google Shape;62;p14"/>
          <p:cNvSpPr txBox="1">
            <a:spLocks noGrp="1"/>
          </p:cNvSpPr>
          <p:nvPr>
            <p:ph type="subTitle" idx="5"/>
          </p:nvPr>
        </p:nvSpPr>
        <p:spPr>
          <a:xfrm>
            <a:off x="726600" y="3802200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" name="Google Shape;63;p14"/>
          <p:cNvSpPr txBox="1">
            <a:spLocks noGrp="1"/>
          </p:cNvSpPr>
          <p:nvPr>
            <p:ph type="subTitle" idx="6"/>
          </p:nvPr>
        </p:nvSpPr>
        <p:spPr>
          <a:xfrm>
            <a:off x="1668269" y="3514017"/>
            <a:ext cx="16266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9pPr>
          </a:lstStyle>
          <a:p>
            <a:endParaRPr/>
          </a:p>
        </p:txBody>
      </p:sp>
      <p:sp>
        <p:nvSpPr>
          <p:cNvPr id="64" name="Google Shape;64;p14"/>
          <p:cNvSpPr txBox="1">
            <a:spLocks noGrp="1"/>
          </p:cNvSpPr>
          <p:nvPr>
            <p:ph type="subTitle" idx="7"/>
          </p:nvPr>
        </p:nvSpPr>
        <p:spPr>
          <a:xfrm>
            <a:off x="5848800" y="3802200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" name="Google Shape;65;p14"/>
          <p:cNvSpPr txBox="1">
            <a:spLocks noGrp="1"/>
          </p:cNvSpPr>
          <p:nvPr>
            <p:ph type="subTitle" idx="8"/>
          </p:nvPr>
        </p:nvSpPr>
        <p:spPr>
          <a:xfrm>
            <a:off x="5848800" y="3514017"/>
            <a:ext cx="16269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Prata"/>
                <a:ea typeface="Prata"/>
                <a:cs typeface="Prata"/>
                <a:sym typeface="Prata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5"/>
          <p:cNvSpPr txBox="1">
            <a:spLocks noGrp="1"/>
          </p:cNvSpPr>
          <p:nvPr>
            <p:ph type="subTitle" idx="1"/>
          </p:nvPr>
        </p:nvSpPr>
        <p:spPr>
          <a:xfrm>
            <a:off x="726600" y="3494102"/>
            <a:ext cx="21096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8" name="Google Shape;68;p15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C66E5C"/>
              </a:buClr>
              <a:buSzPts val="2400"/>
              <a:buNone/>
              <a:defRPr sz="1800" b="0">
                <a:solidFill>
                  <a:srgbClr val="C66E5C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9" name="Google Shape;69;p15"/>
          <p:cNvSpPr txBox="1">
            <a:spLocks noGrp="1"/>
          </p:cNvSpPr>
          <p:nvPr>
            <p:ph type="subTitle" idx="2"/>
          </p:nvPr>
        </p:nvSpPr>
        <p:spPr>
          <a:xfrm>
            <a:off x="3517201" y="3494104"/>
            <a:ext cx="21096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" name="Google Shape;70;p15"/>
          <p:cNvSpPr txBox="1">
            <a:spLocks noGrp="1"/>
          </p:cNvSpPr>
          <p:nvPr>
            <p:ph type="subTitle" idx="3"/>
          </p:nvPr>
        </p:nvSpPr>
        <p:spPr>
          <a:xfrm>
            <a:off x="6307813" y="3494099"/>
            <a:ext cx="21096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3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16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C66E5C"/>
              </a:buClr>
              <a:buSzPts val="2400"/>
              <a:buNone/>
              <a:defRPr sz="1800" b="0">
                <a:solidFill>
                  <a:srgbClr val="C66E5C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3" name="Google Shape;73;p16"/>
          <p:cNvSpPr txBox="1">
            <a:spLocks noGrp="1"/>
          </p:cNvSpPr>
          <p:nvPr>
            <p:ph type="title" idx="2" hasCustomPrompt="1"/>
          </p:nvPr>
        </p:nvSpPr>
        <p:spPr>
          <a:xfrm>
            <a:off x="4655175" y="3335975"/>
            <a:ext cx="3456300" cy="59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4" name="Google Shape;74;p16"/>
          <p:cNvSpPr txBox="1">
            <a:spLocks noGrp="1"/>
          </p:cNvSpPr>
          <p:nvPr>
            <p:ph type="subTitle" idx="1"/>
          </p:nvPr>
        </p:nvSpPr>
        <p:spPr>
          <a:xfrm>
            <a:off x="5292375" y="3897525"/>
            <a:ext cx="28191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75" name="Google Shape;75;p16"/>
          <p:cNvSpPr txBox="1">
            <a:spLocks noGrp="1"/>
          </p:cNvSpPr>
          <p:nvPr>
            <p:ph type="title" idx="3" hasCustomPrompt="1"/>
          </p:nvPr>
        </p:nvSpPr>
        <p:spPr>
          <a:xfrm>
            <a:off x="4655175" y="1691575"/>
            <a:ext cx="3456300" cy="59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6" name="Google Shape;76;p16"/>
          <p:cNvSpPr txBox="1">
            <a:spLocks noGrp="1"/>
          </p:cNvSpPr>
          <p:nvPr>
            <p:ph type="subTitle" idx="4"/>
          </p:nvPr>
        </p:nvSpPr>
        <p:spPr>
          <a:xfrm>
            <a:off x="5292375" y="2253125"/>
            <a:ext cx="28191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6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p17"/>
          <p:cNvSpPr txBox="1">
            <a:spLocks noGrp="1"/>
          </p:cNvSpPr>
          <p:nvPr>
            <p:ph type="subTitle" idx="1"/>
          </p:nvPr>
        </p:nvSpPr>
        <p:spPr>
          <a:xfrm>
            <a:off x="726600" y="21514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79" name="Google Shape;79;p17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0" name="Google Shape;80;p17"/>
          <p:cNvSpPr txBox="1">
            <a:spLocks noGrp="1"/>
          </p:cNvSpPr>
          <p:nvPr>
            <p:ph type="subTitle" idx="2"/>
          </p:nvPr>
        </p:nvSpPr>
        <p:spPr>
          <a:xfrm>
            <a:off x="3342647" y="21514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81" name="Google Shape;81;p17"/>
          <p:cNvSpPr txBox="1">
            <a:spLocks noGrp="1"/>
          </p:cNvSpPr>
          <p:nvPr>
            <p:ph type="subTitle" idx="3"/>
          </p:nvPr>
        </p:nvSpPr>
        <p:spPr>
          <a:xfrm>
            <a:off x="5958695" y="21514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82" name="Google Shape;82;p17"/>
          <p:cNvSpPr txBox="1">
            <a:spLocks noGrp="1"/>
          </p:cNvSpPr>
          <p:nvPr>
            <p:ph type="subTitle" idx="4"/>
          </p:nvPr>
        </p:nvSpPr>
        <p:spPr>
          <a:xfrm>
            <a:off x="726600" y="37639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83" name="Google Shape;83;p17"/>
          <p:cNvSpPr txBox="1">
            <a:spLocks noGrp="1"/>
          </p:cNvSpPr>
          <p:nvPr>
            <p:ph type="subTitle" idx="5"/>
          </p:nvPr>
        </p:nvSpPr>
        <p:spPr>
          <a:xfrm>
            <a:off x="3342650" y="37639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84" name="Google Shape;84;p17"/>
          <p:cNvSpPr txBox="1">
            <a:spLocks noGrp="1"/>
          </p:cNvSpPr>
          <p:nvPr>
            <p:ph type="subTitle" idx="6"/>
          </p:nvPr>
        </p:nvSpPr>
        <p:spPr>
          <a:xfrm>
            <a:off x="5958699" y="37639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TITLE_AND_BODY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p18"/>
          <p:cNvSpPr txBox="1">
            <a:spLocks noGrp="1"/>
          </p:cNvSpPr>
          <p:nvPr>
            <p:ph type="ctrTitle"/>
          </p:nvPr>
        </p:nvSpPr>
        <p:spPr>
          <a:xfrm>
            <a:off x="1234097" y="2030950"/>
            <a:ext cx="23763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7" name="Google Shape;87;p18"/>
          <p:cNvSpPr txBox="1">
            <a:spLocks noGrp="1"/>
          </p:cNvSpPr>
          <p:nvPr>
            <p:ph type="subTitle" idx="1"/>
          </p:nvPr>
        </p:nvSpPr>
        <p:spPr>
          <a:xfrm>
            <a:off x="726600" y="906400"/>
            <a:ext cx="2883900" cy="11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8" name="Google Shape;88;p18"/>
          <p:cNvSpPr txBox="1">
            <a:spLocks noGrp="1"/>
          </p:cNvSpPr>
          <p:nvPr>
            <p:ph type="ctrTitle" idx="2"/>
          </p:nvPr>
        </p:nvSpPr>
        <p:spPr>
          <a:xfrm>
            <a:off x="5533500" y="2855125"/>
            <a:ext cx="23763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9" name="Google Shape;89;p18"/>
          <p:cNvSpPr txBox="1">
            <a:spLocks noGrp="1"/>
          </p:cNvSpPr>
          <p:nvPr>
            <p:ph type="subTitle" idx="3"/>
          </p:nvPr>
        </p:nvSpPr>
        <p:spPr>
          <a:xfrm>
            <a:off x="5533500" y="3475130"/>
            <a:ext cx="2883900" cy="100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5">
    <p:bg>
      <p:bgPr>
        <a:solidFill>
          <a:srgbClr val="C66E5C"/>
        </a:solidFill>
        <a:effectLst/>
      </p:bgPr>
    </p:bg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" name="Google Shape;91;p19"/>
          <p:cNvGrpSpPr/>
          <p:nvPr/>
        </p:nvGrpSpPr>
        <p:grpSpPr>
          <a:xfrm rot="10800000">
            <a:off x="5766259" y="1359052"/>
            <a:ext cx="4523616" cy="4504694"/>
            <a:chOff x="-989766" y="-677023"/>
            <a:chExt cx="4523616" cy="4504694"/>
          </a:xfrm>
        </p:grpSpPr>
        <p:pic>
          <p:nvPicPr>
            <p:cNvPr id="92" name="Google Shape;92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6537767">
              <a:off x="1183874" y="102875"/>
              <a:ext cx="1618952" cy="233824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3" name="Google Shape;93;p19"/>
            <p:cNvPicPr preferRelativeResize="0"/>
            <p:nvPr/>
          </p:nvPicPr>
          <p:blipFill rotWithShape="1">
            <a:blip r:embed="rId3">
              <a:alphaModFix/>
            </a:blip>
            <a:srcRect l="36204"/>
            <a:stretch/>
          </p:blipFill>
          <p:spPr>
            <a:xfrm rot="7789305">
              <a:off x="552386" y="-248125"/>
              <a:ext cx="1087529" cy="24621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4" name="Google Shape;94;p19"/>
            <p:cNvPicPr preferRelativeResize="0"/>
            <p:nvPr/>
          </p:nvPicPr>
          <p:blipFill rotWithShape="1">
            <a:blip r:embed="rId4">
              <a:alphaModFix/>
            </a:blip>
            <a:srcRect l="13055" r="13062"/>
            <a:stretch/>
          </p:blipFill>
          <p:spPr>
            <a:xfrm rot="5677405">
              <a:off x="496791" y="-1479672"/>
              <a:ext cx="2005243" cy="39199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5" name="Google Shape;95;p19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9395218" flipH="1">
              <a:off x="-469048" y="472671"/>
              <a:ext cx="2118698" cy="306002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6" name="Google Shape;96;p19"/>
            <p:cNvPicPr preferRelativeResize="0"/>
            <p:nvPr/>
          </p:nvPicPr>
          <p:blipFill rotWithShape="1">
            <a:blip r:embed="rId6">
              <a:alphaModFix/>
            </a:blip>
            <a:srcRect t="15521" b="15521"/>
            <a:stretch/>
          </p:blipFill>
          <p:spPr>
            <a:xfrm rot="10800000">
              <a:off x="-345775" y="-294001"/>
              <a:ext cx="1618951" cy="161235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" name="Google Shape;97;p19"/>
          <p:cNvSpPr txBox="1">
            <a:spLocks noGrp="1"/>
          </p:cNvSpPr>
          <p:nvPr>
            <p:ph type="title"/>
          </p:nvPr>
        </p:nvSpPr>
        <p:spPr>
          <a:xfrm>
            <a:off x="726600" y="1010075"/>
            <a:ext cx="3979500" cy="894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 b="0">
                <a:solidFill>
                  <a:srgbClr val="FFF2E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9pPr>
          </a:lstStyle>
          <a:p>
            <a:endParaRPr/>
          </a:p>
        </p:txBody>
      </p:sp>
      <p:sp>
        <p:nvSpPr>
          <p:cNvPr id="98" name="Google Shape;98;p19"/>
          <p:cNvSpPr txBox="1">
            <a:spLocks noGrp="1"/>
          </p:cNvSpPr>
          <p:nvPr>
            <p:ph type="subTitle" idx="1"/>
          </p:nvPr>
        </p:nvSpPr>
        <p:spPr>
          <a:xfrm>
            <a:off x="726588" y="2572425"/>
            <a:ext cx="3582900" cy="11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1400">
                <a:solidFill>
                  <a:schemeClr val="accent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99" name="Google Shape;99;p19"/>
          <p:cNvSpPr txBox="1"/>
          <p:nvPr/>
        </p:nvSpPr>
        <p:spPr>
          <a:xfrm>
            <a:off x="726599" y="3741525"/>
            <a:ext cx="4548900" cy="9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2EB"/>
                </a:solidFill>
                <a:latin typeface="Lato Light"/>
                <a:ea typeface="Lato Light"/>
                <a:cs typeface="Lato Light"/>
                <a:sym typeface="Lato Light"/>
              </a:rPr>
              <a:t>CREDITS: This presentation template was created by </a:t>
            </a:r>
            <a:r>
              <a:rPr lang="en" sz="1200">
                <a:solidFill>
                  <a:srgbClr val="FFF2EB"/>
                </a:solidFill>
                <a:uFill>
                  <a:noFill/>
                </a:uFill>
                <a:latin typeface="Lato Light"/>
                <a:ea typeface="Lato Light"/>
                <a:cs typeface="Lato Light"/>
                <a:sym typeface="Lato Light"/>
                <a:hlinkClick r:id="rId7"/>
              </a:rPr>
              <a:t>Slidesgo</a:t>
            </a:r>
            <a:r>
              <a:rPr lang="en" sz="1200">
                <a:solidFill>
                  <a:srgbClr val="FFF2EB"/>
                </a:solidFill>
                <a:latin typeface="Lato Light"/>
                <a:ea typeface="Lato Light"/>
                <a:cs typeface="Lato Light"/>
                <a:sym typeface="Lato Light"/>
              </a:rPr>
              <a:t>, including icons by </a:t>
            </a:r>
            <a:r>
              <a:rPr lang="en" sz="1200">
                <a:solidFill>
                  <a:srgbClr val="FFF2EB"/>
                </a:solidFill>
                <a:uFill>
                  <a:noFill/>
                </a:uFill>
                <a:latin typeface="Lato Light"/>
                <a:ea typeface="Lato Light"/>
                <a:cs typeface="Lato Light"/>
                <a:sym typeface="Lato Light"/>
                <a:hlinkClick r:id="rId8"/>
              </a:rPr>
              <a:t>Flaticon</a:t>
            </a:r>
            <a:r>
              <a:rPr lang="en" sz="1200">
                <a:solidFill>
                  <a:srgbClr val="FFF2EB"/>
                </a:solidFill>
                <a:latin typeface="Lato Light"/>
                <a:ea typeface="Lato Light"/>
                <a:cs typeface="Lato Light"/>
                <a:sym typeface="Lato Light"/>
              </a:rPr>
              <a:t>, and infographics &amp; images by </a:t>
            </a:r>
            <a:r>
              <a:rPr lang="en" sz="1200">
                <a:solidFill>
                  <a:srgbClr val="FFF2EB"/>
                </a:solidFill>
                <a:uFill>
                  <a:noFill/>
                </a:uFill>
                <a:latin typeface="Lato Light"/>
                <a:ea typeface="Lato Light"/>
                <a:cs typeface="Lato Light"/>
                <a:sym typeface="Lato Light"/>
                <a:hlinkClick r:id="rId9"/>
              </a:rPr>
              <a:t>Freepik</a:t>
            </a:r>
            <a:endParaRPr sz="1200">
              <a:solidFill>
                <a:srgbClr val="FFF2EB"/>
              </a:solidFill>
              <a:latin typeface="Lato Light"/>
              <a:ea typeface="Lato Light"/>
              <a:cs typeface="Lato Light"/>
              <a:sym typeface="Lato Light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rgbClr val="FFF2EB"/>
              </a:solidFill>
              <a:latin typeface="Lato Light"/>
              <a:ea typeface="Lato Light"/>
              <a:cs typeface="Lato Light"/>
              <a:sym typeface="Lato Light"/>
            </a:endParaRPr>
          </a:p>
          <a:p>
            <a:pPr marL="0" lvl="0" indent="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endParaRPr sz="1200">
              <a:solidFill>
                <a:srgbClr val="FFF2EB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title"/>
          </p:nvPr>
        </p:nvSpPr>
        <p:spPr>
          <a:xfrm>
            <a:off x="1098500" y="2150850"/>
            <a:ext cx="69471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bg>
      <p:bgPr>
        <a:solidFill>
          <a:schemeClr val="lt1"/>
        </a:solidFill>
        <a:effectLst/>
      </p:bgPr>
    </p:bg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subTitle" idx="1"/>
          </p:nvPr>
        </p:nvSpPr>
        <p:spPr>
          <a:xfrm flipH="1">
            <a:off x="930575" y="2315900"/>
            <a:ext cx="3037200" cy="116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title"/>
          </p:nvPr>
        </p:nvSpPr>
        <p:spPr>
          <a:xfrm>
            <a:off x="930578" y="1662706"/>
            <a:ext cx="3037200" cy="5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00" b="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5"/>
          <p:cNvSpPr txBox="1">
            <a:spLocks noGrp="1"/>
          </p:cNvSpPr>
          <p:nvPr>
            <p:ph type="subTitle" idx="1"/>
          </p:nvPr>
        </p:nvSpPr>
        <p:spPr>
          <a:xfrm>
            <a:off x="936044" y="3541327"/>
            <a:ext cx="30972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subTitle" idx="2"/>
          </p:nvPr>
        </p:nvSpPr>
        <p:spPr>
          <a:xfrm>
            <a:off x="1503794" y="3163917"/>
            <a:ext cx="19617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subTitle" idx="3"/>
          </p:nvPr>
        </p:nvSpPr>
        <p:spPr>
          <a:xfrm>
            <a:off x="5110744" y="3541327"/>
            <a:ext cx="30972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4"/>
          </p:nvPr>
        </p:nvSpPr>
        <p:spPr>
          <a:xfrm>
            <a:off x="5678494" y="3163917"/>
            <a:ext cx="19617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rata"/>
                <a:ea typeface="Prata"/>
                <a:cs typeface="Prata"/>
                <a:sym typeface="Prata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7"/>
          <p:cNvSpPr txBox="1">
            <a:spLocks noGrp="1"/>
          </p:cNvSpPr>
          <p:nvPr>
            <p:ph type="subTitle" idx="1"/>
          </p:nvPr>
        </p:nvSpPr>
        <p:spPr>
          <a:xfrm>
            <a:off x="726600" y="2084175"/>
            <a:ext cx="3296400" cy="193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9" name="Google Shape;29;p7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rgbClr val="C66E5C"/>
        </a:solidFill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8"/>
          <p:cNvSpPr txBox="1">
            <a:spLocks noGrp="1"/>
          </p:cNvSpPr>
          <p:nvPr>
            <p:ph type="title"/>
          </p:nvPr>
        </p:nvSpPr>
        <p:spPr>
          <a:xfrm>
            <a:off x="1126000" y="1522750"/>
            <a:ext cx="6891900" cy="24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2EB"/>
              </a:buClr>
              <a:buSzPts val="4800"/>
              <a:buNone/>
              <a:defRPr sz="4800" b="0">
                <a:solidFill>
                  <a:srgbClr val="FFF2E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2EB"/>
              </a:buClr>
              <a:buSzPts val="4800"/>
              <a:buNone/>
              <a:defRPr sz="4800">
                <a:solidFill>
                  <a:srgbClr val="FFF2EB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2EB"/>
              </a:buClr>
              <a:buSzPts val="4800"/>
              <a:buNone/>
              <a:defRPr sz="4800">
                <a:solidFill>
                  <a:srgbClr val="FFF2EB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2EB"/>
              </a:buClr>
              <a:buSzPts val="4800"/>
              <a:buNone/>
              <a:defRPr sz="4800">
                <a:solidFill>
                  <a:srgbClr val="FFF2EB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2EB"/>
              </a:buClr>
              <a:buSzPts val="4800"/>
              <a:buNone/>
              <a:defRPr sz="4800">
                <a:solidFill>
                  <a:srgbClr val="FFF2EB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2EB"/>
              </a:buClr>
              <a:buSzPts val="4800"/>
              <a:buNone/>
              <a:defRPr sz="4800">
                <a:solidFill>
                  <a:srgbClr val="FFF2EB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2EB"/>
              </a:buClr>
              <a:buSzPts val="4800"/>
              <a:buNone/>
              <a:defRPr sz="4800">
                <a:solidFill>
                  <a:srgbClr val="FFF2EB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2EB"/>
              </a:buClr>
              <a:buSzPts val="4800"/>
              <a:buNone/>
              <a:defRPr sz="4800">
                <a:solidFill>
                  <a:srgbClr val="FFF2EB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2EB"/>
              </a:buClr>
              <a:buSzPts val="4800"/>
              <a:buNone/>
              <a:defRPr sz="4800">
                <a:solidFill>
                  <a:srgbClr val="FFF2EB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rgbClr val="C66E5C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9"/>
          <p:cNvSpPr txBox="1">
            <a:spLocks noGrp="1"/>
          </p:cNvSpPr>
          <p:nvPr>
            <p:ph type="title"/>
          </p:nvPr>
        </p:nvSpPr>
        <p:spPr>
          <a:xfrm>
            <a:off x="1336325" y="2893625"/>
            <a:ext cx="6471300" cy="83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3600">
                <a:solidFill>
                  <a:srgbClr val="FFF2EB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4" name="Google Shape;34;p9"/>
          <p:cNvSpPr txBox="1">
            <a:spLocks noGrp="1"/>
          </p:cNvSpPr>
          <p:nvPr>
            <p:ph type="subTitle" idx="1"/>
          </p:nvPr>
        </p:nvSpPr>
        <p:spPr>
          <a:xfrm>
            <a:off x="2549400" y="3657075"/>
            <a:ext cx="4045200" cy="50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>
                <a:solidFill>
                  <a:srgbClr val="FFF2EB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rgbClr val="C66E5C"/>
        </a:solidFill>
        <a:effectLst/>
      </p:bgPr>
    </p:bg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10"/>
          <p:cNvSpPr txBox="1">
            <a:spLocks noGrp="1"/>
          </p:cNvSpPr>
          <p:nvPr>
            <p:ph type="ctrTitle"/>
          </p:nvPr>
        </p:nvSpPr>
        <p:spPr>
          <a:xfrm>
            <a:off x="3134250" y="3368513"/>
            <a:ext cx="2875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800">
                <a:solidFill>
                  <a:srgbClr val="FFF2E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37" name="Google Shape;37;p10"/>
          <p:cNvSpPr txBox="1">
            <a:spLocks noGrp="1"/>
          </p:cNvSpPr>
          <p:nvPr>
            <p:ph type="subTitle" idx="1"/>
          </p:nvPr>
        </p:nvSpPr>
        <p:spPr>
          <a:xfrm>
            <a:off x="1754500" y="2128775"/>
            <a:ext cx="5634900" cy="954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2EB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2EB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2EB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2EB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2EB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2EB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2EB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2EB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2EB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FFF2E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8585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C66E5C"/>
              </a:buClr>
              <a:buSzPts val="2800"/>
              <a:buFont typeface="Prata"/>
              <a:buNone/>
              <a:defRPr sz="28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C66E5C"/>
              </a:buClr>
              <a:buSzPts val="2800"/>
              <a:buFont typeface="Prata"/>
              <a:buNone/>
              <a:defRPr sz="28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C66E5C"/>
              </a:buClr>
              <a:buSzPts val="2800"/>
              <a:buFont typeface="Prata"/>
              <a:buNone/>
              <a:defRPr sz="28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C66E5C"/>
              </a:buClr>
              <a:buSzPts val="2800"/>
              <a:buFont typeface="Prata"/>
              <a:buNone/>
              <a:defRPr sz="28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C66E5C"/>
              </a:buClr>
              <a:buSzPts val="2800"/>
              <a:buFont typeface="Prata"/>
              <a:buNone/>
              <a:defRPr sz="28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C66E5C"/>
              </a:buClr>
              <a:buSzPts val="2800"/>
              <a:buFont typeface="Prata"/>
              <a:buNone/>
              <a:defRPr sz="28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C66E5C"/>
              </a:buClr>
              <a:buSzPts val="2800"/>
              <a:buFont typeface="Prata"/>
              <a:buNone/>
              <a:defRPr sz="28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C66E5C"/>
              </a:buClr>
              <a:buSzPts val="2800"/>
              <a:buFont typeface="Prata"/>
              <a:buNone/>
              <a:defRPr sz="28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C66E5C"/>
              </a:buClr>
              <a:buSzPts val="2800"/>
              <a:buFont typeface="Prata"/>
              <a:buNone/>
              <a:defRPr sz="28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28585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Raleway Light"/>
              <a:buChar char="●"/>
              <a:defRPr sz="1800"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aleway Light"/>
              <a:buChar char="○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aleway Light"/>
              <a:buChar char="■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aleway Light"/>
              <a:buChar char="●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aleway Light"/>
              <a:buChar char="○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aleway Light"/>
              <a:buChar char="■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aleway Light"/>
              <a:buChar char="●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aleway Light"/>
              <a:buChar char="○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400"/>
              <a:buFont typeface="Raleway Light"/>
              <a:buChar char="■"/>
              <a:defRPr>
                <a:solidFill>
                  <a:schemeClr val="lt2"/>
                </a:solidFill>
                <a:latin typeface="Raleway Light"/>
                <a:ea typeface="Raleway Light"/>
                <a:cs typeface="Raleway Light"/>
                <a:sym typeface="Raleway Ligh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23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05" name="Google Shape;105;p23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9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7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4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2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Relationship Id="rId9" Type="http://schemas.openxmlformats.org/officeDocument/2006/relationships/image" Target="../media/image2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2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8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29.pn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2.png"/><Relationship Id="rId11" Type="http://schemas.openxmlformats.org/officeDocument/2006/relationships/image" Target="../media/image36.png"/><Relationship Id="rId5" Type="http://schemas.openxmlformats.org/officeDocument/2006/relationships/image" Target="../media/image31.png"/><Relationship Id="rId10" Type="http://schemas.openxmlformats.org/officeDocument/2006/relationships/image" Target="../media/image35.png"/><Relationship Id="rId4" Type="http://schemas.openxmlformats.org/officeDocument/2006/relationships/image" Target="../media/image30.png"/><Relationship Id="rId9" Type="http://schemas.openxmlformats.org/officeDocument/2006/relationships/image" Target="../media/image34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Prata" TargetMode="Externa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2.xml"/><Relationship Id="rId4" Type="http://schemas.openxmlformats.org/officeDocument/2006/relationships/hyperlink" Target="https://fonts.google.com/specimen/Raleway" TargetMode="Externa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2.xml"/><Relationship Id="rId4" Type="http://schemas.openxmlformats.org/officeDocument/2006/relationships/hyperlink" Target="https://www.greatppt.com/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4.png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16.png"/><Relationship Id="rId4" Type="http://schemas.openxmlformats.org/officeDocument/2006/relationships/hyperlink" Target="https://docs.google.com/spreadsheets/d/1h5T2oRHuyzTRVIWLpHVChJBjuSDKEX-Rteh2IrBmBH0/copy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66E5C"/>
        </a:solidFill>
        <a:effectLst/>
      </p:bgPr>
    </p:bg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25"/>
          <p:cNvSpPr txBox="1">
            <a:spLocks noGrp="1"/>
          </p:cNvSpPr>
          <p:nvPr>
            <p:ph type="subTitle" idx="1"/>
          </p:nvPr>
        </p:nvSpPr>
        <p:spPr>
          <a:xfrm>
            <a:off x="2553600" y="2804409"/>
            <a:ext cx="4036800" cy="39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Raleway Light"/>
                <a:ea typeface="Raleway Light"/>
                <a:cs typeface="Raleway Light"/>
                <a:sym typeface="Raleway Light"/>
              </a:rPr>
              <a:t>Here is where your presentation begins</a:t>
            </a:r>
            <a:endParaRPr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112" name="Google Shape;112;p25"/>
          <p:cNvSpPr txBox="1">
            <a:spLocks noGrp="1"/>
          </p:cNvSpPr>
          <p:nvPr>
            <p:ph type="ctrTitle"/>
          </p:nvPr>
        </p:nvSpPr>
        <p:spPr>
          <a:xfrm>
            <a:off x="1075050" y="2070888"/>
            <a:ext cx="6993900" cy="73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BOTANY LESSON</a:t>
            </a:r>
            <a:endParaRPr/>
          </a:p>
        </p:txBody>
      </p:sp>
      <p:cxnSp>
        <p:nvCxnSpPr>
          <p:cNvPr id="113" name="Google Shape;113;p25"/>
          <p:cNvCxnSpPr>
            <a:cxnSpLocks/>
          </p:cNvCxnSpPr>
          <p:nvPr/>
        </p:nvCxnSpPr>
        <p:spPr>
          <a:xfrm>
            <a:off x="4572000" y="3658450"/>
            <a:ext cx="0" cy="298827"/>
          </a:xfrm>
          <a:prstGeom prst="straightConnector1">
            <a:avLst/>
          </a:prstGeom>
          <a:noFill/>
          <a:ln w="19050" cap="flat" cmpd="sng">
            <a:solidFill>
              <a:srgbClr val="FFF2EB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p35"/>
          <p:cNvSpPr txBox="1">
            <a:spLocks noGrp="1"/>
          </p:cNvSpPr>
          <p:nvPr>
            <p:ph type="title"/>
          </p:nvPr>
        </p:nvSpPr>
        <p:spPr>
          <a:xfrm>
            <a:off x="2452800" y="1739475"/>
            <a:ext cx="5964600" cy="121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8.7 M</a:t>
            </a:r>
            <a:endParaRPr/>
          </a:p>
        </p:txBody>
      </p:sp>
      <p:sp>
        <p:nvSpPr>
          <p:cNvPr id="224" name="Google Shape;224;p35"/>
          <p:cNvSpPr txBox="1">
            <a:spLocks noGrp="1"/>
          </p:cNvSpPr>
          <p:nvPr>
            <p:ph type="subTitle" idx="1"/>
          </p:nvPr>
        </p:nvSpPr>
        <p:spPr>
          <a:xfrm>
            <a:off x="4572000" y="2955075"/>
            <a:ext cx="38454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the amount of known living plants at present in the world</a:t>
            </a:r>
            <a:endParaRPr/>
          </a:p>
        </p:txBody>
      </p:sp>
      <p:grpSp>
        <p:nvGrpSpPr>
          <p:cNvPr id="225" name="Google Shape;225;p35"/>
          <p:cNvGrpSpPr/>
          <p:nvPr/>
        </p:nvGrpSpPr>
        <p:grpSpPr>
          <a:xfrm rot="-6572027">
            <a:off x="-584823" y="1422261"/>
            <a:ext cx="4401005" cy="4382597"/>
            <a:chOff x="-989766" y="-677023"/>
            <a:chExt cx="4523616" cy="4504694"/>
          </a:xfrm>
        </p:grpSpPr>
        <p:pic>
          <p:nvPicPr>
            <p:cNvPr id="226" name="Google Shape;226;p35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6537767">
              <a:off x="1183874" y="102875"/>
              <a:ext cx="1618952" cy="233824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7" name="Google Shape;227;p35"/>
            <p:cNvPicPr preferRelativeResize="0"/>
            <p:nvPr/>
          </p:nvPicPr>
          <p:blipFill rotWithShape="1">
            <a:blip r:embed="rId4">
              <a:alphaModFix/>
            </a:blip>
            <a:srcRect l="36204"/>
            <a:stretch/>
          </p:blipFill>
          <p:spPr>
            <a:xfrm rot="7789305">
              <a:off x="552386" y="-248125"/>
              <a:ext cx="1087529" cy="24621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8" name="Google Shape;228;p35"/>
            <p:cNvPicPr preferRelativeResize="0"/>
            <p:nvPr/>
          </p:nvPicPr>
          <p:blipFill rotWithShape="1">
            <a:blip r:embed="rId5">
              <a:alphaModFix/>
            </a:blip>
            <a:srcRect l="13055" r="13062"/>
            <a:stretch/>
          </p:blipFill>
          <p:spPr>
            <a:xfrm rot="5677405">
              <a:off x="496791" y="-1479672"/>
              <a:ext cx="2005243" cy="39199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9" name="Google Shape;229;p35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rot="9395218" flipH="1">
              <a:off x="-469048" y="472671"/>
              <a:ext cx="2118698" cy="306002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0" name="Google Shape;230;p35"/>
            <p:cNvPicPr preferRelativeResize="0"/>
            <p:nvPr/>
          </p:nvPicPr>
          <p:blipFill rotWithShape="1">
            <a:blip r:embed="rId7">
              <a:alphaModFix/>
            </a:blip>
            <a:srcRect t="15521" b="15521"/>
            <a:stretch/>
          </p:blipFill>
          <p:spPr>
            <a:xfrm rot="10800000">
              <a:off x="-345775" y="-294001"/>
              <a:ext cx="1618951" cy="1612352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36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PRACTICAL USES OF THIS SUBJECT</a:t>
            </a:r>
            <a:endParaRPr/>
          </a:p>
        </p:txBody>
      </p:sp>
      <p:sp>
        <p:nvSpPr>
          <p:cNvPr id="236" name="Google Shape;236;p36"/>
          <p:cNvSpPr txBox="1">
            <a:spLocks noGrp="1"/>
          </p:cNvSpPr>
          <p:nvPr>
            <p:ph type="subTitle" idx="1"/>
          </p:nvPr>
        </p:nvSpPr>
        <p:spPr>
          <a:xfrm>
            <a:off x="726600" y="2084175"/>
            <a:ext cx="3296400" cy="193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rata"/>
              <a:buChar char="●"/>
            </a:pPr>
            <a:r>
              <a:rPr lang="en">
                <a:solidFill>
                  <a:schemeClr val="dk1"/>
                </a:solidFill>
              </a:rPr>
              <a:t>Venus has a beautiful name, but it’s terribly hot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rata"/>
              <a:buChar char="●"/>
            </a:pPr>
            <a:r>
              <a:rPr lang="en">
                <a:solidFill>
                  <a:schemeClr val="dk1"/>
                </a:solidFill>
              </a:rPr>
              <a:t>Mercury is the closest planet to the Sun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Prata"/>
              <a:buChar char="●"/>
            </a:pPr>
            <a:r>
              <a:rPr lang="en">
                <a:solidFill>
                  <a:schemeClr val="dk1"/>
                </a:solidFill>
              </a:rPr>
              <a:t>Despite being red, Mars is actually a cold place</a:t>
            </a:r>
            <a:endParaRPr/>
          </a:p>
        </p:txBody>
      </p:sp>
      <p:grpSp>
        <p:nvGrpSpPr>
          <p:cNvPr id="237" name="Google Shape;237;p36"/>
          <p:cNvGrpSpPr/>
          <p:nvPr/>
        </p:nvGrpSpPr>
        <p:grpSpPr>
          <a:xfrm>
            <a:off x="4832175" y="1647025"/>
            <a:ext cx="3585235" cy="2514997"/>
            <a:chOff x="498475" y="238123"/>
            <a:chExt cx="5740050" cy="4026572"/>
          </a:xfrm>
        </p:grpSpPr>
        <p:sp>
          <p:nvSpPr>
            <p:cNvPr id="238" name="Google Shape;238;p36"/>
            <p:cNvSpPr/>
            <p:nvPr/>
          </p:nvSpPr>
          <p:spPr>
            <a:xfrm>
              <a:off x="498475" y="238123"/>
              <a:ext cx="5740050" cy="4026572"/>
            </a:xfrm>
            <a:custGeom>
              <a:avLst/>
              <a:gdLst/>
              <a:ahLst/>
              <a:cxnLst/>
              <a:rect l="l" t="t" r="r" b="b"/>
              <a:pathLst>
                <a:path w="229602" h="159563" extrusionOk="0">
                  <a:moveTo>
                    <a:pt x="3934" y="0"/>
                  </a:moveTo>
                  <a:cubicBezTo>
                    <a:pt x="1867" y="0"/>
                    <a:pt x="0" y="1661"/>
                    <a:pt x="0" y="3939"/>
                  </a:cubicBezTo>
                  <a:lnTo>
                    <a:pt x="0" y="155421"/>
                  </a:lnTo>
                  <a:cubicBezTo>
                    <a:pt x="0" y="157699"/>
                    <a:pt x="1864" y="159563"/>
                    <a:pt x="3934" y="159563"/>
                  </a:cubicBezTo>
                  <a:lnTo>
                    <a:pt x="226044" y="159563"/>
                  </a:lnTo>
                  <a:cubicBezTo>
                    <a:pt x="228112" y="159563"/>
                    <a:pt x="229602" y="157699"/>
                    <a:pt x="229602" y="155421"/>
                  </a:cubicBezTo>
                  <a:lnTo>
                    <a:pt x="229602" y="3939"/>
                  </a:lnTo>
                  <a:cubicBezTo>
                    <a:pt x="229602" y="1661"/>
                    <a:pt x="228112" y="0"/>
                    <a:pt x="226044" y="0"/>
                  </a:cubicBezTo>
                  <a:close/>
                </a:path>
              </a:pathLst>
            </a:custGeom>
            <a:noFill/>
            <a:ln w="19050" cap="flat" cmpd="sng">
              <a:solidFill>
                <a:srgbClr val="C66E5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36"/>
            <p:cNvSpPr/>
            <p:nvPr/>
          </p:nvSpPr>
          <p:spPr>
            <a:xfrm>
              <a:off x="751300" y="3710225"/>
              <a:ext cx="5201225" cy="29025"/>
            </a:xfrm>
            <a:custGeom>
              <a:avLst/>
              <a:gdLst/>
              <a:ahLst/>
              <a:cxnLst/>
              <a:rect l="l" t="t" r="r" b="b"/>
              <a:pathLst>
                <a:path w="208049" h="1161" extrusionOk="0">
                  <a:moveTo>
                    <a:pt x="1" y="0"/>
                  </a:moveTo>
                  <a:lnTo>
                    <a:pt x="1" y="1160"/>
                  </a:lnTo>
                  <a:lnTo>
                    <a:pt x="208049" y="1160"/>
                  </a:lnTo>
                  <a:lnTo>
                    <a:pt x="208049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36"/>
            <p:cNvSpPr/>
            <p:nvPr/>
          </p:nvSpPr>
          <p:spPr>
            <a:xfrm>
              <a:off x="751300" y="3710225"/>
              <a:ext cx="2124175" cy="29025"/>
            </a:xfrm>
            <a:custGeom>
              <a:avLst/>
              <a:gdLst/>
              <a:ahLst/>
              <a:cxnLst/>
              <a:rect l="l" t="t" r="r" b="b"/>
              <a:pathLst>
                <a:path w="84967" h="1161" extrusionOk="0">
                  <a:moveTo>
                    <a:pt x="1" y="0"/>
                  </a:moveTo>
                  <a:lnTo>
                    <a:pt x="1" y="1160"/>
                  </a:lnTo>
                  <a:lnTo>
                    <a:pt x="84966" y="1160"/>
                  </a:lnTo>
                  <a:lnTo>
                    <a:pt x="84966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36"/>
            <p:cNvSpPr/>
            <p:nvPr/>
          </p:nvSpPr>
          <p:spPr>
            <a:xfrm>
              <a:off x="1747650" y="3871500"/>
              <a:ext cx="137775" cy="193800"/>
            </a:xfrm>
            <a:custGeom>
              <a:avLst/>
              <a:gdLst/>
              <a:ahLst/>
              <a:cxnLst/>
              <a:rect l="l" t="t" r="r" b="b"/>
              <a:pathLst>
                <a:path w="5511" h="7752" extrusionOk="0">
                  <a:moveTo>
                    <a:pt x="1" y="1"/>
                  </a:moveTo>
                  <a:lnTo>
                    <a:pt x="1" y="7752"/>
                  </a:lnTo>
                  <a:lnTo>
                    <a:pt x="5510" y="387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36"/>
            <p:cNvSpPr/>
            <p:nvPr/>
          </p:nvSpPr>
          <p:spPr>
            <a:xfrm>
              <a:off x="1909250" y="3871500"/>
              <a:ext cx="32325" cy="193800"/>
            </a:xfrm>
            <a:custGeom>
              <a:avLst/>
              <a:gdLst/>
              <a:ahLst/>
              <a:cxnLst/>
              <a:rect l="l" t="t" r="r" b="b"/>
              <a:pathLst>
                <a:path w="1293" h="7752" extrusionOk="0">
                  <a:moveTo>
                    <a:pt x="1" y="1"/>
                  </a:moveTo>
                  <a:lnTo>
                    <a:pt x="1" y="7752"/>
                  </a:lnTo>
                  <a:lnTo>
                    <a:pt x="1292" y="7752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36"/>
            <p:cNvSpPr/>
            <p:nvPr/>
          </p:nvSpPr>
          <p:spPr>
            <a:xfrm>
              <a:off x="1356825" y="3871500"/>
              <a:ext cx="137775" cy="193800"/>
            </a:xfrm>
            <a:custGeom>
              <a:avLst/>
              <a:gdLst/>
              <a:ahLst/>
              <a:cxnLst/>
              <a:rect l="l" t="t" r="r" b="b"/>
              <a:pathLst>
                <a:path w="5511" h="7752" extrusionOk="0">
                  <a:moveTo>
                    <a:pt x="1" y="1"/>
                  </a:moveTo>
                  <a:lnTo>
                    <a:pt x="1" y="7752"/>
                  </a:lnTo>
                  <a:lnTo>
                    <a:pt x="5510" y="387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36"/>
            <p:cNvSpPr/>
            <p:nvPr/>
          </p:nvSpPr>
          <p:spPr>
            <a:xfrm>
              <a:off x="966000" y="3871500"/>
              <a:ext cx="137750" cy="193800"/>
            </a:xfrm>
            <a:custGeom>
              <a:avLst/>
              <a:gdLst/>
              <a:ahLst/>
              <a:cxnLst/>
              <a:rect l="l" t="t" r="r" b="b"/>
              <a:pathLst>
                <a:path w="5510" h="7752" extrusionOk="0">
                  <a:moveTo>
                    <a:pt x="5510" y="1"/>
                  </a:moveTo>
                  <a:lnTo>
                    <a:pt x="0" y="3876"/>
                  </a:lnTo>
                  <a:lnTo>
                    <a:pt x="5510" y="7752"/>
                  </a:lnTo>
                  <a:lnTo>
                    <a:pt x="5510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36"/>
            <p:cNvSpPr/>
            <p:nvPr/>
          </p:nvSpPr>
          <p:spPr>
            <a:xfrm>
              <a:off x="909850" y="3871500"/>
              <a:ext cx="32250" cy="193800"/>
            </a:xfrm>
            <a:custGeom>
              <a:avLst/>
              <a:gdLst/>
              <a:ahLst/>
              <a:cxnLst/>
              <a:rect l="l" t="t" r="r" b="b"/>
              <a:pathLst>
                <a:path w="1290" h="7752" extrusionOk="0">
                  <a:moveTo>
                    <a:pt x="0" y="1"/>
                  </a:moveTo>
                  <a:lnTo>
                    <a:pt x="0" y="7752"/>
                  </a:lnTo>
                  <a:lnTo>
                    <a:pt x="1290" y="7752"/>
                  </a:lnTo>
                  <a:lnTo>
                    <a:pt x="1290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36"/>
            <p:cNvSpPr/>
            <p:nvPr/>
          </p:nvSpPr>
          <p:spPr>
            <a:xfrm>
              <a:off x="4755975" y="3837875"/>
              <a:ext cx="251825" cy="246325"/>
            </a:xfrm>
            <a:custGeom>
              <a:avLst/>
              <a:gdLst/>
              <a:ahLst/>
              <a:cxnLst/>
              <a:rect l="l" t="t" r="r" b="b"/>
              <a:pathLst>
                <a:path w="10073" h="9853" extrusionOk="0">
                  <a:moveTo>
                    <a:pt x="5038" y="3347"/>
                  </a:moveTo>
                  <a:cubicBezTo>
                    <a:pt x="5926" y="3347"/>
                    <a:pt x="6650" y="4057"/>
                    <a:pt x="6650" y="4923"/>
                  </a:cubicBezTo>
                  <a:cubicBezTo>
                    <a:pt x="6650" y="5794"/>
                    <a:pt x="5926" y="6503"/>
                    <a:pt x="5038" y="6503"/>
                  </a:cubicBezTo>
                  <a:cubicBezTo>
                    <a:pt x="4147" y="6503"/>
                    <a:pt x="3423" y="5794"/>
                    <a:pt x="3423" y="4923"/>
                  </a:cubicBezTo>
                  <a:cubicBezTo>
                    <a:pt x="3423" y="4054"/>
                    <a:pt x="4147" y="3347"/>
                    <a:pt x="5038" y="3347"/>
                  </a:cubicBezTo>
                  <a:close/>
                  <a:moveTo>
                    <a:pt x="4460" y="0"/>
                  </a:moveTo>
                  <a:cubicBezTo>
                    <a:pt x="4384" y="0"/>
                    <a:pt x="3880" y="1356"/>
                    <a:pt x="3880" y="1356"/>
                  </a:cubicBezTo>
                  <a:lnTo>
                    <a:pt x="3264" y="1603"/>
                  </a:lnTo>
                  <a:cubicBezTo>
                    <a:pt x="3264" y="1603"/>
                    <a:pt x="2015" y="1074"/>
                    <a:pt x="1863" y="1074"/>
                  </a:cubicBezTo>
                  <a:cubicBezTo>
                    <a:pt x="1857" y="1074"/>
                    <a:pt x="1852" y="1075"/>
                    <a:pt x="1850" y="1077"/>
                  </a:cubicBezTo>
                  <a:lnTo>
                    <a:pt x="1069" y="1840"/>
                  </a:lnTo>
                  <a:cubicBezTo>
                    <a:pt x="1013" y="1894"/>
                    <a:pt x="1637" y="3200"/>
                    <a:pt x="1637" y="3200"/>
                  </a:cubicBezTo>
                  <a:lnTo>
                    <a:pt x="1382" y="3802"/>
                  </a:lnTo>
                  <a:cubicBezTo>
                    <a:pt x="1382" y="3802"/>
                    <a:pt x="0" y="4336"/>
                    <a:pt x="0" y="4407"/>
                  </a:cubicBezTo>
                  <a:lnTo>
                    <a:pt x="0" y="5488"/>
                  </a:lnTo>
                  <a:cubicBezTo>
                    <a:pt x="0" y="5564"/>
                    <a:pt x="1385" y="6056"/>
                    <a:pt x="1385" y="6056"/>
                  </a:cubicBezTo>
                  <a:lnTo>
                    <a:pt x="1639" y="6657"/>
                  </a:lnTo>
                  <a:cubicBezTo>
                    <a:pt x="1639" y="6657"/>
                    <a:pt x="1050" y="7991"/>
                    <a:pt x="1101" y="8042"/>
                  </a:cubicBezTo>
                  <a:lnTo>
                    <a:pt x="1884" y="8808"/>
                  </a:lnTo>
                  <a:cubicBezTo>
                    <a:pt x="1886" y="8810"/>
                    <a:pt x="1890" y="8811"/>
                    <a:pt x="1896" y="8811"/>
                  </a:cubicBezTo>
                  <a:cubicBezTo>
                    <a:pt x="2042" y="8811"/>
                    <a:pt x="3271" y="8253"/>
                    <a:pt x="3271" y="8253"/>
                  </a:cubicBezTo>
                  <a:lnTo>
                    <a:pt x="3888" y="8502"/>
                  </a:lnTo>
                  <a:cubicBezTo>
                    <a:pt x="3888" y="8502"/>
                    <a:pt x="4431" y="9853"/>
                    <a:pt x="4507" y="9853"/>
                  </a:cubicBezTo>
                  <a:lnTo>
                    <a:pt x="5613" y="9853"/>
                  </a:lnTo>
                  <a:cubicBezTo>
                    <a:pt x="5688" y="9853"/>
                    <a:pt x="6192" y="8497"/>
                    <a:pt x="6192" y="8497"/>
                  </a:cubicBezTo>
                  <a:lnTo>
                    <a:pt x="6811" y="8248"/>
                  </a:lnTo>
                  <a:cubicBezTo>
                    <a:pt x="6811" y="8248"/>
                    <a:pt x="8056" y="8779"/>
                    <a:pt x="8209" y="8779"/>
                  </a:cubicBezTo>
                  <a:cubicBezTo>
                    <a:pt x="8216" y="8779"/>
                    <a:pt x="8221" y="8778"/>
                    <a:pt x="8223" y="8776"/>
                  </a:cubicBezTo>
                  <a:lnTo>
                    <a:pt x="9006" y="8010"/>
                  </a:lnTo>
                  <a:cubicBezTo>
                    <a:pt x="9060" y="7959"/>
                    <a:pt x="8436" y="6653"/>
                    <a:pt x="8436" y="6653"/>
                  </a:cubicBezTo>
                  <a:lnTo>
                    <a:pt x="8690" y="6048"/>
                  </a:lnTo>
                  <a:cubicBezTo>
                    <a:pt x="8690" y="6048"/>
                    <a:pt x="10070" y="5517"/>
                    <a:pt x="10070" y="5444"/>
                  </a:cubicBezTo>
                  <a:lnTo>
                    <a:pt x="10070" y="4363"/>
                  </a:lnTo>
                  <a:cubicBezTo>
                    <a:pt x="10073" y="4289"/>
                    <a:pt x="8688" y="3797"/>
                    <a:pt x="8688" y="3797"/>
                  </a:cubicBezTo>
                  <a:lnTo>
                    <a:pt x="8433" y="3193"/>
                  </a:lnTo>
                  <a:cubicBezTo>
                    <a:pt x="8433" y="3193"/>
                    <a:pt x="9025" y="1860"/>
                    <a:pt x="8972" y="1808"/>
                  </a:cubicBezTo>
                  <a:lnTo>
                    <a:pt x="8189" y="1045"/>
                  </a:lnTo>
                  <a:cubicBezTo>
                    <a:pt x="8186" y="1043"/>
                    <a:pt x="8182" y="1042"/>
                    <a:pt x="8175" y="1042"/>
                  </a:cubicBezTo>
                  <a:cubicBezTo>
                    <a:pt x="8024" y="1042"/>
                    <a:pt x="6799" y="1600"/>
                    <a:pt x="6799" y="1600"/>
                  </a:cubicBezTo>
                  <a:lnTo>
                    <a:pt x="6185" y="1351"/>
                  </a:lnTo>
                  <a:cubicBezTo>
                    <a:pt x="6185" y="1351"/>
                    <a:pt x="5639" y="0"/>
                    <a:pt x="5566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36"/>
            <p:cNvSpPr/>
            <p:nvPr/>
          </p:nvSpPr>
          <p:spPr>
            <a:xfrm>
              <a:off x="5186075" y="3864975"/>
              <a:ext cx="287175" cy="188775"/>
            </a:xfrm>
            <a:custGeom>
              <a:avLst/>
              <a:gdLst/>
              <a:ahLst/>
              <a:cxnLst/>
              <a:rect l="l" t="t" r="r" b="b"/>
              <a:pathLst>
                <a:path w="11487" h="7551" extrusionOk="0">
                  <a:moveTo>
                    <a:pt x="10640" y="844"/>
                  </a:moveTo>
                  <a:lnTo>
                    <a:pt x="10640" y="6706"/>
                  </a:lnTo>
                  <a:lnTo>
                    <a:pt x="844" y="6706"/>
                  </a:lnTo>
                  <a:lnTo>
                    <a:pt x="847" y="844"/>
                  </a:lnTo>
                  <a:close/>
                  <a:moveTo>
                    <a:pt x="0" y="0"/>
                  </a:moveTo>
                  <a:lnTo>
                    <a:pt x="0" y="7550"/>
                  </a:lnTo>
                  <a:lnTo>
                    <a:pt x="11487" y="7550"/>
                  </a:lnTo>
                  <a:lnTo>
                    <a:pt x="11487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36"/>
            <p:cNvSpPr/>
            <p:nvPr/>
          </p:nvSpPr>
          <p:spPr>
            <a:xfrm>
              <a:off x="5781800" y="3844900"/>
              <a:ext cx="94100" cy="93975"/>
            </a:xfrm>
            <a:custGeom>
              <a:avLst/>
              <a:gdLst/>
              <a:ahLst/>
              <a:cxnLst/>
              <a:rect l="l" t="t" r="r" b="b"/>
              <a:pathLst>
                <a:path w="3764" h="3759" extrusionOk="0">
                  <a:moveTo>
                    <a:pt x="0" y="1"/>
                  </a:moveTo>
                  <a:lnTo>
                    <a:pt x="0" y="847"/>
                  </a:lnTo>
                  <a:lnTo>
                    <a:pt x="2917" y="847"/>
                  </a:lnTo>
                  <a:lnTo>
                    <a:pt x="2917" y="3759"/>
                  </a:lnTo>
                  <a:lnTo>
                    <a:pt x="3763" y="3759"/>
                  </a:lnTo>
                  <a:lnTo>
                    <a:pt x="3763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36"/>
            <p:cNvSpPr/>
            <p:nvPr/>
          </p:nvSpPr>
          <p:spPr>
            <a:xfrm>
              <a:off x="5646800" y="3844900"/>
              <a:ext cx="94100" cy="93975"/>
            </a:xfrm>
            <a:custGeom>
              <a:avLst/>
              <a:gdLst/>
              <a:ahLst/>
              <a:cxnLst/>
              <a:rect l="l" t="t" r="r" b="b"/>
              <a:pathLst>
                <a:path w="3764" h="3759" extrusionOk="0">
                  <a:moveTo>
                    <a:pt x="1" y="1"/>
                  </a:moveTo>
                  <a:lnTo>
                    <a:pt x="1" y="3759"/>
                  </a:lnTo>
                  <a:lnTo>
                    <a:pt x="847" y="3759"/>
                  </a:lnTo>
                  <a:lnTo>
                    <a:pt x="847" y="847"/>
                  </a:lnTo>
                  <a:lnTo>
                    <a:pt x="3764" y="847"/>
                  </a:lnTo>
                  <a:lnTo>
                    <a:pt x="3764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36"/>
            <p:cNvSpPr/>
            <p:nvPr/>
          </p:nvSpPr>
          <p:spPr>
            <a:xfrm>
              <a:off x="5781800" y="3979825"/>
              <a:ext cx="94100" cy="93975"/>
            </a:xfrm>
            <a:custGeom>
              <a:avLst/>
              <a:gdLst/>
              <a:ahLst/>
              <a:cxnLst/>
              <a:rect l="l" t="t" r="r" b="b"/>
              <a:pathLst>
                <a:path w="3764" h="3759" extrusionOk="0">
                  <a:moveTo>
                    <a:pt x="2917" y="1"/>
                  </a:moveTo>
                  <a:lnTo>
                    <a:pt x="2917" y="2915"/>
                  </a:lnTo>
                  <a:lnTo>
                    <a:pt x="0" y="2915"/>
                  </a:lnTo>
                  <a:lnTo>
                    <a:pt x="0" y="3759"/>
                  </a:lnTo>
                  <a:lnTo>
                    <a:pt x="3763" y="3759"/>
                  </a:lnTo>
                  <a:lnTo>
                    <a:pt x="3763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36"/>
            <p:cNvSpPr/>
            <p:nvPr/>
          </p:nvSpPr>
          <p:spPr>
            <a:xfrm>
              <a:off x="5646800" y="3979825"/>
              <a:ext cx="94100" cy="93975"/>
            </a:xfrm>
            <a:custGeom>
              <a:avLst/>
              <a:gdLst/>
              <a:ahLst/>
              <a:cxnLst/>
              <a:rect l="l" t="t" r="r" b="b"/>
              <a:pathLst>
                <a:path w="3764" h="3759" extrusionOk="0">
                  <a:moveTo>
                    <a:pt x="1" y="1"/>
                  </a:moveTo>
                  <a:lnTo>
                    <a:pt x="1" y="3759"/>
                  </a:lnTo>
                  <a:lnTo>
                    <a:pt x="3764" y="3759"/>
                  </a:lnTo>
                  <a:lnTo>
                    <a:pt x="3764" y="2915"/>
                  </a:lnTo>
                  <a:lnTo>
                    <a:pt x="847" y="2915"/>
                  </a:lnTo>
                  <a:lnTo>
                    <a:pt x="847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36"/>
            <p:cNvSpPr/>
            <p:nvPr/>
          </p:nvSpPr>
          <p:spPr>
            <a:xfrm>
              <a:off x="2823650" y="3673950"/>
              <a:ext cx="103875" cy="99950"/>
            </a:xfrm>
            <a:custGeom>
              <a:avLst/>
              <a:gdLst/>
              <a:ahLst/>
              <a:cxnLst/>
              <a:rect l="l" t="t" r="r" b="b"/>
              <a:pathLst>
                <a:path w="4155" h="3998" extrusionOk="0">
                  <a:moveTo>
                    <a:pt x="2156" y="1"/>
                  </a:moveTo>
                  <a:cubicBezTo>
                    <a:pt x="1348" y="1"/>
                    <a:pt x="619" y="488"/>
                    <a:pt x="308" y="1234"/>
                  </a:cubicBezTo>
                  <a:cubicBezTo>
                    <a:pt x="0" y="1982"/>
                    <a:pt x="171" y="2841"/>
                    <a:pt x="744" y="3411"/>
                  </a:cubicBezTo>
                  <a:cubicBezTo>
                    <a:pt x="1127" y="3794"/>
                    <a:pt x="1637" y="3997"/>
                    <a:pt x="2157" y="3997"/>
                  </a:cubicBezTo>
                  <a:cubicBezTo>
                    <a:pt x="2414" y="3997"/>
                    <a:pt x="2674" y="3947"/>
                    <a:pt x="2921" y="3844"/>
                  </a:cubicBezTo>
                  <a:cubicBezTo>
                    <a:pt x="3667" y="3533"/>
                    <a:pt x="4154" y="2804"/>
                    <a:pt x="4154" y="1997"/>
                  </a:cubicBezTo>
                  <a:cubicBezTo>
                    <a:pt x="4154" y="894"/>
                    <a:pt x="3259" y="1"/>
                    <a:pt x="2156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53" name="Google Shape;253;p36"/>
          <p:cNvPicPr preferRelativeResize="0"/>
          <p:nvPr/>
        </p:nvPicPr>
        <p:blipFill rotWithShape="1">
          <a:blip r:embed="rId4">
            <a:alphaModFix/>
          </a:blip>
          <a:srcRect t="4312" b="4321"/>
          <a:stretch/>
        </p:blipFill>
        <p:spPr>
          <a:xfrm>
            <a:off x="4984415" y="1771495"/>
            <a:ext cx="3253610" cy="19818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4" name="Google Shape;254;p36"/>
          <p:cNvGrpSpPr/>
          <p:nvPr/>
        </p:nvGrpSpPr>
        <p:grpSpPr>
          <a:xfrm>
            <a:off x="6383415" y="2559745"/>
            <a:ext cx="468880" cy="468871"/>
            <a:chOff x="2708525" y="1449150"/>
            <a:chExt cx="1315600" cy="1315575"/>
          </a:xfrm>
        </p:grpSpPr>
        <p:sp>
          <p:nvSpPr>
            <p:cNvPr id="255" name="Google Shape;255;p36"/>
            <p:cNvSpPr/>
            <p:nvPr/>
          </p:nvSpPr>
          <p:spPr>
            <a:xfrm>
              <a:off x="2708525" y="1449150"/>
              <a:ext cx="1315600" cy="1315575"/>
            </a:xfrm>
            <a:custGeom>
              <a:avLst/>
              <a:gdLst/>
              <a:ahLst/>
              <a:cxnLst/>
              <a:rect l="l" t="t" r="r" b="b"/>
              <a:pathLst>
                <a:path w="52624" h="52623" extrusionOk="0">
                  <a:moveTo>
                    <a:pt x="26311" y="0"/>
                  </a:moveTo>
                  <a:cubicBezTo>
                    <a:pt x="19333" y="0"/>
                    <a:pt x="12642" y="2772"/>
                    <a:pt x="7707" y="7707"/>
                  </a:cubicBezTo>
                  <a:cubicBezTo>
                    <a:pt x="2773" y="12641"/>
                    <a:pt x="1" y="19333"/>
                    <a:pt x="1" y="26313"/>
                  </a:cubicBezTo>
                  <a:cubicBezTo>
                    <a:pt x="1" y="33290"/>
                    <a:pt x="2773" y="39981"/>
                    <a:pt x="7707" y="44916"/>
                  </a:cubicBezTo>
                  <a:cubicBezTo>
                    <a:pt x="12642" y="49851"/>
                    <a:pt x="19333" y="52623"/>
                    <a:pt x="26311" y="52623"/>
                  </a:cubicBezTo>
                  <a:cubicBezTo>
                    <a:pt x="33291" y="52623"/>
                    <a:pt x="39982" y="49851"/>
                    <a:pt x="44917" y="44916"/>
                  </a:cubicBezTo>
                  <a:cubicBezTo>
                    <a:pt x="49851" y="39981"/>
                    <a:pt x="52623" y="33290"/>
                    <a:pt x="52623" y="26313"/>
                  </a:cubicBezTo>
                  <a:cubicBezTo>
                    <a:pt x="52623" y="19333"/>
                    <a:pt x="49851" y="12641"/>
                    <a:pt x="44917" y="7707"/>
                  </a:cubicBezTo>
                  <a:cubicBezTo>
                    <a:pt x="39982" y="2772"/>
                    <a:pt x="33291" y="0"/>
                    <a:pt x="26311" y="0"/>
                  </a:cubicBezTo>
                  <a:close/>
                </a:path>
              </a:pathLst>
            </a:custGeom>
            <a:solidFill>
              <a:srgbClr val="E2D5C2">
                <a:alpha val="78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36"/>
            <p:cNvSpPr/>
            <p:nvPr/>
          </p:nvSpPr>
          <p:spPr>
            <a:xfrm>
              <a:off x="3191975" y="1757900"/>
              <a:ext cx="526750" cy="698075"/>
            </a:xfrm>
            <a:custGeom>
              <a:avLst/>
              <a:gdLst/>
              <a:ahLst/>
              <a:cxnLst/>
              <a:rect l="l" t="t" r="r" b="b"/>
              <a:pathLst>
                <a:path w="21070" h="27923" extrusionOk="0">
                  <a:moveTo>
                    <a:pt x="0" y="0"/>
                  </a:moveTo>
                  <a:lnTo>
                    <a:pt x="0" y="27923"/>
                  </a:lnTo>
                  <a:lnTo>
                    <a:pt x="21070" y="139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" name="Google Shape;261;p37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DID YOU KNOW THIS?</a:t>
            </a:r>
            <a:endParaRPr/>
          </a:p>
        </p:txBody>
      </p:sp>
      <p:grpSp>
        <p:nvGrpSpPr>
          <p:cNvPr id="262" name="Google Shape;262;p37"/>
          <p:cNvGrpSpPr/>
          <p:nvPr/>
        </p:nvGrpSpPr>
        <p:grpSpPr>
          <a:xfrm>
            <a:off x="726603" y="1628580"/>
            <a:ext cx="4412589" cy="2844090"/>
            <a:chOff x="232350" y="552725"/>
            <a:chExt cx="7150525" cy="4608800"/>
          </a:xfrm>
        </p:grpSpPr>
        <p:sp>
          <p:nvSpPr>
            <p:cNvPr id="263" name="Google Shape;263;p37"/>
            <p:cNvSpPr/>
            <p:nvPr/>
          </p:nvSpPr>
          <p:spPr>
            <a:xfrm>
              <a:off x="6333825" y="5149150"/>
              <a:ext cx="425" cy="1500"/>
            </a:xfrm>
            <a:custGeom>
              <a:avLst/>
              <a:gdLst/>
              <a:ahLst/>
              <a:cxnLst/>
              <a:rect l="l" t="t" r="r" b="b"/>
              <a:pathLst>
                <a:path w="17" h="60" extrusionOk="0">
                  <a:moveTo>
                    <a:pt x="16" y="1"/>
                  </a:moveTo>
                  <a:cubicBezTo>
                    <a:pt x="15" y="2"/>
                    <a:pt x="14" y="4"/>
                    <a:pt x="13" y="6"/>
                  </a:cubicBezTo>
                  <a:lnTo>
                    <a:pt x="13" y="6"/>
                  </a:lnTo>
                  <a:cubicBezTo>
                    <a:pt x="15" y="5"/>
                    <a:pt x="16" y="3"/>
                    <a:pt x="16" y="1"/>
                  </a:cubicBezTo>
                  <a:close/>
                  <a:moveTo>
                    <a:pt x="13" y="6"/>
                  </a:moveTo>
                  <a:cubicBezTo>
                    <a:pt x="12" y="7"/>
                    <a:pt x="11" y="9"/>
                    <a:pt x="11" y="11"/>
                  </a:cubicBezTo>
                  <a:cubicBezTo>
                    <a:pt x="11" y="12"/>
                    <a:pt x="11" y="12"/>
                    <a:pt x="10" y="13"/>
                  </a:cubicBezTo>
                  <a:lnTo>
                    <a:pt x="10" y="13"/>
                  </a:lnTo>
                  <a:cubicBezTo>
                    <a:pt x="11" y="11"/>
                    <a:pt x="12" y="8"/>
                    <a:pt x="13" y="6"/>
                  </a:cubicBezTo>
                  <a:close/>
                  <a:moveTo>
                    <a:pt x="10" y="13"/>
                  </a:moveTo>
                  <a:lnTo>
                    <a:pt x="10" y="13"/>
                  </a:lnTo>
                  <a:cubicBezTo>
                    <a:pt x="6" y="27"/>
                    <a:pt x="5" y="43"/>
                    <a:pt x="1" y="60"/>
                  </a:cubicBezTo>
                  <a:cubicBezTo>
                    <a:pt x="6" y="44"/>
                    <a:pt x="6" y="29"/>
                    <a:pt x="10" y="13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37"/>
            <p:cNvSpPr/>
            <p:nvPr/>
          </p:nvSpPr>
          <p:spPr>
            <a:xfrm>
              <a:off x="6345125" y="5154125"/>
              <a:ext cx="6300" cy="7400"/>
            </a:xfrm>
            <a:custGeom>
              <a:avLst/>
              <a:gdLst/>
              <a:ahLst/>
              <a:cxnLst/>
              <a:rect l="l" t="t" r="r" b="b"/>
              <a:pathLst>
                <a:path w="252" h="296" extrusionOk="0">
                  <a:moveTo>
                    <a:pt x="43" y="0"/>
                  </a:moveTo>
                  <a:cubicBezTo>
                    <a:pt x="26" y="97"/>
                    <a:pt x="16" y="199"/>
                    <a:pt x="0" y="295"/>
                  </a:cubicBezTo>
                  <a:cubicBezTo>
                    <a:pt x="85" y="258"/>
                    <a:pt x="166" y="221"/>
                    <a:pt x="251" y="183"/>
                  </a:cubicBezTo>
                  <a:cubicBezTo>
                    <a:pt x="182" y="124"/>
                    <a:pt x="112" y="59"/>
                    <a:pt x="43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7"/>
            <p:cNvSpPr/>
            <p:nvPr/>
          </p:nvSpPr>
          <p:spPr>
            <a:xfrm>
              <a:off x="3057850" y="2490725"/>
              <a:ext cx="1012675" cy="560075"/>
            </a:xfrm>
            <a:custGeom>
              <a:avLst/>
              <a:gdLst/>
              <a:ahLst/>
              <a:cxnLst/>
              <a:rect l="l" t="t" r="r" b="b"/>
              <a:pathLst>
                <a:path w="40507" h="22403" extrusionOk="0">
                  <a:moveTo>
                    <a:pt x="38358" y="3616"/>
                  </a:moveTo>
                  <a:lnTo>
                    <a:pt x="38348" y="3632"/>
                  </a:lnTo>
                  <a:lnTo>
                    <a:pt x="38348" y="3632"/>
                  </a:lnTo>
                  <a:cubicBezTo>
                    <a:pt x="38352" y="3627"/>
                    <a:pt x="38355" y="3622"/>
                    <a:pt x="38358" y="3616"/>
                  </a:cubicBezTo>
                  <a:close/>
                  <a:moveTo>
                    <a:pt x="38348" y="3632"/>
                  </a:moveTo>
                  <a:cubicBezTo>
                    <a:pt x="38347" y="3635"/>
                    <a:pt x="38345" y="3637"/>
                    <a:pt x="38343" y="3640"/>
                  </a:cubicBezTo>
                  <a:lnTo>
                    <a:pt x="38343" y="3640"/>
                  </a:lnTo>
                  <a:cubicBezTo>
                    <a:pt x="38343" y="3641"/>
                    <a:pt x="38342" y="3642"/>
                    <a:pt x="38342" y="3643"/>
                  </a:cubicBezTo>
                  <a:lnTo>
                    <a:pt x="38348" y="3632"/>
                  </a:lnTo>
                  <a:close/>
                  <a:moveTo>
                    <a:pt x="2026" y="1"/>
                  </a:moveTo>
                  <a:cubicBezTo>
                    <a:pt x="1993" y="11"/>
                    <a:pt x="1961" y="22"/>
                    <a:pt x="1929" y="33"/>
                  </a:cubicBezTo>
                  <a:cubicBezTo>
                    <a:pt x="1671" y="130"/>
                    <a:pt x="1483" y="307"/>
                    <a:pt x="1366" y="559"/>
                  </a:cubicBezTo>
                  <a:cubicBezTo>
                    <a:pt x="1064" y="5351"/>
                    <a:pt x="785" y="10149"/>
                    <a:pt x="506" y="14946"/>
                  </a:cubicBezTo>
                  <a:cubicBezTo>
                    <a:pt x="495" y="15155"/>
                    <a:pt x="392" y="15430"/>
                    <a:pt x="457" y="15639"/>
                  </a:cubicBezTo>
                  <a:cubicBezTo>
                    <a:pt x="451" y="16053"/>
                    <a:pt x="441" y="16467"/>
                    <a:pt x="409" y="16880"/>
                  </a:cubicBezTo>
                  <a:cubicBezTo>
                    <a:pt x="371" y="17359"/>
                    <a:pt x="290" y="17798"/>
                    <a:pt x="323" y="18266"/>
                  </a:cubicBezTo>
                  <a:cubicBezTo>
                    <a:pt x="275" y="18981"/>
                    <a:pt x="199" y="19700"/>
                    <a:pt x="205" y="20414"/>
                  </a:cubicBezTo>
                  <a:cubicBezTo>
                    <a:pt x="205" y="20759"/>
                    <a:pt x="161" y="20995"/>
                    <a:pt x="0" y="21118"/>
                  </a:cubicBezTo>
                  <a:cubicBezTo>
                    <a:pt x="38" y="21227"/>
                    <a:pt x="92" y="21329"/>
                    <a:pt x="173" y="21420"/>
                  </a:cubicBezTo>
                  <a:cubicBezTo>
                    <a:pt x="199" y="21446"/>
                    <a:pt x="226" y="21468"/>
                    <a:pt x="253" y="21495"/>
                  </a:cubicBezTo>
                  <a:cubicBezTo>
                    <a:pt x="2284" y="21554"/>
                    <a:pt x="4319" y="21614"/>
                    <a:pt x="6355" y="21672"/>
                  </a:cubicBezTo>
                  <a:cubicBezTo>
                    <a:pt x="6657" y="21736"/>
                    <a:pt x="6963" y="21775"/>
                    <a:pt x="7269" y="21800"/>
                  </a:cubicBezTo>
                  <a:lnTo>
                    <a:pt x="7946" y="21800"/>
                  </a:lnTo>
                  <a:lnTo>
                    <a:pt x="8891" y="21833"/>
                  </a:lnTo>
                  <a:cubicBezTo>
                    <a:pt x="9359" y="21817"/>
                    <a:pt x="9826" y="21795"/>
                    <a:pt x="10294" y="21780"/>
                  </a:cubicBezTo>
                  <a:cubicBezTo>
                    <a:pt x="20066" y="21956"/>
                    <a:pt x="29833" y="22145"/>
                    <a:pt x="39604" y="22296"/>
                  </a:cubicBezTo>
                  <a:cubicBezTo>
                    <a:pt x="39867" y="22301"/>
                    <a:pt x="40066" y="22333"/>
                    <a:pt x="40212" y="22403"/>
                  </a:cubicBezTo>
                  <a:lnTo>
                    <a:pt x="40212" y="21936"/>
                  </a:lnTo>
                  <a:cubicBezTo>
                    <a:pt x="40415" y="21822"/>
                    <a:pt x="40507" y="21586"/>
                    <a:pt x="40507" y="21135"/>
                  </a:cubicBezTo>
                  <a:cubicBezTo>
                    <a:pt x="40470" y="16826"/>
                    <a:pt x="40480" y="12512"/>
                    <a:pt x="40502" y="8205"/>
                  </a:cubicBezTo>
                  <a:cubicBezTo>
                    <a:pt x="40502" y="8000"/>
                    <a:pt x="40464" y="7818"/>
                    <a:pt x="40405" y="7645"/>
                  </a:cubicBezTo>
                  <a:lnTo>
                    <a:pt x="40405" y="7640"/>
                  </a:lnTo>
                  <a:lnTo>
                    <a:pt x="40405" y="7630"/>
                  </a:lnTo>
                  <a:cubicBezTo>
                    <a:pt x="40346" y="7452"/>
                    <a:pt x="40276" y="7285"/>
                    <a:pt x="40212" y="7114"/>
                  </a:cubicBezTo>
                  <a:cubicBezTo>
                    <a:pt x="40203" y="7116"/>
                    <a:pt x="40195" y="7116"/>
                    <a:pt x="40187" y="7116"/>
                  </a:cubicBezTo>
                  <a:cubicBezTo>
                    <a:pt x="40179" y="7116"/>
                    <a:pt x="40171" y="7116"/>
                    <a:pt x="40163" y="7119"/>
                  </a:cubicBezTo>
                  <a:cubicBezTo>
                    <a:pt x="39486" y="6001"/>
                    <a:pt x="38154" y="5319"/>
                    <a:pt x="38320" y="3794"/>
                  </a:cubicBezTo>
                  <a:cubicBezTo>
                    <a:pt x="38325" y="3750"/>
                    <a:pt x="38315" y="3718"/>
                    <a:pt x="38320" y="3675"/>
                  </a:cubicBezTo>
                  <a:cubicBezTo>
                    <a:pt x="38326" y="3662"/>
                    <a:pt x="38335" y="3651"/>
                    <a:pt x="38343" y="3640"/>
                  </a:cubicBezTo>
                  <a:lnTo>
                    <a:pt x="38343" y="3640"/>
                  </a:lnTo>
                  <a:cubicBezTo>
                    <a:pt x="38433" y="3254"/>
                    <a:pt x="38362" y="2906"/>
                    <a:pt x="38105" y="2606"/>
                  </a:cubicBezTo>
                  <a:cubicBezTo>
                    <a:pt x="37767" y="1989"/>
                    <a:pt x="37095" y="1597"/>
                    <a:pt x="36429" y="1107"/>
                  </a:cubicBezTo>
                  <a:cubicBezTo>
                    <a:pt x="36371" y="1066"/>
                    <a:pt x="36312" y="1049"/>
                    <a:pt x="36258" y="1049"/>
                  </a:cubicBezTo>
                  <a:cubicBezTo>
                    <a:pt x="36197" y="1049"/>
                    <a:pt x="36142" y="1070"/>
                    <a:pt x="36096" y="1107"/>
                  </a:cubicBezTo>
                  <a:lnTo>
                    <a:pt x="36096" y="1032"/>
                  </a:lnTo>
                  <a:cubicBezTo>
                    <a:pt x="35936" y="1192"/>
                    <a:pt x="35665" y="1225"/>
                    <a:pt x="35357" y="1225"/>
                  </a:cubicBezTo>
                  <a:cubicBezTo>
                    <a:pt x="35232" y="1225"/>
                    <a:pt x="35100" y="1220"/>
                    <a:pt x="34968" y="1215"/>
                  </a:cubicBezTo>
                  <a:cubicBezTo>
                    <a:pt x="24256" y="866"/>
                    <a:pt x="13538" y="506"/>
                    <a:pt x="2826" y="199"/>
                  </a:cubicBezTo>
                  <a:cubicBezTo>
                    <a:pt x="2440" y="189"/>
                    <a:pt x="2187" y="124"/>
                    <a:pt x="2026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7"/>
            <p:cNvSpPr/>
            <p:nvPr/>
          </p:nvSpPr>
          <p:spPr>
            <a:xfrm>
              <a:off x="4470075" y="2044725"/>
              <a:ext cx="549300" cy="968625"/>
            </a:xfrm>
            <a:custGeom>
              <a:avLst/>
              <a:gdLst/>
              <a:ahLst/>
              <a:cxnLst/>
              <a:rect l="l" t="t" r="r" b="b"/>
              <a:pathLst>
                <a:path w="21972" h="38745" extrusionOk="0">
                  <a:moveTo>
                    <a:pt x="4013" y="8123"/>
                  </a:moveTo>
                  <a:lnTo>
                    <a:pt x="4013" y="8123"/>
                  </a:lnTo>
                  <a:cubicBezTo>
                    <a:pt x="4008" y="8123"/>
                    <a:pt x="4008" y="8128"/>
                    <a:pt x="4003" y="8128"/>
                  </a:cubicBezTo>
                  <a:lnTo>
                    <a:pt x="4003" y="8128"/>
                  </a:lnTo>
                  <a:cubicBezTo>
                    <a:pt x="4004" y="8128"/>
                    <a:pt x="4005" y="8128"/>
                    <a:pt x="4006" y="8128"/>
                  </a:cubicBezTo>
                  <a:lnTo>
                    <a:pt x="4006" y="8128"/>
                  </a:lnTo>
                  <a:cubicBezTo>
                    <a:pt x="4008" y="8126"/>
                    <a:pt x="4011" y="8125"/>
                    <a:pt x="4013" y="8123"/>
                  </a:cubicBezTo>
                  <a:close/>
                  <a:moveTo>
                    <a:pt x="4003" y="8128"/>
                  </a:moveTo>
                  <a:cubicBezTo>
                    <a:pt x="4003" y="8128"/>
                    <a:pt x="4003" y="8128"/>
                    <a:pt x="4003" y="8128"/>
                  </a:cubicBezTo>
                  <a:cubicBezTo>
                    <a:pt x="4003" y="8128"/>
                    <a:pt x="4003" y="8128"/>
                    <a:pt x="4003" y="8128"/>
                  </a:cubicBezTo>
                  <a:close/>
                  <a:moveTo>
                    <a:pt x="18024" y="0"/>
                  </a:moveTo>
                  <a:cubicBezTo>
                    <a:pt x="17981" y="65"/>
                    <a:pt x="17933" y="129"/>
                    <a:pt x="17878" y="187"/>
                  </a:cubicBezTo>
                  <a:cubicBezTo>
                    <a:pt x="17804" y="268"/>
                    <a:pt x="17717" y="338"/>
                    <a:pt x="17620" y="397"/>
                  </a:cubicBezTo>
                  <a:cubicBezTo>
                    <a:pt x="17582" y="389"/>
                    <a:pt x="17540" y="387"/>
                    <a:pt x="17497" y="387"/>
                  </a:cubicBezTo>
                  <a:cubicBezTo>
                    <a:pt x="17390" y="387"/>
                    <a:pt x="17276" y="404"/>
                    <a:pt x="17181" y="408"/>
                  </a:cubicBezTo>
                  <a:cubicBezTo>
                    <a:pt x="13103" y="650"/>
                    <a:pt x="9026" y="908"/>
                    <a:pt x="4948" y="1139"/>
                  </a:cubicBezTo>
                  <a:cubicBezTo>
                    <a:pt x="4701" y="1154"/>
                    <a:pt x="4523" y="1203"/>
                    <a:pt x="4416" y="1322"/>
                  </a:cubicBezTo>
                  <a:cubicBezTo>
                    <a:pt x="4340" y="1407"/>
                    <a:pt x="4298" y="1531"/>
                    <a:pt x="4298" y="1709"/>
                  </a:cubicBezTo>
                  <a:cubicBezTo>
                    <a:pt x="4355" y="1691"/>
                    <a:pt x="4407" y="1683"/>
                    <a:pt x="4455" y="1683"/>
                  </a:cubicBezTo>
                  <a:cubicBezTo>
                    <a:pt x="4629" y="1683"/>
                    <a:pt x="4747" y="1794"/>
                    <a:pt x="4819" y="1987"/>
                  </a:cubicBezTo>
                  <a:cubicBezTo>
                    <a:pt x="5200" y="2148"/>
                    <a:pt x="5114" y="2476"/>
                    <a:pt x="5093" y="2783"/>
                  </a:cubicBezTo>
                  <a:cubicBezTo>
                    <a:pt x="5137" y="2779"/>
                    <a:pt x="5179" y="2777"/>
                    <a:pt x="5220" y="2777"/>
                  </a:cubicBezTo>
                  <a:cubicBezTo>
                    <a:pt x="5566" y="2777"/>
                    <a:pt x="5826" y="2907"/>
                    <a:pt x="5894" y="3325"/>
                  </a:cubicBezTo>
                  <a:cubicBezTo>
                    <a:pt x="6812" y="3830"/>
                    <a:pt x="6877" y="4265"/>
                    <a:pt x="6157" y="5168"/>
                  </a:cubicBezTo>
                  <a:cubicBezTo>
                    <a:pt x="6205" y="5426"/>
                    <a:pt x="6145" y="5624"/>
                    <a:pt x="5888" y="5721"/>
                  </a:cubicBezTo>
                  <a:cubicBezTo>
                    <a:pt x="5888" y="5892"/>
                    <a:pt x="5781" y="5979"/>
                    <a:pt x="5630" y="6028"/>
                  </a:cubicBezTo>
                  <a:cubicBezTo>
                    <a:pt x="5572" y="6382"/>
                    <a:pt x="5518" y="6742"/>
                    <a:pt x="5458" y="7097"/>
                  </a:cubicBezTo>
                  <a:cubicBezTo>
                    <a:pt x="5145" y="7375"/>
                    <a:pt x="4975" y="7880"/>
                    <a:pt x="4482" y="7880"/>
                  </a:cubicBezTo>
                  <a:cubicBezTo>
                    <a:pt x="4425" y="7880"/>
                    <a:pt x="4364" y="7873"/>
                    <a:pt x="4298" y="7859"/>
                  </a:cubicBezTo>
                  <a:lnTo>
                    <a:pt x="4298" y="7859"/>
                  </a:lnTo>
                  <a:cubicBezTo>
                    <a:pt x="4379" y="8131"/>
                    <a:pt x="4188" y="8123"/>
                    <a:pt x="4006" y="8128"/>
                  </a:cubicBezTo>
                  <a:lnTo>
                    <a:pt x="4006" y="8128"/>
                  </a:lnTo>
                  <a:cubicBezTo>
                    <a:pt x="3471" y="8535"/>
                    <a:pt x="2854" y="8659"/>
                    <a:pt x="2200" y="8659"/>
                  </a:cubicBezTo>
                  <a:cubicBezTo>
                    <a:pt x="2187" y="8659"/>
                    <a:pt x="2174" y="8659"/>
                    <a:pt x="2160" y="8659"/>
                  </a:cubicBezTo>
                  <a:lnTo>
                    <a:pt x="2160" y="8659"/>
                  </a:lnTo>
                  <a:cubicBezTo>
                    <a:pt x="2187" y="8841"/>
                    <a:pt x="2142" y="8945"/>
                    <a:pt x="1989" y="8945"/>
                  </a:cubicBezTo>
                  <a:cubicBezTo>
                    <a:pt x="1960" y="8945"/>
                    <a:pt x="1927" y="8941"/>
                    <a:pt x="1891" y="8934"/>
                  </a:cubicBezTo>
                  <a:cubicBezTo>
                    <a:pt x="1886" y="9380"/>
                    <a:pt x="1886" y="9820"/>
                    <a:pt x="1886" y="10266"/>
                  </a:cubicBezTo>
                  <a:cubicBezTo>
                    <a:pt x="2907" y="10856"/>
                    <a:pt x="2869" y="11577"/>
                    <a:pt x="2155" y="12383"/>
                  </a:cubicBezTo>
                  <a:cubicBezTo>
                    <a:pt x="2187" y="12790"/>
                    <a:pt x="2091" y="13113"/>
                    <a:pt x="1628" y="13199"/>
                  </a:cubicBezTo>
                  <a:cubicBezTo>
                    <a:pt x="1816" y="13527"/>
                    <a:pt x="1543" y="13677"/>
                    <a:pt x="1354" y="13854"/>
                  </a:cubicBezTo>
                  <a:cubicBezTo>
                    <a:pt x="1214" y="13940"/>
                    <a:pt x="1080" y="14027"/>
                    <a:pt x="946" y="14107"/>
                  </a:cubicBezTo>
                  <a:lnTo>
                    <a:pt x="951" y="14171"/>
                  </a:lnTo>
                  <a:lnTo>
                    <a:pt x="935" y="14118"/>
                  </a:lnTo>
                  <a:cubicBezTo>
                    <a:pt x="898" y="14134"/>
                    <a:pt x="866" y="14156"/>
                    <a:pt x="833" y="14176"/>
                  </a:cubicBezTo>
                  <a:cubicBezTo>
                    <a:pt x="613" y="14322"/>
                    <a:pt x="511" y="14553"/>
                    <a:pt x="457" y="14816"/>
                  </a:cubicBezTo>
                  <a:cubicBezTo>
                    <a:pt x="730" y="15074"/>
                    <a:pt x="919" y="15353"/>
                    <a:pt x="747" y="15751"/>
                  </a:cubicBezTo>
                  <a:cubicBezTo>
                    <a:pt x="725" y="15805"/>
                    <a:pt x="710" y="15864"/>
                    <a:pt x="683" y="15917"/>
                  </a:cubicBezTo>
                  <a:cubicBezTo>
                    <a:pt x="527" y="16127"/>
                    <a:pt x="296" y="16186"/>
                    <a:pt x="92" y="16186"/>
                  </a:cubicBezTo>
                  <a:lnTo>
                    <a:pt x="70" y="16186"/>
                  </a:lnTo>
                  <a:cubicBezTo>
                    <a:pt x="113" y="16380"/>
                    <a:pt x="118" y="16578"/>
                    <a:pt x="108" y="16782"/>
                  </a:cubicBezTo>
                  <a:lnTo>
                    <a:pt x="108" y="16847"/>
                  </a:lnTo>
                  <a:cubicBezTo>
                    <a:pt x="108" y="16852"/>
                    <a:pt x="102" y="16863"/>
                    <a:pt x="102" y="16874"/>
                  </a:cubicBezTo>
                  <a:cubicBezTo>
                    <a:pt x="38" y="17008"/>
                    <a:pt x="1" y="17169"/>
                    <a:pt x="11" y="17357"/>
                  </a:cubicBezTo>
                  <a:cubicBezTo>
                    <a:pt x="21" y="17464"/>
                    <a:pt x="28" y="17572"/>
                    <a:pt x="38" y="17679"/>
                  </a:cubicBezTo>
                  <a:cubicBezTo>
                    <a:pt x="28" y="17895"/>
                    <a:pt x="33" y="18104"/>
                    <a:pt x="75" y="18309"/>
                  </a:cubicBezTo>
                  <a:cubicBezTo>
                    <a:pt x="113" y="18926"/>
                    <a:pt x="242" y="19533"/>
                    <a:pt x="608" y="20134"/>
                  </a:cubicBezTo>
                  <a:cubicBezTo>
                    <a:pt x="618" y="20151"/>
                    <a:pt x="634" y="20167"/>
                    <a:pt x="640" y="20183"/>
                  </a:cubicBezTo>
                  <a:cubicBezTo>
                    <a:pt x="812" y="20521"/>
                    <a:pt x="1020" y="20838"/>
                    <a:pt x="1290" y="21123"/>
                  </a:cubicBezTo>
                  <a:cubicBezTo>
                    <a:pt x="2525" y="22402"/>
                    <a:pt x="3444" y="23917"/>
                    <a:pt x="4598" y="25222"/>
                  </a:cubicBezTo>
                  <a:cubicBezTo>
                    <a:pt x="4674" y="25400"/>
                    <a:pt x="4749" y="25582"/>
                    <a:pt x="4824" y="25760"/>
                  </a:cubicBezTo>
                  <a:cubicBezTo>
                    <a:pt x="4830" y="25770"/>
                    <a:pt x="4836" y="25787"/>
                    <a:pt x="4841" y="25797"/>
                  </a:cubicBezTo>
                  <a:cubicBezTo>
                    <a:pt x="4970" y="25883"/>
                    <a:pt x="5126" y="25936"/>
                    <a:pt x="5307" y="25941"/>
                  </a:cubicBezTo>
                  <a:cubicBezTo>
                    <a:pt x="5482" y="26057"/>
                    <a:pt x="5664" y="26094"/>
                    <a:pt x="5847" y="26094"/>
                  </a:cubicBezTo>
                  <a:cubicBezTo>
                    <a:pt x="6188" y="26094"/>
                    <a:pt x="6533" y="25964"/>
                    <a:pt x="6845" y="25964"/>
                  </a:cubicBezTo>
                  <a:cubicBezTo>
                    <a:pt x="7014" y="25964"/>
                    <a:pt x="7173" y="26002"/>
                    <a:pt x="7317" y="26119"/>
                  </a:cubicBezTo>
                  <a:cubicBezTo>
                    <a:pt x="7446" y="26259"/>
                    <a:pt x="7548" y="26409"/>
                    <a:pt x="7628" y="26565"/>
                  </a:cubicBezTo>
                  <a:cubicBezTo>
                    <a:pt x="7784" y="26915"/>
                    <a:pt x="7908" y="27446"/>
                    <a:pt x="7978" y="28269"/>
                  </a:cubicBezTo>
                  <a:cubicBezTo>
                    <a:pt x="7989" y="28338"/>
                    <a:pt x="7994" y="28398"/>
                    <a:pt x="8005" y="28467"/>
                  </a:cubicBezTo>
                  <a:cubicBezTo>
                    <a:pt x="8005" y="28520"/>
                    <a:pt x="8010" y="28579"/>
                    <a:pt x="8010" y="28639"/>
                  </a:cubicBezTo>
                  <a:cubicBezTo>
                    <a:pt x="8027" y="29444"/>
                    <a:pt x="7838" y="30337"/>
                    <a:pt x="7978" y="31148"/>
                  </a:cubicBezTo>
                  <a:cubicBezTo>
                    <a:pt x="7784" y="31840"/>
                    <a:pt x="8547" y="32452"/>
                    <a:pt x="9106" y="32754"/>
                  </a:cubicBezTo>
                  <a:cubicBezTo>
                    <a:pt x="9698" y="33077"/>
                    <a:pt x="10363" y="33226"/>
                    <a:pt x="10955" y="33560"/>
                  </a:cubicBezTo>
                  <a:cubicBezTo>
                    <a:pt x="11002" y="33587"/>
                    <a:pt x="11040" y="33613"/>
                    <a:pt x="11084" y="33645"/>
                  </a:cubicBezTo>
                  <a:cubicBezTo>
                    <a:pt x="11116" y="33677"/>
                    <a:pt x="11153" y="33704"/>
                    <a:pt x="11196" y="33726"/>
                  </a:cubicBezTo>
                  <a:cubicBezTo>
                    <a:pt x="11335" y="33833"/>
                    <a:pt x="11438" y="33962"/>
                    <a:pt x="11518" y="34096"/>
                  </a:cubicBezTo>
                  <a:cubicBezTo>
                    <a:pt x="11555" y="34505"/>
                    <a:pt x="11690" y="34882"/>
                    <a:pt x="11900" y="35236"/>
                  </a:cubicBezTo>
                  <a:cubicBezTo>
                    <a:pt x="11986" y="35913"/>
                    <a:pt x="12007" y="36687"/>
                    <a:pt x="12173" y="37309"/>
                  </a:cubicBezTo>
                  <a:cubicBezTo>
                    <a:pt x="12147" y="37374"/>
                    <a:pt x="12136" y="37449"/>
                    <a:pt x="12173" y="37535"/>
                  </a:cubicBezTo>
                  <a:cubicBezTo>
                    <a:pt x="12341" y="37944"/>
                    <a:pt x="12458" y="38303"/>
                    <a:pt x="12786" y="38609"/>
                  </a:cubicBezTo>
                  <a:cubicBezTo>
                    <a:pt x="12850" y="38666"/>
                    <a:pt x="12934" y="38693"/>
                    <a:pt x="13017" y="38693"/>
                  </a:cubicBezTo>
                  <a:cubicBezTo>
                    <a:pt x="13059" y="38693"/>
                    <a:pt x="13101" y="38686"/>
                    <a:pt x="13140" y="38673"/>
                  </a:cubicBezTo>
                  <a:cubicBezTo>
                    <a:pt x="13211" y="38695"/>
                    <a:pt x="13275" y="38722"/>
                    <a:pt x="13350" y="38738"/>
                  </a:cubicBezTo>
                  <a:cubicBezTo>
                    <a:pt x="13377" y="38738"/>
                    <a:pt x="13410" y="38744"/>
                    <a:pt x="13437" y="38744"/>
                  </a:cubicBezTo>
                  <a:cubicBezTo>
                    <a:pt x="13495" y="38744"/>
                    <a:pt x="13554" y="38733"/>
                    <a:pt x="13608" y="38712"/>
                  </a:cubicBezTo>
                  <a:cubicBezTo>
                    <a:pt x="13571" y="38519"/>
                    <a:pt x="13538" y="38325"/>
                    <a:pt x="13527" y="38137"/>
                  </a:cubicBezTo>
                  <a:cubicBezTo>
                    <a:pt x="13662" y="38018"/>
                    <a:pt x="13769" y="37842"/>
                    <a:pt x="13856" y="37605"/>
                  </a:cubicBezTo>
                  <a:cubicBezTo>
                    <a:pt x="13968" y="37304"/>
                    <a:pt x="14107" y="37089"/>
                    <a:pt x="14258" y="36939"/>
                  </a:cubicBezTo>
                  <a:cubicBezTo>
                    <a:pt x="14410" y="36871"/>
                    <a:pt x="14553" y="36842"/>
                    <a:pt x="14690" y="36842"/>
                  </a:cubicBezTo>
                  <a:cubicBezTo>
                    <a:pt x="15456" y="36842"/>
                    <a:pt x="16029" y="37755"/>
                    <a:pt x="16874" y="37755"/>
                  </a:cubicBezTo>
                  <a:cubicBezTo>
                    <a:pt x="16908" y="37755"/>
                    <a:pt x="16941" y="37753"/>
                    <a:pt x="16976" y="37750"/>
                  </a:cubicBezTo>
                  <a:lnTo>
                    <a:pt x="17105" y="37750"/>
                  </a:lnTo>
                  <a:cubicBezTo>
                    <a:pt x="17111" y="37739"/>
                    <a:pt x="17122" y="37728"/>
                    <a:pt x="17127" y="37718"/>
                  </a:cubicBezTo>
                  <a:cubicBezTo>
                    <a:pt x="17245" y="37681"/>
                    <a:pt x="17320" y="37572"/>
                    <a:pt x="17330" y="37455"/>
                  </a:cubicBezTo>
                  <a:cubicBezTo>
                    <a:pt x="17503" y="37218"/>
                    <a:pt x="17615" y="36960"/>
                    <a:pt x="17454" y="36611"/>
                  </a:cubicBezTo>
                  <a:cubicBezTo>
                    <a:pt x="16928" y="35462"/>
                    <a:pt x="17363" y="34909"/>
                    <a:pt x="18567" y="34800"/>
                  </a:cubicBezTo>
                  <a:cubicBezTo>
                    <a:pt x="19001" y="34763"/>
                    <a:pt x="19276" y="34505"/>
                    <a:pt x="19232" y="34022"/>
                  </a:cubicBezTo>
                  <a:cubicBezTo>
                    <a:pt x="19195" y="34006"/>
                    <a:pt x="19179" y="33989"/>
                    <a:pt x="19152" y="33974"/>
                  </a:cubicBezTo>
                  <a:cubicBezTo>
                    <a:pt x="19490" y="33355"/>
                    <a:pt x="19710" y="32608"/>
                    <a:pt x="19819" y="31926"/>
                  </a:cubicBezTo>
                  <a:cubicBezTo>
                    <a:pt x="19819" y="31921"/>
                    <a:pt x="19819" y="31921"/>
                    <a:pt x="19824" y="31921"/>
                  </a:cubicBezTo>
                  <a:cubicBezTo>
                    <a:pt x="19819" y="31921"/>
                    <a:pt x="19819" y="31916"/>
                    <a:pt x="19819" y="31916"/>
                  </a:cubicBezTo>
                  <a:cubicBezTo>
                    <a:pt x="19829" y="31862"/>
                    <a:pt x="19839" y="31803"/>
                    <a:pt x="19851" y="31755"/>
                  </a:cubicBezTo>
                  <a:cubicBezTo>
                    <a:pt x="19941" y="31061"/>
                    <a:pt x="19894" y="30401"/>
                    <a:pt x="19936" y="29745"/>
                  </a:cubicBezTo>
                  <a:cubicBezTo>
                    <a:pt x="20243" y="29326"/>
                    <a:pt x="20677" y="29010"/>
                    <a:pt x="20957" y="28520"/>
                  </a:cubicBezTo>
                  <a:cubicBezTo>
                    <a:pt x="21456" y="27639"/>
                    <a:pt x="21887" y="26705"/>
                    <a:pt x="21956" y="25690"/>
                  </a:cubicBezTo>
                  <a:cubicBezTo>
                    <a:pt x="21972" y="25470"/>
                    <a:pt x="21924" y="25292"/>
                    <a:pt x="21833" y="25147"/>
                  </a:cubicBezTo>
                  <a:cubicBezTo>
                    <a:pt x="21736" y="24803"/>
                    <a:pt x="21565" y="24470"/>
                    <a:pt x="21376" y="24136"/>
                  </a:cubicBezTo>
                  <a:cubicBezTo>
                    <a:pt x="21220" y="22299"/>
                    <a:pt x="21376" y="20457"/>
                    <a:pt x="21173" y="18604"/>
                  </a:cubicBezTo>
                  <a:cubicBezTo>
                    <a:pt x="20747" y="14768"/>
                    <a:pt x="20565" y="10900"/>
                    <a:pt x="20258" y="7048"/>
                  </a:cubicBezTo>
                  <a:cubicBezTo>
                    <a:pt x="20231" y="6705"/>
                    <a:pt x="20206" y="6393"/>
                    <a:pt x="20307" y="6189"/>
                  </a:cubicBezTo>
                  <a:cubicBezTo>
                    <a:pt x="20253" y="5984"/>
                    <a:pt x="20199" y="5785"/>
                    <a:pt x="20141" y="5592"/>
                  </a:cubicBezTo>
                  <a:cubicBezTo>
                    <a:pt x="19915" y="4845"/>
                    <a:pt x="19631" y="4131"/>
                    <a:pt x="19356" y="3427"/>
                  </a:cubicBezTo>
                  <a:cubicBezTo>
                    <a:pt x="18964" y="2443"/>
                    <a:pt x="18599" y="1515"/>
                    <a:pt x="18379" y="526"/>
                  </a:cubicBezTo>
                  <a:cubicBezTo>
                    <a:pt x="18330" y="295"/>
                    <a:pt x="18201" y="118"/>
                    <a:pt x="18024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7"/>
            <p:cNvSpPr/>
            <p:nvPr/>
          </p:nvSpPr>
          <p:spPr>
            <a:xfrm>
              <a:off x="4545275" y="1189325"/>
              <a:ext cx="1041025" cy="1037375"/>
            </a:xfrm>
            <a:custGeom>
              <a:avLst/>
              <a:gdLst/>
              <a:ahLst/>
              <a:cxnLst/>
              <a:rect l="l" t="t" r="r" b="b"/>
              <a:pathLst>
                <a:path w="41641" h="41495" extrusionOk="0">
                  <a:moveTo>
                    <a:pt x="11653" y="0"/>
                  </a:moveTo>
                  <a:cubicBezTo>
                    <a:pt x="10251" y="0"/>
                    <a:pt x="9407" y="752"/>
                    <a:pt x="8591" y="1483"/>
                  </a:cubicBezTo>
                  <a:cubicBezTo>
                    <a:pt x="8398" y="1649"/>
                    <a:pt x="8205" y="1827"/>
                    <a:pt x="8005" y="1988"/>
                  </a:cubicBezTo>
                  <a:cubicBezTo>
                    <a:pt x="5775" y="3798"/>
                    <a:pt x="3197" y="5190"/>
                    <a:pt x="307" y="6699"/>
                  </a:cubicBezTo>
                  <a:cubicBezTo>
                    <a:pt x="243" y="6732"/>
                    <a:pt x="184" y="6779"/>
                    <a:pt x="140" y="6839"/>
                  </a:cubicBezTo>
                  <a:cubicBezTo>
                    <a:pt x="97" y="6888"/>
                    <a:pt x="65" y="6947"/>
                    <a:pt x="43" y="7017"/>
                  </a:cubicBezTo>
                  <a:cubicBezTo>
                    <a:pt x="1" y="7151"/>
                    <a:pt x="17" y="7295"/>
                    <a:pt x="87" y="7424"/>
                  </a:cubicBezTo>
                  <a:cubicBezTo>
                    <a:pt x="87" y="7431"/>
                    <a:pt x="92" y="7436"/>
                    <a:pt x="97" y="7441"/>
                  </a:cubicBezTo>
                  <a:cubicBezTo>
                    <a:pt x="361" y="7600"/>
                    <a:pt x="641" y="7655"/>
                    <a:pt x="931" y="7655"/>
                  </a:cubicBezTo>
                  <a:cubicBezTo>
                    <a:pt x="1042" y="7655"/>
                    <a:pt x="1154" y="7647"/>
                    <a:pt x="1268" y="7634"/>
                  </a:cubicBezTo>
                  <a:lnTo>
                    <a:pt x="1268" y="7634"/>
                  </a:lnTo>
                  <a:cubicBezTo>
                    <a:pt x="1231" y="7875"/>
                    <a:pt x="1215" y="8113"/>
                    <a:pt x="1537" y="8177"/>
                  </a:cubicBezTo>
                  <a:cubicBezTo>
                    <a:pt x="1451" y="8832"/>
                    <a:pt x="1913" y="8951"/>
                    <a:pt x="2403" y="9042"/>
                  </a:cubicBezTo>
                  <a:cubicBezTo>
                    <a:pt x="3132" y="9171"/>
                    <a:pt x="3863" y="9305"/>
                    <a:pt x="4594" y="9439"/>
                  </a:cubicBezTo>
                  <a:cubicBezTo>
                    <a:pt x="5426" y="9558"/>
                    <a:pt x="6264" y="9675"/>
                    <a:pt x="7097" y="9794"/>
                  </a:cubicBezTo>
                  <a:cubicBezTo>
                    <a:pt x="7144" y="9924"/>
                    <a:pt x="7182" y="10062"/>
                    <a:pt x="7327" y="10062"/>
                  </a:cubicBezTo>
                  <a:cubicBezTo>
                    <a:pt x="7350" y="10062"/>
                    <a:pt x="7375" y="10059"/>
                    <a:pt x="7404" y="10052"/>
                  </a:cubicBezTo>
                  <a:lnTo>
                    <a:pt x="7404" y="10052"/>
                  </a:lnTo>
                  <a:cubicBezTo>
                    <a:pt x="7323" y="10320"/>
                    <a:pt x="7457" y="10476"/>
                    <a:pt x="7699" y="10583"/>
                  </a:cubicBezTo>
                  <a:lnTo>
                    <a:pt x="7699" y="10573"/>
                  </a:lnTo>
                  <a:cubicBezTo>
                    <a:pt x="9048" y="11180"/>
                    <a:pt x="10799" y="10390"/>
                    <a:pt x="11959" y="12055"/>
                  </a:cubicBezTo>
                  <a:cubicBezTo>
                    <a:pt x="12351" y="12620"/>
                    <a:pt x="12851" y="12915"/>
                    <a:pt x="12668" y="13672"/>
                  </a:cubicBezTo>
                  <a:cubicBezTo>
                    <a:pt x="12588" y="14006"/>
                    <a:pt x="12437" y="14644"/>
                    <a:pt x="12588" y="14644"/>
                  </a:cubicBezTo>
                  <a:cubicBezTo>
                    <a:pt x="12814" y="14644"/>
                    <a:pt x="12985" y="14688"/>
                    <a:pt x="13114" y="14758"/>
                  </a:cubicBezTo>
                  <a:cubicBezTo>
                    <a:pt x="10235" y="17272"/>
                    <a:pt x="8468" y="21693"/>
                    <a:pt x="8778" y="25529"/>
                  </a:cubicBezTo>
                  <a:cubicBezTo>
                    <a:pt x="8785" y="25610"/>
                    <a:pt x="8800" y="25690"/>
                    <a:pt x="8805" y="25771"/>
                  </a:cubicBezTo>
                  <a:cubicBezTo>
                    <a:pt x="12658" y="27581"/>
                    <a:pt x="15338" y="30155"/>
                    <a:pt x="15338" y="34629"/>
                  </a:cubicBezTo>
                  <a:cubicBezTo>
                    <a:pt x="15338" y="36074"/>
                    <a:pt x="17101" y="39781"/>
                    <a:pt x="17101" y="39781"/>
                  </a:cubicBezTo>
                  <a:cubicBezTo>
                    <a:pt x="19244" y="39781"/>
                    <a:pt x="21264" y="40420"/>
                    <a:pt x="22988" y="41494"/>
                  </a:cubicBezTo>
                  <a:cubicBezTo>
                    <a:pt x="29085" y="40678"/>
                    <a:pt x="36543" y="41130"/>
                    <a:pt x="38869" y="35301"/>
                  </a:cubicBezTo>
                  <a:cubicBezTo>
                    <a:pt x="39159" y="34564"/>
                    <a:pt x="39368" y="33733"/>
                    <a:pt x="39491" y="32776"/>
                  </a:cubicBezTo>
                  <a:cubicBezTo>
                    <a:pt x="40072" y="32255"/>
                    <a:pt x="40518" y="31712"/>
                    <a:pt x="40850" y="31148"/>
                  </a:cubicBezTo>
                  <a:cubicBezTo>
                    <a:pt x="41189" y="30584"/>
                    <a:pt x="41410" y="29999"/>
                    <a:pt x="41549" y="29392"/>
                  </a:cubicBezTo>
                  <a:cubicBezTo>
                    <a:pt x="41641" y="25668"/>
                    <a:pt x="41641" y="19695"/>
                    <a:pt x="36994" y="19028"/>
                  </a:cubicBezTo>
                  <a:cubicBezTo>
                    <a:pt x="36994" y="19028"/>
                    <a:pt x="36327" y="20356"/>
                    <a:pt x="36327" y="21021"/>
                  </a:cubicBezTo>
                  <a:cubicBezTo>
                    <a:pt x="36327" y="16375"/>
                    <a:pt x="36994" y="12388"/>
                    <a:pt x="32824" y="9100"/>
                  </a:cubicBezTo>
                  <a:cubicBezTo>
                    <a:pt x="32777" y="9047"/>
                    <a:pt x="32717" y="9003"/>
                    <a:pt x="32663" y="8956"/>
                  </a:cubicBezTo>
                  <a:cubicBezTo>
                    <a:pt x="32895" y="8939"/>
                    <a:pt x="33158" y="8881"/>
                    <a:pt x="33357" y="8655"/>
                  </a:cubicBezTo>
                  <a:cubicBezTo>
                    <a:pt x="33523" y="8456"/>
                    <a:pt x="33588" y="8198"/>
                    <a:pt x="33540" y="7887"/>
                  </a:cubicBezTo>
                  <a:cubicBezTo>
                    <a:pt x="33475" y="7409"/>
                    <a:pt x="33126" y="7097"/>
                    <a:pt x="32663" y="7097"/>
                  </a:cubicBezTo>
                  <a:cubicBezTo>
                    <a:pt x="32514" y="7097"/>
                    <a:pt x="32358" y="7129"/>
                    <a:pt x="32207" y="7193"/>
                  </a:cubicBezTo>
                  <a:cubicBezTo>
                    <a:pt x="32008" y="7269"/>
                    <a:pt x="31820" y="7312"/>
                    <a:pt x="31648" y="7312"/>
                  </a:cubicBezTo>
                  <a:cubicBezTo>
                    <a:pt x="31165" y="7312"/>
                    <a:pt x="30736" y="7005"/>
                    <a:pt x="30246" y="6313"/>
                  </a:cubicBezTo>
                  <a:cubicBezTo>
                    <a:pt x="29725" y="5582"/>
                    <a:pt x="29059" y="5222"/>
                    <a:pt x="28210" y="5222"/>
                  </a:cubicBezTo>
                  <a:cubicBezTo>
                    <a:pt x="27963" y="5222"/>
                    <a:pt x="27699" y="5249"/>
                    <a:pt x="27388" y="5308"/>
                  </a:cubicBezTo>
                  <a:cubicBezTo>
                    <a:pt x="26942" y="5393"/>
                    <a:pt x="26577" y="5458"/>
                    <a:pt x="26352" y="5458"/>
                  </a:cubicBezTo>
                  <a:cubicBezTo>
                    <a:pt x="26152" y="5458"/>
                    <a:pt x="26094" y="5458"/>
                    <a:pt x="25846" y="4304"/>
                  </a:cubicBezTo>
                  <a:cubicBezTo>
                    <a:pt x="25787" y="4024"/>
                    <a:pt x="25653" y="3379"/>
                    <a:pt x="25013" y="3379"/>
                  </a:cubicBezTo>
                  <a:cubicBezTo>
                    <a:pt x="24863" y="3379"/>
                    <a:pt x="24701" y="3427"/>
                    <a:pt x="24525" y="3519"/>
                  </a:cubicBezTo>
                  <a:cubicBezTo>
                    <a:pt x="23692" y="3949"/>
                    <a:pt x="22789" y="4153"/>
                    <a:pt x="21828" y="4374"/>
                  </a:cubicBezTo>
                  <a:cubicBezTo>
                    <a:pt x="21151" y="4530"/>
                    <a:pt x="20447" y="4684"/>
                    <a:pt x="19765" y="4932"/>
                  </a:cubicBezTo>
                  <a:cubicBezTo>
                    <a:pt x="18921" y="5244"/>
                    <a:pt x="18234" y="5770"/>
                    <a:pt x="17756" y="6479"/>
                  </a:cubicBezTo>
                  <a:cubicBezTo>
                    <a:pt x="17191" y="6189"/>
                    <a:pt x="16628" y="6038"/>
                    <a:pt x="16069" y="6038"/>
                  </a:cubicBezTo>
                  <a:cubicBezTo>
                    <a:pt x="15757" y="6038"/>
                    <a:pt x="15445" y="6087"/>
                    <a:pt x="15150" y="6179"/>
                  </a:cubicBezTo>
                  <a:cubicBezTo>
                    <a:pt x="15026" y="6216"/>
                    <a:pt x="14919" y="6238"/>
                    <a:pt x="14828" y="6238"/>
                  </a:cubicBezTo>
                  <a:cubicBezTo>
                    <a:pt x="14683" y="6238"/>
                    <a:pt x="14527" y="6206"/>
                    <a:pt x="14307" y="5861"/>
                  </a:cubicBezTo>
                  <a:cubicBezTo>
                    <a:pt x="13749" y="4969"/>
                    <a:pt x="12921" y="4588"/>
                    <a:pt x="12120" y="4212"/>
                  </a:cubicBezTo>
                  <a:cubicBezTo>
                    <a:pt x="12029" y="4169"/>
                    <a:pt x="11937" y="4126"/>
                    <a:pt x="11847" y="4083"/>
                  </a:cubicBezTo>
                  <a:cubicBezTo>
                    <a:pt x="11535" y="3938"/>
                    <a:pt x="11240" y="3863"/>
                    <a:pt x="10944" y="3863"/>
                  </a:cubicBezTo>
                  <a:cubicBezTo>
                    <a:pt x="10396" y="3863"/>
                    <a:pt x="9950" y="4111"/>
                    <a:pt x="9536" y="4421"/>
                  </a:cubicBezTo>
                  <a:cubicBezTo>
                    <a:pt x="9810" y="3530"/>
                    <a:pt x="10461" y="2896"/>
                    <a:pt x="11138" y="2241"/>
                  </a:cubicBezTo>
                  <a:cubicBezTo>
                    <a:pt x="11577" y="1810"/>
                    <a:pt x="12034" y="1371"/>
                    <a:pt x="12388" y="843"/>
                  </a:cubicBezTo>
                  <a:cubicBezTo>
                    <a:pt x="12497" y="687"/>
                    <a:pt x="12512" y="489"/>
                    <a:pt x="12432" y="317"/>
                  </a:cubicBezTo>
                  <a:cubicBezTo>
                    <a:pt x="12351" y="146"/>
                    <a:pt x="12185" y="27"/>
                    <a:pt x="11996" y="10"/>
                  </a:cubicBezTo>
                  <a:cubicBezTo>
                    <a:pt x="11879" y="0"/>
                    <a:pt x="11766" y="0"/>
                    <a:pt x="11653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7"/>
            <p:cNvSpPr/>
            <p:nvPr/>
          </p:nvSpPr>
          <p:spPr>
            <a:xfrm>
              <a:off x="2882975" y="1455650"/>
              <a:ext cx="959900" cy="605225"/>
            </a:xfrm>
            <a:custGeom>
              <a:avLst/>
              <a:gdLst/>
              <a:ahLst/>
              <a:cxnLst/>
              <a:rect l="l" t="t" r="r" b="b"/>
              <a:pathLst>
                <a:path w="38396" h="24209" extrusionOk="0">
                  <a:moveTo>
                    <a:pt x="1575" y="1"/>
                  </a:moveTo>
                  <a:cubicBezTo>
                    <a:pt x="1537" y="43"/>
                    <a:pt x="1510" y="86"/>
                    <a:pt x="1478" y="135"/>
                  </a:cubicBezTo>
                  <a:lnTo>
                    <a:pt x="1478" y="495"/>
                  </a:lnTo>
                  <a:cubicBezTo>
                    <a:pt x="1398" y="1021"/>
                    <a:pt x="1317" y="1574"/>
                    <a:pt x="1220" y="2193"/>
                  </a:cubicBezTo>
                  <a:cubicBezTo>
                    <a:pt x="1231" y="2186"/>
                    <a:pt x="1237" y="2176"/>
                    <a:pt x="1242" y="2171"/>
                  </a:cubicBezTo>
                  <a:lnTo>
                    <a:pt x="1242" y="2171"/>
                  </a:lnTo>
                  <a:cubicBezTo>
                    <a:pt x="1220" y="2396"/>
                    <a:pt x="1215" y="2622"/>
                    <a:pt x="1205" y="2853"/>
                  </a:cubicBezTo>
                  <a:cubicBezTo>
                    <a:pt x="1183" y="3282"/>
                    <a:pt x="1108" y="3708"/>
                    <a:pt x="1049" y="4132"/>
                  </a:cubicBezTo>
                  <a:cubicBezTo>
                    <a:pt x="930" y="4631"/>
                    <a:pt x="850" y="5136"/>
                    <a:pt x="823" y="5642"/>
                  </a:cubicBezTo>
                  <a:cubicBezTo>
                    <a:pt x="806" y="6006"/>
                    <a:pt x="726" y="6215"/>
                    <a:pt x="570" y="6319"/>
                  </a:cubicBezTo>
                  <a:cubicBezTo>
                    <a:pt x="570" y="6351"/>
                    <a:pt x="565" y="6383"/>
                    <a:pt x="565" y="6415"/>
                  </a:cubicBezTo>
                  <a:cubicBezTo>
                    <a:pt x="779" y="6527"/>
                    <a:pt x="947" y="6694"/>
                    <a:pt x="1054" y="6936"/>
                  </a:cubicBezTo>
                  <a:cubicBezTo>
                    <a:pt x="1037" y="7092"/>
                    <a:pt x="1022" y="7247"/>
                    <a:pt x="1011" y="7403"/>
                  </a:cubicBezTo>
                  <a:cubicBezTo>
                    <a:pt x="683" y="11303"/>
                    <a:pt x="414" y="15208"/>
                    <a:pt x="44" y="19103"/>
                  </a:cubicBezTo>
                  <a:cubicBezTo>
                    <a:pt x="1" y="19604"/>
                    <a:pt x="33" y="19904"/>
                    <a:pt x="238" y="20065"/>
                  </a:cubicBezTo>
                  <a:cubicBezTo>
                    <a:pt x="393" y="20189"/>
                    <a:pt x="640" y="20243"/>
                    <a:pt x="1032" y="20248"/>
                  </a:cubicBezTo>
                  <a:cubicBezTo>
                    <a:pt x="3030" y="20269"/>
                    <a:pt x="5029" y="20425"/>
                    <a:pt x="7022" y="20533"/>
                  </a:cubicBezTo>
                  <a:cubicBezTo>
                    <a:pt x="7200" y="20538"/>
                    <a:pt x="7377" y="20538"/>
                    <a:pt x="7575" y="20591"/>
                  </a:cubicBezTo>
                  <a:cubicBezTo>
                    <a:pt x="8483" y="20624"/>
                    <a:pt x="9397" y="20710"/>
                    <a:pt x="10310" y="20785"/>
                  </a:cubicBezTo>
                  <a:lnTo>
                    <a:pt x="10310" y="20774"/>
                  </a:lnTo>
                  <a:cubicBezTo>
                    <a:pt x="12201" y="20876"/>
                    <a:pt x="14092" y="20978"/>
                    <a:pt x="15978" y="21081"/>
                  </a:cubicBezTo>
                  <a:cubicBezTo>
                    <a:pt x="16000" y="21081"/>
                    <a:pt x="16015" y="21086"/>
                    <a:pt x="16037" y="21086"/>
                  </a:cubicBezTo>
                  <a:cubicBezTo>
                    <a:pt x="17525" y="21107"/>
                    <a:pt x="19008" y="21275"/>
                    <a:pt x="20496" y="21300"/>
                  </a:cubicBezTo>
                  <a:cubicBezTo>
                    <a:pt x="20651" y="21304"/>
                    <a:pt x="20808" y="21305"/>
                    <a:pt x="20965" y="21305"/>
                  </a:cubicBezTo>
                  <a:cubicBezTo>
                    <a:pt x="21592" y="21305"/>
                    <a:pt x="22228" y="21283"/>
                    <a:pt x="22859" y="21275"/>
                  </a:cubicBezTo>
                  <a:lnTo>
                    <a:pt x="24939" y="21382"/>
                  </a:lnTo>
                  <a:cubicBezTo>
                    <a:pt x="25638" y="21478"/>
                    <a:pt x="26335" y="21634"/>
                    <a:pt x="27034" y="21677"/>
                  </a:cubicBezTo>
                  <a:cubicBezTo>
                    <a:pt x="27356" y="21694"/>
                    <a:pt x="27770" y="21709"/>
                    <a:pt x="27979" y="21999"/>
                  </a:cubicBezTo>
                  <a:cubicBezTo>
                    <a:pt x="28125" y="22198"/>
                    <a:pt x="28157" y="22371"/>
                    <a:pt x="28242" y="22590"/>
                  </a:cubicBezTo>
                  <a:cubicBezTo>
                    <a:pt x="28323" y="22822"/>
                    <a:pt x="28474" y="22902"/>
                    <a:pt x="28640" y="22919"/>
                  </a:cubicBezTo>
                  <a:cubicBezTo>
                    <a:pt x="28883" y="22843"/>
                    <a:pt x="29122" y="22744"/>
                    <a:pt x="29368" y="22744"/>
                  </a:cubicBezTo>
                  <a:cubicBezTo>
                    <a:pt x="29405" y="22744"/>
                    <a:pt x="29441" y="22746"/>
                    <a:pt x="29478" y="22751"/>
                  </a:cubicBezTo>
                  <a:cubicBezTo>
                    <a:pt x="29574" y="22736"/>
                    <a:pt x="29667" y="22727"/>
                    <a:pt x="29758" y="22727"/>
                  </a:cubicBezTo>
                  <a:cubicBezTo>
                    <a:pt x="29956" y="22727"/>
                    <a:pt x="30144" y="22771"/>
                    <a:pt x="30332" y="22897"/>
                  </a:cubicBezTo>
                  <a:cubicBezTo>
                    <a:pt x="30558" y="23047"/>
                    <a:pt x="30649" y="23338"/>
                    <a:pt x="30778" y="23579"/>
                  </a:cubicBezTo>
                  <a:cubicBezTo>
                    <a:pt x="30924" y="23730"/>
                    <a:pt x="31068" y="23858"/>
                    <a:pt x="31235" y="23955"/>
                  </a:cubicBezTo>
                  <a:cubicBezTo>
                    <a:pt x="31267" y="23963"/>
                    <a:pt x="31304" y="23968"/>
                    <a:pt x="31342" y="23968"/>
                  </a:cubicBezTo>
                  <a:cubicBezTo>
                    <a:pt x="31356" y="23968"/>
                    <a:pt x="31371" y="23967"/>
                    <a:pt x="31385" y="23965"/>
                  </a:cubicBezTo>
                  <a:cubicBezTo>
                    <a:pt x="31762" y="23955"/>
                    <a:pt x="32095" y="23815"/>
                    <a:pt x="32439" y="23697"/>
                  </a:cubicBezTo>
                  <a:cubicBezTo>
                    <a:pt x="32481" y="23665"/>
                    <a:pt x="32529" y="23648"/>
                    <a:pt x="32588" y="23648"/>
                  </a:cubicBezTo>
                  <a:cubicBezTo>
                    <a:pt x="32697" y="23611"/>
                    <a:pt x="32804" y="23584"/>
                    <a:pt x="32911" y="23563"/>
                  </a:cubicBezTo>
                  <a:cubicBezTo>
                    <a:pt x="32927" y="23563"/>
                    <a:pt x="32948" y="23557"/>
                    <a:pt x="32965" y="23557"/>
                  </a:cubicBezTo>
                  <a:cubicBezTo>
                    <a:pt x="33126" y="23422"/>
                    <a:pt x="33288" y="23360"/>
                    <a:pt x="33449" y="23360"/>
                  </a:cubicBezTo>
                  <a:cubicBezTo>
                    <a:pt x="33621" y="23360"/>
                    <a:pt x="33793" y="23430"/>
                    <a:pt x="33964" y="23557"/>
                  </a:cubicBezTo>
                  <a:cubicBezTo>
                    <a:pt x="34453" y="23643"/>
                    <a:pt x="34921" y="23847"/>
                    <a:pt x="35323" y="24164"/>
                  </a:cubicBezTo>
                  <a:cubicBezTo>
                    <a:pt x="35619" y="24199"/>
                    <a:pt x="35916" y="24209"/>
                    <a:pt x="36214" y="24209"/>
                  </a:cubicBezTo>
                  <a:cubicBezTo>
                    <a:pt x="36467" y="24209"/>
                    <a:pt x="36720" y="24202"/>
                    <a:pt x="36972" y="24196"/>
                  </a:cubicBezTo>
                  <a:cubicBezTo>
                    <a:pt x="37031" y="24196"/>
                    <a:pt x="37091" y="24191"/>
                    <a:pt x="37145" y="24191"/>
                  </a:cubicBezTo>
                  <a:cubicBezTo>
                    <a:pt x="37138" y="24127"/>
                    <a:pt x="37138" y="24057"/>
                    <a:pt x="37133" y="23987"/>
                  </a:cubicBezTo>
                  <a:cubicBezTo>
                    <a:pt x="37133" y="23923"/>
                    <a:pt x="37128" y="23853"/>
                    <a:pt x="37133" y="23789"/>
                  </a:cubicBezTo>
                  <a:cubicBezTo>
                    <a:pt x="38395" y="22988"/>
                    <a:pt x="37730" y="22988"/>
                    <a:pt x="37381" y="22010"/>
                  </a:cubicBezTo>
                  <a:cubicBezTo>
                    <a:pt x="37413" y="21962"/>
                    <a:pt x="37450" y="21913"/>
                    <a:pt x="37493" y="21865"/>
                  </a:cubicBezTo>
                  <a:cubicBezTo>
                    <a:pt x="37525" y="21838"/>
                    <a:pt x="37564" y="21823"/>
                    <a:pt x="37606" y="21806"/>
                  </a:cubicBezTo>
                  <a:cubicBezTo>
                    <a:pt x="37644" y="21714"/>
                    <a:pt x="37654" y="21618"/>
                    <a:pt x="37666" y="21521"/>
                  </a:cubicBezTo>
                  <a:cubicBezTo>
                    <a:pt x="37671" y="21473"/>
                    <a:pt x="37671" y="21419"/>
                    <a:pt x="37676" y="21371"/>
                  </a:cubicBezTo>
                  <a:cubicBezTo>
                    <a:pt x="37698" y="21221"/>
                    <a:pt x="37713" y="20920"/>
                    <a:pt x="37703" y="20586"/>
                  </a:cubicBezTo>
                  <a:cubicBezTo>
                    <a:pt x="37703" y="20544"/>
                    <a:pt x="37698" y="20501"/>
                    <a:pt x="37698" y="20457"/>
                  </a:cubicBezTo>
                  <a:cubicBezTo>
                    <a:pt x="37730" y="19668"/>
                    <a:pt x="37730" y="19002"/>
                    <a:pt x="37751" y="18491"/>
                  </a:cubicBezTo>
                  <a:cubicBezTo>
                    <a:pt x="37725" y="18432"/>
                    <a:pt x="37708" y="18362"/>
                    <a:pt x="37693" y="18292"/>
                  </a:cubicBezTo>
                  <a:cubicBezTo>
                    <a:pt x="37676" y="18223"/>
                    <a:pt x="37661" y="18153"/>
                    <a:pt x="37649" y="18072"/>
                  </a:cubicBezTo>
                  <a:cubicBezTo>
                    <a:pt x="37822" y="17073"/>
                    <a:pt x="37966" y="16068"/>
                    <a:pt x="37907" y="15021"/>
                  </a:cubicBezTo>
                  <a:cubicBezTo>
                    <a:pt x="37768" y="12507"/>
                    <a:pt x="37869" y="9981"/>
                    <a:pt x="37875" y="7462"/>
                  </a:cubicBezTo>
                  <a:cubicBezTo>
                    <a:pt x="37875" y="6979"/>
                    <a:pt x="37924" y="6490"/>
                    <a:pt x="37617" y="6066"/>
                  </a:cubicBezTo>
                  <a:cubicBezTo>
                    <a:pt x="37230" y="5694"/>
                    <a:pt x="36887" y="5313"/>
                    <a:pt x="36677" y="4916"/>
                  </a:cubicBezTo>
                  <a:cubicBezTo>
                    <a:pt x="36327" y="4249"/>
                    <a:pt x="36349" y="3535"/>
                    <a:pt x="37138" y="2714"/>
                  </a:cubicBezTo>
                  <a:lnTo>
                    <a:pt x="37145" y="2714"/>
                  </a:lnTo>
                  <a:cubicBezTo>
                    <a:pt x="37214" y="2364"/>
                    <a:pt x="37133" y="2203"/>
                    <a:pt x="36984" y="2128"/>
                  </a:cubicBezTo>
                  <a:cubicBezTo>
                    <a:pt x="36977" y="2101"/>
                    <a:pt x="36972" y="2069"/>
                    <a:pt x="36962" y="2037"/>
                  </a:cubicBezTo>
                  <a:cubicBezTo>
                    <a:pt x="36935" y="2052"/>
                    <a:pt x="36908" y="2069"/>
                    <a:pt x="36875" y="2084"/>
                  </a:cubicBezTo>
                  <a:cubicBezTo>
                    <a:pt x="36714" y="2042"/>
                    <a:pt x="36510" y="2052"/>
                    <a:pt x="36322" y="2042"/>
                  </a:cubicBezTo>
                  <a:cubicBezTo>
                    <a:pt x="29087" y="1677"/>
                    <a:pt x="21850" y="1316"/>
                    <a:pt x="14619" y="951"/>
                  </a:cubicBezTo>
                  <a:cubicBezTo>
                    <a:pt x="11153" y="774"/>
                    <a:pt x="7694" y="591"/>
                    <a:pt x="4228" y="403"/>
                  </a:cubicBezTo>
                  <a:cubicBezTo>
                    <a:pt x="4074" y="393"/>
                    <a:pt x="3918" y="284"/>
                    <a:pt x="3762" y="220"/>
                  </a:cubicBezTo>
                  <a:cubicBezTo>
                    <a:pt x="3461" y="205"/>
                    <a:pt x="3154" y="188"/>
                    <a:pt x="2854" y="167"/>
                  </a:cubicBezTo>
                  <a:cubicBezTo>
                    <a:pt x="2736" y="146"/>
                    <a:pt x="2631" y="136"/>
                    <a:pt x="2537" y="136"/>
                  </a:cubicBezTo>
                  <a:cubicBezTo>
                    <a:pt x="2244" y="136"/>
                    <a:pt x="2063" y="233"/>
                    <a:pt x="1946" y="393"/>
                  </a:cubicBezTo>
                  <a:cubicBezTo>
                    <a:pt x="1785" y="279"/>
                    <a:pt x="1666" y="145"/>
                    <a:pt x="1575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7"/>
            <p:cNvSpPr/>
            <p:nvPr/>
          </p:nvSpPr>
          <p:spPr>
            <a:xfrm>
              <a:off x="4162775" y="3720375"/>
              <a:ext cx="790825" cy="670525"/>
            </a:xfrm>
            <a:custGeom>
              <a:avLst/>
              <a:gdLst/>
              <a:ahLst/>
              <a:cxnLst/>
              <a:rect l="l" t="t" r="r" b="b"/>
              <a:pathLst>
                <a:path w="31633" h="26821" extrusionOk="0">
                  <a:moveTo>
                    <a:pt x="16037" y="8378"/>
                  </a:moveTo>
                  <a:cubicBezTo>
                    <a:pt x="16036" y="8379"/>
                    <a:pt x="16035" y="8381"/>
                    <a:pt x="16034" y="8382"/>
                  </a:cubicBezTo>
                  <a:lnTo>
                    <a:pt x="16034" y="8382"/>
                  </a:lnTo>
                  <a:cubicBezTo>
                    <a:pt x="16035" y="8382"/>
                    <a:pt x="16037" y="8380"/>
                    <a:pt x="16037" y="8378"/>
                  </a:cubicBezTo>
                  <a:close/>
                  <a:moveTo>
                    <a:pt x="23595" y="17951"/>
                  </a:moveTo>
                  <a:cubicBezTo>
                    <a:pt x="23708" y="17951"/>
                    <a:pt x="23832" y="17978"/>
                    <a:pt x="23976" y="18042"/>
                  </a:cubicBezTo>
                  <a:cubicBezTo>
                    <a:pt x="24417" y="18231"/>
                    <a:pt x="24863" y="18380"/>
                    <a:pt x="25325" y="18499"/>
                  </a:cubicBezTo>
                  <a:cubicBezTo>
                    <a:pt x="25142" y="18547"/>
                    <a:pt x="24965" y="18633"/>
                    <a:pt x="24794" y="18719"/>
                  </a:cubicBezTo>
                  <a:cubicBezTo>
                    <a:pt x="24691" y="18767"/>
                    <a:pt x="24589" y="18816"/>
                    <a:pt x="24487" y="18853"/>
                  </a:cubicBezTo>
                  <a:cubicBezTo>
                    <a:pt x="24385" y="18896"/>
                    <a:pt x="24283" y="18940"/>
                    <a:pt x="24181" y="18982"/>
                  </a:cubicBezTo>
                  <a:cubicBezTo>
                    <a:pt x="23885" y="19101"/>
                    <a:pt x="23606" y="19218"/>
                    <a:pt x="23337" y="19262"/>
                  </a:cubicBezTo>
                  <a:cubicBezTo>
                    <a:pt x="23305" y="19267"/>
                    <a:pt x="23272" y="19273"/>
                    <a:pt x="23240" y="19273"/>
                  </a:cubicBezTo>
                  <a:cubicBezTo>
                    <a:pt x="23058" y="19273"/>
                    <a:pt x="22886" y="19176"/>
                    <a:pt x="22795" y="19030"/>
                  </a:cubicBezTo>
                  <a:cubicBezTo>
                    <a:pt x="22736" y="18933"/>
                    <a:pt x="22724" y="18837"/>
                    <a:pt x="22773" y="18740"/>
                  </a:cubicBezTo>
                  <a:cubicBezTo>
                    <a:pt x="23133" y="18031"/>
                    <a:pt x="23413" y="17951"/>
                    <a:pt x="23595" y="17951"/>
                  </a:cubicBezTo>
                  <a:close/>
                  <a:moveTo>
                    <a:pt x="15206" y="1"/>
                  </a:moveTo>
                  <a:cubicBezTo>
                    <a:pt x="14603" y="1"/>
                    <a:pt x="13927" y="116"/>
                    <a:pt x="13329" y="126"/>
                  </a:cubicBezTo>
                  <a:cubicBezTo>
                    <a:pt x="12045" y="148"/>
                    <a:pt x="10761" y="206"/>
                    <a:pt x="9477" y="250"/>
                  </a:cubicBezTo>
                  <a:cubicBezTo>
                    <a:pt x="9187" y="298"/>
                    <a:pt x="8891" y="325"/>
                    <a:pt x="8601" y="352"/>
                  </a:cubicBezTo>
                  <a:cubicBezTo>
                    <a:pt x="8510" y="352"/>
                    <a:pt x="8419" y="347"/>
                    <a:pt x="8328" y="347"/>
                  </a:cubicBezTo>
                  <a:cubicBezTo>
                    <a:pt x="7812" y="325"/>
                    <a:pt x="7274" y="309"/>
                    <a:pt x="6754" y="309"/>
                  </a:cubicBezTo>
                  <a:cubicBezTo>
                    <a:pt x="6151" y="309"/>
                    <a:pt x="5631" y="335"/>
                    <a:pt x="5152" y="384"/>
                  </a:cubicBezTo>
                  <a:cubicBezTo>
                    <a:pt x="4879" y="379"/>
                    <a:pt x="4604" y="367"/>
                    <a:pt x="4331" y="362"/>
                  </a:cubicBezTo>
                  <a:cubicBezTo>
                    <a:pt x="3711" y="362"/>
                    <a:pt x="3091" y="375"/>
                    <a:pt x="2470" y="375"/>
                  </a:cubicBezTo>
                  <a:cubicBezTo>
                    <a:pt x="2032" y="375"/>
                    <a:pt x="1594" y="368"/>
                    <a:pt x="1155" y="347"/>
                  </a:cubicBezTo>
                  <a:cubicBezTo>
                    <a:pt x="1115" y="345"/>
                    <a:pt x="1077" y="344"/>
                    <a:pt x="1040" y="344"/>
                  </a:cubicBezTo>
                  <a:cubicBezTo>
                    <a:pt x="866" y="344"/>
                    <a:pt x="731" y="366"/>
                    <a:pt x="624" y="411"/>
                  </a:cubicBezTo>
                  <a:cubicBezTo>
                    <a:pt x="602" y="399"/>
                    <a:pt x="580" y="394"/>
                    <a:pt x="560" y="384"/>
                  </a:cubicBezTo>
                  <a:lnTo>
                    <a:pt x="560" y="411"/>
                  </a:lnTo>
                  <a:lnTo>
                    <a:pt x="560" y="438"/>
                  </a:lnTo>
                  <a:lnTo>
                    <a:pt x="0" y="394"/>
                  </a:lnTo>
                  <a:lnTo>
                    <a:pt x="0" y="394"/>
                  </a:lnTo>
                  <a:cubicBezTo>
                    <a:pt x="71" y="1651"/>
                    <a:pt x="414" y="3763"/>
                    <a:pt x="458" y="5020"/>
                  </a:cubicBezTo>
                  <a:cubicBezTo>
                    <a:pt x="516" y="5536"/>
                    <a:pt x="587" y="6047"/>
                    <a:pt x="694" y="6551"/>
                  </a:cubicBezTo>
                  <a:cubicBezTo>
                    <a:pt x="882" y="7453"/>
                    <a:pt x="1354" y="8238"/>
                    <a:pt x="1586" y="9124"/>
                  </a:cubicBezTo>
                  <a:cubicBezTo>
                    <a:pt x="1708" y="9603"/>
                    <a:pt x="1902" y="10037"/>
                    <a:pt x="2112" y="10473"/>
                  </a:cubicBezTo>
                  <a:cubicBezTo>
                    <a:pt x="2122" y="10483"/>
                    <a:pt x="2139" y="10495"/>
                    <a:pt x="2149" y="10510"/>
                  </a:cubicBezTo>
                  <a:cubicBezTo>
                    <a:pt x="2144" y="10510"/>
                    <a:pt x="2139" y="10515"/>
                    <a:pt x="2134" y="10521"/>
                  </a:cubicBezTo>
                  <a:cubicBezTo>
                    <a:pt x="2139" y="10527"/>
                    <a:pt x="2144" y="10537"/>
                    <a:pt x="2149" y="10548"/>
                  </a:cubicBezTo>
                  <a:cubicBezTo>
                    <a:pt x="2155" y="10537"/>
                    <a:pt x="2160" y="10527"/>
                    <a:pt x="2166" y="10515"/>
                  </a:cubicBezTo>
                  <a:cubicBezTo>
                    <a:pt x="2418" y="10612"/>
                    <a:pt x="2499" y="10785"/>
                    <a:pt x="2418" y="11031"/>
                  </a:cubicBezTo>
                  <a:cubicBezTo>
                    <a:pt x="2402" y="11026"/>
                    <a:pt x="2392" y="11021"/>
                    <a:pt x="2375" y="11016"/>
                  </a:cubicBezTo>
                  <a:lnTo>
                    <a:pt x="2375" y="11016"/>
                  </a:lnTo>
                  <a:cubicBezTo>
                    <a:pt x="2402" y="11069"/>
                    <a:pt x="2429" y="11123"/>
                    <a:pt x="2456" y="11182"/>
                  </a:cubicBezTo>
                  <a:cubicBezTo>
                    <a:pt x="2456" y="11145"/>
                    <a:pt x="2450" y="11112"/>
                    <a:pt x="2445" y="11080"/>
                  </a:cubicBezTo>
                  <a:lnTo>
                    <a:pt x="2445" y="11080"/>
                  </a:lnTo>
                  <a:cubicBezTo>
                    <a:pt x="2794" y="11219"/>
                    <a:pt x="2746" y="11467"/>
                    <a:pt x="2702" y="11720"/>
                  </a:cubicBezTo>
                  <a:cubicBezTo>
                    <a:pt x="2746" y="11827"/>
                    <a:pt x="2789" y="11934"/>
                    <a:pt x="2831" y="12047"/>
                  </a:cubicBezTo>
                  <a:cubicBezTo>
                    <a:pt x="2853" y="12117"/>
                    <a:pt x="2880" y="12186"/>
                    <a:pt x="2901" y="12256"/>
                  </a:cubicBezTo>
                  <a:cubicBezTo>
                    <a:pt x="2960" y="12320"/>
                    <a:pt x="2987" y="12402"/>
                    <a:pt x="2982" y="12493"/>
                  </a:cubicBezTo>
                  <a:cubicBezTo>
                    <a:pt x="3030" y="12648"/>
                    <a:pt x="3079" y="12804"/>
                    <a:pt x="3122" y="12965"/>
                  </a:cubicBezTo>
                  <a:cubicBezTo>
                    <a:pt x="3562" y="13783"/>
                    <a:pt x="3617" y="14663"/>
                    <a:pt x="3283" y="15549"/>
                  </a:cubicBezTo>
                  <a:cubicBezTo>
                    <a:pt x="3106" y="16275"/>
                    <a:pt x="2702" y="16935"/>
                    <a:pt x="2675" y="17688"/>
                  </a:cubicBezTo>
                  <a:cubicBezTo>
                    <a:pt x="2633" y="18714"/>
                    <a:pt x="2735" y="19875"/>
                    <a:pt x="2412" y="20862"/>
                  </a:cubicBezTo>
                  <a:cubicBezTo>
                    <a:pt x="2187" y="21544"/>
                    <a:pt x="1494" y="22801"/>
                    <a:pt x="1494" y="22801"/>
                  </a:cubicBezTo>
                  <a:cubicBezTo>
                    <a:pt x="1494" y="22801"/>
                    <a:pt x="1239" y="23372"/>
                    <a:pt x="1329" y="23372"/>
                  </a:cubicBezTo>
                  <a:cubicBezTo>
                    <a:pt x="1330" y="23372"/>
                    <a:pt x="1332" y="23372"/>
                    <a:pt x="1333" y="23371"/>
                  </a:cubicBezTo>
                  <a:lnTo>
                    <a:pt x="1333" y="23371"/>
                  </a:lnTo>
                  <a:cubicBezTo>
                    <a:pt x="1318" y="23399"/>
                    <a:pt x="1317" y="23410"/>
                    <a:pt x="1324" y="23410"/>
                  </a:cubicBezTo>
                  <a:cubicBezTo>
                    <a:pt x="1342" y="23410"/>
                    <a:pt x="1403" y="23354"/>
                    <a:pt x="1423" y="23330"/>
                  </a:cubicBezTo>
                  <a:lnTo>
                    <a:pt x="1423" y="23330"/>
                  </a:lnTo>
                  <a:cubicBezTo>
                    <a:pt x="1447" y="23334"/>
                    <a:pt x="1470" y="23334"/>
                    <a:pt x="1494" y="23334"/>
                  </a:cubicBezTo>
                  <a:cubicBezTo>
                    <a:pt x="1532" y="23334"/>
                    <a:pt x="1564" y="23334"/>
                    <a:pt x="1596" y="23329"/>
                  </a:cubicBezTo>
                  <a:cubicBezTo>
                    <a:pt x="2037" y="23237"/>
                    <a:pt x="2477" y="23162"/>
                    <a:pt x="2918" y="23086"/>
                  </a:cubicBezTo>
                  <a:cubicBezTo>
                    <a:pt x="3600" y="22969"/>
                    <a:pt x="4309" y="22845"/>
                    <a:pt x="5003" y="22684"/>
                  </a:cubicBezTo>
                  <a:cubicBezTo>
                    <a:pt x="5217" y="22635"/>
                    <a:pt x="5400" y="22608"/>
                    <a:pt x="5576" y="22608"/>
                  </a:cubicBezTo>
                  <a:cubicBezTo>
                    <a:pt x="5829" y="22608"/>
                    <a:pt x="6066" y="22662"/>
                    <a:pt x="6324" y="22776"/>
                  </a:cubicBezTo>
                  <a:cubicBezTo>
                    <a:pt x="7936" y="23505"/>
                    <a:pt x="9682" y="23860"/>
                    <a:pt x="11668" y="23860"/>
                  </a:cubicBezTo>
                  <a:cubicBezTo>
                    <a:pt x="11868" y="23860"/>
                    <a:pt x="12062" y="23860"/>
                    <a:pt x="12260" y="23850"/>
                  </a:cubicBezTo>
                  <a:cubicBezTo>
                    <a:pt x="12459" y="23844"/>
                    <a:pt x="12635" y="23726"/>
                    <a:pt x="12722" y="23549"/>
                  </a:cubicBezTo>
                  <a:cubicBezTo>
                    <a:pt x="12915" y="23151"/>
                    <a:pt x="12722" y="22840"/>
                    <a:pt x="12556" y="22657"/>
                  </a:cubicBezTo>
                  <a:cubicBezTo>
                    <a:pt x="12635" y="22587"/>
                    <a:pt x="12717" y="22511"/>
                    <a:pt x="12803" y="22437"/>
                  </a:cubicBezTo>
                  <a:cubicBezTo>
                    <a:pt x="12915" y="22329"/>
                    <a:pt x="13093" y="22168"/>
                    <a:pt x="13216" y="22082"/>
                  </a:cubicBezTo>
                  <a:cubicBezTo>
                    <a:pt x="13538" y="22313"/>
                    <a:pt x="13920" y="22394"/>
                    <a:pt x="14259" y="22469"/>
                  </a:cubicBezTo>
                  <a:cubicBezTo>
                    <a:pt x="14892" y="22603"/>
                    <a:pt x="15032" y="22672"/>
                    <a:pt x="15070" y="23086"/>
                  </a:cubicBezTo>
                  <a:cubicBezTo>
                    <a:pt x="15107" y="23543"/>
                    <a:pt x="15672" y="23973"/>
                    <a:pt x="16079" y="23973"/>
                  </a:cubicBezTo>
                  <a:lnTo>
                    <a:pt x="16225" y="23973"/>
                  </a:lnTo>
                  <a:cubicBezTo>
                    <a:pt x="16858" y="23973"/>
                    <a:pt x="17165" y="24338"/>
                    <a:pt x="17654" y="24988"/>
                  </a:cubicBezTo>
                  <a:cubicBezTo>
                    <a:pt x="17793" y="25176"/>
                    <a:pt x="17938" y="25370"/>
                    <a:pt x="18100" y="25553"/>
                  </a:cubicBezTo>
                  <a:cubicBezTo>
                    <a:pt x="18588" y="26106"/>
                    <a:pt x="19255" y="26411"/>
                    <a:pt x="19979" y="26411"/>
                  </a:cubicBezTo>
                  <a:cubicBezTo>
                    <a:pt x="20624" y="26411"/>
                    <a:pt x="21269" y="26165"/>
                    <a:pt x="21801" y="25719"/>
                  </a:cubicBezTo>
                  <a:cubicBezTo>
                    <a:pt x="22042" y="25515"/>
                    <a:pt x="22312" y="25397"/>
                    <a:pt x="22543" y="25397"/>
                  </a:cubicBezTo>
                  <a:cubicBezTo>
                    <a:pt x="22731" y="25397"/>
                    <a:pt x="22875" y="25477"/>
                    <a:pt x="22999" y="25650"/>
                  </a:cubicBezTo>
                  <a:cubicBezTo>
                    <a:pt x="23220" y="25950"/>
                    <a:pt x="23563" y="26347"/>
                    <a:pt x="24031" y="26347"/>
                  </a:cubicBezTo>
                  <a:cubicBezTo>
                    <a:pt x="24638" y="26347"/>
                    <a:pt x="24896" y="25719"/>
                    <a:pt x="25052" y="25348"/>
                  </a:cubicBezTo>
                  <a:cubicBezTo>
                    <a:pt x="25174" y="25037"/>
                    <a:pt x="25154" y="24730"/>
                    <a:pt x="25137" y="24457"/>
                  </a:cubicBezTo>
                  <a:cubicBezTo>
                    <a:pt x="25126" y="24333"/>
                    <a:pt x="25121" y="24220"/>
                    <a:pt x="25126" y="24123"/>
                  </a:cubicBezTo>
                  <a:cubicBezTo>
                    <a:pt x="25137" y="24026"/>
                    <a:pt x="25186" y="23968"/>
                    <a:pt x="25234" y="23924"/>
                  </a:cubicBezTo>
                  <a:cubicBezTo>
                    <a:pt x="25690" y="24574"/>
                    <a:pt x="26373" y="24859"/>
                    <a:pt x="26986" y="25117"/>
                  </a:cubicBezTo>
                  <a:cubicBezTo>
                    <a:pt x="27732" y="25429"/>
                    <a:pt x="28204" y="25650"/>
                    <a:pt x="28404" y="26240"/>
                  </a:cubicBezTo>
                  <a:cubicBezTo>
                    <a:pt x="28533" y="26605"/>
                    <a:pt x="28823" y="26820"/>
                    <a:pt x="29188" y="26820"/>
                  </a:cubicBezTo>
                  <a:cubicBezTo>
                    <a:pt x="29446" y="26820"/>
                    <a:pt x="29677" y="26713"/>
                    <a:pt x="29833" y="26627"/>
                  </a:cubicBezTo>
                  <a:cubicBezTo>
                    <a:pt x="30138" y="26466"/>
                    <a:pt x="30445" y="26304"/>
                    <a:pt x="30805" y="26121"/>
                  </a:cubicBezTo>
                  <a:lnTo>
                    <a:pt x="31342" y="25843"/>
                  </a:lnTo>
                  <a:cubicBezTo>
                    <a:pt x="31524" y="25751"/>
                    <a:pt x="31632" y="25563"/>
                    <a:pt x="31632" y="25365"/>
                  </a:cubicBezTo>
                  <a:cubicBezTo>
                    <a:pt x="31627" y="25161"/>
                    <a:pt x="31514" y="24978"/>
                    <a:pt x="31331" y="24891"/>
                  </a:cubicBezTo>
                  <a:cubicBezTo>
                    <a:pt x="30923" y="24693"/>
                    <a:pt x="30520" y="24526"/>
                    <a:pt x="30133" y="24370"/>
                  </a:cubicBezTo>
                  <a:cubicBezTo>
                    <a:pt x="29230" y="24006"/>
                    <a:pt x="28452" y="23688"/>
                    <a:pt x="27844" y="23081"/>
                  </a:cubicBezTo>
                  <a:cubicBezTo>
                    <a:pt x="27517" y="22754"/>
                    <a:pt x="27517" y="22630"/>
                    <a:pt x="27517" y="22630"/>
                  </a:cubicBezTo>
                  <a:cubicBezTo>
                    <a:pt x="27522" y="22608"/>
                    <a:pt x="27576" y="22533"/>
                    <a:pt x="27753" y="22426"/>
                  </a:cubicBezTo>
                  <a:cubicBezTo>
                    <a:pt x="28172" y="22173"/>
                    <a:pt x="28462" y="21814"/>
                    <a:pt x="28720" y="21502"/>
                  </a:cubicBezTo>
                  <a:cubicBezTo>
                    <a:pt x="28984" y="21179"/>
                    <a:pt x="29210" y="20900"/>
                    <a:pt x="29532" y="20755"/>
                  </a:cubicBezTo>
                  <a:cubicBezTo>
                    <a:pt x="30165" y="20470"/>
                    <a:pt x="30326" y="19927"/>
                    <a:pt x="30004" y="19144"/>
                  </a:cubicBezTo>
                  <a:cubicBezTo>
                    <a:pt x="29983" y="19089"/>
                    <a:pt x="29951" y="19004"/>
                    <a:pt x="29945" y="18977"/>
                  </a:cubicBezTo>
                  <a:cubicBezTo>
                    <a:pt x="29865" y="18547"/>
                    <a:pt x="29542" y="18268"/>
                    <a:pt x="29123" y="18268"/>
                  </a:cubicBezTo>
                  <a:cubicBezTo>
                    <a:pt x="29005" y="18268"/>
                    <a:pt x="28887" y="18295"/>
                    <a:pt x="28779" y="18327"/>
                  </a:cubicBezTo>
                  <a:cubicBezTo>
                    <a:pt x="28720" y="18370"/>
                    <a:pt x="28655" y="18407"/>
                    <a:pt x="28597" y="18450"/>
                  </a:cubicBezTo>
                  <a:cubicBezTo>
                    <a:pt x="28392" y="18606"/>
                    <a:pt x="28194" y="18719"/>
                    <a:pt x="28006" y="18789"/>
                  </a:cubicBezTo>
                  <a:cubicBezTo>
                    <a:pt x="27534" y="19154"/>
                    <a:pt x="27044" y="19552"/>
                    <a:pt x="26550" y="19971"/>
                  </a:cubicBezTo>
                  <a:cubicBezTo>
                    <a:pt x="26528" y="19992"/>
                    <a:pt x="26513" y="20004"/>
                    <a:pt x="26491" y="20019"/>
                  </a:cubicBezTo>
                  <a:cubicBezTo>
                    <a:pt x="26560" y="19369"/>
                    <a:pt x="26491" y="18977"/>
                    <a:pt x="26255" y="18714"/>
                  </a:cubicBezTo>
                  <a:cubicBezTo>
                    <a:pt x="26250" y="18703"/>
                    <a:pt x="26238" y="18692"/>
                    <a:pt x="26228" y="18687"/>
                  </a:cubicBezTo>
                  <a:cubicBezTo>
                    <a:pt x="26180" y="18665"/>
                    <a:pt x="26131" y="18643"/>
                    <a:pt x="26083" y="18611"/>
                  </a:cubicBezTo>
                  <a:cubicBezTo>
                    <a:pt x="25910" y="18514"/>
                    <a:pt x="25809" y="18321"/>
                    <a:pt x="25819" y="18122"/>
                  </a:cubicBezTo>
                  <a:cubicBezTo>
                    <a:pt x="25819" y="18102"/>
                    <a:pt x="25830" y="18085"/>
                    <a:pt x="25830" y="18063"/>
                  </a:cubicBezTo>
                  <a:cubicBezTo>
                    <a:pt x="26002" y="18095"/>
                    <a:pt x="26180" y="18128"/>
                    <a:pt x="26351" y="18155"/>
                  </a:cubicBezTo>
                  <a:cubicBezTo>
                    <a:pt x="26475" y="18095"/>
                    <a:pt x="26599" y="18042"/>
                    <a:pt x="26716" y="17988"/>
                  </a:cubicBezTo>
                  <a:lnTo>
                    <a:pt x="26728" y="17978"/>
                  </a:lnTo>
                  <a:cubicBezTo>
                    <a:pt x="26711" y="17870"/>
                    <a:pt x="26701" y="17725"/>
                    <a:pt x="26689" y="17586"/>
                  </a:cubicBezTo>
                  <a:cubicBezTo>
                    <a:pt x="26669" y="17360"/>
                    <a:pt x="26647" y="17145"/>
                    <a:pt x="26572" y="17123"/>
                  </a:cubicBezTo>
                  <a:cubicBezTo>
                    <a:pt x="25749" y="16909"/>
                    <a:pt x="25573" y="16446"/>
                    <a:pt x="25556" y="15920"/>
                  </a:cubicBezTo>
                  <a:lnTo>
                    <a:pt x="25556" y="15818"/>
                  </a:lnTo>
                  <a:cubicBezTo>
                    <a:pt x="25556" y="15710"/>
                    <a:pt x="25567" y="15603"/>
                    <a:pt x="25573" y="15491"/>
                  </a:cubicBezTo>
                  <a:cubicBezTo>
                    <a:pt x="25583" y="15345"/>
                    <a:pt x="25593" y="15201"/>
                    <a:pt x="25600" y="15060"/>
                  </a:cubicBezTo>
                  <a:cubicBezTo>
                    <a:pt x="25600" y="15023"/>
                    <a:pt x="25605" y="14986"/>
                    <a:pt x="25605" y="14953"/>
                  </a:cubicBezTo>
                  <a:cubicBezTo>
                    <a:pt x="25605" y="14668"/>
                    <a:pt x="25573" y="14400"/>
                    <a:pt x="25432" y="14169"/>
                  </a:cubicBezTo>
                  <a:cubicBezTo>
                    <a:pt x="25406" y="14131"/>
                    <a:pt x="25395" y="14093"/>
                    <a:pt x="25390" y="14056"/>
                  </a:cubicBezTo>
                  <a:cubicBezTo>
                    <a:pt x="25368" y="13793"/>
                    <a:pt x="25825" y="13599"/>
                    <a:pt x="25932" y="13320"/>
                  </a:cubicBezTo>
                  <a:cubicBezTo>
                    <a:pt x="25916" y="13316"/>
                    <a:pt x="25898" y="13315"/>
                    <a:pt x="25879" y="13315"/>
                  </a:cubicBezTo>
                  <a:cubicBezTo>
                    <a:pt x="25854" y="13315"/>
                    <a:pt x="25828" y="13317"/>
                    <a:pt x="25803" y="13317"/>
                  </a:cubicBezTo>
                  <a:cubicBezTo>
                    <a:pt x="25731" y="13317"/>
                    <a:pt x="25666" y="13303"/>
                    <a:pt x="25653" y="13196"/>
                  </a:cubicBezTo>
                  <a:cubicBezTo>
                    <a:pt x="24492" y="13260"/>
                    <a:pt x="23332" y="13347"/>
                    <a:pt x="22166" y="13369"/>
                  </a:cubicBezTo>
                  <a:cubicBezTo>
                    <a:pt x="21929" y="13374"/>
                    <a:pt x="21670" y="13464"/>
                    <a:pt x="21423" y="13464"/>
                  </a:cubicBezTo>
                  <a:cubicBezTo>
                    <a:pt x="21218" y="13464"/>
                    <a:pt x="21021" y="13402"/>
                    <a:pt x="20850" y="13180"/>
                  </a:cubicBezTo>
                  <a:lnTo>
                    <a:pt x="18712" y="13186"/>
                  </a:lnTo>
                  <a:cubicBezTo>
                    <a:pt x="18048" y="13615"/>
                    <a:pt x="17332" y="13679"/>
                    <a:pt x="16608" y="13679"/>
                  </a:cubicBezTo>
                  <a:cubicBezTo>
                    <a:pt x="16296" y="13679"/>
                    <a:pt x="15982" y="13667"/>
                    <a:pt x="15670" y="13667"/>
                  </a:cubicBezTo>
                  <a:cubicBezTo>
                    <a:pt x="15482" y="13667"/>
                    <a:pt x="15294" y="13672"/>
                    <a:pt x="15107" y="13686"/>
                  </a:cubicBezTo>
                  <a:cubicBezTo>
                    <a:pt x="14914" y="13557"/>
                    <a:pt x="14802" y="13369"/>
                    <a:pt x="14737" y="13175"/>
                  </a:cubicBezTo>
                  <a:lnTo>
                    <a:pt x="14737" y="13126"/>
                  </a:lnTo>
                  <a:cubicBezTo>
                    <a:pt x="14827" y="11452"/>
                    <a:pt x="15166" y="9842"/>
                    <a:pt x="16034" y="8382"/>
                  </a:cubicBezTo>
                  <a:lnTo>
                    <a:pt x="16034" y="8382"/>
                  </a:lnTo>
                  <a:cubicBezTo>
                    <a:pt x="16033" y="8383"/>
                    <a:pt x="16032" y="8383"/>
                    <a:pt x="16032" y="8383"/>
                  </a:cubicBezTo>
                  <a:cubicBezTo>
                    <a:pt x="16096" y="7808"/>
                    <a:pt x="16252" y="7292"/>
                    <a:pt x="16837" y="7029"/>
                  </a:cubicBezTo>
                  <a:cubicBezTo>
                    <a:pt x="16961" y="6342"/>
                    <a:pt x="16676" y="5477"/>
                    <a:pt x="17654" y="5154"/>
                  </a:cubicBezTo>
                  <a:cubicBezTo>
                    <a:pt x="18147" y="4805"/>
                    <a:pt x="17869" y="4294"/>
                    <a:pt x="17896" y="3848"/>
                  </a:cubicBezTo>
                  <a:cubicBezTo>
                    <a:pt x="17567" y="3790"/>
                    <a:pt x="17579" y="3558"/>
                    <a:pt x="17626" y="3307"/>
                  </a:cubicBezTo>
                  <a:cubicBezTo>
                    <a:pt x="17535" y="3242"/>
                    <a:pt x="17412" y="3183"/>
                    <a:pt x="17391" y="3102"/>
                  </a:cubicBezTo>
                  <a:cubicBezTo>
                    <a:pt x="17165" y="2140"/>
                    <a:pt x="17116" y="883"/>
                    <a:pt x="16445" y="335"/>
                  </a:cubicBezTo>
                  <a:cubicBezTo>
                    <a:pt x="16434" y="277"/>
                    <a:pt x="16424" y="218"/>
                    <a:pt x="16413" y="158"/>
                  </a:cubicBezTo>
                  <a:cubicBezTo>
                    <a:pt x="16369" y="185"/>
                    <a:pt x="16322" y="201"/>
                    <a:pt x="16278" y="223"/>
                  </a:cubicBezTo>
                  <a:cubicBezTo>
                    <a:pt x="15983" y="53"/>
                    <a:pt x="15611" y="1"/>
                    <a:pt x="15206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7"/>
            <p:cNvSpPr/>
            <p:nvPr/>
          </p:nvSpPr>
          <p:spPr>
            <a:xfrm>
              <a:off x="2338650" y="3105175"/>
              <a:ext cx="1914550" cy="1859725"/>
            </a:xfrm>
            <a:custGeom>
              <a:avLst/>
              <a:gdLst/>
              <a:ahLst/>
              <a:cxnLst/>
              <a:rect l="l" t="t" r="r" b="b"/>
              <a:pathLst>
                <a:path w="76582" h="74389" extrusionOk="0">
                  <a:moveTo>
                    <a:pt x="24033" y="0"/>
                  </a:moveTo>
                  <a:cubicBezTo>
                    <a:pt x="24008" y="0"/>
                    <a:pt x="23984" y="1"/>
                    <a:pt x="23960" y="1"/>
                  </a:cubicBezTo>
                  <a:cubicBezTo>
                    <a:pt x="23885" y="44"/>
                    <a:pt x="23826" y="91"/>
                    <a:pt x="23767" y="145"/>
                  </a:cubicBezTo>
                  <a:cubicBezTo>
                    <a:pt x="23757" y="140"/>
                    <a:pt x="23740" y="140"/>
                    <a:pt x="23729" y="135"/>
                  </a:cubicBezTo>
                  <a:cubicBezTo>
                    <a:pt x="23724" y="156"/>
                    <a:pt x="23724" y="178"/>
                    <a:pt x="23719" y="200"/>
                  </a:cubicBezTo>
                  <a:cubicBezTo>
                    <a:pt x="23251" y="747"/>
                    <a:pt x="23655" y="1698"/>
                    <a:pt x="23321" y="2268"/>
                  </a:cubicBezTo>
                  <a:cubicBezTo>
                    <a:pt x="23278" y="2880"/>
                    <a:pt x="23236" y="3492"/>
                    <a:pt x="23192" y="4105"/>
                  </a:cubicBezTo>
                  <a:cubicBezTo>
                    <a:pt x="23139" y="4846"/>
                    <a:pt x="23085" y="5588"/>
                    <a:pt x="23031" y="6324"/>
                  </a:cubicBezTo>
                  <a:lnTo>
                    <a:pt x="23031" y="6329"/>
                  </a:lnTo>
                  <a:cubicBezTo>
                    <a:pt x="22655" y="7968"/>
                    <a:pt x="22956" y="9686"/>
                    <a:pt x="22510" y="11320"/>
                  </a:cubicBezTo>
                  <a:cubicBezTo>
                    <a:pt x="22478" y="11744"/>
                    <a:pt x="22450" y="12163"/>
                    <a:pt x="22423" y="12587"/>
                  </a:cubicBezTo>
                  <a:cubicBezTo>
                    <a:pt x="22172" y="16262"/>
                    <a:pt x="21994" y="19942"/>
                    <a:pt x="21436" y="23596"/>
                  </a:cubicBezTo>
                  <a:lnTo>
                    <a:pt x="21436" y="25007"/>
                  </a:lnTo>
                  <a:cubicBezTo>
                    <a:pt x="21290" y="26598"/>
                    <a:pt x="21070" y="28188"/>
                    <a:pt x="21027" y="29784"/>
                  </a:cubicBezTo>
                  <a:cubicBezTo>
                    <a:pt x="21022" y="29966"/>
                    <a:pt x="21005" y="30117"/>
                    <a:pt x="20973" y="30241"/>
                  </a:cubicBezTo>
                  <a:cubicBezTo>
                    <a:pt x="20779" y="30531"/>
                    <a:pt x="20511" y="30719"/>
                    <a:pt x="20125" y="30821"/>
                  </a:cubicBezTo>
                  <a:cubicBezTo>
                    <a:pt x="20006" y="30821"/>
                    <a:pt x="19872" y="30809"/>
                    <a:pt x="19722" y="30799"/>
                  </a:cubicBezTo>
                  <a:cubicBezTo>
                    <a:pt x="14372" y="30256"/>
                    <a:pt x="9021" y="29757"/>
                    <a:pt x="3664" y="29274"/>
                  </a:cubicBezTo>
                  <a:cubicBezTo>
                    <a:pt x="3242" y="29236"/>
                    <a:pt x="2818" y="29226"/>
                    <a:pt x="2392" y="29226"/>
                  </a:cubicBezTo>
                  <a:cubicBezTo>
                    <a:pt x="1950" y="29226"/>
                    <a:pt x="1507" y="29237"/>
                    <a:pt x="1063" y="29237"/>
                  </a:cubicBezTo>
                  <a:cubicBezTo>
                    <a:pt x="1015" y="29237"/>
                    <a:pt x="967" y="29237"/>
                    <a:pt x="919" y="29236"/>
                  </a:cubicBezTo>
                  <a:cubicBezTo>
                    <a:pt x="817" y="29225"/>
                    <a:pt x="710" y="29214"/>
                    <a:pt x="623" y="29214"/>
                  </a:cubicBezTo>
                  <a:cubicBezTo>
                    <a:pt x="511" y="29214"/>
                    <a:pt x="435" y="29214"/>
                    <a:pt x="387" y="29321"/>
                  </a:cubicBezTo>
                  <a:cubicBezTo>
                    <a:pt x="306" y="29370"/>
                    <a:pt x="237" y="29440"/>
                    <a:pt x="194" y="29542"/>
                  </a:cubicBezTo>
                  <a:cubicBezTo>
                    <a:pt x="140" y="29681"/>
                    <a:pt x="194" y="29822"/>
                    <a:pt x="301" y="29907"/>
                  </a:cubicBezTo>
                  <a:cubicBezTo>
                    <a:pt x="247" y="30095"/>
                    <a:pt x="140" y="30246"/>
                    <a:pt x="1" y="30348"/>
                  </a:cubicBezTo>
                  <a:cubicBezTo>
                    <a:pt x="70" y="30397"/>
                    <a:pt x="145" y="30444"/>
                    <a:pt x="231" y="30477"/>
                  </a:cubicBezTo>
                  <a:cubicBezTo>
                    <a:pt x="678" y="30633"/>
                    <a:pt x="892" y="30982"/>
                    <a:pt x="1204" y="31540"/>
                  </a:cubicBezTo>
                  <a:cubicBezTo>
                    <a:pt x="1382" y="31858"/>
                    <a:pt x="1563" y="32185"/>
                    <a:pt x="1838" y="32475"/>
                  </a:cubicBezTo>
                  <a:cubicBezTo>
                    <a:pt x="2461" y="33142"/>
                    <a:pt x="3058" y="33861"/>
                    <a:pt x="3643" y="34555"/>
                  </a:cubicBezTo>
                  <a:cubicBezTo>
                    <a:pt x="4985" y="36160"/>
                    <a:pt x="6378" y="37821"/>
                    <a:pt x="8193" y="39067"/>
                  </a:cubicBezTo>
                  <a:cubicBezTo>
                    <a:pt x="8843" y="39512"/>
                    <a:pt x="9047" y="40216"/>
                    <a:pt x="9289" y="41027"/>
                  </a:cubicBezTo>
                  <a:cubicBezTo>
                    <a:pt x="9455" y="41587"/>
                    <a:pt x="9622" y="42172"/>
                    <a:pt x="9961" y="42693"/>
                  </a:cubicBezTo>
                  <a:cubicBezTo>
                    <a:pt x="9949" y="42736"/>
                    <a:pt x="9934" y="42779"/>
                    <a:pt x="9923" y="42812"/>
                  </a:cubicBezTo>
                  <a:lnTo>
                    <a:pt x="9901" y="42876"/>
                  </a:lnTo>
                  <a:cubicBezTo>
                    <a:pt x="9472" y="44235"/>
                    <a:pt x="9929" y="45567"/>
                    <a:pt x="11201" y="46636"/>
                  </a:cubicBezTo>
                  <a:cubicBezTo>
                    <a:pt x="13517" y="48587"/>
                    <a:pt x="15510" y="50000"/>
                    <a:pt x="17476" y="51079"/>
                  </a:cubicBezTo>
                  <a:cubicBezTo>
                    <a:pt x="17868" y="51294"/>
                    <a:pt x="18228" y="51401"/>
                    <a:pt x="18588" y="51401"/>
                  </a:cubicBezTo>
                  <a:cubicBezTo>
                    <a:pt x="19110" y="51401"/>
                    <a:pt x="19604" y="51170"/>
                    <a:pt x="20109" y="50704"/>
                  </a:cubicBezTo>
                  <a:cubicBezTo>
                    <a:pt x="20801" y="50064"/>
                    <a:pt x="21097" y="49291"/>
                    <a:pt x="21387" y="48549"/>
                  </a:cubicBezTo>
                  <a:cubicBezTo>
                    <a:pt x="21511" y="48232"/>
                    <a:pt x="21624" y="47937"/>
                    <a:pt x="21768" y="47657"/>
                  </a:cubicBezTo>
                  <a:cubicBezTo>
                    <a:pt x="21838" y="47518"/>
                    <a:pt x="21892" y="47372"/>
                    <a:pt x="21946" y="47233"/>
                  </a:cubicBezTo>
                  <a:cubicBezTo>
                    <a:pt x="22037" y="47007"/>
                    <a:pt x="22101" y="46868"/>
                    <a:pt x="22160" y="46776"/>
                  </a:cubicBezTo>
                  <a:cubicBezTo>
                    <a:pt x="22359" y="46717"/>
                    <a:pt x="22559" y="46668"/>
                    <a:pt x="22757" y="46631"/>
                  </a:cubicBezTo>
                  <a:cubicBezTo>
                    <a:pt x="22956" y="46631"/>
                    <a:pt x="23133" y="46598"/>
                    <a:pt x="23300" y="46551"/>
                  </a:cubicBezTo>
                  <a:cubicBezTo>
                    <a:pt x="23519" y="46528"/>
                    <a:pt x="23736" y="46516"/>
                    <a:pt x="23952" y="46516"/>
                  </a:cubicBezTo>
                  <a:cubicBezTo>
                    <a:pt x="28004" y="46516"/>
                    <a:pt x="31442" y="50471"/>
                    <a:pt x="33432" y="53776"/>
                  </a:cubicBezTo>
                  <a:cubicBezTo>
                    <a:pt x="33925" y="54592"/>
                    <a:pt x="34495" y="55306"/>
                    <a:pt x="35086" y="55990"/>
                  </a:cubicBezTo>
                  <a:cubicBezTo>
                    <a:pt x="35968" y="57627"/>
                    <a:pt x="37042" y="59149"/>
                    <a:pt x="38105" y="60631"/>
                  </a:cubicBezTo>
                  <a:lnTo>
                    <a:pt x="38396" y="61039"/>
                  </a:lnTo>
                  <a:cubicBezTo>
                    <a:pt x="38514" y="61205"/>
                    <a:pt x="38669" y="61410"/>
                    <a:pt x="38869" y="61560"/>
                  </a:cubicBezTo>
                  <a:cubicBezTo>
                    <a:pt x="38981" y="61936"/>
                    <a:pt x="39100" y="62301"/>
                    <a:pt x="39256" y="62630"/>
                  </a:cubicBezTo>
                  <a:cubicBezTo>
                    <a:pt x="39519" y="63193"/>
                    <a:pt x="39819" y="63731"/>
                    <a:pt x="40131" y="64262"/>
                  </a:cubicBezTo>
                  <a:cubicBezTo>
                    <a:pt x="40635" y="66357"/>
                    <a:pt x="41533" y="68162"/>
                    <a:pt x="42311" y="69560"/>
                  </a:cubicBezTo>
                  <a:lnTo>
                    <a:pt x="42355" y="69635"/>
                  </a:lnTo>
                  <a:cubicBezTo>
                    <a:pt x="42494" y="69893"/>
                    <a:pt x="42683" y="70237"/>
                    <a:pt x="43112" y="70386"/>
                  </a:cubicBezTo>
                  <a:cubicBezTo>
                    <a:pt x="43945" y="70677"/>
                    <a:pt x="44724" y="71085"/>
                    <a:pt x="45546" y="71515"/>
                  </a:cubicBezTo>
                  <a:cubicBezTo>
                    <a:pt x="46824" y="72181"/>
                    <a:pt x="48145" y="72868"/>
                    <a:pt x="49688" y="73089"/>
                  </a:cubicBezTo>
                  <a:cubicBezTo>
                    <a:pt x="50756" y="73245"/>
                    <a:pt x="51633" y="73411"/>
                    <a:pt x="52342" y="74046"/>
                  </a:cubicBezTo>
                  <a:cubicBezTo>
                    <a:pt x="52600" y="74276"/>
                    <a:pt x="52852" y="74388"/>
                    <a:pt x="53104" y="74388"/>
                  </a:cubicBezTo>
                  <a:cubicBezTo>
                    <a:pt x="53599" y="74388"/>
                    <a:pt x="53851" y="73981"/>
                    <a:pt x="54002" y="73739"/>
                  </a:cubicBezTo>
                  <a:cubicBezTo>
                    <a:pt x="54039" y="73674"/>
                    <a:pt x="54093" y="73589"/>
                    <a:pt x="54131" y="73545"/>
                  </a:cubicBezTo>
                  <a:cubicBezTo>
                    <a:pt x="54592" y="73443"/>
                    <a:pt x="54748" y="73191"/>
                    <a:pt x="54802" y="72992"/>
                  </a:cubicBezTo>
                  <a:cubicBezTo>
                    <a:pt x="54921" y="72541"/>
                    <a:pt x="54555" y="72208"/>
                    <a:pt x="54373" y="72052"/>
                  </a:cubicBezTo>
                  <a:cubicBezTo>
                    <a:pt x="53835" y="71306"/>
                    <a:pt x="53664" y="70413"/>
                    <a:pt x="53481" y="69463"/>
                  </a:cubicBezTo>
                  <a:cubicBezTo>
                    <a:pt x="53384" y="68936"/>
                    <a:pt x="53271" y="68400"/>
                    <a:pt x="53104" y="67872"/>
                  </a:cubicBezTo>
                  <a:cubicBezTo>
                    <a:pt x="53201" y="67577"/>
                    <a:pt x="53277" y="67249"/>
                    <a:pt x="53303" y="66900"/>
                  </a:cubicBezTo>
                  <a:cubicBezTo>
                    <a:pt x="53481" y="64686"/>
                    <a:pt x="54942" y="62146"/>
                    <a:pt x="55774" y="60121"/>
                  </a:cubicBezTo>
                  <a:cubicBezTo>
                    <a:pt x="56779" y="57692"/>
                    <a:pt x="59492" y="57337"/>
                    <a:pt x="61184" y="55651"/>
                  </a:cubicBezTo>
                  <a:cubicBezTo>
                    <a:pt x="61227" y="55629"/>
                    <a:pt x="61271" y="55608"/>
                    <a:pt x="61297" y="55597"/>
                  </a:cubicBezTo>
                  <a:cubicBezTo>
                    <a:pt x="63011" y="55016"/>
                    <a:pt x="64778" y="54416"/>
                    <a:pt x="66057" y="53099"/>
                  </a:cubicBezTo>
                  <a:cubicBezTo>
                    <a:pt x="66272" y="52879"/>
                    <a:pt x="66535" y="52663"/>
                    <a:pt x="66820" y="52433"/>
                  </a:cubicBezTo>
                  <a:cubicBezTo>
                    <a:pt x="67819" y="51627"/>
                    <a:pt x="69183" y="50526"/>
                    <a:pt x="68447" y="48425"/>
                  </a:cubicBezTo>
                  <a:cubicBezTo>
                    <a:pt x="68427" y="48361"/>
                    <a:pt x="68427" y="48329"/>
                    <a:pt x="68420" y="48329"/>
                  </a:cubicBezTo>
                  <a:cubicBezTo>
                    <a:pt x="68469" y="48264"/>
                    <a:pt x="68710" y="48168"/>
                    <a:pt x="68839" y="48113"/>
                  </a:cubicBezTo>
                  <a:cubicBezTo>
                    <a:pt x="68893" y="48093"/>
                    <a:pt x="68942" y="48071"/>
                    <a:pt x="68995" y="48049"/>
                  </a:cubicBezTo>
                  <a:cubicBezTo>
                    <a:pt x="69119" y="49204"/>
                    <a:pt x="69942" y="49301"/>
                    <a:pt x="70205" y="49301"/>
                  </a:cubicBezTo>
                  <a:cubicBezTo>
                    <a:pt x="70683" y="49301"/>
                    <a:pt x="71160" y="49060"/>
                    <a:pt x="71418" y="48931"/>
                  </a:cubicBezTo>
                  <a:cubicBezTo>
                    <a:pt x="72198" y="48538"/>
                    <a:pt x="73057" y="48254"/>
                    <a:pt x="74207" y="48006"/>
                  </a:cubicBezTo>
                  <a:cubicBezTo>
                    <a:pt x="74266" y="47996"/>
                    <a:pt x="74325" y="47969"/>
                    <a:pt x="74378" y="47937"/>
                  </a:cubicBezTo>
                  <a:cubicBezTo>
                    <a:pt x="74454" y="47883"/>
                    <a:pt x="74459" y="47409"/>
                    <a:pt x="74459" y="47409"/>
                  </a:cubicBezTo>
                  <a:cubicBezTo>
                    <a:pt x="74797" y="46776"/>
                    <a:pt x="75152" y="46152"/>
                    <a:pt x="75377" y="45470"/>
                  </a:cubicBezTo>
                  <a:cubicBezTo>
                    <a:pt x="75700" y="44483"/>
                    <a:pt x="75598" y="43322"/>
                    <a:pt x="75640" y="42296"/>
                  </a:cubicBezTo>
                  <a:cubicBezTo>
                    <a:pt x="75667" y="41543"/>
                    <a:pt x="76071" y="40883"/>
                    <a:pt x="76248" y="40157"/>
                  </a:cubicBezTo>
                  <a:cubicBezTo>
                    <a:pt x="76582" y="39271"/>
                    <a:pt x="76527" y="38391"/>
                    <a:pt x="76087" y="37573"/>
                  </a:cubicBezTo>
                  <a:cubicBezTo>
                    <a:pt x="76044" y="37412"/>
                    <a:pt x="75995" y="37256"/>
                    <a:pt x="75947" y="37101"/>
                  </a:cubicBezTo>
                  <a:cubicBezTo>
                    <a:pt x="75952" y="37010"/>
                    <a:pt x="75925" y="36928"/>
                    <a:pt x="75866" y="36864"/>
                  </a:cubicBezTo>
                  <a:cubicBezTo>
                    <a:pt x="75845" y="36794"/>
                    <a:pt x="75818" y="36725"/>
                    <a:pt x="75796" y="36655"/>
                  </a:cubicBezTo>
                  <a:cubicBezTo>
                    <a:pt x="75754" y="36542"/>
                    <a:pt x="75711" y="36435"/>
                    <a:pt x="75667" y="36328"/>
                  </a:cubicBezTo>
                  <a:cubicBezTo>
                    <a:pt x="75711" y="36075"/>
                    <a:pt x="75759" y="35827"/>
                    <a:pt x="75410" y="35688"/>
                  </a:cubicBezTo>
                  <a:lnTo>
                    <a:pt x="75410" y="35688"/>
                  </a:lnTo>
                  <a:cubicBezTo>
                    <a:pt x="75415" y="35720"/>
                    <a:pt x="75421" y="35753"/>
                    <a:pt x="75421" y="35790"/>
                  </a:cubicBezTo>
                  <a:cubicBezTo>
                    <a:pt x="75394" y="35731"/>
                    <a:pt x="75367" y="35677"/>
                    <a:pt x="75340" y="35624"/>
                  </a:cubicBezTo>
                  <a:lnTo>
                    <a:pt x="75340" y="35624"/>
                  </a:lnTo>
                  <a:cubicBezTo>
                    <a:pt x="75357" y="35629"/>
                    <a:pt x="75367" y="35634"/>
                    <a:pt x="75383" y="35639"/>
                  </a:cubicBezTo>
                  <a:cubicBezTo>
                    <a:pt x="75464" y="35393"/>
                    <a:pt x="75383" y="35220"/>
                    <a:pt x="75131" y="35123"/>
                  </a:cubicBezTo>
                  <a:cubicBezTo>
                    <a:pt x="75125" y="35135"/>
                    <a:pt x="75120" y="35145"/>
                    <a:pt x="75114" y="35156"/>
                  </a:cubicBezTo>
                  <a:cubicBezTo>
                    <a:pt x="75109" y="35145"/>
                    <a:pt x="75104" y="35135"/>
                    <a:pt x="75099" y="35129"/>
                  </a:cubicBezTo>
                  <a:cubicBezTo>
                    <a:pt x="75104" y="35123"/>
                    <a:pt x="75109" y="35118"/>
                    <a:pt x="75114" y="35118"/>
                  </a:cubicBezTo>
                  <a:cubicBezTo>
                    <a:pt x="75104" y="35103"/>
                    <a:pt x="75087" y="35091"/>
                    <a:pt x="75077" y="35081"/>
                  </a:cubicBezTo>
                  <a:cubicBezTo>
                    <a:pt x="74867" y="34645"/>
                    <a:pt x="74673" y="34211"/>
                    <a:pt x="74551" y="33732"/>
                  </a:cubicBezTo>
                  <a:cubicBezTo>
                    <a:pt x="74319" y="32846"/>
                    <a:pt x="73847" y="32061"/>
                    <a:pt x="73659" y="31159"/>
                  </a:cubicBezTo>
                  <a:cubicBezTo>
                    <a:pt x="73552" y="30655"/>
                    <a:pt x="73481" y="30144"/>
                    <a:pt x="73423" y="29628"/>
                  </a:cubicBezTo>
                  <a:cubicBezTo>
                    <a:pt x="73379" y="28371"/>
                    <a:pt x="73036" y="26259"/>
                    <a:pt x="72965" y="25002"/>
                  </a:cubicBezTo>
                  <a:cubicBezTo>
                    <a:pt x="72959" y="24888"/>
                    <a:pt x="72982" y="24848"/>
                    <a:pt x="73021" y="24848"/>
                  </a:cubicBezTo>
                  <a:cubicBezTo>
                    <a:pt x="73114" y="24848"/>
                    <a:pt x="73301" y="25065"/>
                    <a:pt x="73454" y="25065"/>
                  </a:cubicBezTo>
                  <a:cubicBezTo>
                    <a:pt x="73479" y="25065"/>
                    <a:pt x="73502" y="25059"/>
                    <a:pt x="73525" y="25046"/>
                  </a:cubicBezTo>
                  <a:lnTo>
                    <a:pt x="73525" y="25019"/>
                  </a:lnTo>
                  <a:lnTo>
                    <a:pt x="73525" y="24992"/>
                  </a:lnTo>
                  <a:cubicBezTo>
                    <a:pt x="73277" y="24878"/>
                    <a:pt x="73111" y="24712"/>
                    <a:pt x="72992" y="24487"/>
                  </a:cubicBezTo>
                  <a:lnTo>
                    <a:pt x="72992" y="23197"/>
                  </a:lnTo>
                  <a:cubicBezTo>
                    <a:pt x="72992" y="22795"/>
                    <a:pt x="72923" y="22381"/>
                    <a:pt x="73014" y="21999"/>
                  </a:cubicBezTo>
                  <a:cubicBezTo>
                    <a:pt x="73057" y="21816"/>
                    <a:pt x="73004" y="21597"/>
                    <a:pt x="72939" y="21409"/>
                  </a:cubicBezTo>
                  <a:cubicBezTo>
                    <a:pt x="72213" y="20791"/>
                    <a:pt x="71224" y="20613"/>
                    <a:pt x="70285" y="20581"/>
                  </a:cubicBezTo>
                  <a:cubicBezTo>
                    <a:pt x="70252" y="20619"/>
                    <a:pt x="70199" y="20646"/>
                    <a:pt x="70113" y="20662"/>
                  </a:cubicBezTo>
                  <a:cubicBezTo>
                    <a:pt x="70089" y="20665"/>
                    <a:pt x="70066" y="20666"/>
                    <a:pt x="70043" y="20666"/>
                  </a:cubicBezTo>
                  <a:cubicBezTo>
                    <a:pt x="70020" y="20666"/>
                    <a:pt x="69998" y="20665"/>
                    <a:pt x="69974" y="20662"/>
                  </a:cubicBezTo>
                  <a:cubicBezTo>
                    <a:pt x="69806" y="20651"/>
                    <a:pt x="69667" y="20566"/>
                    <a:pt x="69592" y="20405"/>
                  </a:cubicBezTo>
                  <a:cubicBezTo>
                    <a:pt x="69329" y="20296"/>
                    <a:pt x="69097" y="20125"/>
                    <a:pt x="68846" y="19974"/>
                  </a:cubicBezTo>
                  <a:cubicBezTo>
                    <a:pt x="68834" y="19974"/>
                    <a:pt x="68824" y="19964"/>
                    <a:pt x="68819" y="19964"/>
                  </a:cubicBezTo>
                  <a:cubicBezTo>
                    <a:pt x="68496" y="19850"/>
                    <a:pt x="68189" y="19684"/>
                    <a:pt x="67879" y="19528"/>
                  </a:cubicBezTo>
                  <a:cubicBezTo>
                    <a:pt x="67599" y="19421"/>
                    <a:pt x="67314" y="19329"/>
                    <a:pt x="67024" y="19249"/>
                  </a:cubicBezTo>
                  <a:cubicBezTo>
                    <a:pt x="66965" y="19233"/>
                    <a:pt x="66932" y="19185"/>
                    <a:pt x="66927" y="19136"/>
                  </a:cubicBezTo>
                  <a:cubicBezTo>
                    <a:pt x="66756" y="19092"/>
                    <a:pt x="66582" y="19066"/>
                    <a:pt x="66402" y="19066"/>
                  </a:cubicBezTo>
                  <a:cubicBezTo>
                    <a:pt x="66096" y="19066"/>
                    <a:pt x="65774" y="19142"/>
                    <a:pt x="65429" y="19334"/>
                  </a:cubicBezTo>
                  <a:cubicBezTo>
                    <a:pt x="65369" y="19370"/>
                    <a:pt x="65281" y="19392"/>
                    <a:pt x="65182" y="19392"/>
                  </a:cubicBezTo>
                  <a:cubicBezTo>
                    <a:pt x="65147" y="19392"/>
                    <a:pt x="65111" y="19389"/>
                    <a:pt x="65074" y="19383"/>
                  </a:cubicBezTo>
                  <a:cubicBezTo>
                    <a:pt x="64418" y="19475"/>
                    <a:pt x="63779" y="19431"/>
                    <a:pt x="63113" y="19517"/>
                  </a:cubicBezTo>
                  <a:cubicBezTo>
                    <a:pt x="63044" y="19528"/>
                    <a:pt x="62973" y="19539"/>
                    <a:pt x="62908" y="19545"/>
                  </a:cubicBezTo>
                  <a:cubicBezTo>
                    <a:pt x="62732" y="19604"/>
                    <a:pt x="62549" y="19624"/>
                    <a:pt x="62360" y="19631"/>
                  </a:cubicBezTo>
                  <a:cubicBezTo>
                    <a:pt x="61861" y="19716"/>
                    <a:pt x="61356" y="19829"/>
                    <a:pt x="60884" y="19969"/>
                  </a:cubicBezTo>
                  <a:cubicBezTo>
                    <a:pt x="60734" y="20089"/>
                    <a:pt x="60570" y="20175"/>
                    <a:pt x="60363" y="20175"/>
                  </a:cubicBezTo>
                  <a:cubicBezTo>
                    <a:pt x="60310" y="20175"/>
                    <a:pt x="60255" y="20169"/>
                    <a:pt x="60196" y="20157"/>
                  </a:cubicBezTo>
                  <a:cubicBezTo>
                    <a:pt x="60201" y="20157"/>
                    <a:pt x="60201" y="20157"/>
                    <a:pt x="60201" y="20152"/>
                  </a:cubicBezTo>
                  <a:lnTo>
                    <a:pt x="60201" y="20152"/>
                  </a:lnTo>
                  <a:cubicBezTo>
                    <a:pt x="60122" y="20165"/>
                    <a:pt x="60045" y="20171"/>
                    <a:pt x="59968" y="20171"/>
                  </a:cubicBezTo>
                  <a:cubicBezTo>
                    <a:pt x="59794" y="20171"/>
                    <a:pt x="59625" y="20138"/>
                    <a:pt x="59449" y="20071"/>
                  </a:cubicBezTo>
                  <a:cubicBezTo>
                    <a:pt x="59191" y="19996"/>
                    <a:pt x="58944" y="19882"/>
                    <a:pt x="58703" y="19753"/>
                  </a:cubicBezTo>
                  <a:cubicBezTo>
                    <a:pt x="58407" y="19673"/>
                    <a:pt x="58122" y="19668"/>
                    <a:pt x="57768" y="19663"/>
                  </a:cubicBezTo>
                  <a:cubicBezTo>
                    <a:pt x="57719" y="19663"/>
                    <a:pt x="57676" y="19663"/>
                    <a:pt x="57634" y="19657"/>
                  </a:cubicBezTo>
                  <a:cubicBezTo>
                    <a:pt x="57591" y="19669"/>
                    <a:pt x="57549" y="19675"/>
                    <a:pt x="57506" y="19675"/>
                  </a:cubicBezTo>
                  <a:cubicBezTo>
                    <a:pt x="57415" y="19675"/>
                    <a:pt x="57323" y="19646"/>
                    <a:pt x="57235" y="19587"/>
                  </a:cubicBezTo>
                  <a:cubicBezTo>
                    <a:pt x="57188" y="19572"/>
                    <a:pt x="57133" y="19555"/>
                    <a:pt x="57086" y="19534"/>
                  </a:cubicBezTo>
                  <a:cubicBezTo>
                    <a:pt x="56889" y="19452"/>
                    <a:pt x="56566" y="19322"/>
                    <a:pt x="56295" y="19322"/>
                  </a:cubicBezTo>
                  <a:cubicBezTo>
                    <a:pt x="56248" y="19322"/>
                    <a:pt x="56204" y="19326"/>
                    <a:pt x="56161" y="19334"/>
                  </a:cubicBezTo>
                  <a:cubicBezTo>
                    <a:pt x="56086" y="19431"/>
                    <a:pt x="56005" y="19539"/>
                    <a:pt x="55925" y="19614"/>
                  </a:cubicBezTo>
                  <a:cubicBezTo>
                    <a:pt x="55920" y="19577"/>
                    <a:pt x="55914" y="19545"/>
                    <a:pt x="55914" y="19507"/>
                  </a:cubicBezTo>
                  <a:cubicBezTo>
                    <a:pt x="55893" y="19545"/>
                    <a:pt x="55876" y="19577"/>
                    <a:pt x="55866" y="19619"/>
                  </a:cubicBezTo>
                  <a:cubicBezTo>
                    <a:pt x="55861" y="19636"/>
                    <a:pt x="55856" y="19646"/>
                    <a:pt x="55856" y="19657"/>
                  </a:cubicBezTo>
                  <a:cubicBezTo>
                    <a:pt x="55871" y="19652"/>
                    <a:pt x="55888" y="19652"/>
                    <a:pt x="55903" y="19652"/>
                  </a:cubicBezTo>
                  <a:cubicBezTo>
                    <a:pt x="55920" y="19867"/>
                    <a:pt x="55876" y="20028"/>
                    <a:pt x="55791" y="20152"/>
                  </a:cubicBezTo>
                  <a:cubicBezTo>
                    <a:pt x="55753" y="20179"/>
                    <a:pt x="55710" y="20200"/>
                    <a:pt x="55667" y="20221"/>
                  </a:cubicBezTo>
                  <a:cubicBezTo>
                    <a:pt x="55603" y="20248"/>
                    <a:pt x="55533" y="20264"/>
                    <a:pt x="55462" y="20264"/>
                  </a:cubicBezTo>
                  <a:cubicBezTo>
                    <a:pt x="55393" y="20264"/>
                    <a:pt x="55323" y="20248"/>
                    <a:pt x="55259" y="20221"/>
                  </a:cubicBezTo>
                  <a:cubicBezTo>
                    <a:pt x="55205" y="20200"/>
                    <a:pt x="55162" y="20167"/>
                    <a:pt x="55119" y="20135"/>
                  </a:cubicBezTo>
                  <a:cubicBezTo>
                    <a:pt x="55103" y="20043"/>
                    <a:pt x="55108" y="19942"/>
                    <a:pt x="55114" y="19840"/>
                  </a:cubicBezTo>
                  <a:cubicBezTo>
                    <a:pt x="54889" y="19528"/>
                    <a:pt x="54716" y="19260"/>
                    <a:pt x="54276" y="19205"/>
                  </a:cubicBezTo>
                  <a:cubicBezTo>
                    <a:pt x="54044" y="19185"/>
                    <a:pt x="53846" y="19115"/>
                    <a:pt x="53632" y="19024"/>
                  </a:cubicBezTo>
                  <a:cubicBezTo>
                    <a:pt x="53369" y="18907"/>
                    <a:pt x="53140" y="18815"/>
                    <a:pt x="52929" y="18815"/>
                  </a:cubicBezTo>
                  <a:cubicBezTo>
                    <a:pt x="52713" y="18815"/>
                    <a:pt x="52516" y="18912"/>
                    <a:pt x="52325" y="19180"/>
                  </a:cubicBezTo>
                  <a:cubicBezTo>
                    <a:pt x="52229" y="19314"/>
                    <a:pt x="52100" y="19394"/>
                    <a:pt x="51961" y="19470"/>
                  </a:cubicBezTo>
                  <a:cubicBezTo>
                    <a:pt x="51861" y="19544"/>
                    <a:pt x="51746" y="19595"/>
                    <a:pt x="51588" y="19595"/>
                  </a:cubicBezTo>
                  <a:cubicBezTo>
                    <a:pt x="51566" y="19595"/>
                    <a:pt x="51543" y="19594"/>
                    <a:pt x="51520" y="19592"/>
                  </a:cubicBezTo>
                  <a:cubicBezTo>
                    <a:pt x="51026" y="19545"/>
                    <a:pt x="50865" y="19222"/>
                    <a:pt x="50756" y="18857"/>
                  </a:cubicBezTo>
                  <a:cubicBezTo>
                    <a:pt x="50607" y="18669"/>
                    <a:pt x="50451" y="18496"/>
                    <a:pt x="50273" y="18342"/>
                  </a:cubicBezTo>
                  <a:cubicBezTo>
                    <a:pt x="50225" y="18320"/>
                    <a:pt x="50188" y="18287"/>
                    <a:pt x="50156" y="18238"/>
                  </a:cubicBezTo>
                  <a:cubicBezTo>
                    <a:pt x="50032" y="18142"/>
                    <a:pt x="49893" y="18057"/>
                    <a:pt x="49737" y="17975"/>
                  </a:cubicBezTo>
                  <a:cubicBezTo>
                    <a:pt x="48194" y="17192"/>
                    <a:pt x="46340" y="16949"/>
                    <a:pt x="44681" y="16504"/>
                  </a:cubicBezTo>
                  <a:cubicBezTo>
                    <a:pt x="43252" y="16118"/>
                    <a:pt x="41619" y="15811"/>
                    <a:pt x="40394" y="14940"/>
                  </a:cubicBezTo>
                  <a:cubicBezTo>
                    <a:pt x="39975" y="14645"/>
                    <a:pt x="39690" y="14312"/>
                    <a:pt x="39513" y="13941"/>
                  </a:cubicBezTo>
                  <a:cubicBezTo>
                    <a:pt x="39308" y="13770"/>
                    <a:pt x="39293" y="13554"/>
                    <a:pt x="39314" y="13334"/>
                  </a:cubicBezTo>
                  <a:cubicBezTo>
                    <a:pt x="39228" y="12850"/>
                    <a:pt x="39271" y="12319"/>
                    <a:pt x="39405" y="11754"/>
                  </a:cubicBezTo>
                  <a:lnTo>
                    <a:pt x="39410" y="11749"/>
                  </a:lnTo>
                  <a:cubicBezTo>
                    <a:pt x="39470" y="9213"/>
                    <a:pt x="39556" y="6673"/>
                    <a:pt x="39636" y="4137"/>
                  </a:cubicBezTo>
                  <a:cubicBezTo>
                    <a:pt x="39648" y="3906"/>
                    <a:pt x="39653" y="3681"/>
                    <a:pt x="39663" y="3455"/>
                  </a:cubicBezTo>
                  <a:cubicBezTo>
                    <a:pt x="40061" y="1080"/>
                    <a:pt x="40061" y="1058"/>
                    <a:pt x="37708" y="887"/>
                  </a:cubicBezTo>
                  <a:cubicBezTo>
                    <a:pt x="33705" y="597"/>
                    <a:pt x="29698" y="328"/>
                    <a:pt x="25475" y="33"/>
                  </a:cubicBezTo>
                  <a:cubicBezTo>
                    <a:pt x="25391" y="38"/>
                    <a:pt x="25307" y="39"/>
                    <a:pt x="25222" y="39"/>
                  </a:cubicBezTo>
                  <a:cubicBezTo>
                    <a:pt x="24828" y="39"/>
                    <a:pt x="24426" y="0"/>
                    <a:pt x="24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7"/>
            <p:cNvSpPr/>
            <p:nvPr/>
          </p:nvSpPr>
          <p:spPr>
            <a:xfrm>
              <a:off x="3835475" y="3609475"/>
              <a:ext cx="8500" cy="6075"/>
            </a:xfrm>
            <a:custGeom>
              <a:avLst/>
              <a:gdLst/>
              <a:ahLst/>
              <a:cxnLst/>
              <a:rect l="l" t="t" r="r" b="b"/>
              <a:pathLst>
                <a:path w="340" h="243" extrusionOk="0">
                  <a:moveTo>
                    <a:pt x="49" y="0"/>
                  </a:moveTo>
                  <a:cubicBezTo>
                    <a:pt x="0" y="124"/>
                    <a:pt x="32" y="226"/>
                    <a:pt x="146" y="243"/>
                  </a:cubicBezTo>
                  <a:cubicBezTo>
                    <a:pt x="167" y="243"/>
                    <a:pt x="188" y="243"/>
                    <a:pt x="210" y="238"/>
                  </a:cubicBezTo>
                  <a:cubicBezTo>
                    <a:pt x="312" y="216"/>
                    <a:pt x="339" y="119"/>
                    <a:pt x="295" y="7"/>
                  </a:cubicBezTo>
                  <a:cubicBezTo>
                    <a:pt x="216" y="7"/>
                    <a:pt x="129" y="0"/>
                    <a:pt x="49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7"/>
            <p:cNvSpPr/>
            <p:nvPr/>
          </p:nvSpPr>
          <p:spPr>
            <a:xfrm>
              <a:off x="2925675" y="3020950"/>
              <a:ext cx="1172250" cy="600800"/>
            </a:xfrm>
            <a:custGeom>
              <a:avLst/>
              <a:gdLst/>
              <a:ahLst/>
              <a:cxnLst/>
              <a:rect l="l" t="t" r="r" b="b"/>
              <a:pathLst>
                <a:path w="46890" h="24032" extrusionOk="0">
                  <a:moveTo>
                    <a:pt x="1221" y="0"/>
                  </a:moveTo>
                  <a:cubicBezTo>
                    <a:pt x="923" y="0"/>
                    <a:pt x="707" y="111"/>
                    <a:pt x="549" y="296"/>
                  </a:cubicBezTo>
                  <a:cubicBezTo>
                    <a:pt x="506" y="291"/>
                    <a:pt x="464" y="291"/>
                    <a:pt x="415" y="291"/>
                  </a:cubicBezTo>
                  <a:cubicBezTo>
                    <a:pt x="425" y="340"/>
                    <a:pt x="437" y="393"/>
                    <a:pt x="442" y="442"/>
                  </a:cubicBezTo>
                  <a:cubicBezTo>
                    <a:pt x="259" y="753"/>
                    <a:pt x="174" y="1183"/>
                    <a:pt x="120" y="1645"/>
                  </a:cubicBezTo>
                  <a:cubicBezTo>
                    <a:pt x="65" y="2118"/>
                    <a:pt x="1" y="2639"/>
                    <a:pt x="340" y="2929"/>
                  </a:cubicBezTo>
                  <a:cubicBezTo>
                    <a:pt x="335" y="2966"/>
                    <a:pt x="328" y="3015"/>
                    <a:pt x="318" y="3053"/>
                  </a:cubicBezTo>
                  <a:cubicBezTo>
                    <a:pt x="291" y="3202"/>
                    <a:pt x="270" y="3353"/>
                    <a:pt x="248" y="3504"/>
                  </a:cubicBezTo>
                  <a:cubicBezTo>
                    <a:pt x="259" y="3509"/>
                    <a:pt x="276" y="3509"/>
                    <a:pt x="286" y="3514"/>
                  </a:cubicBezTo>
                  <a:cubicBezTo>
                    <a:pt x="345" y="3460"/>
                    <a:pt x="404" y="3413"/>
                    <a:pt x="479" y="3370"/>
                  </a:cubicBezTo>
                  <a:cubicBezTo>
                    <a:pt x="503" y="3370"/>
                    <a:pt x="527" y="3369"/>
                    <a:pt x="552" y="3369"/>
                  </a:cubicBezTo>
                  <a:cubicBezTo>
                    <a:pt x="945" y="3369"/>
                    <a:pt x="1347" y="3408"/>
                    <a:pt x="1741" y="3408"/>
                  </a:cubicBezTo>
                  <a:cubicBezTo>
                    <a:pt x="1826" y="3408"/>
                    <a:pt x="1910" y="3407"/>
                    <a:pt x="1994" y="3402"/>
                  </a:cubicBezTo>
                  <a:cubicBezTo>
                    <a:pt x="6217" y="3697"/>
                    <a:pt x="10224" y="3966"/>
                    <a:pt x="14227" y="4256"/>
                  </a:cubicBezTo>
                  <a:cubicBezTo>
                    <a:pt x="16580" y="4427"/>
                    <a:pt x="16580" y="4449"/>
                    <a:pt x="16182" y="6824"/>
                  </a:cubicBezTo>
                  <a:cubicBezTo>
                    <a:pt x="16172" y="7050"/>
                    <a:pt x="16167" y="7275"/>
                    <a:pt x="16155" y="7506"/>
                  </a:cubicBezTo>
                  <a:cubicBezTo>
                    <a:pt x="16075" y="10042"/>
                    <a:pt x="15989" y="12582"/>
                    <a:pt x="15929" y="15118"/>
                  </a:cubicBezTo>
                  <a:lnTo>
                    <a:pt x="15924" y="15123"/>
                  </a:lnTo>
                  <a:cubicBezTo>
                    <a:pt x="15790" y="15688"/>
                    <a:pt x="15747" y="16219"/>
                    <a:pt x="15833" y="16703"/>
                  </a:cubicBezTo>
                  <a:cubicBezTo>
                    <a:pt x="15812" y="16923"/>
                    <a:pt x="15827" y="17139"/>
                    <a:pt x="16032" y="17310"/>
                  </a:cubicBezTo>
                  <a:cubicBezTo>
                    <a:pt x="16209" y="17681"/>
                    <a:pt x="16494" y="18014"/>
                    <a:pt x="16913" y="18309"/>
                  </a:cubicBezTo>
                  <a:cubicBezTo>
                    <a:pt x="18138" y="19180"/>
                    <a:pt x="19771" y="19487"/>
                    <a:pt x="21200" y="19873"/>
                  </a:cubicBezTo>
                  <a:cubicBezTo>
                    <a:pt x="22859" y="20318"/>
                    <a:pt x="24713" y="20561"/>
                    <a:pt x="26256" y="21344"/>
                  </a:cubicBezTo>
                  <a:cubicBezTo>
                    <a:pt x="26412" y="21426"/>
                    <a:pt x="26551" y="21511"/>
                    <a:pt x="26675" y="21607"/>
                  </a:cubicBezTo>
                  <a:cubicBezTo>
                    <a:pt x="26707" y="21656"/>
                    <a:pt x="26744" y="21689"/>
                    <a:pt x="26792" y="21711"/>
                  </a:cubicBezTo>
                  <a:cubicBezTo>
                    <a:pt x="26970" y="21865"/>
                    <a:pt x="27126" y="22038"/>
                    <a:pt x="27275" y="22226"/>
                  </a:cubicBezTo>
                  <a:cubicBezTo>
                    <a:pt x="27384" y="22591"/>
                    <a:pt x="27545" y="22914"/>
                    <a:pt x="28039" y="22961"/>
                  </a:cubicBezTo>
                  <a:cubicBezTo>
                    <a:pt x="28062" y="22963"/>
                    <a:pt x="28085" y="22964"/>
                    <a:pt x="28107" y="22964"/>
                  </a:cubicBezTo>
                  <a:cubicBezTo>
                    <a:pt x="28265" y="22964"/>
                    <a:pt x="28380" y="22913"/>
                    <a:pt x="28480" y="22839"/>
                  </a:cubicBezTo>
                  <a:cubicBezTo>
                    <a:pt x="28619" y="22763"/>
                    <a:pt x="28748" y="22683"/>
                    <a:pt x="28844" y="22549"/>
                  </a:cubicBezTo>
                  <a:cubicBezTo>
                    <a:pt x="29035" y="22281"/>
                    <a:pt x="29232" y="22184"/>
                    <a:pt x="29448" y="22184"/>
                  </a:cubicBezTo>
                  <a:cubicBezTo>
                    <a:pt x="29659" y="22184"/>
                    <a:pt x="29888" y="22276"/>
                    <a:pt x="30151" y="22393"/>
                  </a:cubicBezTo>
                  <a:cubicBezTo>
                    <a:pt x="30365" y="22484"/>
                    <a:pt x="30563" y="22554"/>
                    <a:pt x="30795" y="22574"/>
                  </a:cubicBezTo>
                  <a:cubicBezTo>
                    <a:pt x="31235" y="22629"/>
                    <a:pt x="31408" y="22897"/>
                    <a:pt x="31633" y="23209"/>
                  </a:cubicBezTo>
                  <a:cubicBezTo>
                    <a:pt x="31627" y="23311"/>
                    <a:pt x="31622" y="23412"/>
                    <a:pt x="31638" y="23504"/>
                  </a:cubicBezTo>
                  <a:cubicBezTo>
                    <a:pt x="31681" y="23536"/>
                    <a:pt x="31724" y="23569"/>
                    <a:pt x="31778" y="23590"/>
                  </a:cubicBezTo>
                  <a:cubicBezTo>
                    <a:pt x="31842" y="23617"/>
                    <a:pt x="31912" y="23633"/>
                    <a:pt x="31981" y="23633"/>
                  </a:cubicBezTo>
                  <a:cubicBezTo>
                    <a:pt x="32052" y="23633"/>
                    <a:pt x="32122" y="23617"/>
                    <a:pt x="32186" y="23590"/>
                  </a:cubicBezTo>
                  <a:cubicBezTo>
                    <a:pt x="32229" y="23569"/>
                    <a:pt x="32272" y="23548"/>
                    <a:pt x="32310" y="23521"/>
                  </a:cubicBezTo>
                  <a:cubicBezTo>
                    <a:pt x="32395" y="23397"/>
                    <a:pt x="32439" y="23236"/>
                    <a:pt x="32422" y="23021"/>
                  </a:cubicBezTo>
                  <a:cubicBezTo>
                    <a:pt x="32407" y="23021"/>
                    <a:pt x="32390" y="23021"/>
                    <a:pt x="32375" y="23026"/>
                  </a:cubicBezTo>
                  <a:cubicBezTo>
                    <a:pt x="32375" y="23015"/>
                    <a:pt x="32380" y="23005"/>
                    <a:pt x="32385" y="22988"/>
                  </a:cubicBezTo>
                  <a:cubicBezTo>
                    <a:pt x="32395" y="22946"/>
                    <a:pt x="32412" y="22914"/>
                    <a:pt x="32433" y="22876"/>
                  </a:cubicBezTo>
                  <a:cubicBezTo>
                    <a:pt x="32433" y="22914"/>
                    <a:pt x="32439" y="22946"/>
                    <a:pt x="32444" y="22983"/>
                  </a:cubicBezTo>
                  <a:cubicBezTo>
                    <a:pt x="32524" y="22908"/>
                    <a:pt x="32605" y="22800"/>
                    <a:pt x="32680" y="22703"/>
                  </a:cubicBezTo>
                  <a:cubicBezTo>
                    <a:pt x="32723" y="22695"/>
                    <a:pt x="32768" y="22691"/>
                    <a:pt x="32814" y="22691"/>
                  </a:cubicBezTo>
                  <a:cubicBezTo>
                    <a:pt x="33086" y="22691"/>
                    <a:pt x="33412" y="22821"/>
                    <a:pt x="33605" y="22903"/>
                  </a:cubicBezTo>
                  <a:cubicBezTo>
                    <a:pt x="33652" y="22924"/>
                    <a:pt x="33707" y="22941"/>
                    <a:pt x="33754" y="22956"/>
                  </a:cubicBezTo>
                  <a:cubicBezTo>
                    <a:pt x="33842" y="23015"/>
                    <a:pt x="33934" y="23044"/>
                    <a:pt x="34025" y="23044"/>
                  </a:cubicBezTo>
                  <a:cubicBezTo>
                    <a:pt x="34068" y="23044"/>
                    <a:pt x="34110" y="23038"/>
                    <a:pt x="34153" y="23026"/>
                  </a:cubicBezTo>
                  <a:cubicBezTo>
                    <a:pt x="34195" y="23032"/>
                    <a:pt x="34238" y="23032"/>
                    <a:pt x="34287" y="23032"/>
                  </a:cubicBezTo>
                  <a:cubicBezTo>
                    <a:pt x="34641" y="23037"/>
                    <a:pt x="34926" y="23042"/>
                    <a:pt x="35222" y="23122"/>
                  </a:cubicBezTo>
                  <a:cubicBezTo>
                    <a:pt x="35463" y="23251"/>
                    <a:pt x="35710" y="23365"/>
                    <a:pt x="35968" y="23440"/>
                  </a:cubicBezTo>
                  <a:cubicBezTo>
                    <a:pt x="36144" y="23507"/>
                    <a:pt x="36313" y="23540"/>
                    <a:pt x="36487" y="23540"/>
                  </a:cubicBezTo>
                  <a:cubicBezTo>
                    <a:pt x="36564" y="23540"/>
                    <a:pt x="36641" y="23534"/>
                    <a:pt x="36720" y="23521"/>
                  </a:cubicBezTo>
                  <a:lnTo>
                    <a:pt x="36720" y="23521"/>
                  </a:lnTo>
                  <a:cubicBezTo>
                    <a:pt x="36720" y="23526"/>
                    <a:pt x="36720" y="23526"/>
                    <a:pt x="36715" y="23526"/>
                  </a:cubicBezTo>
                  <a:cubicBezTo>
                    <a:pt x="36774" y="23538"/>
                    <a:pt x="36829" y="23544"/>
                    <a:pt x="36882" y="23544"/>
                  </a:cubicBezTo>
                  <a:cubicBezTo>
                    <a:pt x="37089" y="23544"/>
                    <a:pt x="37253" y="23458"/>
                    <a:pt x="37403" y="23338"/>
                  </a:cubicBezTo>
                  <a:cubicBezTo>
                    <a:pt x="37875" y="23198"/>
                    <a:pt x="38380" y="23085"/>
                    <a:pt x="38879" y="23000"/>
                  </a:cubicBezTo>
                  <a:cubicBezTo>
                    <a:pt x="39068" y="22993"/>
                    <a:pt x="39251" y="22973"/>
                    <a:pt x="39427" y="22914"/>
                  </a:cubicBezTo>
                  <a:cubicBezTo>
                    <a:pt x="39492" y="22908"/>
                    <a:pt x="39563" y="22897"/>
                    <a:pt x="39632" y="22886"/>
                  </a:cubicBezTo>
                  <a:cubicBezTo>
                    <a:pt x="40298" y="22800"/>
                    <a:pt x="40937" y="22844"/>
                    <a:pt x="41593" y="22752"/>
                  </a:cubicBezTo>
                  <a:cubicBezTo>
                    <a:pt x="41630" y="22758"/>
                    <a:pt x="41666" y="22761"/>
                    <a:pt x="41701" y="22761"/>
                  </a:cubicBezTo>
                  <a:cubicBezTo>
                    <a:pt x="41800" y="22761"/>
                    <a:pt x="41888" y="22739"/>
                    <a:pt x="41948" y="22703"/>
                  </a:cubicBezTo>
                  <a:cubicBezTo>
                    <a:pt x="42293" y="22511"/>
                    <a:pt x="42615" y="22435"/>
                    <a:pt x="42921" y="22435"/>
                  </a:cubicBezTo>
                  <a:cubicBezTo>
                    <a:pt x="43101" y="22435"/>
                    <a:pt x="43275" y="22461"/>
                    <a:pt x="43446" y="22505"/>
                  </a:cubicBezTo>
                  <a:cubicBezTo>
                    <a:pt x="43451" y="22554"/>
                    <a:pt x="43484" y="22602"/>
                    <a:pt x="43543" y="22618"/>
                  </a:cubicBezTo>
                  <a:cubicBezTo>
                    <a:pt x="43833" y="22698"/>
                    <a:pt x="44118" y="22790"/>
                    <a:pt x="44398" y="22897"/>
                  </a:cubicBezTo>
                  <a:cubicBezTo>
                    <a:pt x="44708" y="23053"/>
                    <a:pt x="45015" y="23219"/>
                    <a:pt x="45338" y="23333"/>
                  </a:cubicBezTo>
                  <a:cubicBezTo>
                    <a:pt x="45343" y="23333"/>
                    <a:pt x="45353" y="23343"/>
                    <a:pt x="45365" y="23343"/>
                  </a:cubicBezTo>
                  <a:cubicBezTo>
                    <a:pt x="45616" y="23494"/>
                    <a:pt x="45848" y="23665"/>
                    <a:pt x="46111" y="23774"/>
                  </a:cubicBezTo>
                  <a:cubicBezTo>
                    <a:pt x="46186" y="23935"/>
                    <a:pt x="46325" y="24020"/>
                    <a:pt x="46493" y="24031"/>
                  </a:cubicBezTo>
                  <a:cubicBezTo>
                    <a:pt x="46406" y="23945"/>
                    <a:pt x="46347" y="23838"/>
                    <a:pt x="46337" y="23709"/>
                  </a:cubicBezTo>
                  <a:lnTo>
                    <a:pt x="46332" y="23645"/>
                  </a:lnTo>
                  <a:cubicBezTo>
                    <a:pt x="46325" y="23612"/>
                    <a:pt x="46320" y="23574"/>
                    <a:pt x="46320" y="23531"/>
                  </a:cubicBezTo>
                  <a:lnTo>
                    <a:pt x="46320" y="23531"/>
                  </a:lnTo>
                  <a:cubicBezTo>
                    <a:pt x="46337" y="23536"/>
                    <a:pt x="46352" y="23548"/>
                    <a:pt x="46369" y="23553"/>
                  </a:cubicBezTo>
                  <a:cubicBezTo>
                    <a:pt x="46519" y="23504"/>
                    <a:pt x="46590" y="23360"/>
                    <a:pt x="46583" y="23090"/>
                  </a:cubicBezTo>
                  <a:cubicBezTo>
                    <a:pt x="46568" y="22167"/>
                    <a:pt x="46590" y="21243"/>
                    <a:pt x="46590" y="20318"/>
                  </a:cubicBezTo>
                  <a:cubicBezTo>
                    <a:pt x="46595" y="20147"/>
                    <a:pt x="46600" y="19970"/>
                    <a:pt x="46605" y="19797"/>
                  </a:cubicBezTo>
                  <a:cubicBezTo>
                    <a:pt x="46605" y="19733"/>
                    <a:pt x="46610" y="19663"/>
                    <a:pt x="46605" y="19594"/>
                  </a:cubicBezTo>
                  <a:cubicBezTo>
                    <a:pt x="46610" y="19432"/>
                    <a:pt x="46615" y="19271"/>
                    <a:pt x="46615" y="19110"/>
                  </a:cubicBezTo>
                  <a:cubicBezTo>
                    <a:pt x="46890" y="16289"/>
                    <a:pt x="46890" y="13469"/>
                    <a:pt x="46739" y="10643"/>
                  </a:cubicBezTo>
                  <a:lnTo>
                    <a:pt x="46761" y="10643"/>
                  </a:lnTo>
                  <a:cubicBezTo>
                    <a:pt x="46648" y="9822"/>
                    <a:pt x="46379" y="9021"/>
                    <a:pt x="46235" y="8210"/>
                  </a:cubicBezTo>
                  <a:cubicBezTo>
                    <a:pt x="46100" y="7469"/>
                    <a:pt x="46084" y="6722"/>
                    <a:pt x="45998" y="5981"/>
                  </a:cubicBezTo>
                  <a:cubicBezTo>
                    <a:pt x="45971" y="5820"/>
                    <a:pt x="45950" y="5664"/>
                    <a:pt x="45928" y="5508"/>
                  </a:cubicBezTo>
                  <a:cubicBezTo>
                    <a:pt x="45923" y="5491"/>
                    <a:pt x="45923" y="5481"/>
                    <a:pt x="45923" y="5465"/>
                  </a:cubicBezTo>
                  <a:cubicBezTo>
                    <a:pt x="45858" y="5007"/>
                    <a:pt x="45821" y="4551"/>
                    <a:pt x="45794" y="4095"/>
                  </a:cubicBezTo>
                  <a:cubicBezTo>
                    <a:pt x="45757" y="3396"/>
                    <a:pt x="45751" y="2693"/>
                    <a:pt x="45789" y="1989"/>
                  </a:cubicBezTo>
                  <a:cubicBezTo>
                    <a:pt x="45809" y="1548"/>
                    <a:pt x="45730" y="1312"/>
                    <a:pt x="45499" y="1194"/>
                  </a:cubicBezTo>
                  <a:cubicBezTo>
                    <a:pt x="45353" y="1124"/>
                    <a:pt x="45154" y="1092"/>
                    <a:pt x="44891" y="1087"/>
                  </a:cubicBezTo>
                  <a:cubicBezTo>
                    <a:pt x="35120" y="936"/>
                    <a:pt x="25353" y="747"/>
                    <a:pt x="15581" y="571"/>
                  </a:cubicBezTo>
                  <a:cubicBezTo>
                    <a:pt x="15113" y="586"/>
                    <a:pt x="14646" y="608"/>
                    <a:pt x="14178" y="624"/>
                  </a:cubicBezTo>
                  <a:lnTo>
                    <a:pt x="13233" y="591"/>
                  </a:lnTo>
                  <a:lnTo>
                    <a:pt x="12556" y="591"/>
                  </a:lnTo>
                  <a:cubicBezTo>
                    <a:pt x="12250" y="566"/>
                    <a:pt x="11944" y="527"/>
                    <a:pt x="11642" y="463"/>
                  </a:cubicBezTo>
                  <a:cubicBezTo>
                    <a:pt x="9606" y="405"/>
                    <a:pt x="7571" y="345"/>
                    <a:pt x="5540" y="286"/>
                  </a:cubicBezTo>
                  <a:cubicBezTo>
                    <a:pt x="4600" y="254"/>
                    <a:pt x="3655" y="227"/>
                    <a:pt x="2714" y="200"/>
                  </a:cubicBezTo>
                  <a:cubicBezTo>
                    <a:pt x="2708" y="199"/>
                    <a:pt x="2703" y="199"/>
                    <a:pt x="2698" y="199"/>
                  </a:cubicBezTo>
                  <a:cubicBezTo>
                    <a:pt x="2548" y="199"/>
                    <a:pt x="2382" y="247"/>
                    <a:pt x="2236" y="247"/>
                  </a:cubicBezTo>
                  <a:cubicBezTo>
                    <a:pt x="2176" y="247"/>
                    <a:pt x="2120" y="239"/>
                    <a:pt x="2069" y="216"/>
                  </a:cubicBezTo>
                  <a:cubicBezTo>
                    <a:pt x="1730" y="66"/>
                    <a:pt x="1451" y="0"/>
                    <a:pt x="1221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7"/>
            <p:cNvSpPr/>
            <p:nvPr/>
          </p:nvSpPr>
          <p:spPr>
            <a:xfrm>
              <a:off x="1976425" y="2927475"/>
              <a:ext cx="960300" cy="987850"/>
            </a:xfrm>
            <a:custGeom>
              <a:avLst/>
              <a:gdLst/>
              <a:ahLst/>
              <a:cxnLst/>
              <a:rect l="l" t="t" r="r" b="b"/>
              <a:pathLst>
                <a:path w="38412" h="39514" extrusionOk="0">
                  <a:moveTo>
                    <a:pt x="15392" y="1"/>
                  </a:moveTo>
                  <a:cubicBezTo>
                    <a:pt x="15123" y="60"/>
                    <a:pt x="14376" y="1000"/>
                    <a:pt x="14108" y="1059"/>
                  </a:cubicBezTo>
                  <a:cubicBezTo>
                    <a:pt x="11556" y="791"/>
                    <a:pt x="9005" y="566"/>
                    <a:pt x="6464" y="237"/>
                  </a:cubicBezTo>
                  <a:cubicBezTo>
                    <a:pt x="6162" y="194"/>
                    <a:pt x="5609" y="227"/>
                    <a:pt x="5534" y="172"/>
                  </a:cubicBezTo>
                  <a:cubicBezTo>
                    <a:pt x="5517" y="184"/>
                    <a:pt x="5507" y="189"/>
                    <a:pt x="5497" y="194"/>
                  </a:cubicBezTo>
                  <a:cubicBezTo>
                    <a:pt x="5529" y="286"/>
                    <a:pt x="5400" y="829"/>
                    <a:pt x="5346" y="1087"/>
                  </a:cubicBezTo>
                  <a:cubicBezTo>
                    <a:pt x="5259" y="1526"/>
                    <a:pt x="5292" y="2005"/>
                    <a:pt x="5179" y="2445"/>
                  </a:cubicBezTo>
                  <a:cubicBezTo>
                    <a:pt x="5158" y="3541"/>
                    <a:pt x="4787" y="4600"/>
                    <a:pt x="4733" y="5701"/>
                  </a:cubicBezTo>
                  <a:cubicBezTo>
                    <a:pt x="4674" y="6856"/>
                    <a:pt x="4421" y="7990"/>
                    <a:pt x="4245" y="9133"/>
                  </a:cubicBezTo>
                  <a:cubicBezTo>
                    <a:pt x="4240" y="9165"/>
                    <a:pt x="4240" y="9193"/>
                    <a:pt x="4234" y="9225"/>
                  </a:cubicBezTo>
                  <a:cubicBezTo>
                    <a:pt x="4073" y="10385"/>
                    <a:pt x="3917" y="11546"/>
                    <a:pt x="3761" y="12701"/>
                  </a:cubicBezTo>
                  <a:lnTo>
                    <a:pt x="3724" y="12701"/>
                  </a:lnTo>
                  <a:cubicBezTo>
                    <a:pt x="3707" y="12787"/>
                    <a:pt x="3697" y="12872"/>
                    <a:pt x="3680" y="12953"/>
                  </a:cubicBezTo>
                  <a:cubicBezTo>
                    <a:pt x="3514" y="13878"/>
                    <a:pt x="3471" y="14818"/>
                    <a:pt x="3342" y="15741"/>
                  </a:cubicBezTo>
                  <a:cubicBezTo>
                    <a:pt x="3342" y="15817"/>
                    <a:pt x="3337" y="15882"/>
                    <a:pt x="3332" y="15946"/>
                  </a:cubicBezTo>
                  <a:cubicBezTo>
                    <a:pt x="2326" y="23161"/>
                    <a:pt x="1333" y="30375"/>
                    <a:pt x="295" y="37585"/>
                  </a:cubicBezTo>
                  <a:cubicBezTo>
                    <a:pt x="253" y="37912"/>
                    <a:pt x="253" y="38133"/>
                    <a:pt x="339" y="38289"/>
                  </a:cubicBezTo>
                  <a:cubicBezTo>
                    <a:pt x="270" y="38460"/>
                    <a:pt x="161" y="38616"/>
                    <a:pt x="0" y="38730"/>
                  </a:cubicBezTo>
                  <a:cubicBezTo>
                    <a:pt x="270" y="39025"/>
                    <a:pt x="667" y="39089"/>
                    <a:pt x="989" y="39110"/>
                  </a:cubicBezTo>
                  <a:cubicBezTo>
                    <a:pt x="1988" y="39174"/>
                    <a:pt x="2993" y="39298"/>
                    <a:pt x="3970" y="39471"/>
                  </a:cubicBezTo>
                  <a:cubicBezTo>
                    <a:pt x="4138" y="39497"/>
                    <a:pt x="4282" y="39514"/>
                    <a:pt x="4416" y="39514"/>
                  </a:cubicBezTo>
                  <a:cubicBezTo>
                    <a:pt x="4766" y="39514"/>
                    <a:pt x="5045" y="39412"/>
                    <a:pt x="5249" y="39207"/>
                  </a:cubicBezTo>
                  <a:cubicBezTo>
                    <a:pt x="5556" y="38896"/>
                    <a:pt x="5588" y="38460"/>
                    <a:pt x="5582" y="38160"/>
                  </a:cubicBezTo>
                  <a:cubicBezTo>
                    <a:pt x="5582" y="38026"/>
                    <a:pt x="5614" y="37870"/>
                    <a:pt x="5653" y="37703"/>
                  </a:cubicBezTo>
                  <a:cubicBezTo>
                    <a:pt x="5700" y="37478"/>
                    <a:pt x="5749" y="37225"/>
                    <a:pt x="5738" y="36957"/>
                  </a:cubicBezTo>
                  <a:cubicBezTo>
                    <a:pt x="5733" y="36779"/>
                    <a:pt x="5749" y="36692"/>
                    <a:pt x="5760" y="36660"/>
                  </a:cubicBezTo>
                  <a:cubicBezTo>
                    <a:pt x="5782" y="36655"/>
                    <a:pt x="5824" y="36645"/>
                    <a:pt x="5904" y="36645"/>
                  </a:cubicBezTo>
                  <a:cubicBezTo>
                    <a:pt x="5985" y="36645"/>
                    <a:pt x="6082" y="36655"/>
                    <a:pt x="6201" y="36672"/>
                  </a:cubicBezTo>
                  <a:cubicBezTo>
                    <a:pt x="8096" y="36908"/>
                    <a:pt x="10030" y="37118"/>
                    <a:pt x="11894" y="37317"/>
                  </a:cubicBezTo>
                  <a:lnTo>
                    <a:pt x="13490" y="37493"/>
                  </a:lnTo>
                  <a:cubicBezTo>
                    <a:pt x="13528" y="37498"/>
                    <a:pt x="13570" y="37510"/>
                    <a:pt x="13619" y="37520"/>
                  </a:cubicBezTo>
                  <a:cubicBezTo>
                    <a:pt x="13737" y="37552"/>
                    <a:pt x="13882" y="37585"/>
                    <a:pt x="14038" y="37585"/>
                  </a:cubicBezTo>
                  <a:cubicBezTo>
                    <a:pt x="14210" y="37585"/>
                    <a:pt x="14361" y="37537"/>
                    <a:pt x="14490" y="37456"/>
                  </a:cubicBezTo>
                  <a:cubicBezTo>
                    <a:pt x="14629" y="37354"/>
                    <a:pt x="14736" y="37203"/>
                    <a:pt x="14790" y="37015"/>
                  </a:cubicBezTo>
                  <a:cubicBezTo>
                    <a:pt x="14683" y="36930"/>
                    <a:pt x="14629" y="36789"/>
                    <a:pt x="14683" y="36650"/>
                  </a:cubicBezTo>
                  <a:cubicBezTo>
                    <a:pt x="14726" y="36548"/>
                    <a:pt x="14795" y="36478"/>
                    <a:pt x="14876" y="36429"/>
                  </a:cubicBezTo>
                  <a:cubicBezTo>
                    <a:pt x="14924" y="36322"/>
                    <a:pt x="15000" y="36322"/>
                    <a:pt x="15112" y="36322"/>
                  </a:cubicBezTo>
                  <a:cubicBezTo>
                    <a:pt x="15199" y="36322"/>
                    <a:pt x="15306" y="36333"/>
                    <a:pt x="15408" y="36344"/>
                  </a:cubicBezTo>
                  <a:cubicBezTo>
                    <a:pt x="15456" y="36345"/>
                    <a:pt x="15504" y="36345"/>
                    <a:pt x="15552" y="36345"/>
                  </a:cubicBezTo>
                  <a:cubicBezTo>
                    <a:pt x="15996" y="36345"/>
                    <a:pt x="16439" y="36334"/>
                    <a:pt x="16881" y="36334"/>
                  </a:cubicBezTo>
                  <a:cubicBezTo>
                    <a:pt x="17307" y="36334"/>
                    <a:pt x="17731" y="36344"/>
                    <a:pt x="18153" y="36382"/>
                  </a:cubicBezTo>
                  <a:cubicBezTo>
                    <a:pt x="23510" y="36865"/>
                    <a:pt x="28861" y="37364"/>
                    <a:pt x="34211" y="37907"/>
                  </a:cubicBezTo>
                  <a:cubicBezTo>
                    <a:pt x="34361" y="37917"/>
                    <a:pt x="34495" y="37929"/>
                    <a:pt x="34614" y="37929"/>
                  </a:cubicBezTo>
                  <a:cubicBezTo>
                    <a:pt x="35000" y="37827"/>
                    <a:pt x="35268" y="37639"/>
                    <a:pt x="35462" y="37349"/>
                  </a:cubicBezTo>
                  <a:cubicBezTo>
                    <a:pt x="35489" y="37225"/>
                    <a:pt x="35511" y="37074"/>
                    <a:pt x="35516" y="36892"/>
                  </a:cubicBezTo>
                  <a:cubicBezTo>
                    <a:pt x="35559" y="35296"/>
                    <a:pt x="35779" y="33706"/>
                    <a:pt x="35925" y="32115"/>
                  </a:cubicBezTo>
                  <a:lnTo>
                    <a:pt x="35925" y="30704"/>
                  </a:lnTo>
                  <a:cubicBezTo>
                    <a:pt x="36483" y="27050"/>
                    <a:pt x="36661" y="23370"/>
                    <a:pt x="36912" y="19695"/>
                  </a:cubicBezTo>
                  <a:cubicBezTo>
                    <a:pt x="36939" y="19271"/>
                    <a:pt x="36967" y="18852"/>
                    <a:pt x="36999" y="18428"/>
                  </a:cubicBezTo>
                  <a:cubicBezTo>
                    <a:pt x="37445" y="16794"/>
                    <a:pt x="37144" y="15081"/>
                    <a:pt x="37520" y="13437"/>
                  </a:cubicBezTo>
                  <a:lnTo>
                    <a:pt x="37520" y="13432"/>
                  </a:lnTo>
                  <a:cubicBezTo>
                    <a:pt x="37574" y="12696"/>
                    <a:pt x="37628" y="11954"/>
                    <a:pt x="37681" y="11213"/>
                  </a:cubicBezTo>
                  <a:cubicBezTo>
                    <a:pt x="37725" y="10600"/>
                    <a:pt x="37767" y="9988"/>
                    <a:pt x="37810" y="9376"/>
                  </a:cubicBezTo>
                  <a:cubicBezTo>
                    <a:pt x="38144" y="8806"/>
                    <a:pt x="37740" y="7855"/>
                    <a:pt x="38208" y="7308"/>
                  </a:cubicBezTo>
                  <a:cubicBezTo>
                    <a:pt x="38213" y="7286"/>
                    <a:pt x="38213" y="7264"/>
                    <a:pt x="38218" y="7243"/>
                  </a:cubicBezTo>
                  <a:cubicBezTo>
                    <a:pt x="38240" y="7092"/>
                    <a:pt x="38261" y="6941"/>
                    <a:pt x="38288" y="6792"/>
                  </a:cubicBezTo>
                  <a:cubicBezTo>
                    <a:pt x="38298" y="6754"/>
                    <a:pt x="38305" y="6705"/>
                    <a:pt x="38310" y="6668"/>
                  </a:cubicBezTo>
                  <a:cubicBezTo>
                    <a:pt x="37971" y="6378"/>
                    <a:pt x="38035" y="5857"/>
                    <a:pt x="38090" y="5384"/>
                  </a:cubicBezTo>
                  <a:cubicBezTo>
                    <a:pt x="38144" y="4922"/>
                    <a:pt x="38229" y="4492"/>
                    <a:pt x="38412" y="4181"/>
                  </a:cubicBezTo>
                  <a:cubicBezTo>
                    <a:pt x="38407" y="4132"/>
                    <a:pt x="38395" y="4079"/>
                    <a:pt x="38385" y="4030"/>
                  </a:cubicBezTo>
                  <a:cubicBezTo>
                    <a:pt x="38197" y="4025"/>
                    <a:pt x="38003" y="4015"/>
                    <a:pt x="37815" y="4003"/>
                  </a:cubicBezTo>
                  <a:cubicBezTo>
                    <a:pt x="37714" y="3805"/>
                    <a:pt x="37517" y="3686"/>
                    <a:pt x="37127" y="3686"/>
                  </a:cubicBezTo>
                  <a:cubicBezTo>
                    <a:pt x="37044" y="3686"/>
                    <a:pt x="36951" y="3691"/>
                    <a:pt x="36848" y="3703"/>
                  </a:cubicBezTo>
                  <a:cubicBezTo>
                    <a:pt x="36821" y="3706"/>
                    <a:pt x="36794" y="3708"/>
                    <a:pt x="36767" y="3708"/>
                  </a:cubicBezTo>
                  <a:cubicBezTo>
                    <a:pt x="36536" y="3708"/>
                    <a:pt x="36316" y="3581"/>
                    <a:pt x="36268" y="3284"/>
                  </a:cubicBezTo>
                  <a:cubicBezTo>
                    <a:pt x="35913" y="3331"/>
                    <a:pt x="35565" y="3380"/>
                    <a:pt x="35216" y="3428"/>
                  </a:cubicBezTo>
                  <a:cubicBezTo>
                    <a:pt x="31826" y="3073"/>
                    <a:pt x="28435" y="2730"/>
                    <a:pt x="25045" y="2364"/>
                  </a:cubicBezTo>
                  <a:cubicBezTo>
                    <a:pt x="22097" y="2042"/>
                    <a:pt x="19152" y="1694"/>
                    <a:pt x="16203" y="1350"/>
                  </a:cubicBezTo>
                  <a:cubicBezTo>
                    <a:pt x="15742" y="1295"/>
                    <a:pt x="15687" y="527"/>
                    <a:pt x="15392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7"/>
            <p:cNvSpPr/>
            <p:nvPr/>
          </p:nvSpPr>
          <p:spPr>
            <a:xfrm>
              <a:off x="232350" y="1658175"/>
              <a:ext cx="1099850" cy="1868750"/>
            </a:xfrm>
            <a:custGeom>
              <a:avLst/>
              <a:gdLst/>
              <a:ahLst/>
              <a:cxnLst/>
              <a:rect l="l" t="t" r="r" b="b"/>
              <a:pathLst>
                <a:path w="43994" h="74750" extrusionOk="0">
                  <a:moveTo>
                    <a:pt x="5002" y="1"/>
                  </a:moveTo>
                  <a:cubicBezTo>
                    <a:pt x="4766" y="23"/>
                    <a:pt x="4567" y="97"/>
                    <a:pt x="4411" y="226"/>
                  </a:cubicBezTo>
                  <a:cubicBezTo>
                    <a:pt x="4384" y="248"/>
                    <a:pt x="4352" y="264"/>
                    <a:pt x="4330" y="291"/>
                  </a:cubicBezTo>
                  <a:cubicBezTo>
                    <a:pt x="3933" y="699"/>
                    <a:pt x="3948" y="1338"/>
                    <a:pt x="3980" y="2622"/>
                  </a:cubicBezTo>
                  <a:lnTo>
                    <a:pt x="3987" y="2762"/>
                  </a:lnTo>
                  <a:cubicBezTo>
                    <a:pt x="4035" y="4658"/>
                    <a:pt x="3218" y="6372"/>
                    <a:pt x="1418" y="8156"/>
                  </a:cubicBezTo>
                  <a:cubicBezTo>
                    <a:pt x="333" y="9230"/>
                    <a:pt x="0" y="10509"/>
                    <a:pt x="377" y="12185"/>
                  </a:cubicBezTo>
                  <a:cubicBezTo>
                    <a:pt x="484" y="12668"/>
                    <a:pt x="714" y="13092"/>
                    <a:pt x="935" y="13501"/>
                  </a:cubicBezTo>
                  <a:cubicBezTo>
                    <a:pt x="967" y="13554"/>
                    <a:pt x="994" y="13603"/>
                    <a:pt x="1021" y="13657"/>
                  </a:cubicBezTo>
                  <a:cubicBezTo>
                    <a:pt x="1091" y="14747"/>
                    <a:pt x="1300" y="15800"/>
                    <a:pt x="1537" y="16853"/>
                  </a:cubicBezTo>
                  <a:cubicBezTo>
                    <a:pt x="1257" y="17590"/>
                    <a:pt x="1155" y="18319"/>
                    <a:pt x="1064" y="19028"/>
                  </a:cubicBezTo>
                  <a:cubicBezTo>
                    <a:pt x="1010" y="19405"/>
                    <a:pt x="967" y="19765"/>
                    <a:pt x="892" y="20119"/>
                  </a:cubicBezTo>
                  <a:cubicBezTo>
                    <a:pt x="494" y="22075"/>
                    <a:pt x="1305" y="23370"/>
                    <a:pt x="2150" y="24379"/>
                  </a:cubicBezTo>
                  <a:cubicBezTo>
                    <a:pt x="2348" y="24616"/>
                    <a:pt x="2514" y="24858"/>
                    <a:pt x="2643" y="25100"/>
                  </a:cubicBezTo>
                  <a:cubicBezTo>
                    <a:pt x="2745" y="25712"/>
                    <a:pt x="2847" y="26330"/>
                    <a:pt x="2955" y="26942"/>
                  </a:cubicBezTo>
                  <a:cubicBezTo>
                    <a:pt x="2933" y="27022"/>
                    <a:pt x="2923" y="27109"/>
                    <a:pt x="2896" y="27189"/>
                  </a:cubicBezTo>
                  <a:cubicBezTo>
                    <a:pt x="2594" y="28167"/>
                    <a:pt x="2912" y="28795"/>
                    <a:pt x="3320" y="29246"/>
                  </a:cubicBezTo>
                  <a:cubicBezTo>
                    <a:pt x="3336" y="29375"/>
                    <a:pt x="3358" y="29499"/>
                    <a:pt x="3374" y="29628"/>
                  </a:cubicBezTo>
                  <a:cubicBezTo>
                    <a:pt x="3519" y="30719"/>
                    <a:pt x="3744" y="31782"/>
                    <a:pt x="3970" y="32841"/>
                  </a:cubicBezTo>
                  <a:cubicBezTo>
                    <a:pt x="3809" y="33781"/>
                    <a:pt x="4019" y="34812"/>
                    <a:pt x="4523" y="35656"/>
                  </a:cubicBezTo>
                  <a:cubicBezTo>
                    <a:pt x="4615" y="36209"/>
                    <a:pt x="4689" y="36768"/>
                    <a:pt x="4738" y="37337"/>
                  </a:cubicBezTo>
                  <a:cubicBezTo>
                    <a:pt x="4813" y="38261"/>
                    <a:pt x="4937" y="39186"/>
                    <a:pt x="5093" y="40099"/>
                  </a:cubicBezTo>
                  <a:cubicBezTo>
                    <a:pt x="4862" y="40823"/>
                    <a:pt x="5018" y="41586"/>
                    <a:pt x="5560" y="42338"/>
                  </a:cubicBezTo>
                  <a:cubicBezTo>
                    <a:pt x="5899" y="43714"/>
                    <a:pt x="6313" y="45073"/>
                    <a:pt x="6796" y="46394"/>
                  </a:cubicBezTo>
                  <a:cubicBezTo>
                    <a:pt x="7672" y="48759"/>
                    <a:pt x="8177" y="51085"/>
                    <a:pt x="9100" y="53175"/>
                  </a:cubicBezTo>
                  <a:cubicBezTo>
                    <a:pt x="9026" y="53352"/>
                    <a:pt x="8951" y="53529"/>
                    <a:pt x="8886" y="53706"/>
                  </a:cubicBezTo>
                  <a:cubicBezTo>
                    <a:pt x="8634" y="54420"/>
                    <a:pt x="8628" y="54916"/>
                    <a:pt x="9353" y="55469"/>
                  </a:cubicBezTo>
                  <a:cubicBezTo>
                    <a:pt x="9928" y="55908"/>
                    <a:pt x="10551" y="56188"/>
                    <a:pt x="11180" y="56419"/>
                  </a:cubicBezTo>
                  <a:cubicBezTo>
                    <a:pt x="11614" y="56892"/>
                    <a:pt x="12103" y="57343"/>
                    <a:pt x="12668" y="57762"/>
                  </a:cubicBezTo>
                  <a:cubicBezTo>
                    <a:pt x="13732" y="58546"/>
                    <a:pt x="14935" y="59106"/>
                    <a:pt x="16112" y="59701"/>
                  </a:cubicBezTo>
                  <a:cubicBezTo>
                    <a:pt x="16616" y="60395"/>
                    <a:pt x="17352" y="60819"/>
                    <a:pt x="18304" y="60975"/>
                  </a:cubicBezTo>
                  <a:cubicBezTo>
                    <a:pt x="18460" y="61088"/>
                    <a:pt x="18614" y="61189"/>
                    <a:pt x="18765" y="61308"/>
                  </a:cubicBezTo>
                  <a:cubicBezTo>
                    <a:pt x="18996" y="61496"/>
                    <a:pt x="19222" y="61700"/>
                    <a:pt x="19452" y="61888"/>
                  </a:cubicBezTo>
                  <a:cubicBezTo>
                    <a:pt x="19662" y="62764"/>
                    <a:pt x="20280" y="63237"/>
                    <a:pt x="20850" y="63656"/>
                  </a:cubicBezTo>
                  <a:cubicBezTo>
                    <a:pt x="21027" y="63790"/>
                    <a:pt x="21215" y="63929"/>
                    <a:pt x="21393" y="64085"/>
                  </a:cubicBezTo>
                  <a:cubicBezTo>
                    <a:pt x="23885" y="66272"/>
                    <a:pt x="24971" y="68915"/>
                    <a:pt x="24610" y="71928"/>
                  </a:cubicBezTo>
                  <a:cubicBezTo>
                    <a:pt x="24567" y="72294"/>
                    <a:pt x="24552" y="72756"/>
                    <a:pt x="24830" y="73100"/>
                  </a:cubicBezTo>
                  <a:cubicBezTo>
                    <a:pt x="25115" y="73455"/>
                    <a:pt x="25566" y="73524"/>
                    <a:pt x="25963" y="73562"/>
                  </a:cubicBezTo>
                  <a:cubicBezTo>
                    <a:pt x="27344" y="73696"/>
                    <a:pt x="28752" y="73852"/>
                    <a:pt x="30116" y="73998"/>
                  </a:cubicBezTo>
                  <a:cubicBezTo>
                    <a:pt x="32727" y="74281"/>
                    <a:pt x="35414" y="74571"/>
                    <a:pt x="38100" y="74749"/>
                  </a:cubicBezTo>
                  <a:cubicBezTo>
                    <a:pt x="38175" y="74556"/>
                    <a:pt x="38288" y="74389"/>
                    <a:pt x="38449" y="74276"/>
                  </a:cubicBezTo>
                  <a:cubicBezTo>
                    <a:pt x="38470" y="74261"/>
                    <a:pt x="38497" y="74249"/>
                    <a:pt x="38524" y="74239"/>
                  </a:cubicBezTo>
                  <a:cubicBezTo>
                    <a:pt x="38846" y="74261"/>
                    <a:pt x="39174" y="74281"/>
                    <a:pt x="39496" y="74298"/>
                  </a:cubicBezTo>
                  <a:cubicBezTo>
                    <a:pt x="39819" y="74147"/>
                    <a:pt x="40056" y="73869"/>
                    <a:pt x="40098" y="73379"/>
                  </a:cubicBezTo>
                  <a:cubicBezTo>
                    <a:pt x="40141" y="72869"/>
                    <a:pt x="40136" y="72374"/>
                    <a:pt x="40066" y="71864"/>
                  </a:cubicBezTo>
                  <a:cubicBezTo>
                    <a:pt x="40012" y="71488"/>
                    <a:pt x="39932" y="71090"/>
                    <a:pt x="39969" y="70710"/>
                  </a:cubicBezTo>
                  <a:cubicBezTo>
                    <a:pt x="40024" y="70242"/>
                    <a:pt x="40195" y="69892"/>
                    <a:pt x="40399" y="69560"/>
                  </a:cubicBezTo>
                  <a:lnTo>
                    <a:pt x="40388" y="69538"/>
                  </a:lnTo>
                  <a:cubicBezTo>
                    <a:pt x="40394" y="69533"/>
                    <a:pt x="40404" y="69533"/>
                    <a:pt x="40410" y="69533"/>
                  </a:cubicBezTo>
                  <a:cubicBezTo>
                    <a:pt x="40577" y="69259"/>
                    <a:pt x="40765" y="68990"/>
                    <a:pt x="40926" y="68667"/>
                  </a:cubicBezTo>
                  <a:cubicBezTo>
                    <a:pt x="41281" y="67963"/>
                    <a:pt x="41313" y="67105"/>
                    <a:pt x="41747" y="66443"/>
                  </a:cubicBezTo>
                  <a:cubicBezTo>
                    <a:pt x="41893" y="66223"/>
                    <a:pt x="42059" y="66046"/>
                    <a:pt x="42241" y="65901"/>
                  </a:cubicBezTo>
                  <a:cubicBezTo>
                    <a:pt x="42248" y="65880"/>
                    <a:pt x="42268" y="65863"/>
                    <a:pt x="42306" y="65843"/>
                  </a:cubicBezTo>
                  <a:cubicBezTo>
                    <a:pt x="42435" y="65746"/>
                    <a:pt x="42575" y="65649"/>
                    <a:pt x="42714" y="65563"/>
                  </a:cubicBezTo>
                  <a:cubicBezTo>
                    <a:pt x="42720" y="65488"/>
                    <a:pt x="42833" y="65461"/>
                    <a:pt x="42918" y="65439"/>
                  </a:cubicBezTo>
                  <a:cubicBezTo>
                    <a:pt x="42918" y="65434"/>
                    <a:pt x="42925" y="65434"/>
                    <a:pt x="42930" y="65429"/>
                  </a:cubicBezTo>
                  <a:cubicBezTo>
                    <a:pt x="43106" y="64998"/>
                    <a:pt x="43698" y="64864"/>
                    <a:pt x="43956" y="64494"/>
                  </a:cubicBezTo>
                  <a:cubicBezTo>
                    <a:pt x="43993" y="64328"/>
                    <a:pt x="43944" y="64150"/>
                    <a:pt x="43756" y="63961"/>
                  </a:cubicBezTo>
                  <a:lnTo>
                    <a:pt x="43563" y="63768"/>
                  </a:lnTo>
                  <a:cubicBezTo>
                    <a:pt x="43391" y="63698"/>
                    <a:pt x="43322" y="63580"/>
                    <a:pt x="43305" y="63334"/>
                  </a:cubicBezTo>
                  <a:cubicBezTo>
                    <a:pt x="43096" y="62640"/>
                    <a:pt x="42655" y="62232"/>
                    <a:pt x="42613" y="61474"/>
                  </a:cubicBezTo>
                  <a:cubicBezTo>
                    <a:pt x="42607" y="61362"/>
                    <a:pt x="42602" y="61249"/>
                    <a:pt x="42591" y="61136"/>
                  </a:cubicBezTo>
                  <a:cubicBezTo>
                    <a:pt x="42473" y="60448"/>
                    <a:pt x="42451" y="59756"/>
                    <a:pt x="42312" y="59079"/>
                  </a:cubicBezTo>
                  <a:cubicBezTo>
                    <a:pt x="42280" y="58906"/>
                    <a:pt x="42236" y="58734"/>
                    <a:pt x="42183" y="58563"/>
                  </a:cubicBezTo>
                  <a:cubicBezTo>
                    <a:pt x="42160" y="58566"/>
                    <a:pt x="42139" y="58568"/>
                    <a:pt x="42120" y="58568"/>
                  </a:cubicBezTo>
                  <a:cubicBezTo>
                    <a:pt x="41923" y="58568"/>
                    <a:pt x="41913" y="58401"/>
                    <a:pt x="41903" y="58236"/>
                  </a:cubicBezTo>
                  <a:cubicBezTo>
                    <a:pt x="41839" y="58031"/>
                    <a:pt x="41764" y="57837"/>
                    <a:pt x="41667" y="57655"/>
                  </a:cubicBezTo>
                  <a:cubicBezTo>
                    <a:pt x="41506" y="57354"/>
                    <a:pt x="41296" y="57075"/>
                    <a:pt x="41028" y="56843"/>
                  </a:cubicBezTo>
                  <a:cubicBezTo>
                    <a:pt x="40813" y="56768"/>
                    <a:pt x="40577" y="56714"/>
                    <a:pt x="40572" y="56419"/>
                  </a:cubicBezTo>
                  <a:cubicBezTo>
                    <a:pt x="40265" y="56242"/>
                    <a:pt x="40125" y="55952"/>
                    <a:pt x="40044" y="55625"/>
                  </a:cubicBezTo>
                  <a:cubicBezTo>
                    <a:pt x="39722" y="55447"/>
                    <a:pt x="39583" y="55157"/>
                    <a:pt x="39508" y="54819"/>
                  </a:cubicBezTo>
                  <a:cubicBezTo>
                    <a:pt x="39185" y="54651"/>
                    <a:pt x="39035" y="54368"/>
                    <a:pt x="38975" y="54018"/>
                  </a:cubicBezTo>
                  <a:cubicBezTo>
                    <a:pt x="38643" y="53857"/>
                    <a:pt x="38492" y="53572"/>
                    <a:pt x="38438" y="53223"/>
                  </a:cubicBezTo>
                  <a:cubicBezTo>
                    <a:pt x="38191" y="53126"/>
                    <a:pt x="38105" y="52938"/>
                    <a:pt x="38169" y="52680"/>
                  </a:cubicBezTo>
                  <a:cubicBezTo>
                    <a:pt x="37756" y="52573"/>
                    <a:pt x="37584" y="52305"/>
                    <a:pt x="37638" y="51879"/>
                  </a:cubicBezTo>
                  <a:cubicBezTo>
                    <a:pt x="37213" y="51782"/>
                    <a:pt x="37052" y="51504"/>
                    <a:pt x="37106" y="51080"/>
                  </a:cubicBezTo>
                  <a:cubicBezTo>
                    <a:pt x="36665" y="50993"/>
                    <a:pt x="36520" y="50708"/>
                    <a:pt x="36568" y="50289"/>
                  </a:cubicBezTo>
                  <a:lnTo>
                    <a:pt x="36568" y="50289"/>
                  </a:lnTo>
                  <a:cubicBezTo>
                    <a:pt x="36548" y="50292"/>
                    <a:pt x="36529" y="50293"/>
                    <a:pt x="36512" y="50293"/>
                  </a:cubicBezTo>
                  <a:cubicBezTo>
                    <a:pt x="36315" y="50293"/>
                    <a:pt x="36305" y="50130"/>
                    <a:pt x="36300" y="49957"/>
                  </a:cubicBezTo>
                  <a:cubicBezTo>
                    <a:pt x="36214" y="49687"/>
                    <a:pt x="36101" y="49436"/>
                    <a:pt x="35956" y="49199"/>
                  </a:cubicBezTo>
                  <a:cubicBezTo>
                    <a:pt x="35816" y="48968"/>
                    <a:pt x="35640" y="48753"/>
                    <a:pt x="35419" y="48571"/>
                  </a:cubicBezTo>
                  <a:cubicBezTo>
                    <a:pt x="35204" y="48490"/>
                    <a:pt x="34973" y="48437"/>
                    <a:pt x="34968" y="48147"/>
                  </a:cubicBezTo>
                  <a:cubicBezTo>
                    <a:pt x="34661" y="47963"/>
                    <a:pt x="34517" y="47679"/>
                    <a:pt x="34436" y="47346"/>
                  </a:cubicBezTo>
                  <a:cubicBezTo>
                    <a:pt x="34118" y="47173"/>
                    <a:pt x="33974" y="46883"/>
                    <a:pt x="33904" y="46545"/>
                  </a:cubicBezTo>
                  <a:cubicBezTo>
                    <a:pt x="33577" y="46374"/>
                    <a:pt x="33426" y="46089"/>
                    <a:pt x="33367" y="45745"/>
                  </a:cubicBezTo>
                  <a:cubicBezTo>
                    <a:pt x="33039" y="45578"/>
                    <a:pt x="32883" y="45293"/>
                    <a:pt x="32836" y="44944"/>
                  </a:cubicBezTo>
                  <a:cubicBezTo>
                    <a:pt x="32583" y="44847"/>
                    <a:pt x="32502" y="44665"/>
                    <a:pt x="32566" y="44408"/>
                  </a:cubicBezTo>
                  <a:cubicBezTo>
                    <a:pt x="32152" y="44299"/>
                    <a:pt x="31976" y="44031"/>
                    <a:pt x="32035" y="43607"/>
                  </a:cubicBezTo>
                  <a:cubicBezTo>
                    <a:pt x="31604" y="43510"/>
                    <a:pt x="31443" y="43230"/>
                    <a:pt x="31497" y="42806"/>
                  </a:cubicBezTo>
                  <a:cubicBezTo>
                    <a:pt x="31056" y="42720"/>
                    <a:pt x="30917" y="42430"/>
                    <a:pt x="30966" y="42011"/>
                  </a:cubicBezTo>
                  <a:lnTo>
                    <a:pt x="30966" y="42011"/>
                  </a:lnTo>
                  <a:cubicBezTo>
                    <a:pt x="30943" y="42014"/>
                    <a:pt x="30923" y="42016"/>
                    <a:pt x="30904" y="42016"/>
                  </a:cubicBezTo>
                  <a:cubicBezTo>
                    <a:pt x="30711" y="42016"/>
                    <a:pt x="30701" y="41850"/>
                    <a:pt x="30691" y="41683"/>
                  </a:cubicBezTo>
                  <a:cubicBezTo>
                    <a:pt x="30573" y="41485"/>
                    <a:pt x="30461" y="41286"/>
                    <a:pt x="30342" y="41088"/>
                  </a:cubicBezTo>
                  <a:cubicBezTo>
                    <a:pt x="30138" y="41001"/>
                    <a:pt x="29902" y="40959"/>
                    <a:pt x="29896" y="40668"/>
                  </a:cubicBezTo>
                  <a:cubicBezTo>
                    <a:pt x="29595" y="40485"/>
                    <a:pt x="29445" y="40200"/>
                    <a:pt x="29365" y="39873"/>
                  </a:cubicBezTo>
                  <a:cubicBezTo>
                    <a:pt x="29053" y="39690"/>
                    <a:pt x="28908" y="39400"/>
                    <a:pt x="28827" y="39067"/>
                  </a:cubicBezTo>
                  <a:cubicBezTo>
                    <a:pt x="28510" y="38896"/>
                    <a:pt x="28365" y="38606"/>
                    <a:pt x="28296" y="38266"/>
                  </a:cubicBezTo>
                  <a:cubicBezTo>
                    <a:pt x="27968" y="38100"/>
                    <a:pt x="27823" y="37815"/>
                    <a:pt x="27763" y="37466"/>
                  </a:cubicBezTo>
                  <a:cubicBezTo>
                    <a:pt x="27431" y="37305"/>
                    <a:pt x="27275" y="37020"/>
                    <a:pt x="27227" y="36672"/>
                  </a:cubicBezTo>
                  <a:cubicBezTo>
                    <a:pt x="26974" y="36575"/>
                    <a:pt x="26893" y="36387"/>
                    <a:pt x="26957" y="36129"/>
                  </a:cubicBezTo>
                  <a:cubicBezTo>
                    <a:pt x="26544" y="36020"/>
                    <a:pt x="26372" y="35752"/>
                    <a:pt x="26426" y="35328"/>
                  </a:cubicBezTo>
                  <a:cubicBezTo>
                    <a:pt x="25996" y="35231"/>
                    <a:pt x="25834" y="34952"/>
                    <a:pt x="25894" y="34527"/>
                  </a:cubicBezTo>
                  <a:cubicBezTo>
                    <a:pt x="25454" y="34441"/>
                    <a:pt x="25308" y="34157"/>
                    <a:pt x="25357" y="33738"/>
                  </a:cubicBezTo>
                  <a:lnTo>
                    <a:pt x="25357" y="33738"/>
                  </a:lnTo>
                  <a:cubicBezTo>
                    <a:pt x="25338" y="33741"/>
                    <a:pt x="25320" y="33742"/>
                    <a:pt x="25303" y="33742"/>
                  </a:cubicBezTo>
                  <a:cubicBezTo>
                    <a:pt x="25103" y="33742"/>
                    <a:pt x="25093" y="33573"/>
                    <a:pt x="25088" y="33404"/>
                  </a:cubicBezTo>
                  <a:cubicBezTo>
                    <a:pt x="25040" y="33270"/>
                    <a:pt x="24991" y="33141"/>
                    <a:pt x="24938" y="33012"/>
                  </a:cubicBezTo>
                  <a:cubicBezTo>
                    <a:pt x="24766" y="32636"/>
                    <a:pt x="24535" y="32298"/>
                    <a:pt x="24213" y="32018"/>
                  </a:cubicBezTo>
                  <a:cubicBezTo>
                    <a:pt x="23992" y="31949"/>
                    <a:pt x="23756" y="31889"/>
                    <a:pt x="23756" y="31594"/>
                  </a:cubicBezTo>
                  <a:cubicBezTo>
                    <a:pt x="23444" y="31418"/>
                    <a:pt x="23305" y="31127"/>
                    <a:pt x="23224" y="30794"/>
                  </a:cubicBezTo>
                  <a:cubicBezTo>
                    <a:pt x="22901" y="30622"/>
                    <a:pt x="22757" y="30332"/>
                    <a:pt x="22687" y="29993"/>
                  </a:cubicBezTo>
                  <a:cubicBezTo>
                    <a:pt x="22365" y="29821"/>
                    <a:pt x="22214" y="29536"/>
                    <a:pt x="22155" y="29194"/>
                  </a:cubicBezTo>
                  <a:cubicBezTo>
                    <a:pt x="21822" y="29026"/>
                    <a:pt x="21671" y="28747"/>
                    <a:pt x="21624" y="28393"/>
                  </a:cubicBezTo>
                  <a:cubicBezTo>
                    <a:pt x="21366" y="28296"/>
                    <a:pt x="21284" y="28113"/>
                    <a:pt x="21349" y="27855"/>
                  </a:cubicBezTo>
                  <a:cubicBezTo>
                    <a:pt x="20935" y="27748"/>
                    <a:pt x="20764" y="27474"/>
                    <a:pt x="20818" y="27049"/>
                  </a:cubicBezTo>
                  <a:cubicBezTo>
                    <a:pt x="20007" y="26641"/>
                    <a:pt x="19990" y="26045"/>
                    <a:pt x="20205" y="25207"/>
                  </a:cubicBezTo>
                  <a:cubicBezTo>
                    <a:pt x="21731" y="19212"/>
                    <a:pt x="23176" y="13194"/>
                    <a:pt x="24718" y="7204"/>
                  </a:cubicBezTo>
                  <a:cubicBezTo>
                    <a:pt x="24830" y="6780"/>
                    <a:pt x="24852" y="6474"/>
                    <a:pt x="24771" y="6244"/>
                  </a:cubicBezTo>
                  <a:cubicBezTo>
                    <a:pt x="24862" y="6071"/>
                    <a:pt x="24981" y="5915"/>
                    <a:pt x="25152" y="5797"/>
                  </a:cubicBezTo>
                  <a:cubicBezTo>
                    <a:pt x="25078" y="5679"/>
                    <a:pt x="24981" y="5577"/>
                    <a:pt x="24862" y="5480"/>
                  </a:cubicBezTo>
                  <a:cubicBezTo>
                    <a:pt x="19437" y="4077"/>
                    <a:pt x="14032" y="2590"/>
                    <a:pt x="8639" y="1064"/>
                  </a:cubicBezTo>
                  <a:cubicBezTo>
                    <a:pt x="7870" y="849"/>
                    <a:pt x="7119" y="549"/>
                    <a:pt x="6340" y="420"/>
                  </a:cubicBezTo>
                  <a:cubicBezTo>
                    <a:pt x="5743" y="323"/>
                    <a:pt x="5314" y="184"/>
                    <a:pt x="5002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7"/>
            <p:cNvSpPr/>
            <p:nvPr/>
          </p:nvSpPr>
          <p:spPr>
            <a:xfrm>
              <a:off x="1181475" y="2825150"/>
              <a:ext cx="933175" cy="1074725"/>
            </a:xfrm>
            <a:custGeom>
              <a:avLst/>
              <a:gdLst/>
              <a:ahLst/>
              <a:cxnLst/>
              <a:rect l="l" t="t" r="r" b="b"/>
              <a:pathLst>
                <a:path w="37327" h="42989" extrusionOk="0">
                  <a:moveTo>
                    <a:pt x="10497" y="0"/>
                  </a:moveTo>
                  <a:cubicBezTo>
                    <a:pt x="10449" y="172"/>
                    <a:pt x="10395" y="339"/>
                    <a:pt x="10342" y="506"/>
                  </a:cubicBezTo>
                  <a:cubicBezTo>
                    <a:pt x="10192" y="758"/>
                    <a:pt x="10073" y="1156"/>
                    <a:pt x="9907" y="1758"/>
                  </a:cubicBezTo>
                  <a:cubicBezTo>
                    <a:pt x="9912" y="1805"/>
                    <a:pt x="9896" y="1865"/>
                    <a:pt x="9864" y="1924"/>
                  </a:cubicBezTo>
                  <a:cubicBezTo>
                    <a:pt x="9504" y="2364"/>
                    <a:pt x="9332" y="2869"/>
                    <a:pt x="9208" y="3395"/>
                  </a:cubicBezTo>
                  <a:cubicBezTo>
                    <a:pt x="9176" y="3514"/>
                    <a:pt x="9155" y="3632"/>
                    <a:pt x="9128" y="3756"/>
                  </a:cubicBezTo>
                  <a:cubicBezTo>
                    <a:pt x="9074" y="4014"/>
                    <a:pt x="9026" y="4277"/>
                    <a:pt x="8962" y="4530"/>
                  </a:cubicBezTo>
                  <a:cubicBezTo>
                    <a:pt x="8886" y="4830"/>
                    <a:pt x="8795" y="5125"/>
                    <a:pt x="8655" y="5410"/>
                  </a:cubicBezTo>
                  <a:cubicBezTo>
                    <a:pt x="8504" y="5722"/>
                    <a:pt x="8380" y="5935"/>
                    <a:pt x="8243" y="5935"/>
                  </a:cubicBezTo>
                  <a:cubicBezTo>
                    <a:pt x="8165" y="5935"/>
                    <a:pt x="8083" y="5866"/>
                    <a:pt x="7989" y="5706"/>
                  </a:cubicBezTo>
                  <a:cubicBezTo>
                    <a:pt x="7854" y="5470"/>
                    <a:pt x="7705" y="5297"/>
                    <a:pt x="7543" y="5180"/>
                  </a:cubicBezTo>
                  <a:cubicBezTo>
                    <a:pt x="7441" y="5098"/>
                    <a:pt x="7328" y="5039"/>
                    <a:pt x="7216" y="4996"/>
                  </a:cubicBezTo>
                  <a:cubicBezTo>
                    <a:pt x="7043" y="4937"/>
                    <a:pt x="6866" y="4910"/>
                    <a:pt x="6689" y="4905"/>
                  </a:cubicBezTo>
                  <a:cubicBezTo>
                    <a:pt x="6672" y="4905"/>
                    <a:pt x="6655" y="4904"/>
                    <a:pt x="6638" y="4904"/>
                  </a:cubicBezTo>
                  <a:cubicBezTo>
                    <a:pt x="6202" y="4904"/>
                    <a:pt x="5741" y="5020"/>
                    <a:pt x="5303" y="5020"/>
                  </a:cubicBezTo>
                  <a:cubicBezTo>
                    <a:pt x="5271" y="5020"/>
                    <a:pt x="5238" y="5020"/>
                    <a:pt x="5206" y="5018"/>
                  </a:cubicBezTo>
                  <a:lnTo>
                    <a:pt x="5206" y="5018"/>
                  </a:lnTo>
                  <a:cubicBezTo>
                    <a:pt x="5743" y="6226"/>
                    <a:pt x="5195" y="7484"/>
                    <a:pt x="5335" y="8649"/>
                  </a:cubicBezTo>
                  <a:cubicBezTo>
                    <a:pt x="5357" y="8842"/>
                    <a:pt x="5367" y="9036"/>
                    <a:pt x="5367" y="9229"/>
                  </a:cubicBezTo>
                  <a:cubicBezTo>
                    <a:pt x="5335" y="9390"/>
                    <a:pt x="5330" y="9536"/>
                    <a:pt x="5351" y="9681"/>
                  </a:cubicBezTo>
                  <a:cubicBezTo>
                    <a:pt x="5292" y="10530"/>
                    <a:pt x="5072" y="11368"/>
                    <a:pt x="4895" y="12206"/>
                  </a:cubicBezTo>
                  <a:cubicBezTo>
                    <a:pt x="4766" y="12276"/>
                    <a:pt x="4626" y="12330"/>
                    <a:pt x="4470" y="12362"/>
                  </a:cubicBezTo>
                  <a:cubicBezTo>
                    <a:pt x="4464" y="12362"/>
                    <a:pt x="4464" y="12362"/>
                    <a:pt x="4464" y="12368"/>
                  </a:cubicBezTo>
                  <a:cubicBezTo>
                    <a:pt x="4427" y="12383"/>
                    <a:pt x="4390" y="12395"/>
                    <a:pt x="4347" y="12400"/>
                  </a:cubicBezTo>
                  <a:cubicBezTo>
                    <a:pt x="4486" y="13077"/>
                    <a:pt x="4508" y="13769"/>
                    <a:pt x="4626" y="14457"/>
                  </a:cubicBezTo>
                  <a:cubicBezTo>
                    <a:pt x="4637" y="14570"/>
                    <a:pt x="4642" y="14683"/>
                    <a:pt x="4648" y="14795"/>
                  </a:cubicBezTo>
                  <a:cubicBezTo>
                    <a:pt x="4690" y="15553"/>
                    <a:pt x="5131" y="15961"/>
                    <a:pt x="5340" y="16655"/>
                  </a:cubicBezTo>
                  <a:cubicBezTo>
                    <a:pt x="5357" y="16901"/>
                    <a:pt x="5426" y="17019"/>
                    <a:pt x="5598" y="17089"/>
                  </a:cubicBezTo>
                  <a:lnTo>
                    <a:pt x="5791" y="17282"/>
                  </a:lnTo>
                  <a:cubicBezTo>
                    <a:pt x="5979" y="17471"/>
                    <a:pt x="6028" y="17649"/>
                    <a:pt x="5991" y="17815"/>
                  </a:cubicBezTo>
                  <a:cubicBezTo>
                    <a:pt x="5733" y="18185"/>
                    <a:pt x="5141" y="18319"/>
                    <a:pt x="4965" y="18750"/>
                  </a:cubicBezTo>
                  <a:cubicBezTo>
                    <a:pt x="4960" y="18755"/>
                    <a:pt x="4953" y="18755"/>
                    <a:pt x="4953" y="18760"/>
                  </a:cubicBezTo>
                  <a:cubicBezTo>
                    <a:pt x="4868" y="18782"/>
                    <a:pt x="4755" y="18809"/>
                    <a:pt x="4749" y="18884"/>
                  </a:cubicBezTo>
                  <a:cubicBezTo>
                    <a:pt x="4610" y="18970"/>
                    <a:pt x="4470" y="19067"/>
                    <a:pt x="4341" y="19164"/>
                  </a:cubicBezTo>
                  <a:cubicBezTo>
                    <a:pt x="4303" y="19184"/>
                    <a:pt x="4283" y="19201"/>
                    <a:pt x="4276" y="19222"/>
                  </a:cubicBezTo>
                  <a:cubicBezTo>
                    <a:pt x="4094" y="19367"/>
                    <a:pt x="3928" y="19544"/>
                    <a:pt x="3782" y="19764"/>
                  </a:cubicBezTo>
                  <a:cubicBezTo>
                    <a:pt x="3348" y="20426"/>
                    <a:pt x="3316" y="21284"/>
                    <a:pt x="2961" y="21988"/>
                  </a:cubicBezTo>
                  <a:cubicBezTo>
                    <a:pt x="2800" y="22311"/>
                    <a:pt x="2612" y="22580"/>
                    <a:pt x="2445" y="22854"/>
                  </a:cubicBezTo>
                  <a:cubicBezTo>
                    <a:pt x="2439" y="22854"/>
                    <a:pt x="2429" y="22854"/>
                    <a:pt x="2423" y="22859"/>
                  </a:cubicBezTo>
                  <a:lnTo>
                    <a:pt x="2434" y="22881"/>
                  </a:lnTo>
                  <a:cubicBezTo>
                    <a:pt x="2230" y="23213"/>
                    <a:pt x="2059" y="23563"/>
                    <a:pt x="2004" y="24031"/>
                  </a:cubicBezTo>
                  <a:cubicBezTo>
                    <a:pt x="1967" y="24411"/>
                    <a:pt x="2047" y="24809"/>
                    <a:pt x="2101" y="25185"/>
                  </a:cubicBezTo>
                  <a:cubicBezTo>
                    <a:pt x="2171" y="25695"/>
                    <a:pt x="2176" y="26190"/>
                    <a:pt x="2133" y="26700"/>
                  </a:cubicBezTo>
                  <a:cubicBezTo>
                    <a:pt x="2091" y="27190"/>
                    <a:pt x="1854" y="27468"/>
                    <a:pt x="1531" y="27619"/>
                  </a:cubicBezTo>
                  <a:cubicBezTo>
                    <a:pt x="1209" y="27602"/>
                    <a:pt x="881" y="27582"/>
                    <a:pt x="559" y="27560"/>
                  </a:cubicBezTo>
                  <a:cubicBezTo>
                    <a:pt x="532" y="27570"/>
                    <a:pt x="505" y="27582"/>
                    <a:pt x="484" y="27597"/>
                  </a:cubicBezTo>
                  <a:cubicBezTo>
                    <a:pt x="323" y="27710"/>
                    <a:pt x="210" y="27877"/>
                    <a:pt x="135" y="28070"/>
                  </a:cubicBezTo>
                  <a:cubicBezTo>
                    <a:pt x="81" y="28209"/>
                    <a:pt x="48" y="28360"/>
                    <a:pt x="43" y="28532"/>
                  </a:cubicBezTo>
                  <a:cubicBezTo>
                    <a:pt x="1" y="29660"/>
                    <a:pt x="849" y="29987"/>
                    <a:pt x="1355" y="30181"/>
                  </a:cubicBezTo>
                  <a:cubicBezTo>
                    <a:pt x="1499" y="30235"/>
                    <a:pt x="1633" y="30289"/>
                    <a:pt x="1730" y="30348"/>
                  </a:cubicBezTo>
                  <a:cubicBezTo>
                    <a:pt x="5185" y="32400"/>
                    <a:pt x="8709" y="34474"/>
                    <a:pt x="12115" y="36473"/>
                  </a:cubicBezTo>
                  <a:cubicBezTo>
                    <a:pt x="14430" y="37837"/>
                    <a:pt x="16750" y="39201"/>
                    <a:pt x="19066" y="40566"/>
                  </a:cubicBezTo>
                  <a:cubicBezTo>
                    <a:pt x="19851" y="41033"/>
                    <a:pt x="20640" y="41323"/>
                    <a:pt x="21478" y="41457"/>
                  </a:cubicBezTo>
                  <a:cubicBezTo>
                    <a:pt x="22456" y="41613"/>
                    <a:pt x="23434" y="41764"/>
                    <a:pt x="24412" y="41914"/>
                  </a:cubicBezTo>
                  <a:cubicBezTo>
                    <a:pt x="26464" y="42231"/>
                    <a:pt x="28586" y="42558"/>
                    <a:pt x="30660" y="42935"/>
                  </a:cubicBezTo>
                  <a:cubicBezTo>
                    <a:pt x="30858" y="42972"/>
                    <a:pt x="31025" y="42989"/>
                    <a:pt x="31165" y="42989"/>
                  </a:cubicBezTo>
                  <a:cubicBezTo>
                    <a:pt x="31438" y="42989"/>
                    <a:pt x="31642" y="42924"/>
                    <a:pt x="31798" y="42823"/>
                  </a:cubicBezTo>
                  <a:cubicBezTo>
                    <a:pt x="31959" y="42709"/>
                    <a:pt x="32068" y="42553"/>
                    <a:pt x="32137" y="42382"/>
                  </a:cubicBezTo>
                  <a:cubicBezTo>
                    <a:pt x="32051" y="42226"/>
                    <a:pt x="32051" y="42005"/>
                    <a:pt x="32093" y="41678"/>
                  </a:cubicBezTo>
                  <a:cubicBezTo>
                    <a:pt x="33131" y="34468"/>
                    <a:pt x="34124" y="27254"/>
                    <a:pt x="35130" y="20039"/>
                  </a:cubicBezTo>
                  <a:cubicBezTo>
                    <a:pt x="35135" y="19975"/>
                    <a:pt x="35140" y="19910"/>
                    <a:pt x="35140" y="19834"/>
                  </a:cubicBezTo>
                  <a:cubicBezTo>
                    <a:pt x="35269" y="18911"/>
                    <a:pt x="35312" y="17971"/>
                    <a:pt x="35478" y="17046"/>
                  </a:cubicBezTo>
                  <a:cubicBezTo>
                    <a:pt x="35495" y="16965"/>
                    <a:pt x="35505" y="16880"/>
                    <a:pt x="35522" y="16794"/>
                  </a:cubicBezTo>
                  <a:lnTo>
                    <a:pt x="35559" y="16794"/>
                  </a:lnTo>
                  <a:cubicBezTo>
                    <a:pt x="35715" y="15639"/>
                    <a:pt x="35871" y="14478"/>
                    <a:pt x="36032" y="13318"/>
                  </a:cubicBezTo>
                  <a:cubicBezTo>
                    <a:pt x="36038" y="13286"/>
                    <a:pt x="36038" y="13258"/>
                    <a:pt x="36043" y="13226"/>
                  </a:cubicBezTo>
                  <a:cubicBezTo>
                    <a:pt x="36219" y="12083"/>
                    <a:pt x="36472" y="10949"/>
                    <a:pt x="36531" y="9794"/>
                  </a:cubicBezTo>
                  <a:cubicBezTo>
                    <a:pt x="36585" y="8693"/>
                    <a:pt x="36956" y="7634"/>
                    <a:pt x="36977" y="6538"/>
                  </a:cubicBezTo>
                  <a:cubicBezTo>
                    <a:pt x="37090" y="6098"/>
                    <a:pt x="37057" y="5619"/>
                    <a:pt x="37144" y="5180"/>
                  </a:cubicBezTo>
                  <a:cubicBezTo>
                    <a:pt x="37198" y="4922"/>
                    <a:pt x="37327" y="4379"/>
                    <a:pt x="37295" y="4287"/>
                  </a:cubicBezTo>
                  <a:lnTo>
                    <a:pt x="37295" y="4287"/>
                  </a:lnTo>
                  <a:cubicBezTo>
                    <a:pt x="37290" y="4290"/>
                    <a:pt x="37282" y="4291"/>
                    <a:pt x="37270" y="4291"/>
                  </a:cubicBezTo>
                  <a:cubicBezTo>
                    <a:pt x="37083" y="4291"/>
                    <a:pt x="36034" y="3980"/>
                    <a:pt x="35279" y="3863"/>
                  </a:cubicBezTo>
                  <a:cubicBezTo>
                    <a:pt x="27678" y="2686"/>
                    <a:pt x="20082" y="1505"/>
                    <a:pt x="12485" y="296"/>
                  </a:cubicBezTo>
                  <a:cubicBezTo>
                    <a:pt x="11858" y="198"/>
                    <a:pt x="11422" y="123"/>
                    <a:pt x="11103" y="123"/>
                  </a:cubicBezTo>
                  <a:cubicBezTo>
                    <a:pt x="10968" y="123"/>
                    <a:pt x="10854" y="136"/>
                    <a:pt x="10755" y="167"/>
                  </a:cubicBezTo>
                  <a:cubicBezTo>
                    <a:pt x="10665" y="119"/>
                    <a:pt x="10578" y="65"/>
                    <a:pt x="10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7"/>
            <p:cNvSpPr/>
            <p:nvPr/>
          </p:nvSpPr>
          <p:spPr>
            <a:xfrm>
              <a:off x="2114750" y="2234225"/>
              <a:ext cx="995625" cy="794150"/>
            </a:xfrm>
            <a:custGeom>
              <a:avLst/>
              <a:gdLst/>
              <a:ahLst/>
              <a:cxnLst/>
              <a:rect l="l" t="t" r="r" b="b"/>
              <a:pathLst>
                <a:path w="39825" h="31766" extrusionOk="0">
                  <a:moveTo>
                    <a:pt x="3713" y="0"/>
                  </a:moveTo>
                  <a:cubicBezTo>
                    <a:pt x="3703" y="5"/>
                    <a:pt x="3698" y="10"/>
                    <a:pt x="3686" y="16"/>
                  </a:cubicBezTo>
                  <a:cubicBezTo>
                    <a:pt x="3621" y="59"/>
                    <a:pt x="3557" y="112"/>
                    <a:pt x="3504" y="166"/>
                  </a:cubicBezTo>
                  <a:cubicBezTo>
                    <a:pt x="3509" y="177"/>
                    <a:pt x="3520" y="182"/>
                    <a:pt x="3525" y="194"/>
                  </a:cubicBezTo>
                  <a:cubicBezTo>
                    <a:pt x="3633" y="338"/>
                    <a:pt x="3713" y="504"/>
                    <a:pt x="3762" y="698"/>
                  </a:cubicBezTo>
                  <a:cubicBezTo>
                    <a:pt x="3621" y="913"/>
                    <a:pt x="3530" y="1220"/>
                    <a:pt x="3482" y="1622"/>
                  </a:cubicBezTo>
                  <a:cubicBezTo>
                    <a:pt x="2402" y="9981"/>
                    <a:pt x="1274" y="18341"/>
                    <a:pt x="120" y="26689"/>
                  </a:cubicBezTo>
                  <a:cubicBezTo>
                    <a:pt x="65" y="27076"/>
                    <a:pt x="135" y="27806"/>
                    <a:pt x="23" y="27892"/>
                  </a:cubicBezTo>
                  <a:cubicBezTo>
                    <a:pt x="16" y="27897"/>
                    <a:pt x="6" y="27902"/>
                    <a:pt x="1" y="27902"/>
                  </a:cubicBezTo>
                  <a:cubicBezTo>
                    <a:pt x="76" y="27957"/>
                    <a:pt x="629" y="27924"/>
                    <a:pt x="931" y="27967"/>
                  </a:cubicBezTo>
                  <a:cubicBezTo>
                    <a:pt x="3472" y="28296"/>
                    <a:pt x="6023" y="28521"/>
                    <a:pt x="8575" y="28789"/>
                  </a:cubicBezTo>
                  <a:cubicBezTo>
                    <a:pt x="8599" y="28784"/>
                    <a:pt x="8633" y="28782"/>
                    <a:pt x="8673" y="28782"/>
                  </a:cubicBezTo>
                  <a:cubicBezTo>
                    <a:pt x="9083" y="28782"/>
                    <a:pt x="10250" y="29030"/>
                    <a:pt x="10670" y="29080"/>
                  </a:cubicBezTo>
                  <a:cubicBezTo>
                    <a:pt x="13619" y="29424"/>
                    <a:pt x="16564" y="29772"/>
                    <a:pt x="19512" y="30094"/>
                  </a:cubicBezTo>
                  <a:cubicBezTo>
                    <a:pt x="22902" y="30460"/>
                    <a:pt x="26293" y="30803"/>
                    <a:pt x="29683" y="31158"/>
                  </a:cubicBezTo>
                  <a:cubicBezTo>
                    <a:pt x="29705" y="31155"/>
                    <a:pt x="29730" y="31154"/>
                    <a:pt x="29757" y="31154"/>
                  </a:cubicBezTo>
                  <a:cubicBezTo>
                    <a:pt x="30140" y="31154"/>
                    <a:pt x="30989" y="31435"/>
                    <a:pt x="31277" y="31435"/>
                  </a:cubicBezTo>
                  <a:cubicBezTo>
                    <a:pt x="31291" y="31435"/>
                    <a:pt x="31304" y="31434"/>
                    <a:pt x="31315" y="31433"/>
                  </a:cubicBezTo>
                  <a:cubicBezTo>
                    <a:pt x="31418" y="31421"/>
                    <a:pt x="31511" y="31416"/>
                    <a:pt x="31594" y="31416"/>
                  </a:cubicBezTo>
                  <a:cubicBezTo>
                    <a:pt x="31984" y="31416"/>
                    <a:pt x="32181" y="31535"/>
                    <a:pt x="32282" y="31733"/>
                  </a:cubicBezTo>
                  <a:cubicBezTo>
                    <a:pt x="32470" y="31745"/>
                    <a:pt x="32664" y="31755"/>
                    <a:pt x="32852" y="31760"/>
                  </a:cubicBezTo>
                  <a:cubicBezTo>
                    <a:pt x="32901" y="31760"/>
                    <a:pt x="32943" y="31760"/>
                    <a:pt x="32986" y="31765"/>
                  </a:cubicBezTo>
                  <a:cubicBezTo>
                    <a:pt x="33144" y="31580"/>
                    <a:pt x="33360" y="31469"/>
                    <a:pt x="33658" y="31469"/>
                  </a:cubicBezTo>
                  <a:cubicBezTo>
                    <a:pt x="33888" y="31469"/>
                    <a:pt x="34167" y="31535"/>
                    <a:pt x="34506" y="31685"/>
                  </a:cubicBezTo>
                  <a:cubicBezTo>
                    <a:pt x="34557" y="31708"/>
                    <a:pt x="34613" y="31716"/>
                    <a:pt x="34673" y="31716"/>
                  </a:cubicBezTo>
                  <a:cubicBezTo>
                    <a:pt x="34819" y="31716"/>
                    <a:pt x="34985" y="31668"/>
                    <a:pt x="35135" y="31668"/>
                  </a:cubicBezTo>
                  <a:cubicBezTo>
                    <a:pt x="35140" y="31668"/>
                    <a:pt x="35145" y="31668"/>
                    <a:pt x="35151" y="31669"/>
                  </a:cubicBezTo>
                  <a:cubicBezTo>
                    <a:pt x="36092" y="31696"/>
                    <a:pt x="37037" y="31723"/>
                    <a:pt x="37977" y="31755"/>
                  </a:cubicBezTo>
                  <a:cubicBezTo>
                    <a:pt x="37950" y="31728"/>
                    <a:pt x="37923" y="31706"/>
                    <a:pt x="37897" y="31680"/>
                  </a:cubicBezTo>
                  <a:cubicBezTo>
                    <a:pt x="37816" y="31589"/>
                    <a:pt x="37762" y="31487"/>
                    <a:pt x="37724" y="31378"/>
                  </a:cubicBezTo>
                  <a:cubicBezTo>
                    <a:pt x="37885" y="31255"/>
                    <a:pt x="37929" y="31019"/>
                    <a:pt x="37929" y="30674"/>
                  </a:cubicBezTo>
                  <a:cubicBezTo>
                    <a:pt x="37923" y="29960"/>
                    <a:pt x="37999" y="29241"/>
                    <a:pt x="38047" y="28526"/>
                  </a:cubicBezTo>
                  <a:cubicBezTo>
                    <a:pt x="38014" y="28058"/>
                    <a:pt x="38095" y="27619"/>
                    <a:pt x="38133" y="27140"/>
                  </a:cubicBezTo>
                  <a:cubicBezTo>
                    <a:pt x="38165" y="26727"/>
                    <a:pt x="38175" y="26313"/>
                    <a:pt x="38181" y="25899"/>
                  </a:cubicBezTo>
                  <a:cubicBezTo>
                    <a:pt x="38116" y="25690"/>
                    <a:pt x="38219" y="25415"/>
                    <a:pt x="38230" y="25206"/>
                  </a:cubicBezTo>
                  <a:cubicBezTo>
                    <a:pt x="38509" y="20409"/>
                    <a:pt x="38788" y="15611"/>
                    <a:pt x="39090" y="10819"/>
                  </a:cubicBezTo>
                  <a:cubicBezTo>
                    <a:pt x="39207" y="10567"/>
                    <a:pt x="39395" y="10390"/>
                    <a:pt x="39653" y="10293"/>
                  </a:cubicBezTo>
                  <a:cubicBezTo>
                    <a:pt x="39658" y="10255"/>
                    <a:pt x="39658" y="10218"/>
                    <a:pt x="39663" y="10181"/>
                  </a:cubicBezTo>
                  <a:cubicBezTo>
                    <a:pt x="39502" y="9992"/>
                    <a:pt x="39476" y="9702"/>
                    <a:pt x="39509" y="9288"/>
                  </a:cubicBezTo>
                  <a:cubicBezTo>
                    <a:pt x="39626" y="7828"/>
                    <a:pt x="39648" y="6355"/>
                    <a:pt x="39760" y="4894"/>
                  </a:cubicBezTo>
                  <a:cubicBezTo>
                    <a:pt x="39824" y="4104"/>
                    <a:pt x="39675" y="3722"/>
                    <a:pt x="38740" y="3670"/>
                  </a:cubicBezTo>
                  <a:cubicBezTo>
                    <a:pt x="35989" y="3508"/>
                    <a:pt x="33249" y="3202"/>
                    <a:pt x="30499" y="3003"/>
                  </a:cubicBezTo>
                  <a:cubicBezTo>
                    <a:pt x="30102" y="2976"/>
                    <a:pt x="29864" y="2901"/>
                    <a:pt x="29747" y="2696"/>
                  </a:cubicBezTo>
                  <a:cubicBezTo>
                    <a:pt x="29683" y="2686"/>
                    <a:pt x="29613" y="2681"/>
                    <a:pt x="29542" y="2675"/>
                  </a:cubicBezTo>
                  <a:cubicBezTo>
                    <a:pt x="29301" y="2648"/>
                    <a:pt x="29065" y="2626"/>
                    <a:pt x="28823" y="2599"/>
                  </a:cubicBezTo>
                  <a:cubicBezTo>
                    <a:pt x="28768" y="2626"/>
                    <a:pt x="28710" y="2654"/>
                    <a:pt x="28646" y="2670"/>
                  </a:cubicBezTo>
                  <a:cubicBezTo>
                    <a:pt x="27620" y="2589"/>
                    <a:pt x="26593" y="2503"/>
                    <a:pt x="25567" y="2423"/>
                  </a:cubicBezTo>
                  <a:cubicBezTo>
                    <a:pt x="24015" y="2229"/>
                    <a:pt x="22451" y="2106"/>
                    <a:pt x="20893" y="1950"/>
                  </a:cubicBezTo>
                  <a:lnTo>
                    <a:pt x="20893" y="1950"/>
                  </a:lnTo>
                  <a:cubicBezTo>
                    <a:pt x="20904" y="1972"/>
                    <a:pt x="20920" y="1987"/>
                    <a:pt x="20931" y="2009"/>
                  </a:cubicBezTo>
                  <a:cubicBezTo>
                    <a:pt x="20442" y="1950"/>
                    <a:pt x="19948" y="1897"/>
                    <a:pt x="19460" y="1843"/>
                  </a:cubicBezTo>
                  <a:lnTo>
                    <a:pt x="19460" y="1837"/>
                  </a:lnTo>
                  <a:cubicBezTo>
                    <a:pt x="19271" y="1826"/>
                    <a:pt x="19083" y="1821"/>
                    <a:pt x="18895" y="1805"/>
                  </a:cubicBezTo>
                  <a:cubicBezTo>
                    <a:pt x="17477" y="1697"/>
                    <a:pt x="16043" y="1461"/>
                    <a:pt x="14650" y="1230"/>
                  </a:cubicBezTo>
                  <a:lnTo>
                    <a:pt x="14307" y="1176"/>
                  </a:lnTo>
                  <a:cubicBezTo>
                    <a:pt x="11756" y="886"/>
                    <a:pt x="9198" y="596"/>
                    <a:pt x="6646" y="306"/>
                  </a:cubicBezTo>
                  <a:cubicBezTo>
                    <a:pt x="6185" y="229"/>
                    <a:pt x="5723" y="161"/>
                    <a:pt x="5252" y="161"/>
                  </a:cubicBezTo>
                  <a:cubicBezTo>
                    <a:pt x="5235" y="161"/>
                    <a:pt x="5218" y="161"/>
                    <a:pt x="5201" y="161"/>
                  </a:cubicBezTo>
                  <a:cubicBezTo>
                    <a:pt x="4707" y="107"/>
                    <a:pt x="4207" y="59"/>
                    <a:pt x="3713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7"/>
            <p:cNvSpPr/>
            <p:nvPr/>
          </p:nvSpPr>
          <p:spPr>
            <a:xfrm>
              <a:off x="5311075" y="2027375"/>
              <a:ext cx="576600" cy="641200"/>
            </a:xfrm>
            <a:custGeom>
              <a:avLst/>
              <a:gdLst/>
              <a:ahLst/>
              <a:cxnLst/>
              <a:rect l="l" t="t" r="r" b="b"/>
              <a:pathLst>
                <a:path w="23064" h="25648" extrusionOk="0">
                  <a:moveTo>
                    <a:pt x="21135" y="1"/>
                  </a:moveTo>
                  <a:cubicBezTo>
                    <a:pt x="20964" y="1"/>
                    <a:pt x="20786" y="55"/>
                    <a:pt x="20597" y="162"/>
                  </a:cubicBezTo>
                  <a:cubicBezTo>
                    <a:pt x="20227" y="372"/>
                    <a:pt x="19835" y="549"/>
                    <a:pt x="19422" y="737"/>
                  </a:cubicBezTo>
                  <a:cubicBezTo>
                    <a:pt x="18288" y="1252"/>
                    <a:pt x="17111" y="1784"/>
                    <a:pt x="16343" y="3009"/>
                  </a:cubicBezTo>
                  <a:cubicBezTo>
                    <a:pt x="15886" y="3734"/>
                    <a:pt x="15118" y="3858"/>
                    <a:pt x="14232" y="4003"/>
                  </a:cubicBezTo>
                  <a:cubicBezTo>
                    <a:pt x="13442" y="4126"/>
                    <a:pt x="12566" y="4266"/>
                    <a:pt x="11874" y="4890"/>
                  </a:cubicBezTo>
                  <a:cubicBezTo>
                    <a:pt x="11524" y="4734"/>
                    <a:pt x="11165" y="4652"/>
                    <a:pt x="10815" y="4578"/>
                  </a:cubicBezTo>
                  <a:cubicBezTo>
                    <a:pt x="10407" y="4491"/>
                    <a:pt x="10020" y="4406"/>
                    <a:pt x="9687" y="4196"/>
                  </a:cubicBezTo>
                  <a:cubicBezTo>
                    <a:pt x="9182" y="3869"/>
                    <a:pt x="8505" y="3498"/>
                    <a:pt x="7721" y="3498"/>
                  </a:cubicBezTo>
                  <a:cubicBezTo>
                    <a:pt x="7646" y="3498"/>
                    <a:pt x="7565" y="3504"/>
                    <a:pt x="7485" y="3509"/>
                  </a:cubicBezTo>
                  <a:cubicBezTo>
                    <a:pt x="7485" y="3509"/>
                    <a:pt x="3761" y="4416"/>
                    <a:pt x="2311" y="4545"/>
                  </a:cubicBezTo>
                  <a:cubicBezTo>
                    <a:pt x="1570" y="4610"/>
                    <a:pt x="1113" y="4647"/>
                    <a:pt x="838" y="4781"/>
                  </a:cubicBezTo>
                  <a:cubicBezTo>
                    <a:pt x="597" y="4761"/>
                    <a:pt x="361" y="4749"/>
                    <a:pt x="114" y="4739"/>
                  </a:cubicBezTo>
                  <a:cubicBezTo>
                    <a:pt x="76" y="4798"/>
                    <a:pt x="49" y="4868"/>
                    <a:pt x="22" y="4943"/>
                  </a:cubicBezTo>
                  <a:cubicBezTo>
                    <a:pt x="49" y="5577"/>
                    <a:pt x="0" y="6222"/>
                    <a:pt x="280" y="6893"/>
                  </a:cubicBezTo>
                  <a:cubicBezTo>
                    <a:pt x="307" y="6861"/>
                    <a:pt x="329" y="6834"/>
                    <a:pt x="355" y="6812"/>
                  </a:cubicBezTo>
                  <a:cubicBezTo>
                    <a:pt x="463" y="7580"/>
                    <a:pt x="587" y="8349"/>
                    <a:pt x="640" y="9123"/>
                  </a:cubicBezTo>
                  <a:cubicBezTo>
                    <a:pt x="684" y="9692"/>
                    <a:pt x="726" y="10261"/>
                    <a:pt x="774" y="10826"/>
                  </a:cubicBezTo>
                  <a:cubicBezTo>
                    <a:pt x="710" y="10836"/>
                    <a:pt x="640" y="10841"/>
                    <a:pt x="575" y="10853"/>
                  </a:cubicBezTo>
                  <a:cubicBezTo>
                    <a:pt x="796" y="12797"/>
                    <a:pt x="1016" y="14741"/>
                    <a:pt x="1237" y="16692"/>
                  </a:cubicBezTo>
                  <a:cubicBezTo>
                    <a:pt x="1237" y="17218"/>
                    <a:pt x="1225" y="17746"/>
                    <a:pt x="1220" y="18272"/>
                  </a:cubicBezTo>
                  <a:cubicBezTo>
                    <a:pt x="1199" y="19598"/>
                    <a:pt x="1398" y="20791"/>
                    <a:pt x="1790" y="22021"/>
                  </a:cubicBezTo>
                  <a:cubicBezTo>
                    <a:pt x="1812" y="22194"/>
                    <a:pt x="1827" y="22360"/>
                    <a:pt x="1849" y="22526"/>
                  </a:cubicBezTo>
                  <a:cubicBezTo>
                    <a:pt x="1902" y="22580"/>
                    <a:pt x="1892" y="22854"/>
                    <a:pt x="1892" y="22854"/>
                  </a:cubicBezTo>
                  <a:cubicBezTo>
                    <a:pt x="2005" y="22715"/>
                    <a:pt x="2268" y="22413"/>
                    <a:pt x="2429" y="22306"/>
                  </a:cubicBezTo>
                  <a:cubicBezTo>
                    <a:pt x="2632" y="22436"/>
                    <a:pt x="2874" y="22504"/>
                    <a:pt x="3166" y="22504"/>
                  </a:cubicBezTo>
                  <a:cubicBezTo>
                    <a:pt x="3246" y="22504"/>
                    <a:pt x="3330" y="22499"/>
                    <a:pt x="3417" y="22489"/>
                  </a:cubicBezTo>
                  <a:cubicBezTo>
                    <a:pt x="3520" y="22462"/>
                    <a:pt x="3627" y="22445"/>
                    <a:pt x="3746" y="22430"/>
                  </a:cubicBezTo>
                  <a:cubicBezTo>
                    <a:pt x="3767" y="22360"/>
                    <a:pt x="3778" y="22258"/>
                    <a:pt x="3821" y="22247"/>
                  </a:cubicBezTo>
                  <a:cubicBezTo>
                    <a:pt x="3844" y="22239"/>
                    <a:pt x="3865" y="22236"/>
                    <a:pt x="3885" y="22236"/>
                  </a:cubicBezTo>
                  <a:cubicBezTo>
                    <a:pt x="3979" y="22236"/>
                    <a:pt x="4021" y="22317"/>
                    <a:pt x="4030" y="22424"/>
                  </a:cubicBezTo>
                  <a:cubicBezTo>
                    <a:pt x="4197" y="22435"/>
                    <a:pt x="4314" y="22494"/>
                    <a:pt x="4299" y="22687"/>
                  </a:cubicBezTo>
                  <a:cubicBezTo>
                    <a:pt x="4317" y="22687"/>
                    <a:pt x="4334" y="22686"/>
                    <a:pt x="4351" y="22686"/>
                  </a:cubicBezTo>
                  <a:cubicBezTo>
                    <a:pt x="4512" y="22686"/>
                    <a:pt x="4621" y="22736"/>
                    <a:pt x="4572" y="22945"/>
                  </a:cubicBezTo>
                  <a:cubicBezTo>
                    <a:pt x="4635" y="22919"/>
                    <a:pt x="4690" y="22908"/>
                    <a:pt x="4740" y="22908"/>
                  </a:cubicBezTo>
                  <a:cubicBezTo>
                    <a:pt x="4917" y="22908"/>
                    <a:pt x="5019" y="23056"/>
                    <a:pt x="5100" y="23241"/>
                  </a:cubicBezTo>
                  <a:lnTo>
                    <a:pt x="5078" y="23219"/>
                  </a:lnTo>
                  <a:lnTo>
                    <a:pt x="5078" y="23219"/>
                  </a:lnTo>
                  <a:cubicBezTo>
                    <a:pt x="5502" y="24347"/>
                    <a:pt x="6727" y="24111"/>
                    <a:pt x="7500" y="24649"/>
                  </a:cubicBezTo>
                  <a:cubicBezTo>
                    <a:pt x="8000" y="24991"/>
                    <a:pt x="8505" y="25121"/>
                    <a:pt x="9002" y="25121"/>
                  </a:cubicBezTo>
                  <a:cubicBezTo>
                    <a:pt x="9835" y="25121"/>
                    <a:pt x="10642" y="24755"/>
                    <a:pt x="11353" y="24411"/>
                  </a:cubicBezTo>
                  <a:cubicBezTo>
                    <a:pt x="11735" y="24226"/>
                    <a:pt x="12008" y="24110"/>
                    <a:pt x="12248" y="24110"/>
                  </a:cubicBezTo>
                  <a:cubicBezTo>
                    <a:pt x="12510" y="24110"/>
                    <a:pt x="12734" y="24248"/>
                    <a:pt x="13023" y="24584"/>
                  </a:cubicBezTo>
                  <a:cubicBezTo>
                    <a:pt x="13114" y="24691"/>
                    <a:pt x="13216" y="24788"/>
                    <a:pt x="13324" y="24879"/>
                  </a:cubicBezTo>
                  <a:cubicBezTo>
                    <a:pt x="13647" y="25159"/>
                    <a:pt x="14022" y="25385"/>
                    <a:pt x="14361" y="25648"/>
                  </a:cubicBezTo>
                  <a:cubicBezTo>
                    <a:pt x="14463" y="25636"/>
                    <a:pt x="14559" y="25599"/>
                    <a:pt x="14656" y="25556"/>
                  </a:cubicBezTo>
                  <a:cubicBezTo>
                    <a:pt x="14869" y="25460"/>
                    <a:pt x="15076" y="25329"/>
                    <a:pt x="15313" y="25329"/>
                  </a:cubicBezTo>
                  <a:cubicBezTo>
                    <a:pt x="15368" y="25329"/>
                    <a:pt x="15425" y="25336"/>
                    <a:pt x="15484" y="25353"/>
                  </a:cubicBezTo>
                  <a:cubicBezTo>
                    <a:pt x="15414" y="24917"/>
                    <a:pt x="15623" y="24676"/>
                    <a:pt x="16032" y="24562"/>
                  </a:cubicBezTo>
                  <a:cubicBezTo>
                    <a:pt x="16317" y="23654"/>
                    <a:pt x="15844" y="22682"/>
                    <a:pt x="16310" y="21780"/>
                  </a:cubicBezTo>
                  <a:cubicBezTo>
                    <a:pt x="16489" y="21441"/>
                    <a:pt x="16626" y="21103"/>
                    <a:pt x="16893" y="21103"/>
                  </a:cubicBezTo>
                  <a:cubicBezTo>
                    <a:pt x="17017" y="21103"/>
                    <a:pt x="17169" y="21175"/>
                    <a:pt x="17366" y="21353"/>
                  </a:cubicBezTo>
                  <a:lnTo>
                    <a:pt x="17366" y="21353"/>
                  </a:lnTo>
                  <a:cubicBezTo>
                    <a:pt x="17363" y="21352"/>
                    <a:pt x="17361" y="21350"/>
                    <a:pt x="17359" y="21349"/>
                  </a:cubicBezTo>
                  <a:lnTo>
                    <a:pt x="17359" y="21349"/>
                  </a:lnTo>
                  <a:lnTo>
                    <a:pt x="17386" y="21371"/>
                  </a:lnTo>
                  <a:cubicBezTo>
                    <a:pt x="17379" y="21365"/>
                    <a:pt x="17372" y="21359"/>
                    <a:pt x="17366" y="21353"/>
                  </a:cubicBezTo>
                  <a:lnTo>
                    <a:pt x="17366" y="21353"/>
                  </a:lnTo>
                  <a:cubicBezTo>
                    <a:pt x="17532" y="21439"/>
                    <a:pt x="17688" y="21498"/>
                    <a:pt x="17806" y="21498"/>
                  </a:cubicBezTo>
                  <a:cubicBezTo>
                    <a:pt x="17987" y="21498"/>
                    <a:pt x="18078" y="21360"/>
                    <a:pt x="17981" y="20969"/>
                  </a:cubicBezTo>
                  <a:cubicBezTo>
                    <a:pt x="17837" y="20362"/>
                    <a:pt x="18003" y="19905"/>
                    <a:pt x="18427" y="19502"/>
                  </a:cubicBezTo>
                  <a:cubicBezTo>
                    <a:pt x="18433" y="19077"/>
                    <a:pt x="18599" y="18755"/>
                    <a:pt x="18997" y="18572"/>
                  </a:cubicBezTo>
                  <a:lnTo>
                    <a:pt x="19035" y="18508"/>
                  </a:lnTo>
                  <a:cubicBezTo>
                    <a:pt x="19169" y="18428"/>
                    <a:pt x="19298" y="18346"/>
                    <a:pt x="19432" y="18266"/>
                  </a:cubicBezTo>
                  <a:cubicBezTo>
                    <a:pt x="20726" y="18036"/>
                    <a:pt x="22221" y="16434"/>
                    <a:pt x="22377" y="15140"/>
                  </a:cubicBezTo>
                  <a:cubicBezTo>
                    <a:pt x="22397" y="14973"/>
                    <a:pt x="22419" y="14801"/>
                    <a:pt x="22446" y="14629"/>
                  </a:cubicBezTo>
                  <a:cubicBezTo>
                    <a:pt x="22521" y="14113"/>
                    <a:pt x="22618" y="13603"/>
                    <a:pt x="22699" y="13092"/>
                  </a:cubicBezTo>
                  <a:cubicBezTo>
                    <a:pt x="22280" y="12529"/>
                    <a:pt x="22816" y="11621"/>
                    <a:pt x="22172" y="11078"/>
                  </a:cubicBezTo>
                  <a:cubicBezTo>
                    <a:pt x="22156" y="10680"/>
                    <a:pt x="22139" y="10347"/>
                    <a:pt x="22145" y="10068"/>
                  </a:cubicBezTo>
                  <a:cubicBezTo>
                    <a:pt x="22199" y="9982"/>
                    <a:pt x="22248" y="9901"/>
                    <a:pt x="22268" y="9821"/>
                  </a:cubicBezTo>
                  <a:cubicBezTo>
                    <a:pt x="22355" y="9504"/>
                    <a:pt x="22409" y="9192"/>
                    <a:pt x="22435" y="8881"/>
                  </a:cubicBezTo>
                  <a:cubicBezTo>
                    <a:pt x="22446" y="8870"/>
                    <a:pt x="22446" y="8865"/>
                    <a:pt x="22451" y="8859"/>
                  </a:cubicBezTo>
                  <a:cubicBezTo>
                    <a:pt x="22451" y="8843"/>
                    <a:pt x="22972" y="8741"/>
                    <a:pt x="22972" y="8725"/>
                  </a:cubicBezTo>
                  <a:cubicBezTo>
                    <a:pt x="23064" y="7570"/>
                    <a:pt x="22295" y="6528"/>
                    <a:pt x="22139" y="5400"/>
                  </a:cubicBezTo>
                  <a:cubicBezTo>
                    <a:pt x="22027" y="4771"/>
                    <a:pt x="21973" y="4132"/>
                    <a:pt x="21887" y="3498"/>
                  </a:cubicBezTo>
                  <a:cubicBezTo>
                    <a:pt x="21849" y="3202"/>
                    <a:pt x="21802" y="2907"/>
                    <a:pt x="21747" y="2611"/>
                  </a:cubicBezTo>
                  <a:cubicBezTo>
                    <a:pt x="21693" y="2423"/>
                    <a:pt x="21673" y="2241"/>
                    <a:pt x="21651" y="2069"/>
                  </a:cubicBezTo>
                  <a:cubicBezTo>
                    <a:pt x="21597" y="1746"/>
                    <a:pt x="21544" y="1424"/>
                    <a:pt x="21500" y="1102"/>
                  </a:cubicBezTo>
                  <a:cubicBezTo>
                    <a:pt x="21425" y="876"/>
                    <a:pt x="21383" y="598"/>
                    <a:pt x="21194" y="543"/>
                  </a:cubicBezTo>
                  <a:cubicBezTo>
                    <a:pt x="21178" y="355"/>
                    <a:pt x="21194" y="178"/>
                    <a:pt x="21232" y="17"/>
                  </a:cubicBezTo>
                  <a:cubicBezTo>
                    <a:pt x="21200" y="11"/>
                    <a:pt x="21167" y="1"/>
                    <a:pt x="21135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7"/>
            <p:cNvSpPr/>
            <p:nvPr/>
          </p:nvSpPr>
          <p:spPr>
            <a:xfrm>
              <a:off x="5929025" y="1330075"/>
              <a:ext cx="820225" cy="710775"/>
            </a:xfrm>
            <a:custGeom>
              <a:avLst/>
              <a:gdLst/>
              <a:ahLst/>
              <a:cxnLst/>
              <a:rect l="l" t="t" r="r" b="b"/>
              <a:pathLst>
                <a:path w="32809" h="28431" extrusionOk="0">
                  <a:moveTo>
                    <a:pt x="27044" y="1"/>
                  </a:moveTo>
                  <a:cubicBezTo>
                    <a:pt x="26840" y="1"/>
                    <a:pt x="26642" y="53"/>
                    <a:pt x="26448" y="102"/>
                  </a:cubicBezTo>
                  <a:cubicBezTo>
                    <a:pt x="26394" y="118"/>
                    <a:pt x="26340" y="135"/>
                    <a:pt x="26287" y="145"/>
                  </a:cubicBezTo>
                  <a:cubicBezTo>
                    <a:pt x="25851" y="253"/>
                    <a:pt x="25417" y="382"/>
                    <a:pt x="24998" y="511"/>
                  </a:cubicBezTo>
                  <a:cubicBezTo>
                    <a:pt x="24051" y="790"/>
                    <a:pt x="23155" y="1059"/>
                    <a:pt x="22263" y="1085"/>
                  </a:cubicBezTo>
                  <a:cubicBezTo>
                    <a:pt x="19980" y="1156"/>
                    <a:pt x="18829" y="2590"/>
                    <a:pt x="17723" y="3970"/>
                  </a:cubicBezTo>
                  <a:lnTo>
                    <a:pt x="17637" y="4077"/>
                  </a:lnTo>
                  <a:cubicBezTo>
                    <a:pt x="17106" y="4739"/>
                    <a:pt x="16778" y="5507"/>
                    <a:pt x="16461" y="6249"/>
                  </a:cubicBezTo>
                  <a:cubicBezTo>
                    <a:pt x="16005" y="7328"/>
                    <a:pt x="15569" y="8349"/>
                    <a:pt x="14542" y="8939"/>
                  </a:cubicBezTo>
                  <a:cubicBezTo>
                    <a:pt x="14237" y="9111"/>
                    <a:pt x="14065" y="9460"/>
                    <a:pt x="14103" y="9820"/>
                  </a:cubicBezTo>
                  <a:cubicBezTo>
                    <a:pt x="14140" y="10137"/>
                    <a:pt x="14339" y="10385"/>
                    <a:pt x="14613" y="10471"/>
                  </a:cubicBezTo>
                  <a:cubicBezTo>
                    <a:pt x="14973" y="10578"/>
                    <a:pt x="15005" y="10702"/>
                    <a:pt x="15032" y="11282"/>
                  </a:cubicBezTo>
                  <a:cubicBezTo>
                    <a:pt x="15043" y="11588"/>
                    <a:pt x="15058" y="11937"/>
                    <a:pt x="15214" y="12265"/>
                  </a:cubicBezTo>
                  <a:cubicBezTo>
                    <a:pt x="15284" y="12416"/>
                    <a:pt x="15355" y="12631"/>
                    <a:pt x="15295" y="12792"/>
                  </a:cubicBezTo>
                  <a:cubicBezTo>
                    <a:pt x="15226" y="12958"/>
                    <a:pt x="15016" y="13076"/>
                    <a:pt x="14849" y="13147"/>
                  </a:cubicBezTo>
                  <a:cubicBezTo>
                    <a:pt x="14393" y="13334"/>
                    <a:pt x="14022" y="13662"/>
                    <a:pt x="13721" y="14139"/>
                  </a:cubicBezTo>
                  <a:cubicBezTo>
                    <a:pt x="13211" y="14945"/>
                    <a:pt x="12394" y="15150"/>
                    <a:pt x="11443" y="15381"/>
                  </a:cubicBezTo>
                  <a:cubicBezTo>
                    <a:pt x="10815" y="15537"/>
                    <a:pt x="10170" y="15698"/>
                    <a:pt x="9585" y="16053"/>
                  </a:cubicBezTo>
                  <a:cubicBezTo>
                    <a:pt x="8876" y="15714"/>
                    <a:pt x="8160" y="15547"/>
                    <a:pt x="7398" y="15547"/>
                  </a:cubicBezTo>
                  <a:cubicBezTo>
                    <a:pt x="5883" y="15547"/>
                    <a:pt x="4438" y="16251"/>
                    <a:pt x="3278" y="16815"/>
                  </a:cubicBezTo>
                  <a:cubicBezTo>
                    <a:pt x="2724" y="17089"/>
                    <a:pt x="2343" y="17595"/>
                    <a:pt x="2262" y="18168"/>
                  </a:cubicBezTo>
                  <a:cubicBezTo>
                    <a:pt x="2182" y="18728"/>
                    <a:pt x="2385" y="19271"/>
                    <a:pt x="2821" y="19663"/>
                  </a:cubicBezTo>
                  <a:cubicBezTo>
                    <a:pt x="3530" y="20302"/>
                    <a:pt x="3551" y="20903"/>
                    <a:pt x="2886" y="21741"/>
                  </a:cubicBezTo>
                  <a:cubicBezTo>
                    <a:pt x="2192" y="22611"/>
                    <a:pt x="1440" y="23397"/>
                    <a:pt x="656" y="24074"/>
                  </a:cubicBezTo>
                  <a:cubicBezTo>
                    <a:pt x="414" y="24282"/>
                    <a:pt x="161" y="24535"/>
                    <a:pt x="0" y="24847"/>
                  </a:cubicBezTo>
                  <a:cubicBezTo>
                    <a:pt x="37" y="24847"/>
                    <a:pt x="76" y="24852"/>
                    <a:pt x="108" y="24863"/>
                  </a:cubicBezTo>
                  <a:cubicBezTo>
                    <a:pt x="263" y="24900"/>
                    <a:pt x="387" y="25008"/>
                    <a:pt x="457" y="25142"/>
                  </a:cubicBezTo>
                  <a:cubicBezTo>
                    <a:pt x="312" y="25443"/>
                    <a:pt x="307" y="25765"/>
                    <a:pt x="484" y="26174"/>
                  </a:cubicBezTo>
                  <a:cubicBezTo>
                    <a:pt x="650" y="26564"/>
                    <a:pt x="890" y="26676"/>
                    <a:pt x="1149" y="26676"/>
                  </a:cubicBezTo>
                  <a:cubicBezTo>
                    <a:pt x="1425" y="26676"/>
                    <a:pt x="1723" y="26549"/>
                    <a:pt x="1978" y="26496"/>
                  </a:cubicBezTo>
                  <a:cubicBezTo>
                    <a:pt x="4755" y="25948"/>
                    <a:pt x="7510" y="25314"/>
                    <a:pt x="10294" y="24783"/>
                  </a:cubicBezTo>
                  <a:cubicBezTo>
                    <a:pt x="10554" y="24734"/>
                    <a:pt x="10869" y="24562"/>
                    <a:pt x="11175" y="24562"/>
                  </a:cubicBezTo>
                  <a:cubicBezTo>
                    <a:pt x="11242" y="24562"/>
                    <a:pt x="11308" y="24570"/>
                    <a:pt x="11373" y="24589"/>
                  </a:cubicBezTo>
                  <a:cubicBezTo>
                    <a:pt x="11792" y="24545"/>
                    <a:pt x="12206" y="24471"/>
                    <a:pt x="12615" y="24384"/>
                  </a:cubicBezTo>
                  <a:cubicBezTo>
                    <a:pt x="12615" y="24364"/>
                    <a:pt x="12608" y="24342"/>
                    <a:pt x="12608" y="24320"/>
                  </a:cubicBezTo>
                  <a:lnTo>
                    <a:pt x="21844" y="22423"/>
                  </a:lnTo>
                  <a:cubicBezTo>
                    <a:pt x="21859" y="22418"/>
                    <a:pt x="21871" y="22413"/>
                    <a:pt x="21886" y="22413"/>
                  </a:cubicBezTo>
                  <a:cubicBezTo>
                    <a:pt x="21956" y="22397"/>
                    <a:pt x="22021" y="22386"/>
                    <a:pt x="22091" y="22370"/>
                  </a:cubicBezTo>
                  <a:cubicBezTo>
                    <a:pt x="22102" y="22483"/>
                    <a:pt x="22117" y="22584"/>
                    <a:pt x="22139" y="22681"/>
                  </a:cubicBezTo>
                  <a:cubicBezTo>
                    <a:pt x="22719" y="23584"/>
                    <a:pt x="23703" y="24255"/>
                    <a:pt x="24589" y="24808"/>
                  </a:cubicBezTo>
                  <a:cubicBezTo>
                    <a:pt x="25239" y="25217"/>
                    <a:pt x="25970" y="25743"/>
                    <a:pt x="26733" y="26040"/>
                  </a:cubicBezTo>
                  <a:cubicBezTo>
                    <a:pt x="26749" y="26045"/>
                    <a:pt x="26765" y="26050"/>
                    <a:pt x="26781" y="26055"/>
                  </a:cubicBezTo>
                  <a:cubicBezTo>
                    <a:pt x="26926" y="26098"/>
                    <a:pt x="27071" y="26142"/>
                    <a:pt x="27217" y="26184"/>
                  </a:cubicBezTo>
                  <a:cubicBezTo>
                    <a:pt x="27318" y="26211"/>
                    <a:pt x="27420" y="26233"/>
                    <a:pt x="27527" y="26244"/>
                  </a:cubicBezTo>
                  <a:cubicBezTo>
                    <a:pt x="27576" y="26249"/>
                    <a:pt x="27614" y="26281"/>
                    <a:pt x="27636" y="26318"/>
                  </a:cubicBezTo>
                  <a:cubicBezTo>
                    <a:pt x="28860" y="26700"/>
                    <a:pt x="30069" y="27114"/>
                    <a:pt x="31192" y="27699"/>
                  </a:cubicBezTo>
                  <a:cubicBezTo>
                    <a:pt x="31390" y="27801"/>
                    <a:pt x="31551" y="27860"/>
                    <a:pt x="31680" y="27893"/>
                  </a:cubicBezTo>
                  <a:cubicBezTo>
                    <a:pt x="31819" y="28049"/>
                    <a:pt x="31955" y="28220"/>
                    <a:pt x="32072" y="28425"/>
                  </a:cubicBezTo>
                  <a:lnTo>
                    <a:pt x="32077" y="28430"/>
                  </a:lnTo>
                  <a:cubicBezTo>
                    <a:pt x="32518" y="28334"/>
                    <a:pt x="32701" y="27952"/>
                    <a:pt x="32808" y="27630"/>
                  </a:cubicBezTo>
                  <a:lnTo>
                    <a:pt x="32808" y="27630"/>
                  </a:lnTo>
                  <a:cubicBezTo>
                    <a:pt x="32685" y="27651"/>
                    <a:pt x="32551" y="27667"/>
                    <a:pt x="32411" y="27667"/>
                  </a:cubicBezTo>
                  <a:lnTo>
                    <a:pt x="32406" y="27667"/>
                  </a:lnTo>
                  <a:cubicBezTo>
                    <a:pt x="32347" y="27667"/>
                    <a:pt x="32293" y="27657"/>
                    <a:pt x="32238" y="27640"/>
                  </a:cubicBezTo>
                  <a:cubicBezTo>
                    <a:pt x="32298" y="27501"/>
                    <a:pt x="32347" y="27329"/>
                    <a:pt x="32406" y="27136"/>
                  </a:cubicBezTo>
                  <a:cubicBezTo>
                    <a:pt x="32347" y="27071"/>
                    <a:pt x="32238" y="26953"/>
                    <a:pt x="32245" y="26947"/>
                  </a:cubicBezTo>
                  <a:cubicBezTo>
                    <a:pt x="32545" y="26635"/>
                    <a:pt x="32690" y="26323"/>
                    <a:pt x="32739" y="26001"/>
                  </a:cubicBezTo>
                  <a:cubicBezTo>
                    <a:pt x="32761" y="25879"/>
                    <a:pt x="32766" y="25750"/>
                    <a:pt x="32761" y="25621"/>
                  </a:cubicBezTo>
                  <a:cubicBezTo>
                    <a:pt x="32739" y="25041"/>
                    <a:pt x="32496" y="24449"/>
                    <a:pt x="32389" y="23863"/>
                  </a:cubicBezTo>
                  <a:cubicBezTo>
                    <a:pt x="32250" y="23112"/>
                    <a:pt x="32035" y="21957"/>
                    <a:pt x="31879" y="21005"/>
                  </a:cubicBezTo>
                  <a:cubicBezTo>
                    <a:pt x="31896" y="20737"/>
                    <a:pt x="31928" y="20506"/>
                    <a:pt x="31992" y="20313"/>
                  </a:cubicBezTo>
                  <a:lnTo>
                    <a:pt x="31960" y="20313"/>
                  </a:lnTo>
                  <a:cubicBezTo>
                    <a:pt x="31901" y="20313"/>
                    <a:pt x="31847" y="20302"/>
                    <a:pt x="31794" y="20286"/>
                  </a:cubicBezTo>
                  <a:cubicBezTo>
                    <a:pt x="31643" y="19110"/>
                    <a:pt x="31556" y="17927"/>
                    <a:pt x="31626" y="16730"/>
                  </a:cubicBezTo>
                  <a:cubicBezTo>
                    <a:pt x="31653" y="16273"/>
                    <a:pt x="31658" y="15815"/>
                    <a:pt x="31594" y="15371"/>
                  </a:cubicBezTo>
                  <a:cubicBezTo>
                    <a:pt x="31600" y="15354"/>
                    <a:pt x="31611" y="15338"/>
                    <a:pt x="31621" y="15327"/>
                  </a:cubicBezTo>
                  <a:cubicBezTo>
                    <a:pt x="31605" y="15322"/>
                    <a:pt x="31594" y="15311"/>
                    <a:pt x="31578" y="15306"/>
                  </a:cubicBezTo>
                  <a:cubicBezTo>
                    <a:pt x="31541" y="15048"/>
                    <a:pt x="31471" y="14801"/>
                    <a:pt x="31368" y="14553"/>
                  </a:cubicBezTo>
                  <a:cubicBezTo>
                    <a:pt x="31036" y="14365"/>
                    <a:pt x="31020" y="14070"/>
                    <a:pt x="31090" y="13742"/>
                  </a:cubicBezTo>
                  <a:cubicBezTo>
                    <a:pt x="30182" y="12738"/>
                    <a:pt x="30627" y="11421"/>
                    <a:pt x="30299" y="10283"/>
                  </a:cubicBezTo>
                  <a:cubicBezTo>
                    <a:pt x="30036" y="10191"/>
                    <a:pt x="30026" y="9971"/>
                    <a:pt x="30026" y="9745"/>
                  </a:cubicBezTo>
                  <a:cubicBezTo>
                    <a:pt x="30023" y="9745"/>
                    <a:pt x="30019" y="9745"/>
                    <a:pt x="30016" y="9745"/>
                  </a:cubicBezTo>
                  <a:cubicBezTo>
                    <a:pt x="29012" y="9745"/>
                    <a:pt x="29257" y="8986"/>
                    <a:pt x="29230" y="8397"/>
                  </a:cubicBezTo>
                  <a:cubicBezTo>
                    <a:pt x="28548" y="7484"/>
                    <a:pt x="28226" y="6485"/>
                    <a:pt x="28527" y="5346"/>
                  </a:cubicBezTo>
                  <a:cubicBezTo>
                    <a:pt x="28764" y="4437"/>
                    <a:pt x="28162" y="3658"/>
                    <a:pt x="28156" y="2788"/>
                  </a:cubicBezTo>
                  <a:cubicBezTo>
                    <a:pt x="27721" y="2439"/>
                    <a:pt x="27517" y="1875"/>
                    <a:pt x="27485" y="1429"/>
                  </a:cubicBezTo>
                  <a:cubicBezTo>
                    <a:pt x="27468" y="930"/>
                    <a:pt x="27527" y="564"/>
                    <a:pt x="27721" y="286"/>
                  </a:cubicBezTo>
                  <a:cubicBezTo>
                    <a:pt x="27710" y="274"/>
                    <a:pt x="27705" y="264"/>
                    <a:pt x="27694" y="253"/>
                  </a:cubicBezTo>
                  <a:cubicBezTo>
                    <a:pt x="27576" y="140"/>
                    <a:pt x="27371" y="1"/>
                    <a:pt x="27044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7"/>
            <p:cNvSpPr/>
            <p:nvPr/>
          </p:nvSpPr>
          <p:spPr>
            <a:xfrm>
              <a:off x="5840500" y="1889325"/>
              <a:ext cx="769600" cy="507500"/>
            </a:xfrm>
            <a:custGeom>
              <a:avLst/>
              <a:gdLst/>
              <a:ahLst/>
              <a:cxnLst/>
              <a:rect l="l" t="t" r="r" b="b"/>
              <a:pathLst>
                <a:path w="30784" h="20300" extrusionOk="0">
                  <a:moveTo>
                    <a:pt x="25632" y="0"/>
                  </a:moveTo>
                  <a:cubicBezTo>
                    <a:pt x="25562" y="16"/>
                    <a:pt x="25497" y="27"/>
                    <a:pt x="25427" y="43"/>
                  </a:cubicBezTo>
                  <a:cubicBezTo>
                    <a:pt x="25412" y="43"/>
                    <a:pt x="25400" y="48"/>
                    <a:pt x="25385" y="53"/>
                  </a:cubicBezTo>
                  <a:lnTo>
                    <a:pt x="16149" y="1950"/>
                  </a:lnTo>
                  <a:cubicBezTo>
                    <a:pt x="16149" y="1972"/>
                    <a:pt x="16156" y="1994"/>
                    <a:pt x="16156" y="2014"/>
                  </a:cubicBezTo>
                  <a:cubicBezTo>
                    <a:pt x="15747" y="2101"/>
                    <a:pt x="15333" y="2175"/>
                    <a:pt x="14914" y="2219"/>
                  </a:cubicBezTo>
                  <a:cubicBezTo>
                    <a:pt x="14849" y="2200"/>
                    <a:pt x="14783" y="2192"/>
                    <a:pt x="14716" y="2192"/>
                  </a:cubicBezTo>
                  <a:cubicBezTo>
                    <a:pt x="14410" y="2192"/>
                    <a:pt x="14095" y="2364"/>
                    <a:pt x="13835" y="2413"/>
                  </a:cubicBezTo>
                  <a:cubicBezTo>
                    <a:pt x="11051" y="2944"/>
                    <a:pt x="8296" y="3578"/>
                    <a:pt x="5519" y="4126"/>
                  </a:cubicBezTo>
                  <a:cubicBezTo>
                    <a:pt x="5264" y="4179"/>
                    <a:pt x="4966" y="4306"/>
                    <a:pt x="4690" y="4306"/>
                  </a:cubicBezTo>
                  <a:cubicBezTo>
                    <a:pt x="4431" y="4306"/>
                    <a:pt x="4191" y="4194"/>
                    <a:pt x="4025" y="3804"/>
                  </a:cubicBezTo>
                  <a:cubicBezTo>
                    <a:pt x="3848" y="3395"/>
                    <a:pt x="3853" y="3073"/>
                    <a:pt x="3998" y="2772"/>
                  </a:cubicBezTo>
                  <a:cubicBezTo>
                    <a:pt x="3928" y="2638"/>
                    <a:pt x="3804" y="2530"/>
                    <a:pt x="3649" y="2493"/>
                  </a:cubicBezTo>
                  <a:cubicBezTo>
                    <a:pt x="3617" y="2482"/>
                    <a:pt x="3578" y="2477"/>
                    <a:pt x="3541" y="2477"/>
                  </a:cubicBezTo>
                  <a:lnTo>
                    <a:pt x="3526" y="2477"/>
                  </a:lnTo>
                  <a:cubicBezTo>
                    <a:pt x="3337" y="2477"/>
                    <a:pt x="3166" y="2574"/>
                    <a:pt x="3063" y="2735"/>
                  </a:cubicBezTo>
                  <a:cubicBezTo>
                    <a:pt x="2779" y="3212"/>
                    <a:pt x="2403" y="3385"/>
                    <a:pt x="1999" y="3573"/>
                  </a:cubicBezTo>
                  <a:cubicBezTo>
                    <a:pt x="1699" y="3707"/>
                    <a:pt x="1381" y="3852"/>
                    <a:pt x="1124" y="4115"/>
                  </a:cubicBezTo>
                  <a:cubicBezTo>
                    <a:pt x="1059" y="4186"/>
                    <a:pt x="984" y="4250"/>
                    <a:pt x="915" y="4320"/>
                  </a:cubicBezTo>
                  <a:cubicBezTo>
                    <a:pt x="603" y="4605"/>
                    <a:pt x="194" y="4985"/>
                    <a:pt x="55" y="5539"/>
                  </a:cubicBezTo>
                  <a:cubicBezTo>
                    <a:pt x="17" y="5700"/>
                    <a:pt x="1" y="5877"/>
                    <a:pt x="17" y="6065"/>
                  </a:cubicBezTo>
                  <a:cubicBezTo>
                    <a:pt x="206" y="6120"/>
                    <a:pt x="248" y="6398"/>
                    <a:pt x="323" y="6624"/>
                  </a:cubicBezTo>
                  <a:cubicBezTo>
                    <a:pt x="367" y="6946"/>
                    <a:pt x="420" y="7268"/>
                    <a:pt x="474" y="7591"/>
                  </a:cubicBezTo>
                  <a:cubicBezTo>
                    <a:pt x="496" y="7763"/>
                    <a:pt x="516" y="7945"/>
                    <a:pt x="570" y="8133"/>
                  </a:cubicBezTo>
                  <a:cubicBezTo>
                    <a:pt x="625" y="8429"/>
                    <a:pt x="672" y="8724"/>
                    <a:pt x="710" y="9020"/>
                  </a:cubicBezTo>
                  <a:cubicBezTo>
                    <a:pt x="796" y="9654"/>
                    <a:pt x="850" y="10293"/>
                    <a:pt x="962" y="10922"/>
                  </a:cubicBezTo>
                  <a:cubicBezTo>
                    <a:pt x="1118" y="12050"/>
                    <a:pt x="1527" y="14225"/>
                    <a:pt x="1656" y="14225"/>
                  </a:cubicBezTo>
                  <a:cubicBezTo>
                    <a:pt x="1704" y="14225"/>
                    <a:pt x="1748" y="14231"/>
                    <a:pt x="1795" y="14247"/>
                  </a:cubicBezTo>
                  <a:cubicBezTo>
                    <a:pt x="2080" y="15956"/>
                    <a:pt x="2381" y="17669"/>
                    <a:pt x="2660" y="19378"/>
                  </a:cubicBezTo>
                  <a:cubicBezTo>
                    <a:pt x="2759" y="19983"/>
                    <a:pt x="2978" y="20300"/>
                    <a:pt x="3516" y="20300"/>
                  </a:cubicBezTo>
                  <a:cubicBezTo>
                    <a:pt x="3628" y="20300"/>
                    <a:pt x="3754" y="20286"/>
                    <a:pt x="3896" y="20258"/>
                  </a:cubicBezTo>
                  <a:cubicBezTo>
                    <a:pt x="5212" y="20000"/>
                    <a:pt x="6539" y="19807"/>
                    <a:pt x="7860" y="19614"/>
                  </a:cubicBezTo>
                  <a:cubicBezTo>
                    <a:pt x="7898" y="19630"/>
                    <a:pt x="7930" y="19641"/>
                    <a:pt x="7969" y="19657"/>
                  </a:cubicBezTo>
                  <a:cubicBezTo>
                    <a:pt x="8033" y="19690"/>
                    <a:pt x="8091" y="19727"/>
                    <a:pt x="8150" y="19770"/>
                  </a:cubicBezTo>
                  <a:cubicBezTo>
                    <a:pt x="8183" y="19695"/>
                    <a:pt x="8215" y="19625"/>
                    <a:pt x="8252" y="19554"/>
                  </a:cubicBezTo>
                  <a:cubicBezTo>
                    <a:pt x="8505" y="19517"/>
                    <a:pt x="8758" y="19479"/>
                    <a:pt x="9005" y="19442"/>
                  </a:cubicBezTo>
                  <a:cubicBezTo>
                    <a:pt x="10999" y="19259"/>
                    <a:pt x="12943" y="18852"/>
                    <a:pt x="14887" y="18421"/>
                  </a:cubicBezTo>
                  <a:cubicBezTo>
                    <a:pt x="15274" y="18336"/>
                    <a:pt x="15661" y="18249"/>
                    <a:pt x="16053" y="18163"/>
                  </a:cubicBezTo>
                  <a:cubicBezTo>
                    <a:pt x="16826" y="17992"/>
                    <a:pt x="17606" y="17830"/>
                    <a:pt x="18390" y="17680"/>
                  </a:cubicBezTo>
                  <a:cubicBezTo>
                    <a:pt x="19459" y="17476"/>
                    <a:pt x="20528" y="17240"/>
                    <a:pt x="21597" y="17014"/>
                  </a:cubicBezTo>
                  <a:cubicBezTo>
                    <a:pt x="23134" y="16460"/>
                    <a:pt x="24778" y="16536"/>
                    <a:pt x="26357" y="16229"/>
                  </a:cubicBezTo>
                  <a:cubicBezTo>
                    <a:pt x="26567" y="16192"/>
                    <a:pt x="26808" y="16234"/>
                    <a:pt x="26975" y="16117"/>
                  </a:cubicBezTo>
                  <a:cubicBezTo>
                    <a:pt x="27136" y="16187"/>
                    <a:pt x="27287" y="16288"/>
                    <a:pt x="27410" y="16450"/>
                  </a:cubicBezTo>
                  <a:cubicBezTo>
                    <a:pt x="27534" y="16321"/>
                    <a:pt x="27636" y="16138"/>
                    <a:pt x="27684" y="15869"/>
                  </a:cubicBezTo>
                  <a:cubicBezTo>
                    <a:pt x="27738" y="15552"/>
                    <a:pt x="27835" y="15428"/>
                    <a:pt x="28249" y="15408"/>
                  </a:cubicBezTo>
                  <a:cubicBezTo>
                    <a:pt x="28243" y="15343"/>
                    <a:pt x="28237" y="15284"/>
                    <a:pt x="28232" y="15220"/>
                  </a:cubicBezTo>
                  <a:cubicBezTo>
                    <a:pt x="28221" y="15096"/>
                    <a:pt x="28259" y="14972"/>
                    <a:pt x="28334" y="14870"/>
                  </a:cubicBezTo>
                  <a:cubicBezTo>
                    <a:pt x="28437" y="14870"/>
                    <a:pt x="28544" y="14870"/>
                    <a:pt x="28646" y="14875"/>
                  </a:cubicBezTo>
                  <a:cubicBezTo>
                    <a:pt x="28727" y="14811"/>
                    <a:pt x="28812" y="14746"/>
                    <a:pt x="28903" y="14687"/>
                  </a:cubicBezTo>
                  <a:cubicBezTo>
                    <a:pt x="28909" y="14682"/>
                    <a:pt x="28920" y="14677"/>
                    <a:pt x="28931" y="14672"/>
                  </a:cubicBezTo>
                  <a:cubicBezTo>
                    <a:pt x="29038" y="14602"/>
                    <a:pt x="29151" y="14532"/>
                    <a:pt x="29275" y="14461"/>
                  </a:cubicBezTo>
                  <a:cubicBezTo>
                    <a:pt x="29613" y="14274"/>
                    <a:pt x="29903" y="14032"/>
                    <a:pt x="30128" y="13764"/>
                  </a:cubicBezTo>
                  <a:cubicBezTo>
                    <a:pt x="30171" y="13469"/>
                    <a:pt x="30252" y="13231"/>
                    <a:pt x="30537" y="13075"/>
                  </a:cubicBezTo>
                  <a:cubicBezTo>
                    <a:pt x="30783" y="12426"/>
                    <a:pt x="30730" y="11684"/>
                    <a:pt x="30247" y="10992"/>
                  </a:cubicBezTo>
                  <a:cubicBezTo>
                    <a:pt x="29602" y="10067"/>
                    <a:pt x="28656" y="9170"/>
                    <a:pt x="28484" y="8005"/>
                  </a:cubicBezTo>
                  <a:cubicBezTo>
                    <a:pt x="28420" y="7580"/>
                    <a:pt x="28398" y="7129"/>
                    <a:pt x="28581" y="6725"/>
                  </a:cubicBezTo>
                  <a:cubicBezTo>
                    <a:pt x="28581" y="6725"/>
                    <a:pt x="28586" y="6725"/>
                    <a:pt x="28586" y="6720"/>
                  </a:cubicBezTo>
                  <a:cubicBezTo>
                    <a:pt x="28559" y="6710"/>
                    <a:pt x="28539" y="6700"/>
                    <a:pt x="28533" y="6678"/>
                  </a:cubicBezTo>
                  <a:cubicBezTo>
                    <a:pt x="28490" y="6500"/>
                    <a:pt x="28566" y="6388"/>
                    <a:pt x="28742" y="6345"/>
                  </a:cubicBezTo>
                  <a:lnTo>
                    <a:pt x="28742" y="6345"/>
                  </a:lnTo>
                  <a:cubicBezTo>
                    <a:pt x="28737" y="6388"/>
                    <a:pt x="28737" y="6430"/>
                    <a:pt x="28732" y="6468"/>
                  </a:cubicBezTo>
                  <a:lnTo>
                    <a:pt x="28829" y="6323"/>
                  </a:lnTo>
                  <a:cubicBezTo>
                    <a:pt x="28812" y="6323"/>
                    <a:pt x="28796" y="6323"/>
                    <a:pt x="28775" y="6318"/>
                  </a:cubicBezTo>
                  <a:cubicBezTo>
                    <a:pt x="28839" y="6162"/>
                    <a:pt x="28925" y="6055"/>
                    <a:pt x="29054" y="6033"/>
                  </a:cubicBezTo>
                  <a:cubicBezTo>
                    <a:pt x="29134" y="5926"/>
                    <a:pt x="29221" y="5813"/>
                    <a:pt x="29290" y="5700"/>
                  </a:cubicBezTo>
                  <a:cubicBezTo>
                    <a:pt x="29307" y="5163"/>
                    <a:pt x="29526" y="4652"/>
                    <a:pt x="29731" y="4191"/>
                  </a:cubicBezTo>
                  <a:cubicBezTo>
                    <a:pt x="29752" y="4137"/>
                    <a:pt x="29769" y="4089"/>
                    <a:pt x="29784" y="4040"/>
                  </a:cubicBezTo>
                  <a:cubicBezTo>
                    <a:pt x="29925" y="3879"/>
                    <a:pt x="30096" y="3750"/>
                    <a:pt x="30322" y="3685"/>
                  </a:cubicBezTo>
                  <a:cubicBezTo>
                    <a:pt x="30306" y="3680"/>
                    <a:pt x="30290" y="3675"/>
                    <a:pt x="30274" y="3670"/>
                  </a:cubicBezTo>
                  <a:cubicBezTo>
                    <a:pt x="29511" y="3373"/>
                    <a:pt x="28780" y="2847"/>
                    <a:pt x="28130" y="2438"/>
                  </a:cubicBezTo>
                  <a:cubicBezTo>
                    <a:pt x="27244" y="1885"/>
                    <a:pt x="26260" y="1214"/>
                    <a:pt x="25680" y="311"/>
                  </a:cubicBezTo>
                  <a:cubicBezTo>
                    <a:pt x="25658" y="214"/>
                    <a:pt x="25643" y="113"/>
                    <a:pt x="25632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7"/>
            <p:cNvSpPr/>
            <p:nvPr/>
          </p:nvSpPr>
          <p:spPr>
            <a:xfrm>
              <a:off x="6546025" y="1897500"/>
              <a:ext cx="435050" cy="499100"/>
            </a:xfrm>
            <a:custGeom>
              <a:avLst/>
              <a:gdLst/>
              <a:ahLst/>
              <a:cxnLst/>
              <a:rect l="l" t="t" r="r" b="b"/>
              <a:pathLst>
                <a:path w="17402" h="19964" extrusionOk="0">
                  <a:moveTo>
                    <a:pt x="17401" y="1"/>
                  </a:moveTo>
                  <a:cubicBezTo>
                    <a:pt x="16074" y="1"/>
                    <a:pt x="14746" y="1328"/>
                    <a:pt x="13103" y="1607"/>
                  </a:cubicBezTo>
                  <a:cubicBezTo>
                    <a:pt x="12990" y="1667"/>
                    <a:pt x="12877" y="1736"/>
                    <a:pt x="12765" y="1801"/>
                  </a:cubicBezTo>
                  <a:cubicBezTo>
                    <a:pt x="12195" y="2123"/>
                    <a:pt x="11626" y="2461"/>
                    <a:pt x="10997" y="2719"/>
                  </a:cubicBezTo>
                  <a:cubicBezTo>
                    <a:pt x="10906" y="2783"/>
                    <a:pt x="10820" y="2848"/>
                    <a:pt x="10729" y="2917"/>
                  </a:cubicBezTo>
                  <a:cubicBezTo>
                    <a:pt x="10111" y="3407"/>
                    <a:pt x="9499" y="3998"/>
                    <a:pt x="8654" y="4449"/>
                  </a:cubicBezTo>
                  <a:cubicBezTo>
                    <a:pt x="8564" y="4486"/>
                    <a:pt x="8473" y="4519"/>
                    <a:pt x="8381" y="4551"/>
                  </a:cubicBezTo>
                  <a:cubicBezTo>
                    <a:pt x="8257" y="4610"/>
                    <a:pt x="8139" y="4670"/>
                    <a:pt x="8021" y="4729"/>
                  </a:cubicBezTo>
                  <a:cubicBezTo>
                    <a:pt x="7791" y="4846"/>
                    <a:pt x="7575" y="4970"/>
                    <a:pt x="7404" y="5077"/>
                  </a:cubicBezTo>
                  <a:cubicBezTo>
                    <a:pt x="7323" y="5024"/>
                    <a:pt x="7231" y="4975"/>
                    <a:pt x="7139" y="4938"/>
                  </a:cubicBezTo>
                  <a:cubicBezTo>
                    <a:pt x="6936" y="4776"/>
                    <a:pt x="6846" y="4704"/>
                    <a:pt x="6702" y="4704"/>
                  </a:cubicBezTo>
                  <a:cubicBezTo>
                    <a:pt x="6588" y="4704"/>
                    <a:pt x="6439" y="4750"/>
                    <a:pt x="6172" y="4831"/>
                  </a:cubicBezTo>
                  <a:cubicBezTo>
                    <a:pt x="6060" y="4777"/>
                    <a:pt x="5942" y="4722"/>
                    <a:pt x="5829" y="4670"/>
                  </a:cubicBezTo>
                  <a:cubicBezTo>
                    <a:pt x="4905" y="4256"/>
                    <a:pt x="3938" y="3928"/>
                    <a:pt x="2956" y="3621"/>
                  </a:cubicBezTo>
                  <a:cubicBezTo>
                    <a:pt x="2934" y="3584"/>
                    <a:pt x="2896" y="3552"/>
                    <a:pt x="2847" y="3547"/>
                  </a:cubicBezTo>
                  <a:cubicBezTo>
                    <a:pt x="2740" y="3536"/>
                    <a:pt x="2638" y="3514"/>
                    <a:pt x="2537" y="3487"/>
                  </a:cubicBezTo>
                  <a:cubicBezTo>
                    <a:pt x="2391" y="3445"/>
                    <a:pt x="2246" y="3401"/>
                    <a:pt x="2101" y="3358"/>
                  </a:cubicBezTo>
                  <a:cubicBezTo>
                    <a:pt x="1875" y="3423"/>
                    <a:pt x="1704" y="3552"/>
                    <a:pt x="1563" y="3713"/>
                  </a:cubicBezTo>
                  <a:cubicBezTo>
                    <a:pt x="1548" y="3762"/>
                    <a:pt x="1531" y="3810"/>
                    <a:pt x="1510" y="3864"/>
                  </a:cubicBezTo>
                  <a:cubicBezTo>
                    <a:pt x="1305" y="4325"/>
                    <a:pt x="1086" y="4836"/>
                    <a:pt x="1069" y="5373"/>
                  </a:cubicBezTo>
                  <a:cubicBezTo>
                    <a:pt x="1000" y="5486"/>
                    <a:pt x="913" y="5599"/>
                    <a:pt x="833" y="5706"/>
                  </a:cubicBezTo>
                  <a:cubicBezTo>
                    <a:pt x="704" y="5728"/>
                    <a:pt x="618" y="5835"/>
                    <a:pt x="554" y="5991"/>
                  </a:cubicBezTo>
                  <a:cubicBezTo>
                    <a:pt x="575" y="5996"/>
                    <a:pt x="591" y="5996"/>
                    <a:pt x="608" y="5996"/>
                  </a:cubicBezTo>
                  <a:lnTo>
                    <a:pt x="511" y="6141"/>
                  </a:lnTo>
                  <a:cubicBezTo>
                    <a:pt x="516" y="6103"/>
                    <a:pt x="516" y="6061"/>
                    <a:pt x="521" y="6018"/>
                  </a:cubicBezTo>
                  <a:lnTo>
                    <a:pt x="521" y="6018"/>
                  </a:lnTo>
                  <a:cubicBezTo>
                    <a:pt x="345" y="6061"/>
                    <a:pt x="269" y="6173"/>
                    <a:pt x="312" y="6351"/>
                  </a:cubicBezTo>
                  <a:cubicBezTo>
                    <a:pt x="318" y="6373"/>
                    <a:pt x="338" y="6383"/>
                    <a:pt x="365" y="6393"/>
                  </a:cubicBezTo>
                  <a:cubicBezTo>
                    <a:pt x="365" y="6398"/>
                    <a:pt x="360" y="6398"/>
                    <a:pt x="360" y="6398"/>
                  </a:cubicBezTo>
                  <a:cubicBezTo>
                    <a:pt x="177" y="6802"/>
                    <a:pt x="199" y="7253"/>
                    <a:pt x="263" y="7678"/>
                  </a:cubicBezTo>
                  <a:cubicBezTo>
                    <a:pt x="435" y="8843"/>
                    <a:pt x="1381" y="9740"/>
                    <a:pt x="2026" y="10665"/>
                  </a:cubicBezTo>
                  <a:cubicBezTo>
                    <a:pt x="2509" y="11357"/>
                    <a:pt x="2562" y="12099"/>
                    <a:pt x="2316" y="12748"/>
                  </a:cubicBezTo>
                  <a:cubicBezTo>
                    <a:pt x="2031" y="12904"/>
                    <a:pt x="1950" y="13142"/>
                    <a:pt x="1907" y="13437"/>
                  </a:cubicBezTo>
                  <a:cubicBezTo>
                    <a:pt x="1682" y="13705"/>
                    <a:pt x="1392" y="13947"/>
                    <a:pt x="1054" y="14134"/>
                  </a:cubicBezTo>
                  <a:cubicBezTo>
                    <a:pt x="930" y="14205"/>
                    <a:pt x="817" y="14275"/>
                    <a:pt x="710" y="14345"/>
                  </a:cubicBezTo>
                  <a:cubicBezTo>
                    <a:pt x="699" y="14350"/>
                    <a:pt x="688" y="14355"/>
                    <a:pt x="682" y="14360"/>
                  </a:cubicBezTo>
                  <a:cubicBezTo>
                    <a:pt x="591" y="14419"/>
                    <a:pt x="506" y="14484"/>
                    <a:pt x="425" y="14548"/>
                  </a:cubicBezTo>
                  <a:cubicBezTo>
                    <a:pt x="323" y="14543"/>
                    <a:pt x="216" y="14543"/>
                    <a:pt x="113" y="14543"/>
                  </a:cubicBezTo>
                  <a:cubicBezTo>
                    <a:pt x="38" y="14645"/>
                    <a:pt x="0" y="14769"/>
                    <a:pt x="11" y="14893"/>
                  </a:cubicBezTo>
                  <a:cubicBezTo>
                    <a:pt x="16" y="14957"/>
                    <a:pt x="22" y="15016"/>
                    <a:pt x="28" y="15081"/>
                  </a:cubicBezTo>
                  <a:cubicBezTo>
                    <a:pt x="216" y="16891"/>
                    <a:pt x="1230" y="18019"/>
                    <a:pt x="3117" y="18535"/>
                  </a:cubicBezTo>
                  <a:cubicBezTo>
                    <a:pt x="3207" y="18562"/>
                    <a:pt x="3293" y="18583"/>
                    <a:pt x="3385" y="18605"/>
                  </a:cubicBezTo>
                  <a:cubicBezTo>
                    <a:pt x="4094" y="18782"/>
                    <a:pt x="4411" y="18884"/>
                    <a:pt x="4481" y="19492"/>
                  </a:cubicBezTo>
                  <a:cubicBezTo>
                    <a:pt x="4513" y="19755"/>
                    <a:pt x="4728" y="19953"/>
                    <a:pt x="4997" y="19963"/>
                  </a:cubicBezTo>
                  <a:lnTo>
                    <a:pt x="5012" y="19963"/>
                  </a:lnTo>
                  <a:cubicBezTo>
                    <a:pt x="5270" y="19963"/>
                    <a:pt x="5490" y="19782"/>
                    <a:pt x="5539" y="19529"/>
                  </a:cubicBezTo>
                  <a:cubicBezTo>
                    <a:pt x="5738" y="18454"/>
                    <a:pt x="6318" y="17616"/>
                    <a:pt x="6941" y="16735"/>
                  </a:cubicBezTo>
                  <a:cubicBezTo>
                    <a:pt x="7161" y="16418"/>
                    <a:pt x="7387" y="16095"/>
                    <a:pt x="7597" y="15758"/>
                  </a:cubicBezTo>
                  <a:cubicBezTo>
                    <a:pt x="7972" y="15150"/>
                    <a:pt x="8203" y="14511"/>
                    <a:pt x="8279" y="13866"/>
                  </a:cubicBezTo>
                  <a:cubicBezTo>
                    <a:pt x="8295" y="13759"/>
                    <a:pt x="8300" y="13651"/>
                    <a:pt x="8306" y="13544"/>
                  </a:cubicBezTo>
                  <a:cubicBezTo>
                    <a:pt x="8768" y="11954"/>
                    <a:pt x="9434" y="10627"/>
                    <a:pt x="10137" y="9343"/>
                  </a:cubicBezTo>
                  <a:cubicBezTo>
                    <a:pt x="10213" y="9225"/>
                    <a:pt x="10293" y="9106"/>
                    <a:pt x="10374" y="8989"/>
                  </a:cubicBezTo>
                  <a:cubicBezTo>
                    <a:pt x="11014" y="8064"/>
                    <a:pt x="11717" y="7157"/>
                    <a:pt x="12351" y="6173"/>
                  </a:cubicBezTo>
                  <a:cubicBezTo>
                    <a:pt x="12448" y="6076"/>
                    <a:pt x="12544" y="5979"/>
                    <a:pt x="12641" y="5889"/>
                  </a:cubicBezTo>
                  <a:cubicBezTo>
                    <a:pt x="13302" y="5228"/>
                    <a:pt x="13952" y="4578"/>
                    <a:pt x="14516" y="3928"/>
                  </a:cubicBezTo>
                  <a:cubicBezTo>
                    <a:pt x="14612" y="3852"/>
                    <a:pt x="14709" y="3782"/>
                    <a:pt x="14811" y="3718"/>
                  </a:cubicBezTo>
                  <a:cubicBezTo>
                    <a:pt x="16074" y="3321"/>
                    <a:pt x="17401" y="1994"/>
                    <a:pt x="17401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7"/>
            <p:cNvSpPr/>
            <p:nvPr/>
          </p:nvSpPr>
          <p:spPr>
            <a:xfrm>
              <a:off x="2921275" y="951475"/>
              <a:ext cx="891150" cy="556300"/>
            </a:xfrm>
            <a:custGeom>
              <a:avLst/>
              <a:gdLst/>
              <a:ahLst/>
              <a:cxnLst/>
              <a:rect l="l" t="t" r="r" b="b"/>
              <a:pathLst>
                <a:path w="35646" h="22252" extrusionOk="0">
                  <a:moveTo>
                    <a:pt x="1434" y="0"/>
                  </a:moveTo>
                  <a:cubicBezTo>
                    <a:pt x="1526" y="151"/>
                    <a:pt x="1536" y="370"/>
                    <a:pt x="1504" y="693"/>
                  </a:cubicBezTo>
                  <a:cubicBezTo>
                    <a:pt x="1235" y="3213"/>
                    <a:pt x="1069" y="5738"/>
                    <a:pt x="881" y="8262"/>
                  </a:cubicBezTo>
                  <a:cubicBezTo>
                    <a:pt x="859" y="8547"/>
                    <a:pt x="715" y="8891"/>
                    <a:pt x="1069" y="9105"/>
                  </a:cubicBezTo>
                  <a:lnTo>
                    <a:pt x="1069" y="10503"/>
                  </a:lnTo>
                  <a:cubicBezTo>
                    <a:pt x="317" y="12291"/>
                    <a:pt x="387" y="14161"/>
                    <a:pt x="537" y="16042"/>
                  </a:cubicBezTo>
                  <a:cubicBezTo>
                    <a:pt x="601" y="16305"/>
                    <a:pt x="601" y="16563"/>
                    <a:pt x="564" y="16816"/>
                  </a:cubicBezTo>
                  <a:cubicBezTo>
                    <a:pt x="564" y="16831"/>
                    <a:pt x="559" y="16848"/>
                    <a:pt x="559" y="16863"/>
                  </a:cubicBezTo>
                  <a:cubicBezTo>
                    <a:pt x="537" y="16997"/>
                    <a:pt x="511" y="17131"/>
                    <a:pt x="479" y="17260"/>
                  </a:cubicBezTo>
                  <a:cubicBezTo>
                    <a:pt x="452" y="17379"/>
                    <a:pt x="419" y="17492"/>
                    <a:pt x="392" y="17605"/>
                  </a:cubicBezTo>
                  <a:cubicBezTo>
                    <a:pt x="317" y="17917"/>
                    <a:pt x="247" y="18222"/>
                    <a:pt x="258" y="18539"/>
                  </a:cubicBezTo>
                  <a:cubicBezTo>
                    <a:pt x="189" y="19040"/>
                    <a:pt x="112" y="19533"/>
                    <a:pt x="33" y="20060"/>
                  </a:cubicBezTo>
                  <a:cubicBezTo>
                    <a:pt x="21" y="20065"/>
                    <a:pt x="11" y="20076"/>
                    <a:pt x="0" y="20087"/>
                  </a:cubicBezTo>
                  <a:cubicBezTo>
                    <a:pt x="16" y="20114"/>
                    <a:pt x="27" y="20141"/>
                    <a:pt x="43" y="20168"/>
                  </a:cubicBezTo>
                  <a:cubicBezTo>
                    <a:pt x="134" y="20312"/>
                    <a:pt x="253" y="20446"/>
                    <a:pt x="414" y="20560"/>
                  </a:cubicBezTo>
                  <a:cubicBezTo>
                    <a:pt x="531" y="20400"/>
                    <a:pt x="712" y="20303"/>
                    <a:pt x="1005" y="20303"/>
                  </a:cubicBezTo>
                  <a:cubicBezTo>
                    <a:pt x="1099" y="20303"/>
                    <a:pt x="1204" y="20313"/>
                    <a:pt x="1322" y="20334"/>
                  </a:cubicBezTo>
                  <a:cubicBezTo>
                    <a:pt x="1622" y="20355"/>
                    <a:pt x="1929" y="20372"/>
                    <a:pt x="2230" y="20387"/>
                  </a:cubicBezTo>
                  <a:cubicBezTo>
                    <a:pt x="2386" y="20451"/>
                    <a:pt x="2542" y="20560"/>
                    <a:pt x="2696" y="20570"/>
                  </a:cubicBezTo>
                  <a:cubicBezTo>
                    <a:pt x="6162" y="20758"/>
                    <a:pt x="9621" y="20941"/>
                    <a:pt x="13087" y="21118"/>
                  </a:cubicBezTo>
                  <a:cubicBezTo>
                    <a:pt x="20318" y="21483"/>
                    <a:pt x="27555" y="21844"/>
                    <a:pt x="34790" y="22209"/>
                  </a:cubicBezTo>
                  <a:cubicBezTo>
                    <a:pt x="34978" y="22219"/>
                    <a:pt x="35182" y="22209"/>
                    <a:pt x="35343" y="22251"/>
                  </a:cubicBezTo>
                  <a:cubicBezTo>
                    <a:pt x="35376" y="22236"/>
                    <a:pt x="35403" y="22219"/>
                    <a:pt x="35430" y="22204"/>
                  </a:cubicBezTo>
                  <a:cubicBezTo>
                    <a:pt x="35408" y="22139"/>
                    <a:pt x="35387" y="22063"/>
                    <a:pt x="35365" y="22010"/>
                  </a:cubicBezTo>
                  <a:cubicBezTo>
                    <a:pt x="35338" y="21929"/>
                    <a:pt x="35306" y="21849"/>
                    <a:pt x="35284" y="21763"/>
                  </a:cubicBezTo>
                  <a:cubicBezTo>
                    <a:pt x="35274" y="21730"/>
                    <a:pt x="35269" y="21698"/>
                    <a:pt x="35263" y="21661"/>
                  </a:cubicBezTo>
                  <a:cubicBezTo>
                    <a:pt x="35349" y="21586"/>
                    <a:pt x="35425" y="21510"/>
                    <a:pt x="35489" y="21418"/>
                  </a:cubicBezTo>
                  <a:cubicBezTo>
                    <a:pt x="35467" y="20758"/>
                    <a:pt x="35645" y="20114"/>
                    <a:pt x="35623" y="19469"/>
                  </a:cubicBezTo>
                  <a:cubicBezTo>
                    <a:pt x="35606" y="19410"/>
                    <a:pt x="35596" y="19350"/>
                    <a:pt x="35581" y="19291"/>
                  </a:cubicBezTo>
                  <a:cubicBezTo>
                    <a:pt x="35413" y="18711"/>
                    <a:pt x="35085" y="18169"/>
                    <a:pt x="35016" y="17562"/>
                  </a:cubicBezTo>
                  <a:cubicBezTo>
                    <a:pt x="34833" y="17089"/>
                    <a:pt x="34678" y="16605"/>
                    <a:pt x="34592" y="16079"/>
                  </a:cubicBezTo>
                  <a:cubicBezTo>
                    <a:pt x="34302" y="14317"/>
                    <a:pt x="34478" y="12517"/>
                    <a:pt x="34188" y="10749"/>
                  </a:cubicBezTo>
                  <a:cubicBezTo>
                    <a:pt x="34156" y="10573"/>
                    <a:pt x="34113" y="10406"/>
                    <a:pt x="34059" y="10245"/>
                  </a:cubicBezTo>
                  <a:cubicBezTo>
                    <a:pt x="34054" y="10213"/>
                    <a:pt x="34049" y="10186"/>
                    <a:pt x="34044" y="10159"/>
                  </a:cubicBezTo>
                  <a:lnTo>
                    <a:pt x="33995" y="9960"/>
                  </a:lnTo>
                  <a:cubicBezTo>
                    <a:pt x="33937" y="9708"/>
                    <a:pt x="33888" y="9653"/>
                    <a:pt x="33883" y="9648"/>
                  </a:cubicBezTo>
                  <a:cubicBezTo>
                    <a:pt x="33866" y="9648"/>
                    <a:pt x="33850" y="9643"/>
                    <a:pt x="33828" y="9638"/>
                  </a:cubicBezTo>
                  <a:cubicBezTo>
                    <a:pt x="33732" y="9407"/>
                    <a:pt x="33625" y="9170"/>
                    <a:pt x="33523" y="8929"/>
                  </a:cubicBezTo>
                  <a:cubicBezTo>
                    <a:pt x="33404" y="8735"/>
                    <a:pt x="33340" y="8520"/>
                    <a:pt x="33308" y="8289"/>
                  </a:cubicBezTo>
                  <a:cubicBezTo>
                    <a:pt x="33099" y="7538"/>
                    <a:pt x="32873" y="6801"/>
                    <a:pt x="32846" y="6011"/>
                  </a:cubicBezTo>
                  <a:cubicBezTo>
                    <a:pt x="32787" y="4330"/>
                    <a:pt x="33292" y="2772"/>
                    <a:pt x="33496" y="1139"/>
                  </a:cubicBezTo>
                  <a:lnTo>
                    <a:pt x="33248" y="1139"/>
                  </a:lnTo>
                  <a:cubicBezTo>
                    <a:pt x="33253" y="1118"/>
                    <a:pt x="33260" y="1091"/>
                    <a:pt x="33260" y="1069"/>
                  </a:cubicBezTo>
                  <a:cubicBezTo>
                    <a:pt x="33286" y="854"/>
                    <a:pt x="33442" y="687"/>
                    <a:pt x="33635" y="628"/>
                  </a:cubicBezTo>
                  <a:cubicBezTo>
                    <a:pt x="33592" y="613"/>
                    <a:pt x="33543" y="607"/>
                    <a:pt x="33496" y="607"/>
                  </a:cubicBezTo>
                  <a:lnTo>
                    <a:pt x="33491" y="607"/>
                  </a:lnTo>
                  <a:cubicBezTo>
                    <a:pt x="33243" y="607"/>
                    <a:pt x="32990" y="613"/>
                    <a:pt x="32744" y="613"/>
                  </a:cubicBezTo>
                  <a:cubicBezTo>
                    <a:pt x="32464" y="613"/>
                    <a:pt x="32179" y="607"/>
                    <a:pt x="31900" y="602"/>
                  </a:cubicBezTo>
                  <a:cubicBezTo>
                    <a:pt x="29650" y="543"/>
                    <a:pt x="27361" y="499"/>
                    <a:pt x="25153" y="462"/>
                  </a:cubicBezTo>
                  <a:cubicBezTo>
                    <a:pt x="21091" y="392"/>
                    <a:pt x="16955" y="317"/>
                    <a:pt x="12812" y="119"/>
                  </a:cubicBezTo>
                  <a:cubicBezTo>
                    <a:pt x="11466" y="227"/>
                    <a:pt x="10107" y="269"/>
                    <a:pt x="8744" y="269"/>
                  </a:cubicBezTo>
                  <a:cubicBezTo>
                    <a:pt x="6307" y="269"/>
                    <a:pt x="3856" y="134"/>
                    <a:pt x="1434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7"/>
            <p:cNvSpPr/>
            <p:nvPr/>
          </p:nvSpPr>
          <p:spPr>
            <a:xfrm>
              <a:off x="3740925" y="906475"/>
              <a:ext cx="901875" cy="1013375"/>
            </a:xfrm>
            <a:custGeom>
              <a:avLst/>
              <a:gdLst/>
              <a:ahLst/>
              <a:cxnLst/>
              <a:rect l="l" t="t" r="r" b="b"/>
              <a:pathLst>
                <a:path w="36075" h="40535" extrusionOk="0">
                  <a:moveTo>
                    <a:pt x="21173" y="23734"/>
                  </a:moveTo>
                  <a:cubicBezTo>
                    <a:pt x="21168" y="23739"/>
                    <a:pt x="21164" y="23743"/>
                    <a:pt x="21159" y="23747"/>
                  </a:cubicBezTo>
                  <a:lnTo>
                    <a:pt x="21159" y="23747"/>
                  </a:lnTo>
                  <a:cubicBezTo>
                    <a:pt x="21158" y="23750"/>
                    <a:pt x="21157" y="23753"/>
                    <a:pt x="21156" y="23756"/>
                  </a:cubicBezTo>
                  <a:lnTo>
                    <a:pt x="21173" y="23734"/>
                  </a:lnTo>
                  <a:close/>
                  <a:moveTo>
                    <a:pt x="10288" y="0"/>
                  </a:moveTo>
                  <a:cubicBezTo>
                    <a:pt x="10224" y="0"/>
                    <a:pt x="10159" y="0"/>
                    <a:pt x="10095" y="5"/>
                  </a:cubicBezTo>
                  <a:cubicBezTo>
                    <a:pt x="9713" y="49"/>
                    <a:pt x="9435" y="194"/>
                    <a:pt x="9257" y="441"/>
                  </a:cubicBezTo>
                  <a:cubicBezTo>
                    <a:pt x="8983" y="823"/>
                    <a:pt x="9090" y="1274"/>
                    <a:pt x="9160" y="1569"/>
                  </a:cubicBezTo>
                  <a:cubicBezTo>
                    <a:pt x="9170" y="1634"/>
                    <a:pt x="9187" y="1687"/>
                    <a:pt x="9192" y="1736"/>
                  </a:cubicBezTo>
                  <a:cubicBezTo>
                    <a:pt x="9246" y="2187"/>
                    <a:pt x="9165" y="2306"/>
                    <a:pt x="9150" y="2321"/>
                  </a:cubicBezTo>
                  <a:cubicBezTo>
                    <a:pt x="9128" y="2343"/>
                    <a:pt x="9031" y="2423"/>
                    <a:pt x="8622" y="2423"/>
                  </a:cubicBezTo>
                  <a:cubicBezTo>
                    <a:pt x="8558" y="2423"/>
                    <a:pt x="8488" y="2418"/>
                    <a:pt x="8413" y="2418"/>
                  </a:cubicBezTo>
                  <a:cubicBezTo>
                    <a:pt x="7913" y="2391"/>
                    <a:pt x="7372" y="2380"/>
                    <a:pt x="6710" y="2380"/>
                  </a:cubicBezTo>
                  <a:cubicBezTo>
                    <a:pt x="6323" y="2380"/>
                    <a:pt x="5942" y="2386"/>
                    <a:pt x="5555" y="2386"/>
                  </a:cubicBezTo>
                  <a:cubicBezTo>
                    <a:pt x="5173" y="2391"/>
                    <a:pt x="4793" y="2396"/>
                    <a:pt x="4411" y="2396"/>
                  </a:cubicBezTo>
                  <a:cubicBezTo>
                    <a:pt x="4142" y="2396"/>
                    <a:pt x="3869" y="2391"/>
                    <a:pt x="3600" y="2386"/>
                  </a:cubicBezTo>
                  <a:cubicBezTo>
                    <a:pt x="3353" y="2386"/>
                    <a:pt x="3110" y="2380"/>
                    <a:pt x="2864" y="2380"/>
                  </a:cubicBezTo>
                  <a:cubicBezTo>
                    <a:pt x="2381" y="2380"/>
                    <a:pt x="1892" y="2391"/>
                    <a:pt x="1402" y="2396"/>
                  </a:cubicBezTo>
                  <a:lnTo>
                    <a:pt x="995" y="2402"/>
                  </a:lnTo>
                  <a:cubicBezTo>
                    <a:pt x="946" y="2402"/>
                    <a:pt x="898" y="2413"/>
                    <a:pt x="849" y="2428"/>
                  </a:cubicBezTo>
                  <a:cubicBezTo>
                    <a:pt x="656" y="2487"/>
                    <a:pt x="500" y="2654"/>
                    <a:pt x="474" y="2869"/>
                  </a:cubicBezTo>
                  <a:cubicBezTo>
                    <a:pt x="474" y="2891"/>
                    <a:pt x="467" y="2918"/>
                    <a:pt x="462" y="2939"/>
                  </a:cubicBezTo>
                  <a:lnTo>
                    <a:pt x="710" y="2939"/>
                  </a:lnTo>
                  <a:cubicBezTo>
                    <a:pt x="506" y="4572"/>
                    <a:pt x="1" y="6130"/>
                    <a:pt x="60" y="7811"/>
                  </a:cubicBezTo>
                  <a:cubicBezTo>
                    <a:pt x="87" y="8601"/>
                    <a:pt x="313" y="9338"/>
                    <a:pt x="522" y="10089"/>
                  </a:cubicBezTo>
                  <a:cubicBezTo>
                    <a:pt x="554" y="10320"/>
                    <a:pt x="618" y="10535"/>
                    <a:pt x="737" y="10729"/>
                  </a:cubicBezTo>
                  <a:cubicBezTo>
                    <a:pt x="839" y="10970"/>
                    <a:pt x="946" y="11207"/>
                    <a:pt x="1042" y="11438"/>
                  </a:cubicBezTo>
                  <a:cubicBezTo>
                    <a:pt x="1064" y="11443"/>
                    <a:pt x="1080" y="11448"/>
                    <a:pt x="1097" y="11448"/>
                  </a:cubicBezTo>
                  <a:cubicBezTo>
                    <a:pt x="1102" y="11453"/>
                    <a:pt x="1151" y="11508"/>
                    <a:pt x="1209" y="11760"/>
                  </a:cubicBezTo>
                  <a:lnTo>
                    <a:pt x="1258" y="11959"/>
                  </a:lnTo>
                  <a:cubicBezTo>
                    <a:pt x="1263" y="11986"/>
                    <a:pt x="1268" y="12013"/>
                    <a:pt x="1273" y="12045"/>
                  </a:cubicBezTo>
                  <a:cubicBezTo>
                    <a:pt x="1327" y="12206"/>
                    <a:pt x="1370" y="12373"/>
                    <a:pt x="1402" y="12549"/>
                  </a:cubicBezTo>
                  <a:cubicBezTo>
                    <a:pt x="1692" y="14317"/>
                    <a:pt x="1516" y="16117"/>
                    <a:pt x="1806" y="17879"/>
                  </a:cubicBezTo>
                  <a:cubicBezTo>
                    <a:pt x="1892" y="18405"/>
                    <a:pt x="2047" y="18889"/>
                    <a:pt x="2230" y="19362"/>
                  </a:cubicBezTo>
                  <a:cubicBezTo>
                    <a:pt x="2299" y="19969"/>
                    <a:pt x="2627" y="20511"/>
                    <a:pt x="2795" y="21091"/>
                  </a:cubicBezTo>
                  <a:cubicBezTo>
                    <a:pt x="2810" y="21150"/>
                    <a:pt x="2820" y="21210"/>
                    <a:pt x="2837" y="21269"/>
                  </a:cubicBezTo>
                  <a:cubicBezTo>
                    <a:pt x="2859" y="21914"/>
                    <a:pt x="2681" y="22558"/>
                    <a:pt x="2703" y="23218"/>
                  </a:cubicBezTo>
                  <a:cubicBezTo>
                    <a:pt x="2639" y="23310"/>
                    <a:pt x="2563" y="23386"/>
                    <a:pt x="2477" y="23461"/>
                  </a:cubicBezTo>
                  <a:cubicBezTo>
                    <a:pt x="2483" y="23498"/>
                    <a:pt x="2488" y="23530"/>
                    <a:pt x="2498" y="23563"/>
                  </a:cubicBezTo>
                  <a:cubicBezTo>
                    <a:pt x="2520" y="23649"/>
                    <a:pt x="2552" y="23729"/>
                    <a:pt x="2579" y="23810"/>
                  </a:cubicBezTo>
                  <a:cubicBezTo>
                    <a:pt x="2601" y="23863"/>
                    <a:pt x="2622" y="23939"/>
                    <a:pt x="2644" y="24004"/>
                  </a:cubicBezTo>
                  <a:cubicBezTo>
                    <a:pt x="2654" y="24036"/>
                    <a:pt x="2659" y="24068"/>
                    <a:pt x="2666" y="24095"/>
                  </a:cubicBezTo>
                  <a:cubicBezTo>
                    <a:pt x="2815" y="24170"/>
                    <a:pt x="2896" y="24331"/>
                    <a:pt x="2827" y="24681"/>
                  </a:cubicBezTo>
                  <a:cubicBezTo>
                    <a:pt x="2031" y="25502"/>
                    <a:pt x="2009" y="26216"/>
                    <a:pt x="2359" y="26883"/>
                  </a:cubicBezTo>
                  <a:cubicBezTo>
                    <a:pt x="2569" y="27280"/>
                    <a:pt x="2912" y="27661"/>
                    <a:pt x="3299" y="28033"/>
                  </a:cubicBezTo>
                  <a:cubicBezTo>
                    <a:pt x="3606" y="28457"/>
                    <a:pt x="3557" y="28946"/>
                    <a:pt x="3557" y="29429"/>
                  </a:cubicBezTo>
                  <a:cubicBezTo>
                    <a:pt x="3551" y="31948"/>
                    <a:pt x="3450" y="34474"/>
                    <a:pt x="3589" y="36988"/>
                  </a:cubicBezTo>
                  <a:cubicBezTo>
                    <a:pt x="3648" y="38035"/>
                    <a:pt x="3504" y="39040"/>
                    <a:pt x="3331" y="40039"/>
                  </a:cubicBezTo>
                  <a:cubicBezTo>
                    <a:pt x="3353" y="40195"/>
                    <a:pt x="3385" y="40334"/>
                    <a:pt x="3433" y="40458"/>
                  </a:cubicBezTo>
                  <a:cubicBezTo>
                    <a:pt x="3589" y="40383"/>
                    <a:pt x="3755" y="40329"/>
                    <a:pt x="3943" y="40297"/>
                  </a:cubicBezTo>
                  <a:cubicBezTo>
                    <a:pt x="4042" y="40475"/>
                    <a:pt x="4223" y="40535"/>
                    <a:pt x="4553" y="40535"/>
                  </a:cubicBezTo>
                  <a:cubicBezTo>
                    <a:pt x="4781" y="40535"/>
                    <a:pt x="5079" y="40506"/>
                    <a:pt x="5470" y="40470"/>
                  </a:cubicBezTo>
                  <a:cubicBezTo>
                    <a:pt x="5631" y="40405"/>
                    <a:pt x="5792" y="40361"/>
                    <a:pt x="5947" y="40329"/>
                  </a:cubicBezTo>
                  <a:cubicBezTo>
                    <a:pt x="6222" y="40346"/>
                    <a:pt x="6490" y="40361"/>
                    <a:pt x="6759" y="40361"/>
                  </a:cubicBezTo>
                  <a:cubicBezTo>
                    <a:pt x="7092" y="40361"/>
                    <a:pt x="7377" y="40341"/>
                    <a:pt x="7645" y="40297"/>
                  </a:cubicBezTo>
                  <a:cubicBezTo>
                    <a:pt x="7784" y="40308"/>
                    <a:pt x="7925" y="40319"/>
                    <a:pt x="8069" y="40324"/>
                  </a:cubicBezTo>
                  <a:cubicBezTo>
                    <a:pt x="14887" y="40141"/>
                    <a:pt x="21699" y="39947"/>
                    <a:pt x="28517" y="39798"/>
                  </a:cubicBezTo>
                  <a:cubicBezTo>
                    <a:pt x="28833" y="39786"/>
                    <a:pt x="29026" y="39739"/>
                    <a:pt x="29134" y="39625"/>
                  </a:cubicBezTo>
                  <a:cubicBezTo>
                    <a:pt x="29268" y="39496"/>
                    <a:pt x="29279" y="39287"/>
                    <a:pt x="29214" y="38948"/>
                  </a:cubicBezTo>
                  <a:cubicBezTo>
                    <a:pt x="29134" y="38529"/>
                    <a:pt x="29177" y="38078"/>
                    <a:pt x="29167" y="37643"/>
                  </a:cubicBezTo>
                  <a:cubicBezTo>
                    <a:pt x="28989" y="37514"/>
                    <a:pt x="28720" y="37428"/>
                    <a:pt x="28882" y="37128"/>
                  </a:cubicBezTo>
                  <a:lnTo>
                    <a:pt x="28882" y="37128"/>
                  </a:lnTo>
                  <a:cubicBezTo>
                    <a:pt x="28828" y="37136"/>
                    <a:pt x="28777" y="37140"/>
                    <a:pt x="28729" y="37140"/>
                  </a:cubicBezTo>
                  <a:cubicBezTo>
                    <a:pt x="28396" y="37140"/>
                    <a:pt x="28192" y="36947"/>
                    <a:pt x="28103" y="36585"/>
                  </a:cubicBezTo>
                  <a:cubicBezTo>
                    <a:pt x="28058" y="36592"/>
                    <a:pt x="28014" y="36595"/>
                    <a:pt x="27973" y="36595"/>
                  </a:cubicBezTo>
                  <a:cubicBezTo>
                    <a:pt x="27570" y="36595"/>
                    <a:pt x="27327" y="36287"/>
                    <a:pt x="27044" y="36047"/>
                  </a:cubicBezTo>
                  <a:cubicBezTo>
                    <a:pt x="26776" y="35908"/>
                    <a:pt x="26318" y="35811"/>
                    <a:pt x="26276" y="35623"/>
                  </a:cubicBezTo>
                  <a:cubicBezTo>
                    <a:pt x="25986" y="34274"/>
                    <a:pt x="24783" y="33974"/>
                    <a:pt x="23836" y="33367"/>
                  </a:cubicBezTo>
                  <a:cubicBezTo>
                    <a:pt x="23531" y="32680"/>
                    <a:pt x="22586" y="32943"/>
                    <a:pt x="22236" y="32320"/>
                  </a:cubicBezTo>
                  <a:cubicBezTo>
                    <a:pt x="22169" y="32349"/>
                    <a:pt x="22110" y="32362"/>
                    <a:pt x="22057" y="32362"/>
                  </a:cubicBezTo>
                  <a:cubicBezTo>
                    <a:pt x="21878" y="32362"/>
                    <a:pt x="21775" y="32212"/>
                    <a:pt x="21688" y="32030"/>
                  </a:cubicBezTo>
                  <a:lnTo>
                    <a:pt x="21688" y="32030"/>
                  </a:lnTo>
                  <a:lnTo>
                    <a:pt x="21709" y="32050"/>
                  </a:lnTo>
                  <a:cubicBezTo>
                    <a:pt x="21135" y="30659"/>
                    <a:pt x="21483" y="29209"/>
                    <a:pt x="21500" y="27796"/>
                  </a:cubicBezTo>
                  <a:cubicBezTo>
                    <a:pt x="21505" y="27248"/>
                    <a:pt x="21425" y="26716"/>
                    <a:pt x="21425" y="26174"/>
                  </a:cubicBezTo>
                  <a:cubicBezTo>
                    <a:pt x="21390" y="26178"/>
                    <a:pt x="21355" y="26179"/>
                    <a:pt x="21320" y="26179"/>
                  </a:cubicBezTo>
                  <a:cubicBezTo>
                    <a:pt x="20888" y="26179"/>
                    <a:pt x="20566" y="25875"/>
                    <a:pt x="20705" y="25556"/>
                  </a:cubicBezTo>
                  <a:cubicBezTo>
                    <a:pt x="20965" y="24964"/>
                    <a:pt x="20651" y="24247"/>
                    <a:pt x="21159" y="23747"/>
                  </a:cubicBezTo>
                  <a:lnTo>
                    <a:pt x="21159" y="23747"/>
                  </a:lnTo>
                  <a:cubicBezTo>
                    <a:pt x="21253" y="23493"/>
                    <a:pt x="21476" y="23483"/>
                    <a:pt x="21694" y="23466"/>
                  </a:cubicBezTo>
                  <a:cubicBezTo>
                    <a:pt x="21790" y="23218"/>
                    <a:pt x="22016" y="23218"/>
                    <a:pt x="22231" y="23203"/>
                  </a:cubicBezTo>
                  <a:cubicBezTo>
                    <a:pt x="22328" y="22950"/>
                    <a:pt x="22559" y="22950"/>
                    <a:pt x="22773" y="22935"/>
                  </a:cubicBezTo>
                  <a:cubicBezTo>
                    <a:pt x="22951" y="22757"/>
                    <a:pt x="23127" y="22585"/>
                    <a:pt x="23300" y="22407"/>
                  </a:cubicBezTo>
                  <a:cubicBezTo>
                    <a:pt x="23305" y="21301"/>
                    <a:pt x="23332" y="20200"/>
                    <a:pt x="23300" y="19093"/>
                  </a:cubicBezTo>
                  <a:cubicBezTo>
                    <a:pt x="23283" y="18524"/>
                    <a:pt x="23402" y="18068"/>
                    <a:pt x="23853" y="17681"/>
                  </a:cubicBezTo>
                  <a:cubicBezTo>
                    <a:pt x="23896" y="17649"/>
                    <a:pt x="23933" y="17610"/>
                    <a:pt x="23977" y="17578"/>
                  </a:cubicBezTo>
                  <a:cubicBezTo>
                    <a:pt x="24094" y="17545"/>
                    <a:pt x="24235" y="17525"/>
                    <a:pt x="24391" y="17525"/>
                  </a:cubicBezTo>
                  <a:cubicBezTo>
                    <a:pt x="24513" y="17525"/>
                    <a:pt x="24649" y="17540"/>
                    <a:pt x="24793" y="17567"/>
                  </a:cubicBezTo>
                  <a:cubicBezTo>
                    <a:pt x="25507" y="16923"/>
                    <a:pt x="26201" y="16246"/>
                    <a:pt x="26878" y="15591"/>
                  </a:cubicBezTo>
                  <a:cubicBezTo>
                    <a:pt x="29177" y="13350"/>
                    <a:pt x="31353" y="11239"/>
                    <a:pt x="34361" y="10127"/>
                  </a:cubicBezTo>
                  <a:cubicBezTo>
                    <a:pt x="34763" y="9977"/>
                    <a:pt x="35097" y="9719"/>
                    <a:pt x="35425" y="9467"/>
                  </a:cubicBezTo>
                  <a:cubicBezTo>
                    <a:pt x="35559" y="9365"/>
                    <a:pt x="35698" y="9256"/>
                    <a:pt x="35844" y="9155"/>
                  </a:cubicBezTo>
                  <a:cubicBezTo>
                    <a:pt x="35988" y="9058"/>
                    <a:pt x="36075" y="8892"/>
                    <a:pt x="36075" y="8714"/>
                  </a:cubicBezTo>
                  <a:cubicBezTo>
                    <a:pt x="36075" y="8537"/>
                    <a:pt x="35988" y="8371"/>
                    <a:pt x="35839" y="8274"/>
                  </a:cubicBezTo>
                  <a:cubicBezTo>
                    <a:pt x="35623" y="8128"/>
                    <a:pt x="35398" y="8053"/>
                    <a:pt x="35162" y="8053"/>
                  </a:cubicBezTo>
                  <a:cubicBezTo>
                    <a:pt x="34785" y="8053"/>
                    <a:pt x="34500" y="8242"/>
                    <a:pt x="34292" y="8381"/>
                  </a:cubicBezTo>
                  <a:cubicBezTo>
                    <a:pt x="34259" y="8403"/>
                    <a:pt x="34216" y="8430"/>
                    <a:pt x="34178" y="8456"/>
                  </a:cubicBezTo>
                  <a:cubicBezTo>
                    <a:pt x="33474" y="7817"/>
                    <a:pt x="32685" y="7731"/>
                    <a:pt x="31998" y="7731"/>
                  </a:cubicBezTo>
                  <a:cubicBezTo>
                    <a:pt x="31852" y="7731"/>
                    <a:pt x="31708" y="7731"/>
                    <a:pt x="31562" y="7736"/>
                  </a:cubicBezTo>
                  <a:cubicBezTo>
                    <a:pt x="31428" y="7741"/>
                    <a:pt x="31289" y="7741"/>
                    <a:pt x="31153" y="7741"/>
                  </a:cubicBezTo>
                  <a:cubicBezTo>
                    <a:pt x="31031" y="7741"/>
                    <a:pt x="30902" y="7741"/>
                    <a:pt x="30778" y="7731"/>
                  </a:cubicBezTo>
                  <a:cubicBezTo>
                    <a:pt x="30746" y="7726"/>
                    <a:pt x="30709" y="7726"/>
                    <a:pt x="30670" y="7726"/>
                  </a:cubicBezTo>
                  <a:cubicBezTo>
                    <a:pt x="30558" y="7726"/>
                    <a:pt x="30444" y="7741"/>
                    <a:pt x="30348" y="7753"/>
                  </a:cubicBezTo>
                  <a:cubicBezTo>
                    <a:pt x="30290" y="7758"/>
                    <a:pt x="30235" y="7769"/>
                    <a:pt x="30181" y="7769"/>
                  </a:cubicBezTo>
                  <a:cubicBezTo>
                    <a:pt x="29935" y="7328"/>
                    <a:pt x="29613" y="7102"/>
                    <a:pt x="29219" y="7102"/>
                  </a:cubicBezTo>
                  <a:cubicBezTo>
                    <a:pt x="28892" y="7102"/>
                    <a:pt x="28624" y="7263"/>
                    <a:pt x="28388" y="7404"/>
                  </a:cubicBezTo>
                  <a:cubicBezTo>
                    <a:pt x="28339" y="7436"/>
                    <a:pt x="28285" y="7468"/>
                    <a:pt x="28237" y="7495"/>
                  </a:cubicBezTo>
                  <a:lnTo>
                    <a:pt x="28205" y="7511"/>
                  </a:lnTo>
                  <a:cubicBezTo>
                    <a:pt x="27340" y="7994"/>
                    <a:pt x="26813" y="8284"/>
                    <a:pt x="26459" y="8284"/>
                  </a:cubicBezTo>
                  <a:cubicBezTo>
                    <a:pt x="26061" y="8284"/>
                    <a:pt x="25545" y="7897"/>
                    <a:pt x="24525" y="7129"/>
                  </a:cubicBezTo>
                  <a:lnTo>
                    <a:pt x="24277" y="6941"/>
                  </a:lnTo>
                  <a:cubicBezTo>
                    <a:pt x="24235" y="6909"/>
                    <a:pt x="24191" y="6871"/>
                    <a:pt x="24154" y="6834"/>
                  </a:cubicBezTo>
                  <a:cubicBezTo>
                    <a:pt x="23987" y="6678"/>
                    <a:pt x="23756" y="6464"/>
                    <a:pt x="23417" y="6464"/>
                  </a:cubicBezTo>
                  <a:cubicBezTo>
                    <a:pt x="23144" y="6464"/>
                    <a:pt x="22902" y="6598"/>
                    <a:pt x="22693" y="6866"/>
                  </a:cubicBezTo>
                  <a:cubicBezTo>
                    <a:pt x="22612" y="6963"/>
                    <a:pt x="22554" y="7022"/>
                    <a:pt x="22515" y="7059"/>
                  </a:cubicBezTo>
                  <a:cubicBezTo>
                    <a:pt x="22467" y="6995"/>
                    <a:pt x="22392" y="6883"/>
                    <a:pt x="22279" y="6689"/>
                  </a:cubicBezTo>
                  <a:cubicBezTo>
                    <a:pt x="21587" y="5464"/>
                    <a:pt x="20280" y="4706"/>
                    <a:pt x="18879" y="4706"/>
                  </a:cubicBezTo>
                  <a:cubicBezTo>
                    <a:pt x="18250" y="4706"/>
                    <a:pt x="17622" y="4862"/>
                    <a:pt x="17074" y="5163"/>
                  </a:cubicBezTo>
                  <a:cubicBezTo>
                    <a:pt x="16832" y="5297"/>
                    <a:pt x="16596" y="5373"/>
                    <a:pt x="16423" y="5373"/>
                  </a:cubicBezTo>
                  <a:cubicBezTo>
                    <a:pt x="16370" y="5373"/>
                    <a:pt x="16326" y="5361"/>
                    <a:pt x="16294" y="5351"/>
                  </a:cubicBezTo>
                  <a:cubicBezTo>
                    <a:pt x="15215" y="4840"/>
                    <a:pt x="14087" y="4659"/>
                    <a:pt x="12996" y="4476"/>
                  </a:cubicBezTo>
                  <a:cubicBezTo>
                    <a:pt x="12808" y="4443"/>
                    <a:pt x="12619" y="4411"/>
                    <a:pt x="12432" y="4379"/>
                  </a:cubicBezTo>
                  <a:cubicBezTo>
                    <a:pt x="12222" y="4347"/>
                    <a:pt x="11981" y="4213"/>
                    <a:pt x="11910" y="4099"/>
                  </a:cubicBezTo>
                  <a:cubicBezTo>
                    <a:pt x="11900" y="4084"/>
                    <a:pt x="11890" y="4062"/>
                    <a:pt x="11910" y="4002"/>
                  </a:cubicBezTo>
                  <a:cubicBezTo>
                    <a:pt x="12136" y="3315"/>
                    <a:pt x="11975" y="2730"/>
                    <a:pt x="11835" y="2214"/>
                  </a:cubicBezTo>
                  <a:cubicBezTo>
                    <a:pt x="11766" y="1956"/>
                    <a:pt x="11701" y="1714"/>
                    <a:pt x="11696" y="1483"/>
                  </a:cubicBezTo>
                  <a:cubicBezTo>
                    <a:pt x="11659" y="581"/>
                    <a:pt x="11104" y="0"/>
                    <a:pt x="10288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7"/>
            <p:cNvSpPr/>
            <p:nvPr/>
          </p:nvSpPr>
          <p:spPr>
            <a:xfrm>
              <a:off x="4666025" y="2829850"/>
              <a:ext cx="4175" cy="3625"/>
            </a:xfrm>
            <a:custGeom>
              <a:avLst/>
              <a:gdLst/>
              <a:ahLst/>
              <a:cxnLst/>
              <a:rect l="l" t="t" r="r" b="b"/>
              <a:pathLst>
                <a:path w="167" h="145" extrusionOk="0">
                  <a:moveTo>
                    <a:pt x="87" y="1"/>
                  </a:moveTo>
                  <a:cubicBezTo>
                    <a:pt x="60" y="38"/>
                    <a:pt x="27" y="70"/>
                    <a:pt x="0" y="108"/>
                  </a:cubicBezTo>
                  <a:cubicBezTo>
                    <a:pt x="27" y="124"/>
                    <a:pt x="55" y="135"/>
                    <a:pt x="80" y="145"/>
                  </a:cubicBezTo>
                  <a:cubicBezTo>
                    <a:pt x="107" y="124"/>
                    <a:pt x="134" y="102"/>
                    <a:pt x="167" y="75"/>
                  </a:cubicBezTo>
                  <a:cubicBezTo>
                    <a:pt x="140" y="48"/>
                    <a:pt x="113" y="28"/>
                    <a:pt x="87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7"/>
            <p:cNvSpPr/>
            <p:nvPr/>
          </p:nvSpPr>
          <p:spPr>
            <a:xfrm>
              <a:off x="733450" y="1799325"/>
              <a:ext cx="871125" cy="1335825"/>
            </a:xfrm>
            <a:custGeom>
              <a:avLst/>
              <a:gdLst/>
              <a:ahLst/>
              <a:cxnLst/>
              <a:rect l="l" t="t" r="r" b="b"/>
              <a:pathLst>
                <a:path w="34845" h="53433" extrusionOk="0">
                  <a:moveTo>
                    <a:pt x="5458" y="1"/>
                  </a:moveTo>
                  <a:cubicBezTo>
                    <a:pt x="5324" y="33"/>
                    <a:pt x="5205" y="87"/>
                    <a:pt x="5108" y="151"/>
                  </a:cubicBezTo>
                  <a:cubicBezTo>
                    <a:pt x="4937" y="269"/>
                    <a:pt x="4818" y="425"/>
                    <a:pt x="4727" y="598"/>
                  </a:cubicBezTo>
                  <a:cubicBezTo>
                    <a:pt x="4808" y="828"/>
                    <a:pt x="4786" y="1134"/>
                    <a:pt x="4674" y="1558"/>
                  </a:cubicBezTo>
                  <a:cubicBezTo>
                    <a:pt x="3132" y="7548"/>
                    <a:pt x="1687" y="13566"/>
                    <a:pt x="161" y="19561"/>
                  </a:cubicBezTo>
                  <a:cubicBezTo>
                    <a:pt x="43" y="20034"/>
                    <a:pt x="0" y="20431"/>
                    <a:pt x="129" y="20759"/>
                  </a:cubicBezTo>
                  <a:cubicBezTo>
                    <a:pt x="134" y="20786"/>
                    <a:pt x="129" y="20801"/>
                    <a:pt x="139" y="20828"/>
                  </a:cubicBezTo>
                  <a:cubicBezTo>
                    <a:pt x="1875" y="25830"/>
                    <a:pt x="5604" y="30719"/>
                    <a:pt x="8659" y="35011"/>
                  </a:cubicBezTo>
                  <a:cubicBezTo>
                    <a:pt x="10422" y="37488"/>
                    <a:pt x="12539" y="39696"/>
                    <a:pt x="14381" y="42114"/>
                  </a:cubicBezTo>
                  <a:cubicBezTo>
                    <a:pt x="16035" y="44279"/>
                    <a:pt x="17255" y="46706"/>
                    <a:pt x="19045" y="48780"/>
                  </a:cubicBezTo>
                  <a:cubicBezTo>
                    <a:pt x="19055" y="48796"/>
                    <a:pt x="19071" y="48801"/>
                    <a:pt x="19087" y="48812"/>
                  </a:cubicBezTo>
                  <a:cubicBezTo>
                    <a:pt x="19174" y="48957"/>
                    <a:pt x="19291" y="49086"/>
                    <a:pt x="19464" y="49173"/>
                  </a:cubicBezTo>
                  <a:cubicBezTo>
                    <a:pt x="19539" y="49511"/>
                    <a:pt x="19678" y="49801"/>
                    <a:pt x="20000" y="49979"/>
                  </a:cubicBezTo>
                  <a:cubicBezTo>
                    <a:pt x="20081" y="50306"/>
                    <a:pt x="20221" y="50596"/>
                    <a:pt x="20528" y="50773"/>
                  </a:cubicBezTo>
                  <a:cubicBezTo>
                    <a:pt x="20533" y="51068"/>
                    <a:pt x="20769" y="51122"/>
                    <a:pt x="20984" y="51197"/>
                  </a:cubicBezTo>
                  <a:cubicBezTo>
                    <a:pt x="21252" y="51429"/>
                    <a:pt x="21462" y="51708"/>
                    <a:pt x="21623" y="52009"/>
                  </a:cubicBezTo>
                  <a:cubicBezTo>
                    <a:pt x="21720" y="52191"/>
                    <a:pt x="21795" y="52385"/>
                    <a:pt x="21859" y="52590"/>
                  </a:cubicBezTo>
                  <a:cubicBezTo>
                    <a:pt x="21869" y="52755"/>
                    <a:pt x="21879" y="52922"/>
                    <a:pt x="22076" y="52922"/>
                  </a:cubicBezTo>
                  <a:cubicBezTo>
                    <a:pt x="22095" y="52922"/>
                    <a:pt x="22116" y="52920"/>
                    <a:pt x="22139" y="52917"/>
                  </a:cubicBezTo>
                  <a:cubicBezTo>
                    <a:pt x="22192" y="53088"/>
                    <a:pt x="22236" y="53260"/>
                    <a:pt x="22268" y="53433"/>
                  </a:cubicBezTo>
                  <a:cubicBezTo>
                    <a:pt x="22311" y="53428"/>
                    <a:pt x="22348" y="53416"/>
                    <a:pt x="22385" y="53401"/>
                  </a:cubicBezTo>
                  <a:cubicBezTo>
                    <a:pt x="22385" y="53395"/>
                    <a:pt x="22385" y="53395"/>
                    <a:pt x="22391" y="53395"/>
                  </a:cubicBezTo>
                  <a:cubicBezTo>
                    <a:pt x="22547" y="53363"/>
                    <a:pt x="22687" y="53309"/>
                    <a:pt x="22816" y="53239"/>
                  </a:cubicBezTo>
                  <a:cubicBezTo>
                    <a:pt x="22993" y="52401"/>
                    <a:pt x="23213" y="51563"/>
                    <a:pt x="23272" y="50714"/>
                  </a:cubicBezTo>
                  <a:cubicBezTo>
                    <a:pt x="23251" y="50569"/>
                    <a:pt x="23256" y="50423"/>
                    <a:pt x="23288" y="50262"/>
                  </a:cubicBezTo>
                  <a:cubicBezTo>
                    <a:pt x="23288" y="50069"/>
                    <a:pt x="23278" y="49875"/>
                    <a:pt x="23256" y="49682"/>
                  </a:cubicBezTo>
                  <a:cubicBezTo>
                    <a:pt x="23116" y="48517"/>
                    <a:pt x="23664" y="47259"/>
                    <a:pt x="23127" y="46051"/>
                  </a:cubicBezTo>
                  <a:lnTo>
                    <a:pt x="23127" y="46051"/>
                  </a:lnTo>
                  <a:cubicBezTo>
                    <a:pt x="23159" y="46053"/>
                    <a:pt x="23192" y="46053"/>
                    <a:pt x="23224" y="46053"/>
                  </a:cubicBezTo>
                  <a:cubicBezTo>
                    <a:pt x="23662" y="46053"/>
                    <a:pt x="24123" y="45937"/>
                    <a:pt x="24559" y="45937"/>
                  </a:cubicBezTo>
                  <a:cubicBezTo>
                    <a:pt x="24576" y="45937"/>
                    <a:pt x="24593" y="45938"/>
                    <a:pt x="24610" y="45938"/>
                  </a:cubicBezTo>
                  <a:cubicBezTo>
                    <a:pt x="24787" y="45943"/>
                    <a:pt x="24964" y="45970"/>
                    <a:pt x="25137" y="46029"/>
                  </a:cubicBezTo>
                  <a:cubicBezTo>
                    <a:pt x="25249" y="46072"/>
                    <a:pt x="25362" y="46131"/>
                    <a:pt x="25464" y="46213"/>
                  </a:cubicBezTo>
                  <a:cubicBezTo>
                    <a:pt x="25626" y="46330"/>
                    <a:pt x="25775" y="46503"/>
                    <a:pt x="25910" y="46739"/>
                  </a:cubicBezTo>
                  <a:cubicBezTo>
                    <a:pt x="26004" y="46899"/>
                    <a:pt x="26086" y="46968"/>
                    <a:pt x="26164" y="46968"/>
                  </a:cubicBezTo>
                  <a:cubicBezTo>
                    <a:pt x="26301" y="46968"/>
                    <a:pt x="26425" y="46755"/>
                    <a:pt x="26576" y="46443"/>
                  </a:cubicBezTo>
                  <a:cubicBezTo>
                    <a:pt x="26716" y="46158"/>
                    <a:pt x="26807" y="45863"/>
                    <a:pt x="26883" y="45563"/>
                  </a:cubicBezTo>
                  <a:cubicBezTo>
                    <a:pt x="26947" y="45310"/>
                    <a:pt x="26995" y="45047"/>
                    <a:pt x="27049" y="44789"/>
                  </a:cubicBezTo>
                  <a:cubicBezTo>
                    <a:pt x="27076" y="44665"/>
                    <a:pt x="27097" y="44547"/>
                    <a:pt x="27129" y="44428"/>
                  </a:cubicBezTo>
                  <a:cubicBezTo>
                    <a:pt x="27253" y="43902"/>
                    <a:pt x="27425" y="43397"/>
                    <a:pt x="27785" y="42957"/>
                  </a:cubicBezTo>
                  <a:cubicBezTo>
                    <a:pt x="27817" y="42898"/>
                    <a:pt x="27833" y="42838"/>
                    <a:pt x="27828" y="42791"/>
                  </a:cubicBezTo>
                  <a:cubicBezTo>
                    <a:pt x="27994" y="42189"/>
                    <a:pt x="28113" y="41791"/>
                    <a:pt x="28263" y="41539"/>
                  </a:cubicBezTo>
                  <a:cubicBezTo>
                    <a:pt x="28313" y="41382"/>
                    <a:pt x="28364" y="41224"/>
                    <a:pt x="28410" y="41062"/>
                  </a:cubicBezTo>
                  <a:lnTo>
                    <a:pt x="28410" y="41062"/>
                  </a:lnTo>
                  <a:cubicBezTo>
                    <a:pt x="28415" y="41068"/>
                    <a:pt x="28420" y="41071"/>
                    <a:pt x="28423" y="41071"/>
                  </a:cubicBezTo>
                  <a:cubicBezTo>
                    <a:pt x="28427" y="41071"/>
                    <a:pt x="28428" y="41062"/>
                    <a:pt x="28418" y="41033"/>
                  </a:cubicBezTo>
                  <a:cubicBezTo>
                    <a:pt x="29203" y="38192"/>
                    <a:pt x="29166" y="34683"/>
                    <a:pt x="29751" y="31799"/>
                  </a:cubicBezTo>
                  <a:cubicBezTo>
                    <a:pt x="31373" y="23767"/>
                    <a:pt x="32878" y="15703"/>
                    <a:pt x="34468" y="7667"/>
                  </a:cubicBezTo>
                  <a:cubicBezTo>
                    <a:pt x="34537" y="7323"/>
                    <a:pt x="34543" y="7082"/>
                    <a:pt x="34457" y="6898"/>
                  </a:cubicBezTo>
                  <a:cubicBezTo>
                    <a:pt x="34549" y="6742"/>
                    <a:pt x="34671" y="6598"/>
                    <a:pt x="34844" y="6496"/>
                  </a:cubicBezTo>
                  <a:cubicBezTo>
                    <a:pt x="34817" y="6458"/>
                    <a:pt x="34785" y="6425"/>
                    <a:pt x="34753" y="6393"/>
                  </a:cubicBezTo>
                  <a:cubicBezTo>
                    <a:pt x="30250" y="5512"/>
                    <a:pt x="25743" y="4647"/>
                    <a:pt x="21237" y="3789"/>
                  </a:cubicBezTo>
                  <a:cubicBezTo>
                    <a:pt x="20747" y="3697"/>
                    <a:pt x="20479" y="3536"/>
                    <a:pt x="20350" y="3299"/>
                  </a:cubicBezTo>
                  <a:cubicBezTo>
                    <a:pt x="20151" y="3251"/>
                    <a:pt x="19952" y="3214"/>
                    <a:pt x="19747" y="3165"/>
                  </a:cubicBezTo>
                  <a:cubicBezTo>
                    <a:pt x="19710" y="3159"/>
                    <a:pt x="19673" y="3149"/>
                    <a:pt x="19635" y="3144"/>
                  </a:cubicBezTo>
                  <a:cubicBezTo>
                    <a:pt x="19507" y="3239"/>
                    <a:pt x="19349" y="3280"/>
                    <a:pt x="19154" y="3280"/>
                  </a:cubicBezTo>
                  <a:cubicBezTo>
                    <a:pt x="18998" y="3280"/>
                    <a:pt x="18817" y="3254"/>
                    <a:pt x="18609" y="3208"/>
                  </a:cubicBezTo>
                  <a:cubicBezTo>
                    <a:pt x="14210" y="2209"/>
                    <a:pt x="9826" y="1129"/>
                    <a:pt x="5458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7"/>
            <p:cNvSpPr/>
            <p:nvPr/>
          </p:nvSpPr>
          <p:spPr>
            <a:xfrm>
              <a:off x="4979500" y="3308650"/>
              <a:ext cx="518175" cy="716525"/>
            </a:xfrm>
            <a:custGeom>
              <a:avLst/>
              <a:gdLst/>
              <a:ahLst/>
              <a:cxnLst/>
              <a:rect l="l" t="t" r="r" b="b"/>
              <a:pathLst>
                <a:path w="20727" h="28661" extrusionOk="0">
                  <a:moveTo>
                    <a:pt x="14022" y="0"/>
                  </a:moveTo>
                  <a:cubicBezTo>
                    <a:pt x="9509" y="506"/>
                    <a:pt x="4991" y="903"/>
                    <a:pt x="467" y="1262"/>
                  </a:cubicBezTo>
                  <a:cubicBezTo>
                    <a:pt x="397" y="1300"/>
                    <a:pt x="344" y="1349"/>
                    <a:pt x="290" y="1397"/>
                  </a:cubicBezTo>
                  <a:cubicBezTo>
                    <a:pt x="317" y="1418"/>
                    <a:pt x="349" y="1440"/>
                    <a:pt x="377" y="1467"/>
                  </a:cubicBezTo>
                  <a:cubicBezTo>
                    <a:pt x="484" y="1574"/>
                    <a:pt x="558" y="1698"/>
                    <a:pt x="612" y="1827"/>
                  </a:cubicBezTo>
                  <a:cubicBezTo>
                    <a:pt x="473" y="1999"/>
                    <a:pt x="446" y="2251"/>
                    <a:pt x="451" y="2601"/>
                  </a:cubicBezTo>
                  <a:cubicBezTo>
                    <a:pt x="478" y="5571"/>
                    <a:pt x="456" y="8542"/>
                    <a:pt x="456" y="11513"/>
                  </a:cubicBezTo>
                  <a:cubicBezTo>
                    <a:pt x="489" y="12184"/>
                    <a:pt x="521" y="12856"/>
                    <a:pt x="521" y="13528"/>
                  </a:cubicBezTo>
                  <a:cubicBezTo>
                    <a:pt x="521" y="14199"/>
                    <a:pt x="489" y="14870"/>
                    <a:pt x="402" y="15542"/>
                  </a:cubicBezTo>
                  <a:cubicBezTo>
                    <a:pt x="258" y="18641"/>
                    <a:pt x="0" y="21742"/>
                    <a:pt x="451" y="24842"/>
                  </a:cubicBezTo>
                  <a:cubicBezTo>
                    <a:pt x="640" y="26114"/>
                    <a:pt x="833" y="27388"/>
                    <a:pt x="1010" y="28661"/>
                  </a:cubicBezTo>
                  <a:cubicBezTo>
                    <a:pt x="1015" y="28661"/>
                    <a:pt x="1015" y="28655"/>
                    <a:pt x="1021" y="28655"/>
                  </a:cubicBezTo>
                  <a:cubicBezTo>
                    <a:pt x="1074" y="28650"/>
                    <a:pt x="1128" y="28645"/>
                    <a:pt x="1176" y="28640"/>
                  </a:cubicBezTo>
                  <a:cubicBezTo>
                    <a:pt x="3561" y="28338"/>
                    <a:pt x="5953" y="27899"/>
                    <a:pt x="8354" y="27817"/>
                  </a:cubicBezTo>
                  <a:cubicBezTo>
                    <a:pt x="9202" y="27790"/>
                    <a:pt x="10047" y="27790"/>
                    <a:pt x="10890" y="27748"/>
                  </a:cubicBezTo>
                  <a:cubicBezTo>
                    <a:pt x="11502" y="27673"/>
                    <a:pt x="12109" y="27602"/>
                    <a:pt x="12722" y="27532"/>
                  </a:cubicBezTo>
                  <a:cubicBezTo>
                    <a:pt x="13323" y="27468"/>
                    <a:pt x="13930" y="27403"/>
                    <a:pt x="14537" y="27334"/>
                  </a:cubicBezTo>
                  <a:cubicBezTo>
                    <a:pt x="14892" y="27269"/>
                    <a:pt x="15241" y="27210"/>
                    <a:pt x="15606" y="27210"/>
                  </a:cubicBezTo>
                  <a:cubicBezTo>
                    <a:pt x="15616" y="27210"/>
                    <a:pt x="15628" y="27215"/>
                    <a:pt x="15638" y="27215"/>
                  </a:cubicBezTo>
                  <a:cubicBezTo>
                    <a:pt x="17186" y="27049"/>
                    <a:pt x="18733" y="26883"/>
                    <a:pt x="20280" y="26711"/>
                  </a:cubicBezTo>
                  <a:cubicBezTo>
                    <a:pt x="20344" y="26699"/>
                    <a:pt x="20414" y="26694"/>
                    <a:pt x="20484" y="26684"/>
                  </a:cubicBezTo>
                  <a:cubicBezTo>
                    <a:pt x="20570" y="26674"/>
                    <a:pt x="20645" y="26533"/>
                    <a:pt x="20726" y="26448"/>
                  </a:cubicBezTo>
                  <a:cubicBezTo>
                    <a:pt x="20409" y="26275"/>
                    <a:pt x="20307" y="25958"/>
                    <a:pt x="20205" y="25642"/>
                  </a:cubicBezTo>
                  <a:cubicBezTo>
                    <a:pt x="19539" y="24820"/>
                    <a:pt x="20484" y="23831"/>
                    <a:pt x="19947" y="22993"/>
                  </a:cubicBezTo>
                  <a:cubicBezTo>
                    <a:pt x="19678" y="22896"/>
                    <a:pt x="19684" y="22660"/>
                    <a:pt x="19667" y="22434"/>
                  </a:cubicBezTo>
                  <a:lnTo>
                    <a:pt x="19678" y="22434"/>
                  </a:lnTo>
                  <a:cubicBezTo>
                    <a:pt x="19072" y="21226"/>
                    <a:pt x="19608" y="20103"/>
                    <a:pt x="19952" y="18964"/>
                  </a:cubicBezTo>
                  <a:lnTo>
                    <a:pt x="19952" y="18964"/>
                  </a:lnTo>
                  <a:cubicBezTo>
                    <a:pt x="19947" y="18970"/>
                    <a:pt x="19942" y="18970"/>
                    <a:pt x="19936" y="18975"/>
                  </a:cubicBezTo>
                  <a:cubicBezTo>
                    <a:pt x="19947" y="18884"/>
                    <a:pt x="19958" y="18792"/>
                    <a:pt x="19968" y="18695"/>
                  </a:cubicBezTo>
                  <a:cubicBezTo>
                    <a:pt x="19910" y="18298"/>
                    <a:pt x="19856" y="17900"/>
                    <a:pt x="19802" y="17503"/>
                  </a:cubicBezTo>
                  <a:lnTo>
                    <a:pt x="19802" y="17498"/>
                  </a:lnTo>
                  <a:cubicBezTo>
                    <a:pt x="20054" y="17024"/>
                    <a:pt x="19291" y="16982"/>
                    <a:pt x="19399" y="16573"/>
                  </a:cubicBezTo>
                  <a:cubicBezTo>
                    <a:pt x="18658" y="16149"/>
                    <a:pt x="18711" y="15386"/>
                    <a:pt x="18599" y="14693"/>
                  </a:cubicBezTo>
                  <a:lnTo>
                    <a:pt x="18599" y="14693"/>
                  </a:lnTo>
                  <a:cubicBezTo>
                    <a:pt x="18604" y="14693"/>
                    <a:pt x="18609" y="14698"/>
                    <a:pt x="18609" y="14698"/>
                  </a:cubicBezTo>
                  <a:cubicBezTo>
                    <a:pt x="17481" y="12410"/>
                    <a:pt x="17057" y="9885"/>
                    <a:pt x="16251" y="7489"/>
                  </a:cubicBezTo>
                  <a:cubicBezTo>
                    <a:pt x="15564" y="5448"/>
                    <a:pt x="14956" y="3374"/>
                    <a:pt x="14381" y="1295"/>
                  </a:cubicBezTo>
                  <a:cubicBezTo>
                    <a:pt x="14301" y="999"/>
                    <a:pt x="14205" y="796"/>
                    <a:pt x="14069" y="655"/>
                  </a:cubicBezTo>
                  <a:cubicBezTo>
                    <a:pt x="14086" y="494"/>
                    <a:pt x="14129" y="339"/>
                    <a:pt x="14225" y="194"/>
                  </a:cubicBezTo>
                  <a:cubicBezTo>
                    <a:pt x="14242" y="172"/>
                    <a:pt x="14257" y="151"/>
                    <a:pt x="14274" y="129"/>
                  </a:cubicBezTo>
                  <a:cubicBezTo>
                    <a:pt x="14205" y="75"/>
                    <a:pt x="14113" y="38"/>
                    <a:pt x="14022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7"/>
            <p:cNvSpPr/>
            <p:nvPr/>
          </p:nvSpPr>
          <p:spPr>
            <a:xfrm>
              <a:off x="5005675" y="3951800"/>
              <a:ext cx="1375725" cy="940325"/>
            </a:xfrm>
            <a:custGeom>
              <a:avLst/>
              <a:gdLst/>
              <a:ahLst/>
              <a:cxnLst/>
              <a:rect l="l" t="t" r="r" b="b"/>
              <a:pathLst>
                <a:path w="55029" h="37613" extrusionOk="0">
                  <a:moveTo>
                    <a:pt x="38118" y="1"/>
                  </a:moveTo>
                  <a:cubicBezTo>
                    <a:pt x="37965" y="1"/>
                    <a:pt x="37813" y="53"/>
                    <a:pt x="37660" y="174"/>
                  </a:cubicBezTo>
                  <a:cubicBezTo>
                    <a:pt x="37423" y="968"/>
                    <a:pt x="37977" y="1699"/>
                    <a:pt x="37859" y="2483"/>
                  </a:cubicBezTo>
                  <a:cubicBezTo>
                    <a:pt x="37826" y="2682"/>
                    <a:pt x="37923" y="2951"/>
                    <a:pt x="37864" y="3133"/>
                  </a:cubicBezTo>
                  <a:cubicBezTo>
                    <a:pt x="37789" y="3209"/>
                    <a:pt x="37692" y="3289"/>
                    <a:pt x="37558" y="3348"/>
                  </a:cubicBezTo>
                  <a:cubicBezTo>
                    <a:pt x="37517" y="3356"/>
                    <a:pt x="37477" y="3359"/>
                    <a:pt x="37438" y="3359"/>
                  </a:cubicBezTo>
                  <a:cubicBezTo>
                    <a:pt x="37154" y="3359"/>
                    <a:pt x="36910" y="3175"/>
                    <a:pt x="36773" y="2855"/>
                  </a:cubicBezTo>
                  <a:cubicBezTo>
                    <a:pt x="36346" y="2394"/>
                    <a:pt x="35910" y="2183"/>
                    <a:pt x="35261" y="2183"/>
                  </a:cubicBezTo>
                  <a:cubicBezTo>
                    <a:pt x="35159" y="2183"/>
                    <a:pt x="35053" y="2188"/>
                    <a:pt x="34941" y="2198"/>
                  </a:cubicBezTo>
                  <a:cubicBezTo>
                    <a:pt x="30611" y="2580"/>
                    <a:pt x="26277" y="2833"/>
                    <a:pt x="21935" y="3096"/>
                  </a:cubicBezTo>
                  <a:cubicBezTo>
                    <a:pt x="21724" y="3109"/>
                    <a:pt x="21483" y="3162"/>
                    <a:pt x="21256" y="3162"/>
                  </a:cubicBezTo>
                  <a:cubicBezTo>
                    <a:pt x="20939" y="3162"/>
                    <a:pt x="20648" y="3060"/>
                    <a:pt x="20495" y="2607"/>
                  </a:cubicBezTo>
                  <a:cubicBezTo>
                    <a:pt x="20044" y="2527"/>
                    <a:pt x="20275" y="1979"/>
                    <a:pt x="19974" y="1796"/>
                  </a:cubicBezTo>
                  <a:lnTo>
                    <a:pt x="19974" y="1806"/>
                  </a:lnTo>
                  <a:lnTo>
                    <a:pt x="19952" y="1786"/>
                  </a:lnTo>
                  <a:lnTo>
                    <a:pt x="19964" y="1786"/>
                  </a:lnTo>
                  <a:cubicBezTo>
                    <a:pt x="19830" y="1528"/>
                    <a:pt x="19657" y="1404"/>
                    <a:pt x="19464" y="1355"/>
                  </a:cubicBezTo>
                  <a:cubicBezTo>
                    <a:pt x="19469" y="1307"/>
                    <a:pt x="19475" y="1248"/>
                    <a:pt x="19475" y="1216"/>
                  </a:cubicBezTo>
                  <a:cubicBezTo>
                    <a:pt x="19384" y="1173"/>
                    <a:pt x="19303" y="1102"/>
                    <a:pt x="19250" y="1012"/>
                  </a:cubicBezTo>
                  <a:lnTo>
                    <a:pt x="19233" y="985"/>
                  </a:lnTo>
                  <a:cubicBezTo>
                    <a:pt x="17686" y="1157"/>
                    <a:pt x="16139" y="1323"/>
                    <a:pt x="14591" y="1489"/>
                  </a:cubicBezTo>
                  <a:cubicBezTo>
                    <a:pt x="14581" y="1489"/>
                    <a:pt x="14569" y="1484"/>
                    <a:pt x="14559" y="1484"/>
                  </a:cubicBezTo>
                  <a:cubicBezTo>
                    <a:pt x="14194" y="1484"/>
                    <a:pt x="13845" y="1543"/>
                    <a:pt x="13490" y="1608"/>
                  </a:cubicBezTo>
                  <a:cubicBezTo>
                    <a:pt x="12883" y="1677"/>
                    <a:pt x="12276" y="1742"/>
                    <a:pt x="11675" y="1806"/>
                  </a:cubicBezTo>
                  <a:cubicBezTo>
                    <a:pt x="11062" y="1876"/>
                    <a:pt x="10455" y="1947"/>
                    <a:pt x="9843" y="2022"/>
                  </a:cubicBezTo>
                  <a:cubicBezTo>
                    <a:pt x="9000" y="2064"/>
                    <a:pt x="8155" y="2064"/>
                    <a:pt x="7307" y="2091"/>
                  </a:cubicBezTo>
                  <a:cubicBezTo>
                    <a:pt x="4906" y="2173"/>
                    <a:pt x="2514" y="2612"/>
                    <a:pt x="129" y="2914"/>
                  </a:cubicBezTo>
                  <a:cubicBezTo>
                    <a:pt x="141" y="3011"/>
                    <a:pt x="151" y="3101"/>
                    <a:pt x="168" y="3198"/>
                  </a:cubicBezTo>
                  <a:cubicBezTo>
                    <a:pt x="108" y="3209"/>
                    <a:pt x="54" y="3214"/>
                    <a:pt x="0" y="3219"/>
                  </a:cubicBezTo>
                  <a:cubicBezTo>
                    <a:pt x="146" y="4293"/>
                    <a:pt x="285" y="5364"/>
                    <a:pt x="393" y="6443"/>
                  </a:cubicBezTo>
                  <a:cubicBezTo>
                    <a:pt x="419" y="6701"/>
                    <a:pt x="495" y="6846"/>
                    <a:pt x="597" y="6931"/>
                  </a:cubicBezTo>
                  <a:cubicBezTo>
                    <a:pt x="607" y="7023"/>
                    <a:pt x="612" y="7115"/>
                    <a:pt x="624" y="7201"/>
                  </a:cubicBezTo>
                  <a:cubicBezTo>
                    <a:pt x="629" y="7216"/>
                    <a:pt x="624" y="7233"/>
                    <a:pt x="624" y="7243"/>
                  </a:cubicBezTo>
                  <a:cubicBezTo>
                    <a:pt x="624" y="7254"/>
                    <a:pt x="629" y="7271"/>
                    <a:pt x="629" y="7281"/>
                  </a:cubicBezTo>
                  <a:lnTo>
                    <a:pt x="624" y="7523"/>
                  </a:lnTo>
                  <a:cubicBezTo>
                    <a:pt x="726" y="7549"/>
                    <a:pt x="833" y="7571"/>
                    <a:pt x="962" y="7571"/>
                  </a:cubicBezTo>
                  <a:cubicBezTo>
                    <a:pt x="1016" y="7571"/>
                    <a:pt x="1064" y="7566"/>
                    <a:pt x="1113" y="7566"/>
                  </a:cubicBezTo>
                  <a:cubicBezTo>
                    <a:pt x="1145" y="7566"/>
                    <a:pt x="1182" y="7561"/>
                    <a:pt x="1215" y="7561"/>
                  </a:cubicBezTo>
                  <a:cubicBezTo>
                    <a:pt x="1220" y="7561"/>
                    <a:pt x="1252" y="7561"/>
                    <a:pt x="1264" y="7566"/>
                  </a:cubicBezTo>
                  <a:cubicBezTo>
                    <a:pt x="1408" y="7630"/>
                    <a:pt x="1537" y="7662"/>
                    <a:pt x="1666" y="7662"/>
                  </a:cubicBezTo>
                  <a:cubicBezTo>
                    <a:pt x="1924" y="7662"/>
                    <a:pt x="2359" y="7544"/>
                    <a:pt x="2385" y="6760"/>
                  </a:cubicBezTo>
                  <a:cubicBezTo>
                    <a:pt x="2385" y="6723"/>
                    <a:pt x="2385" y="6685"/>
                    <a:pt x="2392" y="6653"/>
                  </a:cubicBezTo>
                  <a:cubicBezTo>
                    <a:pt x="2466" y="6453"/>
                    <a:pt x="2521" y="6249"/>
                    <a:pt x="2574" y="6056"/>
                  </a:cubicBezTo>
                  <a:cubicBezTo>
                    <a:pt x="2595" y="5976"/>
                    <a:pt x="2617" y="5895"/>
                    <a:pt x="2638" y="5815"/>
                  </a:cubicBezTo>
                  <a:cubicBezTo>
                    <a:pt x="2660" y="5905"/>
                    <a:pt x="2675" y="5992"/>
                    <a:pt x="2692" y="6083"/>
                  </a:cubicBezTo>
                  <a:cubicBezTo>
                    <a:pt x="2826" y="6782"/>
                    <a:pt x="3009" y="7732"/>
                    <a:pt x="3971" y="8114"/>
                  </a:cubicBezTo>
                  <a:cubicBezTo>
                    <a:pt x="4185" y="8194"/>
                    <a:pt x="4395" y="8238"/>
                    <a:pt x="4594" y="8238"/>
                  </a:cubicBezTo>
                  <a:cubicBezTo>
                    <a:pt x="5120" y="8238"/>
                    <a:pt x="5486" y="7968"/>
                    <a:pt x="5770" y="7625"/>
                  </a:cubicBezTo>
                  <a:cubicBezTo>
                    <a:pt x="5749" y="7603"/>
                    <a:pt x="5727" y="7576"/>
                    <a:pt x="5712" y="7549"/>
                  </a:cubicBezTo>
                  <a:cubicBezTo>
                    <a:pt x="5588" y="7367"/>
                    <a:pt x="5529" y="7087"/>
                    <a:pt x="5888" y="6755"/>
                  </a:cubicBezTo>
                  <a:cubicBezTo>
                    <a:pt x="5905" y="6738"/>
                    <a:pt x="5926" y="6723"/>
                    <a:pt x="5937" y="6706"/>
                  </a:cubicBezTo>
                  <a:cubicBezTo>
                    <a:pt x="6039" y="6604"/>
                    <a:pt x="6178" y="6550"/>
                    <a:pt x="6313" y="6550"/>
                  </a:cubicBezTo>
                  <a:cubicBezTo>
                    <a:pt x="6414" y="6550"/>
                    <a:pt x="6518" y="6582"/>
                    <a:pt x="6603" y="6636"/>
                  </a:cubicBezTo>
                  <a:cubicBezTo>
                    <a:pt x="6576" y="6792"/>
                    <a:pt x="6372" y="6931"/>
                    <a:pt x="6313" y="7087"/>
                  </a:cubicBezTo>
                  <a:cubicBezTo>
                    <a:pt x="6367" y="7136"/>
                    <a:pt x="6414" y="7184"/>
                    <a:pt x="6463" y="7233"/>
                  </a:cubicBezTo>
                  <a:cubicBezTo>
                    <a:pt x="6684" y="7233"/>
                    <a:pt x="6845" y="7169"/>
                    <a:pt x="6974" y="7072"/>
                  </a:cubicBezTo>
                  <a:lnTo>
                    <a:pt x="6974" y="7072"/>
                  </a:lnTo>
                  <a:cubicBezTo>
                    <a:pt x="7027" y="7243"/>
                    <a:pt x="6995" y="7437"/>
                    <a:pt x="6872" y="7581"/>
                  </a:cubicBezTo>
                  <a:cubicBezTo>
                    <a:pt x="6808" y="7652"/>
                    <a:pt x="6743" y="7705"/>
                    <a:pt x="6679" y="7754"/>
                  </a:cubicBezTo>
                  <a:cubicBezTo>
                    <a:pt x="7517" y="7641"/>
                    <a:pt x="7768" y="6872"/>
                    <a:pt x="7865" y="6572"/>
                  </a:cubicBezTo>
                  <a:cubicBezTo>
                    <a:pt x="7973" y="6244"/>
                    <a:pt x="8323" y="6239"/>
                    <a:pt x="8338" y="6239"/>
                  </a:cubicBezTo>
                  <a:cubicBezTo>
                    <a:pt x="8618" y="6641"/>
                    <a:pt x="8961" y="6846"/>
                    <a:pt x="9370" y="6846"/>
                  </a:cubicBezTo>
                  <a:cubicBezTo>
                    <a:pt x="9638" y="6846"/>
                    <a:pt x="9875" y="6750"/>
                    <a:pt x="10068" y="6674"/>
                  </a:cubicBezTo>
                  <a:cubicBezTo>
                    <a:pt x="10170" y="6636"/>
                    <a:pt x="10294" y="6588"/>
                    <a:pt x="10347" y="6588"/>
                  </a:cubicBezTo>
                  <a:cubicBezTo>
                    <a:pt x="10418" y="6604"/>
                    <a:pt x="10493" y="6609"/>
                    <a:pt x="10562" y="6609"/>
                  </a:cubicBezTo>
                  <a:cubicBezTo>
                    <a:pt x="10944" y="6609"/>
                    <a:pt x="11276" y="6427"/>
                    <a:pt x="11578" y="6266"/>
                  </a:cubicBezTo>
                  <a:cubicBezTo>
                    <a:pt x="11750" y="6169"/>
                    <a:pt x="11970" y="6051"/>
                    <a:pt x="12082" y="6051"/>
                  </a:cubicBezTo>
                  <a:cubicBezTo>
                    <a:pt x="12082" y="6051"/>
                    <a:pt x="12196" y="6110"/>
                    <a:pt x="12330" y="6485"/>
                  </a:cubicBezTo>
                  <a:cubicBezTo>
                    <a:pt x="12410" y="6701"/>
                    <a:pt x="12610" y="6835"/>
                    <a:pt x="12829" y="6835"/>
                  </a:cubicBezTo>
                  <a:cubicBezTo>
                    <a:pt x="12868" y="6835"/>
                    <a:pt x="12905" y="6835"/>
                    <a:pt x="12937" y="6824"/>
                  </a:cubicBezTo>
                  <a:cubicBezTo>
                    <a:pt x="12990" y="6814"/>
                    <a:pt x="13049" y="6808"/>
                    <a:pt x="13103" y="6808"/>
                  </a:cubicBezTo>
                  <a:cubicBezTo>
                    <a:pt x="13421" y="6808"/>
                    <a:pt x="13764" y="6996"/>
                    <a:pt x="14130" y="7189"/>
                  </a:cubicBezTo>
                  <a:cubicBezTo>
                    <a:pt x="14581" y="7437"/>
                    <a:pt x="15092" y="7710"/>
                    <a:pt x="15698" y="7710"/>
                  </a:cubicBezTo>
                  <a:cubicBezTo>
                    <a:pt x="16026" y="7710"/>
                    <a:pt x="16354" y="7630"/>
                    <a:pt x="16665" y="7469"/>
                  </a:cubicBezTo>
                  <a:cubicBezTo>
                    <a:pt x="16800" y="7506"/>
                    <a:pt x="17019" y="7635"/>
                    <a:pt x="17111" y="7727"/>
                  </a:cubicBezTo>
                  <a:cubicBezTo>
                    <a:pt x="17106" y="8640"/>
                    <a:pt x="17691" y="9000"/>
                    <a:pt x="18089" y="9237"/>
                  </a:cubicBezTo>
                  <a:cubicBezTo>
                    <a:pt x="18196" y="9301"/>
                    <a:pt x="18298" y="9361"/>
                    <a:pt x="18379" y="9425"/>
                  </a:cubicBezTo>
                  <a:cubicBezTo>
                    <a:pt x="18422" y="9462"/>
                    <a:pt x="18470" y="9495"/>
                    <a:pt x="18513" y="9532"/>
                  </a:cubicBezTo>
                  <a:cubicBezTo>
                    <a:pt x="18551" y="9554"/>
                    <a:pt x="18599" y="9591"/>
                    <a:pt x="18626" y="9612"/>
                  </a:cubicBezTo>
                  <a:cubicBezTo>
                    <a:pt x="18605" y="9914"/>
                    <a:pt x="18615" y="10321"/>
                    <a:pt x="18863" y="10628"/>
                  </a:cubicBezTo>
                  <a:cubicBezTo>
                    <a:pt x="21607" y="10764"/>
                    <a:pt x="24143" y="13721"/>
                    <a:pt x="27016" y="13721"/>
                  </a:cubicBezTo>
                  <a:cubicBezTo>
                    <a:pt x="28017" y="13721"/>
                    <a:pt x="29059" y="13362"/>
                    <a:pt x="30165" y="12401"/>
                  </a:cubicBezTo>
                  <a:cubicBezTo>
                    <a:pt x="30569" y="12384"/>
                    <a:pt x="30988" y="12358"/>
                    <a:pt x="31427" y="12320"/>
                  </a:cubicBezTo>
                  <a:cubicBezTo>
                    <a:pt x="31868" y="12282"/>
                    <a:pt x="32336" y="12229"/>
                    <a:pt x="32830" y="12170"/>
                  </a:cubicBezTo>
                  <a:cubicBezTo>
                    <a:pt x="33239" y="12287"/>
                    <a:pt x="33646" y="12406"/>
                    <a:pt x="34071" y="12513"/>
                  </a:cubicBezTo>
                  <a:cubicBezTo>
                    <a:pt x="34082" y="12530"/>
                    <a:pt x="34098" y="12552"/>
                    <a:pt x="34109" y="12567"/>
                  </a:cubicBezTo>
                  <a:cubicBezTo>
                    <a:pt x="34147" y="12621"/>
                    <a:pt x="34189" y="12681"/>
                    <a:pt x="34227" y="12723"/>
                  </a:cubicBezTo>
                  <a:cubicBezTo>
                    <a:pt x="35699" y="14479"/>
                    <a:pt x="36021" y="16199"/>
                    <a:pt x="35221" y="17987"/>
                  </a:cubicBezTo>
                  <a:cubicBezTo>
                    <a:pt x="34856" y="18805"/>
                    <a:pt x="35000" y="19546"/>
                    <a:pt x="35129" y="20201"/>
                  </a:cubicBezTo>
                  <a:cubicBezTo>
                    <a:pt x="35183" y="20469"/>
                    <a:pt x="35231" y="20722"/>
                    <a:pt x="35243" y="20970"/>
                  </a:cubicBezTo>
                  <a:cubicBezTo>
                    <a:pt x="35275" y="21550"/>
                    <a:pt x="35790" y="22038"/>
                    <a:pt x="36371" y="22038"/>
                  </a:cubicBezTo>
                  <a:cubicBezTo>
                    <a:pt x="36505" y="22038"/>
                    <a:pt x="36634" y="22017"/>
                    <a:pt x="36752" y="21964"/>
                  </a:cubicBezTo>
                  <a:cubicBezTo>
                    <a:pt x="37090" y="21823"/>
                    <a:pt x="37214" y="21603"/>
                    <a:pt x="37256" y="21441"/>
                  </a:cubicBezTo>
                  <a:cubicBezTo>
                    <a:pt x="37358" y="21093"/>
                    <a:pt x="37160" y="20819"/>
                    <a:pt x="37042" y="20658"/>
                  </a:cubicBezTo>
                  <a:cubicBezTo>
                    <a:pt x="37026" y="20625"/>
                    <a:pt x="37004" y="20603"/>
                    <a:pt x="36988" y="20578"/>
                  </a:cubicBezTo>
                  <a:cubicBezTo>
                    <a:pt x="36988" y="20571"/>
                    <a:pt x="36983" y="20566"/>
                    <a:pt x="36983" y="20561"/>
                  </a:cubicBezTo>
                  <a:lnTo>
                    <a:pt x="36983" y="20561"/>
                  </a:lnTo>
                  <a:cubicBezTo>
                    <a:pt x="37160" y="20727"/>
                    <a:pt x="37348" y="20765"/>
                    <a:pt x="37487" y="20765"/>
                  </a:cubicBezTo>
                  <a:cubicBezTo>
                    <a:pt x="37574" y="20765"/>
                    <a:pt x="37648" y="20754"/>
                    <a:pt x="37713" y="20732"/>
                  </a:cubicBezTo>
                  <a:lnTo>
                    <a:pt x="37713" y="20732"/>
                  </a:lnTo>
                  <a:cubicBezTo>
                    <a:pt x="37623" y="20953"/>
                    <a:pt x="37552" y="21178"/>
                    <a:pt x="37487" y="21404"/>
                  </a:cubicBezTo>
                  <a:cubicBezTo>
                    <a:pt x="37353" y="21840"/>
                    <a:pt x="37241" y="22222"/>
                    <a:pt x="36951" y="22463"/>
                  </a:cubicBezTo>
                  <a:cubicBezTo>
                    <a:pt x="36585" y="22763"/>
                    <a:pt x="36527" y="23075"/>
                    <a:pt x="36537" y="23285"/>
                  </a:cubicBezTo>
                  <a:cubicBezTo>
                    <a:pt x="36552" y="23553"/>
                    <a:pt x="36703" y="23789"/>
                    <a:pt x="36956" y="23956"/>
                  </a:cubicBezTo>
                  <a:cubicBezTo>
                    <a:pt x="37519" y="24317"/>
                    <a:pt x="37816" y="24902"/>
                    <a:pt x="38127" y="25520"/>
                  </a:cubicBezTo>
                  <a:cubicBezTo>
                    <a:pt x="38267" y="25799"/>
                    <a:pt x="38407" y="26090"/>
                    <a:pt x="38583" y="26368"/>
                  </a:cubicBezTo>
                  <a:cubicBezTo>
                    <a:pt x="38707" y="26561"/>
                    <a:pt x="39352" y="27540"/>
                    <a:pt x="40179" y="27540"/>
                  </a:cubicBezTo>
                  <a:cubicBezTo>
                    <a:pt x="40388" y="27540"/>
                    <a:pt x="40588" y="27476"/>
                    <a:pt x="40760" y="27352"/>
                  </a:cubicBezTo>
                  <a:cubicBezTo>
                    <a:pt x="40839" y="27298"/>
                    <a:pt x="40904" y="27255"/>
                    <a:pt x="40953" y="27233"/>
                  </a:cubicBezTo>
                  <a:cubicBezTo>
                    <a:pt x="40968" y="27292"/>
                    <a:pt x="40980" y="27362"/>
                    <a:pt x="40990" y="27416"/>
                  </a:cubicBezTo>
                  <a:cubicBezTo>
                    <a:pt x="41007" y="27496"/>
                    <a:pt x="41023" y="27572"/>
                    <a:pt x="41039" y="27642"/>
                  </a:cubicBezTo>
                  <a:cubicBezTo>
                    <a:pt x="41060" y="27739"/>
                    <a:pt x="41072" y="27862"/>
                    <a:pt x="41082" y="27991"/>
                  </a:cubicBezTo>
                  <a:cubicBezTo>
                    <a:pt x="41114" y="28383"/>
                    <a:pt x="41168" y="28979"/>
                    <a:pt x="41721" y="29306"/>
                  </a:cubicBezTo>
                  <a:cubicBezTo>
                    <a:pt x="42677" y="29876"/>
                    <a:pt x="43016" y="30806"/>
                    <a:pt x="43408" y="31885"/>
                  </a:cubicBezTo>
                  <a:lnTo>
                    <a:pt x="43521" y="32197"/>
                  </a:lnTo>
                  <a:cubicBezTo>
                    <a:pt x="43639" y="32509"/>
                    <a:pt x="43940" y="33330"/>
                    <a:pt x="44928" y="33347"/>
                  </a:cubicBezTo>
                  <a:cubicBezTo>
                    <a:pt x="45965" y="33368"/>
                    <a:pt x="46594" y="34002"/>
                    <a:pt x="47206" y="34959"/>
                  </a:cubicBezTo>
                  <a:cubicBezTo>
                    <a:pt x="47630" y="35614"/>
                    <a:pt x="48151" y="36248"/>
                    <a:pt x="49049" y="36474"/>
                  </a:cubicBezTo>
                  <a:cubicBezTo>
                    <a:pt x="49043" y="36484"/>
                    <a:pt x="49043" y="36489"/>
                    <a:pt x="49038" y="36501"/>
                  </a:cubicBezTo>
                  <a:cubicBezTo>
                    <a:pt x="49011" y="36559"/>
                    <a:pt x="48979" y="36623"/>
                    <a:pt x="48957" y="36688"/>
                  </a:cubicBezTo>
                  <a:cubicBezTo>
                    <a:pt x="49011" y="36554"/>
                    <a:pt x="49118" y="36447"/>
                    <a:pt x="49259" y="36392"/>
                  </a:cubicBezTo>
                  <a:cubicBezTo>
                    <a:pt x="49323" y="36372"/>
                    <a:pt x="49388" y="36360"/>
                    <a:pt x="49446" y="36360"/>
                  </a:cubicBezTo>
                  <a:cubicBezTo>
                    <a:pt x="49517" y="36360"/>
                    <a:pt x="49581" y="36372"/>
                    <a:pt x="49646" y="36398"/>
                  </a:cubicBezTo>
                  <a:cubicBezTo>
                    <a:pt x="49613" y="36554"/>
                    <a:pt x="49510" y="36732"/>
                    <a:pt x="49446" y="36893"/>
                  </a:cubicBezTo>
                  <a:cubicBezTo>
                    <a:pt x="49522" y="36957"/>
                    <a:pt x="49591" y="37022"/>
                    <a:pt x="49666" y="37086"/>
                  </a:cubicBezTo>
                  <a:cubicBezTo>
                    <a:pt x="49849" y="37086"/>
                    <a:pt x="50021" y="37064"/>
                    <a:pt x="50199" y="37037"/>
                  </a:cubicBezTo>
                  <a:lnTo>
                    <a:pt x="50199" y="37037"/>
                  </a:lnTo>
                  <a:cubicBezTo>
                    <a:pt x="50199" y="37081"/>
                    <a:pt x="50199" y="37124"/>
                    <a:pt x="50194" y="37166"/>
                  </a:cubicBezTo>
                  <a:cubicBezTo>
                    <a:pt x="50166" y="37344"/>
                    <a:pt x="50048" y="37500"/>
                    <a:pt x="49887" y="37575"/>
                  </a:cubicBezTo>
                  <a:lnTo>
                    <a:pt x="49795" y="37612"/>
                  </a:lnTo>
                  <a:cubicBezTo>
                    <a:pt x="50816" y="37575"/>
                    <a:pt x="51660" y="37145"/>
                    <a:pt x="52471" y="36726"/>
                  </a:cubicBezTo>
                  <a:cubicBezTo>
                    <a:pt x="52643" y="36640"/>
                    <a:pt x="52815" y="36548"/>
                    <a:pt x="52986" y="36469"/>
                  </a:cubicBezTo>
                  <a:cubicBezTo>
                    <a:pt x="53539" y="36199"/>
                    <a:pt x="53889" y="35839"/>
                    <a:pt x="54023" y="35405"/>
                  </a:cubicBezTo>
                  <a:cubicBezTo>
                    <a:pt x="54152" y="34986"/>
                    <a:pt x="54072" y="34518"/>
                    <a:pt x="53787" y="34019"/>
                  </a:cubicBezTo>
                  <a:cubicBezTo>
                    <a:pt x="53572" y="33637"/>
                    <a:pt x="53400" y="33105"/>
                    <a:pt x="53829" y="32745"/>
                  </a:cubicBezTo>
                  <a:cubicBezTo>
                    <a:pt x="55029" y="31735"/>
                    <a:pt x="54523" y="30575"/>
                    <a:pt x="54281" y="30010"/>
                  </a:cubicBezTo>
                  <a:cubicBezTo>
                    <a:pt x="54196" y="29807"/>
                    <a:pt x="54169" y="29629"/>
                    <a:pt x="54201" y="29398"/>
                  </a:cubicBezTo>
                  <a:cubicBezTo>
                    <a:pt x="54571" y="26637"/>
                    <a:pt x="53926" y="24295"/>
                    <a:pt x="52282" y="22447"/>
                  </a:cubicBezTo>
                  <a:cubicBezTo>
                    <a:pt x="51848" y="21952"/>
                    <a:pt x="51504" y="21356"/>
                    <a:pt x="51208" y="20556"/>
                  </a:cubicBezTo>
                  <a:cubicBezTo>
                    <a:pt x="51171" y="20459"/>
                    <a:pt x="51139" y="20367"/>
                    <a:pt x="51106" y="20276"/>
                  </a:cubicBezTo>
                  <a:cubicBezTo>
                    <a:pt x="50859" y="19594"/>
                    <a:pt x="50586" y="18820"/>
                    <a:pt x="49919" y="18262"/>
                  </a:cubicBezTo>
                  <a:cubicBezTo>
                    <a:pt x="49162" y="17623"/>
                    <a:pt x="49027" y="16645"/>
                    <a:pt x="49145" y="16006"/>
                  </a:cubicBezTo>
                  <a:cubicBezTo>
                    <a:pt x="49510" y="13963"/>
                    <a:pt x="48265" y="12809"/>
                    <a:pt x="47265" y="11875"/>
                  </a:cubicBezTo>
                  <a:lnTo>
                    <a:pt x="47222" y="11836"/>
                  </a:lnTo>
                  <a:cubicBezTo>
                    <a:pt x="46551" y="11203"/>
                    <a:pt x="45954" y="10477"/>
                    <a:pt x="45384" y="9768"/>
                  </a:cubicBezTo>
                  <a:cubicBezTo>
                    <a:pt x="44977" y="9264"/>
                    <a:pt x="44553" y="8742"/>
                    <a:pt x="44095" y="8253"/>
                  </a:cubicBezTo>
                  <a:cubicBezTo>
                    <a:pt x="43440" y="7549"/>
                    <a:pt x="43269" y="6636"/>
                    <a:pt x="43080" y="5669"/>
                  </a:cubicBezTo>
                  <a:cubicBezTo>
                    <a:pt x="42902" y="4745"/>
                    <a:pt x="42715" y="3795"/>
                    <a:pt x="42118" y="2946"/>
                  </a:cubicBezTo>
                  <a:cubicBezTo>
                    <a:pt x="42049" y="2849"/>
                    <a:pt x="41968" y="2758"/>
                    <a:pt x="41888" y="2672"/>
                  </a:cubicBezTo>
                  <a:cubicBezTo>
                    <a:pt x="41694" y="2456"/>
                    <a:pt x="41571" y="2307"/>
                    <a:pt x="41598" y="2178"/>
                  </a:cubicBezTo>
                  <a:cubicBezTo>
                    <a:pt x="41727" y="1409"/>
                    <a:pt x="41630" y="845"/>
                    <a:pt x="41291" y="447"/>
                  </a:cubicBezTo>
                  <a:cubicBezTo>
                    <a:pt x="41194" y="329"/>
                    <a:pt x="41077" y="232"/>
                    <a:pt x="40943" y="152"/>
                  </a:cubicBezTo>
                  <a:cubicBezTo>
                    <a:pt x="40910" y="222"/>
                    <a:pt x="40867" y="291"/>
                    <a:pt x="40819" y="356"/>
                  </a:cubicBezTo>
                  <a:cubicBezTo>
                    <a:pt x="40743" y="442"/>
                    <a:pt x="40663" y="512"/>
                    <a:pt x="40582" y="561"/>
                  </a:cubicBezTo>
                  <a:cubicBezTo>
                    <a:pt x="40359" y="456"/>
                    <a:pt x="40082" y="417"/>
                    <a:pt x="39770" y="417"/>
                  </a:cubicBezTo>
                  <a:cubicBezTo>
                    <a:pt x="39584" y="417"/>
                    <a:pt x="39386" y="430"/>
                    <a:pt x="39180" y="453"/>
                  </a:cubicBezTo>
                  <a:cubicBezTo>
                    <a:pt x="39135" y="457"/>
                    <a:pt x="39090" y="461"/>
                    <a:pt x="39045" y="461"/>
                  </a:cubicBezTo>
                  <a:cubicBezTo>
                    <a:pt x="38874" y="461"/>
                    <a:pt x="38713" y="411"/>
                    <a:pt x="38654" y="190"/>
                  </a:cubicBezTo>
                  <a:cubicBezTo>
                    <a:pt x="38476" y="73"/>
                    <a:pt x="38297" y="1"/>
                    <a:pt x="38118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7"/>
            <p:cNvSpPr/>
            <p:nvPr/>
          </p:nvSpPr>
          <p:spPr>
            <a:xfrm>
              <a:off x="1443900" y="1960100"/>
              <a:ext cx="764900" cy="972325"/>
            </a:xfrm>
            <a:custGeom>
              <a:avLst/>
              <a:gdLst/>
              <a:ahLst/>
              <a:cxnLst/>
              <a:rect l="l" t="t" r="r" b="b"/>
              <a:pathLst>
                <a:path w="30596" h="38893" extrusionOk="0">
                  <a:moveTo>
                    <a:pt x="20286" y="9036"/>
                  </a:moveTo>
                  <a:cubicBezTo>
                    <a:pt x="20314" y="9155"/>
                    <a:pt x="20366" y="9277"/>
                    <a:pt x="20463" y="9401"/>
                  </a:cubicBezTo>
                  <a:cubicBezTo>
                    <a:pt x="20684" y="9686"/>
                    <a:pt x="21103" y="9793"/>
                    <a:pt x="21430" y="9869"/>
                  </a:cubicBezTo>
                  <a:cubicBezTo>
                    <a:pt x="21371" y="9864"/>
                    <a:pt x="21318" y="9852"/>
                    <a:pt x="21259" y="9842"/>
                  </a:cubicBezTo>
                  <a:cubicBezTo>
                    <a:pt x="21253" y="9842"/>
                    <a:pt x="21248" y="9837"/>
                    <a:pt x="21242" y="9837"/>
                  </a:cubicBezTo>
                  <a:cubicBezTo>
                    <a:pt x="21194" y="9825"/>
                    <a:pt x="21145" y="9815"/>
                    <a:pt x="21097" y="9805"/>
                  </a:cubicBezTo>
                  <a:cubicBezTo>
                    <a:pt x="21087" y="9800"/>
                    <a:pt x="21070" y="9793"/>
                    <a:pt x="21060" y="9788"/>
                  </a:cubicBezTo>
                  <a:cubicBezTo>
                    <a:pt x="21023" y="9778"/>
                    <a:pt x="20979" y="9767"/>
                    <a:pt x="20941" y="9751"/>
                  </a:cubicBezTo>
                  <a:cubicBezTo>
                    <a:pt x="20931" y="9745"/>
                    <a:pt x="20914" y="9740"/>
                    <a:pt x="20899" y="9735"/>
                  </a:cubicBezTo>
                  <a:cubicBezTo>
                    <a:pt x="20855" y="9713"/>
                    <a:pt x="20807" y="9691"/>
                    <a:pt x="20765" y="9671"/>
                  </a:cubicBezTo>
                  <a:cubicBezTo>
                    <a:pt x="20765" y="9664"/>
                    <a:pt x="20758" y="9664"/>
                    <a:pt x="20753" y="9659"/>
                  </a:cubicBezTo>
                  <a:cubicBezTo>
                    <a:pt x="20706" y="9632"/>
                    <a:pt x="20662" y="9606"/>
                    <a:pt x="20614" y="9568"/>
                  </a:cubicBezTo>
                  <a:cubicBezTo>
                    <a:pt x="20604" y="9562"/>
                    <a:pt x="20592" y="9552"/>
                    <a:pt x="20582" y="9542"/>
                  </a:cubicBezTo>
                  <a:cubicBezTo>
                    <a:pt x="20550" y="9515"/>
                    <a:pt x="20517" y="9488"/>
                    <a:pt x="20485" y="9461"/>
                  </a:cubicBezTo>
                  <a:cubicBezTo>
                    <a:pt x="20468" y="9445"/>
                    <a:pt x="20458" y="9428"/>
                    <a:pt x="20443" y="9418"/>
                  </a:cubicBezTo>
                  <a:cubicBezTo>
                    <a:pt x="20415" y="9386"/>
                    <a:pt x="20388" y="9353"/>
                    <a:pt x="20361" y="9316"/>
                  </a:cubicBezTo>
                  <a:cubicBezTo>
                    <a:pt x="20346" y="9304"/>
                    <a:pt x="20334" y="9289"/>
                    <a:pt x="20324" y="9272"/>
                  </a:cubicBezTo>
                  <a:cubicBezTo>
                    <a:pt x="20286" y="9219"/>
                    <a:pt x="20249" y="9165"/>
                    <a:pt x="20217" y="9106"/>
                  </a:cubicBezTo>
                  <a:cubicBezTo>
                    <a:pt x="20238" y="9079"/>
                    <a:pt x="20259" y="9058"/>
                    <a:pt x="20286" y="9036"/>
                  </a:cubicBezTo>
                  <a:close/>
                  <a:moveTo>
                    <a:pt x="6544" y="1"/>
                  </a:moveTo>
                  <a:cubicBezTo>
                    <a:pt x="6501" y="21"/>
                    <a:pt x="6464" y="38"/>
                    <a:pt x="6426" y="65"/>
                  </a:cubicBezTo>
                  <a:cubicBezTo>
                    <a:pt x="6253" y="167"/>
                    <a:pt x="6131" y="311"/>
                    <a:pt x="6039" y="467"/>
                  </a:cubicBezTo>
                  <a:cubicBezTo>
                    <a:pt x="6125" y="651"/>
                    <a:pt x="6119" y="892"/>
                    <a:pt x="6050" y="1236"/>
                  </a:cubicBezTo>
                  <a:cubicBezTo>
                    <a:pt x="4460" y="9272"/>
                    <a:pt x="2955" y="17336"/>
                    <a:pt x="1333" y="25368"/>
                  </a:cubicBezTo>
                  <a:cubicBezTo>
                    <a:pt x="748" y="28252"/>
                    <a:pt x="0" y="34602"/>
                    <a:pt x="0" y="34602"/>
                  </a:cubicBezTo>
                  <a:cubicBezTo>
                    <a:pt x="81" y="34667"/>
                    <a:pt x="168" y="34721"/>
                    <a:pt x="258" y="34769"/>
                  </a:cubicBezTo>
                  <a:cubicBezTo>
                    <a:pt x="357" y="34738"/>
                    <a:pt x="471" y="34725"/>
                    <a:pt x="606" y="34725"/>
                  </a:cubicBezTo>
                  <a:cubicBezTo>
                    <a:pt x="925" y="34725"/>
                    <a:pt x="1361" y="34800"/>
                    <a:pt x="1988" y="34898"/>
                  </a:cubicBezTo>
                  <a:cubicBezTo>
                    <a:pt x="9585" y="36107"/>
                    <a:pt x="17181" y="37288"/>
                    <a:pt x="24782" y="38465"/>
                  </a:cubicBezTo>
                  <a:cubicBezTo>
                    <a:pt x="25537" y="38582"/>
                    <a:pt x="26586" y="38893"/>
                    <a:pt x="26773" y="38893"/>
                  </a:cubicBezTo>
                  <a:cubicBezTo>
                    <a:pt x="26785" y="38893"/>
                    <a:pt x="26793" y="38892"/>
                    <a:pt x="26798" y="38889"/>
                  </a:cubicBezTo>
                  <a:cubicBezTo>
                    <a:pt x="26808" y="38884"/>
                    <a:pt x="26818" y="38879"/>
                    <a:pt x="26835" y="38867"/>
                  </a:cubicBezTo>
                  <a:cubicBezTo>
                    <a:pt x="26840" y="38867"/>
                    <a:pt x="26850" y="38862"/>
                    <a:pt x="26857" y="38857"/>
                  </a:cubicBezTo>
                  <a:cubicBezTo>
                    <a:pt x="26969" y="38771"/>
                    <a:pt x="26899" y="38041"/>
                    <a:pt x="26954" y="37654"/>
                  </a:cubicBezTo>
                  <a:cubicBezTo>
                    <a:pt x="28108" y="29306"/>
                    <a:pt x="29236" y="20946"/>
                    <a:pt x="30316" y="12587"/>
                  </a:cubicBezTo>
                  <a:cubicBezTo>
                    <a:pt x="30364" y="12185"/>
                    <a:pt x="30455" y="11878"/>
                    <a:pt x="30596" y="11663"/>
                  </a:cubicBezTo>
                  <a:cubicBezTo>
                    <a:pt x="30547" y="11469"/>
                    <a:pt x="30467" y="11303"/>
                    <a:pt x="30359" y="11159"/>
                  </a:cubicBezTo>
                  <a:cubicBezTo>
                    <a:pt x="30354" y="11147"/>
                    <a:pt x="30343" y="11142"/>
                    <a:pt x="30338" y="11131"/>
                  </a:cubicBezTo>
                  <a:cubicBezTo>
                    <a:pt x="30274" y="11045"/>
                    <a:pt x="30192" y="10975"/>
                    <a:pt x="30112" y="10911"/>
                  </a:cubicBezTo>
                  <a:cubicBezTo>
                    <a:pt x="29984" y="10896"/>
                    <a:pt x="29855" y="10879"/>
                    <a:pt x="29731" y="10857"/>
                  </a:cubicBezTo>
                  <a:cubicBezTo>
                    <a:pt x="27759" y="10556"/>
                    <a:pt x="25793" y="10239"/>
                    <a:pt x="23827" y="9929"/>
                  </a:cubicBezTo>
                  <a:cubicBezTo>
                    <a:pt x="23601" y="9880"/>
                    <a:pt x="23376" y="9832"/>
                    <a:pt x="23150" y="9788"/>
                  </a:cubicBezTo>
                  <a:cubicBezTo>
                    <a:pt x="22677" y="9703"/>
                    <a:pt x="22188" y="9696"/>
                    <a:pt x="21715" y="9627"/>
                  </a:cubicBezTo>
                  <a:cubicBezTo>
                    <a:pt x="21435" y="9584"/>
                    <a:pt x="21167" y="9503"/>
                    <a:pt x="20909" y="9381"/>
                  </a:cubicBezTo>
                  <a:cubicBezTo>
                    <a:pt x="20604" y="9235"/>
                    <a:pt x="20528" y="9004"/>
                    <a:pt x="20533" y="8757"/>
                  </a:cubicBezTo>
                  <a:cubicBezTo>
                    <a:pt x="20539" y="8746"/>
                    <a:pt x="20539" y="8729"/>
                    <a:pt x="20544" y="8719"/>
                  </a:cubicBezTo>
                  <a:cubicBezTo>
                    <a:pt x="20765" y="7053"/>
                    <a:pt x="21157" y="5416"/>
                    <a:pt x="21511" y="3777"/>
                  </a:cubicBezTo>
                  <a:cubicBezTo>
                    <a:pt x="21474" y="3465"/>
                    <a:pt x="21366" y="3160"/>
                    <a:pt x="21157" y="2869"/>
                  </a:cubicBezTo>
                  <a:cubicBezTo>
                    <a:pt x="21135" y="2842"/>
                    <a:pt x="21113" y="2815"/>
                    <a:pt x="21092" y="2788"/>
                  </a:cubicBezTo>
                  <a:cubicBezTo>
                    <a:pt x="21003" y="2823"/>
                    <a:pt x="20903" y="2841"/>
                    <a:pt x="20789" y="2841"/>
                  </a:cubicBezTo>
                  <a:cubicBezTo>
                    <a:pt x="20620" y="2841"/>
                    <a:pt x="20422" y="2802"/>
                    <a:pt x="20185" y="2719"/>
                  </a:cubicBezTo>
                  <a:cubicBezTo>
                    <a:pt x="20019" y="2794"/>
                    <a:pt x="19856" y="2822"/>
                    <a:pt x="19696" y="2822"/>
                  </a:cubicBezTo>
                  <a:cubicBezTo>
                    <a:pt x="19299" y="2822"/>
                    <a:pt x="18913" y="2651"/>
                    <a:pt x="18519" y="2605"/>
                  </a:cubicBezTo>
                  <a:cubicBezTo>
                    <a:pt x="18492" y="2605"/>
                    <a:pt x="18465" y="2600"/>
                    <a:pt x="18438" y="2600"/>
                  </a:cubicBezTo>
                  <a:lnTo>
                    <a:pt x="18405" y="2600"/>
                  </a:lnTo>
                  <a:cubicBezTo>
                    <a:pt x="17428" y="1794"/>
                    <a:pt x="16181" y="1913"/>
                    <a:pt x="15053" y="1687"/>
                  </a:cubicBezTo>
                  <a:cubicBezTo>
                    <a:pt x="12223" y="1117"/>
                    <a:pt x="9380" y="559"/>
                    <a:pt x="6544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7"/>
            <p:cNvSpPr/>
            <p:nvPr/>
          </p:nvSpPr>
          <p:spPr>
            <a:xfrm>
              <a:off x="568925" y="552725"/>
              <a:ext cx="921350" cy="673125"/>
            </a:xfrm>
            <a:custGeom>
              <a:avLst/>
              <a:gdLst/>
              <a:ahLst/>
              <a:cxnLst/>
              <a:rect l="l" t="t" r="r" b="b"/>
              <a:pathLst>
                <a:path w="36854" h="26925" extrusionOk="0">
                  <a:moveTo>
                    <a:pt x="11647" y="0"/>
                  </a:moveTo>
                  <a:cubicBezTo>
                    <a:pt x="11518" y="0"/>
                    <a:pt x="11394" y="43"/>
                    <a:pt x="11297" y="129"/>
                  </a:cubicBezTo>
                  <a:cubicBezTo>
                    <a:pt x="11163" y="248"/>
                    <a:pt x="11094" y="419"/>
                    <a:pt x="11114" y="597"/>
                  </a:cubicBezTo>
                  <a:cubicBezTo>
                    <a:pt x="11131" y="741"/>
                    <a:pt x="11109" y="908"/>
                    <a:pt x="11089" y="1091"/>
                  </a:cubicBezTo>
                  <a:cubicBezTo>
                    <a:pt x="11034" y="1493"/>
                    <a:pt x="10938" y="2246"/>
                    <a:pt x="11706" y="2573"/>
                  </a:cubicBezTo>
                  <a:cubicBezTo>
                    <a:pt x="11937" y="2675"/>
                    <a:pt x="11996" y="2762"/>
                    <a:pt x="11996" y="2777"/>
                  </a:cubicBezTo>
                  <a:cubicBezTo>
                    <a:pt x="12001" y="2831"/>
                    <a:pt x="11920" y="2971"/>
                    <a:pt x="11803" y="3057"/>
                  </a:cubicBezTo>
                  <a:cubicBezTo>
                    <a:pt x="10712" y="3846"/>
                    <a:pt x="11040" y="4743"/>
                    <a:pt x="11260" y="5340"/>
                  </a:cubicBezTo>
                  <a:cubicBezTo>
                    <a:pt x="11292" y="5437"/>
                    <a:pt x="11330" y="5529"/>
                    <a:pt x="11357" y="5625"/>
                  </a:cubicBezTo>
                  <a:cubicBezTo>
                    <a:pt x="11426" y="5834"/>
                    <a:pt x="11513" y="6044"/>
                    <a:pt x="11593" y="6243"/>
                  </a:cubicBezTo>
                  <a:cubicBezTo>
                    <a:pt x="11867" y="6925"/>
                    <a:pt x="12023" y="7366"/>
                    <a:pt x="11818" y="7753"/>
                  </a:cubicBezTo>
                  <a:cubicBezTo>
                    <a:pt x="11582" y="8209"/>
                    <a:pt x="11282" y="8633"/>
                    <a:pt x="10965" y="9085"/>
                  </a:cubicBezTo>
                  <a:cubicBezTo>
                    <a:pt x="10621" y="9568"/>
                    <a:pt x="10266" y="10057"/>
                    <a:pt x="9986" y="10615"/>
                  </a:cubicBezTo>
                  <a:cubicBezTo>
                    <a:pt x="9998" y="10562"/>
                    <a:pt x="10003" y="10513"/>
                    <a:pt x="10013" y="10465"/>
                  </a:cubicBezTo>
                  <a:cubicBezTo>
                    <a:pt x="10132" y="9804"/>
                    <a:pt x="10244" y="9176"/>
                    <a:pt x="10578" y="8584"/>
                  </a:cubicBezTo>
                  <a:cubicBezTo>
                    <a:pt x="10900" y="8016"/>
                    <a:pt x="10965" y="7258"/>
                    <a:pt x="10744" y="6667"/>
                  </a:cubicBezTo>
                  <a:cubicBezTo>
                    <a:pt x="10566" y="6194"/>
                    <a:pt x="10223" y="5845"/>
                    <a:pt x="9772" y="5683"/>
                  </a:cubicBezTo>
                  <a:cubicBezTo>
                    <a:pt x="7478" y="4845"/>
                    <a:pt x="5441" y="3610"/>
                    <a:pt x="3589" y="2402"/>
                  </a:cubicBezTo>
                  <a:cubicBezTo>
                    <a:pt x="3514" y="2353"/>
                    <a:pt x="3417" y="2267"/>
                    <a:pt x="3314" y="2176"/>
                  </a:cubicBezTo>
                  <a:cubicBezTo>
                    <a:pt x="3041" y="1924"/>
                    <a:pt x="2696" y="1612"/>
                    <a:pt x="2240" y="1612"/>
                  </a:cubicBezTo>
                  <a:cubicBezTo>
                    <a:pt x="2031" y="1612"/>
                    <a:pt x="1831" y="1676"/>
                    <a:pt x="1649" y="1805"/>
                  </a:cubicBezTo>
                  <a:cubicBezTo>
                    <a:pt x="1010" y="2261"/>
                    <a:pt x="940" y="3181"/>
                    <a:pt x="940" y="3836"/>
                  </a:cubicBezTo>
                  <a:cubicBezTo>
                    <a:pt x="945" y="4394"/>
                    <a:pt x="1074" y="4884"/>
                    <a:pt x="1198" y="5291"/>
                  </a:cubicBezTo>
                  <a:lnTo>
                    <a:pt x="1230" y="5393"/>
                  </a:lnTo>
                  <a:cubicBezTo>
                    <a:pt x="1434" y="6033"/>
                    <a:pt x="1622" y="6640"/>
                    <a:pt x="1461" y="7193"/>
                  </a:cubicBezTo>
                  <a:cubicBezTo>
                    <a:pt x="1278" y="7822"/>
                    <a:pt x="1337" y="8418"/>
                    <a:pt x="1397" y="8993"/>
                  </a:cubicBezTo>
                  <a:cubicBezTo>
                    <a:pt x="1456" y="9595"/>
                    <a:pt x="1509" y="10121"/>
                    <a:pt x="1278" y="10605"/>
                  </a:cubicBezTo>
                  <a:cubicBezTo>
                    <a:pt x="1144" y="10884"/>
                    <a:pt x="1129" y="11142"/>
                    <a:pt x="1219" y="11378"/>
                  </a:cubicBezTo>
                  <a:cubicBezTo>
                    <a:pt x="1364" y="11733"/>
                    <a:pt x="1697" y="11857"/>
                    <a:pt x="1918" y="11943"/>
                  </a:cubicBezTo>
                  <a:cubicBezTo>
                    <a:pt x="1934" y="11948"/>
                    <a:pt x="1950" y="11953"/>
                    <a:pt x="1972" y="11964"/>
                  </a:cubicBezTo>
                  <a:lnTo>
                    <a:pt x="1907" y="11986"/>
                  </a:lnTo>
                  <a:cubicBezTo>
                    <a:pt x="1397" y="12152"/>
                    <a:pt x="1058" y="12265"/>
                    <a:pt x="956" y="12652"/>
                  </a:cubicBezTo>
                  <a:cubicBezTo>
                    <a:pt x="849" y="13032"/>
                    <a:pt x="1085" y="13302"/>
                    <a:pt x="1434" y="13704"/>
                  </a:cubicBezTo>
                  <a:lnTo>
                    <a:pt x="1461" y="13731"/>
                  </a:lnTo>
                  <a:cubicBezTo>
                    <a:pt x="1612" y="13909"/>
                    <a:pt x="1644" y="14252"/>
                    <a:pt x="1526" y="14569"/>
                  </a:cubicBezTo>
                  <a:cubicBezTo>
                    <a:pt x="1456" y="14768"/>
                    <a:pt x="1310" y="14988"/>
                    <a:pt x="1117" y="15021"/>
                  </a:cubicBezTo>
                  <a:cubicBezTo>
                    <a:pt x="1085" y="15026"/>
                    <a:pt x="1052" y="15026"/>
                    <a:pt x="1020" y="15026"/>
                  </a:cubicBezTo>
                  <a:cubicBezTo>
                    <a:pt x="859" y="15037"/>
                    <a:pt x="370" y="15058"/>
                    <a:pt x="209" y="15623"/>
                  </a:cubicBezTo>
                  <a:cubicBezTo>
                    <a:pt x="0" y="16347"/>
                    <a:pt x="521" y="16643"/>
                    <a:pt x="806" y="16778"/>
                  </a:cubicBezTo>
                  <a:cubicBezTo>
                    <a:pt x="827" y="16783"/>
                    <a:pt x="844" y="16793"/>
                    <a:pt x="859" y="16804"/>
                  </a:cubicBezTo>
                  <a:cubicBezTo>
                    <a:pt x="1107" y="16917"/>
                    <a:pt x="1348" y="17041"/>
                    <a:pt x="1590" y="17180"/>
                  </a:cubicBezTo>
                  <a:cubicBezTo>
                    <a:pt x="1843" y="17218"/>
                    <a:pt x="2133" y="17326"/>
                    <a:pt x="2450" y="17508"/>
                  </a:cubicBezTo>
                  <a:cubicBezTo>
                    <a:pt x="2977" y="17812"/>
                    <a:pt x="3347" y="18428"/>
                    <a:pt x="4034" y="18428"/>
                  </a:cubicBezTo>
                  <a:cubicBezTo>
                    <a:pt x="4074" y="18428"/>
                    <a:pt x="4116" y="18426"/>
                    <a:pt x="4158" y="18422"/>
                  </a:cubicBezTo>
                  <a:cubicBezTo>
                    <a:pt x="4297" y="18637"/>
                    <a:pt x="4476" y="18722"/>
                    <a:pt x="4687" y="18722"/>
                  </a:cubicBezTo>
                  <a:cubicBezTo>
                    <a:pt x="4771" y="18722"/>
                    <a:pt x="4860" y="18709"/>
                    <a:pt x="4953" y="18685"/>
                  </a:cubicBezTo>
                  <a:lnTo>
                    <a:pt x="4953" y="18685"/>
                  </a:lnTo>
                  <a:cubicBezTo>
                    <a:pt x="4856" y="19228"/>
                    <a:pt x="5066" y="19749"/>
                    <a:pt x="5007" y="20317"/>
                  </a:cubicBezTo>
                  <a:cubicBezTo>
                    <a:pt x="4937" y="20989"/>
                    <a:pt x="4663" y="21774"/>
                    <a:pt x="5222" y="22407"/>
                  </a:cubicBezTo>
                  <a:cubicBezTo>
                    <a:pt x="5227" y="22585"/>
                    <a:pt x="5319" y="22677"/>
                    <a:pt x="5495" y="22687"/>
                  </a:cubicBezTo>
                  <a:cubicBezTo>
                    <a:pt x="5709" y="23030"/>
                    <a:pt x="5994" y="23234"/>
                    <a:pt x="6384" y="23234"/>
                  </a:cubicBezTo>
                  <a:cubicBezTo>
                    <a:pt x="6445" y="23234"/>
                    <a:pt x="6509" y="23228"/>
                    <a:pt x="6576" y="23218"/>
                  </a:cubicBezTo>
                  <a:cubicBezTo>
                    <a:pt x="6571" y="23214"/>
                    <a:pt x="6570" y="23210"/>
                    <a:pt x="6567" y="23208"/>
                  </a:cubicBezTo>
                  <a:lnTo>
                    <a:pt x="6567" y="23208"/>
                  </a:lnTo>
                  <a:cubicBezTo>
                    <a:pt x="8587" y="23664"/>
                    <a:pt x="10691" y="23483"/>
                    <a:pt x="12700" y="24051"/>
                  </a:cubicBezTo>
                  <a:cubicBezTo>
                    <a:pt x="12833" y="24186"/>
                    <a:pt x="12980" y="24226"/>
                    <a:pt x="13134" y="24226"/>
                  </a:cubicBezTo>
                  <a:cubicBezTo>
                    <a:pt x="13357" y="24226"/>
                    <a:pt x="13594" y="24141"/>
                    <a:pt x="13819" y="24141"/>
                  </a:cubicBezTo>
                  <a:cubicBezTo>
                    <a:pt x="13835" y="24141"/>
                    <a:pt x="13850" y="24142"/>
                    <a:pt x="13866" y="24143"/>
                  </a:cubicBezTo>
                  <a:cubicBezTo>
                    <a:pt x="13898" y="24143"/>
                    <a:pt x="13930" y="24148"/>
                    <a:pt x="13963" y="24153"/>
                  </a:cubicBezTo>
                  <a:cubicBezTo>
                    <a:pt x="14027" y="24165"/>
                    <a:pt x="14091" y="24192"/>
                    <a:pt x="14151" y="24229"/>
                  </a:cubicBezTo>
                  <a:cubicBezTo>
                    <a:pt x="14177" y="24244"/>
                    <a:pt x="14209" y="24266"/>
                    <a:pt x="14236" y="24293"/>
                  </a:cubicBezTo>
                  <a:cubicBezTo>
                    <a:pt x="14526" y="24293"/>
                    <a:pt x="14811" y="24293"/>
                    <a:pt x="15101" y="24288"/>
                  </a:cubicBezTo>
                  <a:cubicBezTo>
                    <a:pt x="15203" y="24551"/>
                    <a:pt x="15391" y="24728"/>
                    <a:pt x="15654" y="24830"/>
                  </a:cubicBezTo>
                  <a:lnTo>
                    <a:pt x="15654" y="24814"/>
                  </a:lnTo>
                  <a:cubicBezTo>
                    <a:pt x="16087" y="24992"/>
                    <a:pt x="16519" y="25169"/>
                    <a:pt x="16933" y="25169"/>
                  </a:cubicBezTo>
                  <a:cubicBezTo>
                    <a:pt x="17320" y="25169"/>
                    <a:pt x="17691" y="25014"/>
                    <a:pt x="18029" y="24556"/>
                  </a:cubicBezTo>
                  <a:cubicBezTo>
                    <a:pt x="18579" y="24606"/>
                    <a:pt x="19130" y="24692"/>
                    <a:pt x="19681" y="24692"/>
                  </a:cubicBezTo>
                  <a:cubicBezTo>
                    <a:pt x="20024" y="24692"/>
                    <a:pt x="20367" y="24659"/>
                    <a:pt x="20710" y="24562"/>
                  </a:cubicBezTo>
                  <a:cubicBezTo>
                    <a:pt x="20853" y="24786"/>
                    <a:pt x="21044" y="24830"/>
                    <a:pt x="21246" y="24830"/>
                  </a:cubicBezTo>
                  <a:cubicBezTo>
                    <a:pt x="21377" y="24830"/>
                    <a:pt x="21513" y="24812"/>
                    <a:pt x="21644" y="24812"/>
                  </a:cubicBezTo>
                  <a:cubicBezTo>
                    <a:pt x="21688" y="24812"/>
                    <a:pt x="21731" y="24814"/>
                    <a:pt x="21773" y="24819"/>
                  </a:cubicBezTo>
                  <a:cubicBezTo>
                    <a:pt x="21891" y="25037"/>
                    <a:pt x="22095" y="25129"/>
                    <a:pt x="22281" y="25129"/>
                  </a:cubicBezTo>
                  <a:cubicBezTo>
                    <a:pt x="22385" y="25129"/>
                    <a:pt x="22483" y="25100"/>
                    <a:pt x="22557" y="25050"/>
                  </a:cubicBezTo>
                  <a:cubicBezTo>
                    <a:pt x="22908" y="24823"/>
                    <a:pt x="23252" y="24742"/>
                    <a:pt x="23592" y="24742"/>
                  </a:cubicBezTo>
                  <a:cubicBezTo>
                    <a:pt x="24189" y="24742"/>
                    <a:pt x="24773" y="24990"/>
                    <a:pt x="25351" y="25120"/>
                  </a:cubicBezTo>
                  <a:cubicBezTo>
                    <a:pt x="27811" y="25685"/>
                    <a:pt x="30224" y="26458"/>
                    <a:pt x="32722" y="26888"/>
                  </a:cubicBezTo>
                  <a:cubicBezTo>
                    <a:pt x="32727" y="26899"/>
                    <a:pt x="32733" y="26915"/>
                    <a:pt x="32738" y="26925"/>
                  </a:cubicBezTo>
                  <a:cubicBezTo>
                    <a:pt x="32824" y="26893"/>
                    <a:pt x="32904" y="26850"/>
                    <a:pt x="32980" y="26791"/>
                  </a:cubicBezTo>
                  <a:cubicBezTo>
                    <a:pt x="32985" y="26490"/>
                    <a:pt x="32985" y="26184"/>
                    <a:pt x="32990" y="25883"/>
                  </a:cubicBezTo>
                  <a:cubicBezTo>
                    <a:pt x="33377" y="25529"/>
                    <a:pt x="33377" y="25179"/>
                    <a:pt x="32990" y="24830"/>
                  </a:cubicBezTo>
                  <a:lnTo>
                    <a:pt x="32990" y="24019"/>
                  </a:lnTo>
                  <a:cubicBezTo>
                    <a:pt x="33484" y="23885"/>
                    <a:pt x="33420" y="23433"/>
                    <a:pt x="33501" y="23074"/>
                  </a:cubicBezTo>
                  <a:cubicBezTo>
                    <a:pt x="34393" y="19045"/>
                    <a:pt x="35279" y="15010"/>
                    <a:pt x="36171" y="10981"/>
                  </a:cubicBezTo>
                  <a:cubicBezTo>
                    <a:pt x="36020" y="10438"/>
                    <a:pt x="36095" y="9923"/>
                    <a:pt x="36224" y="9417"/>
                  </a:cubicBezTo>
                  <a:cubicBezTo>
                    <a:pt x="36300" y="9117"/>
                    <a:pt x="36397" y="8810"/>
                    <a:pt x="36482" y="8510"/>
                  </a:cubicBezTo>
                  <a:cubicBezTo>
                    <a:pt x="36853" y="8338"/>
                    <a:pt x="36751" y="8016"/>
                    <a:pt x="36724" y="7714"/>
                  </a:cubicBezTo>
                  <a:cubicBezTo>
                    <a:pt x="36735" y="7704"/>
                    <a:pt x="36746" y="7693"/>
                    <a:pt x="36757" y="7682"/>
                  </a:cubicBezTo>
                  <a:cubicBezTo>
                    <a:pt x="33942" y="6650"/>
                    <a:pt x="31240" y="5683"/>
                    <a:pt x="28257" y="5050"/>
                  </a:cubicBezTo>
                  <a:cubicBezTo>
                    <a:pt x="24788" y="4314"/>
                    <a:pt x="21429" y="3347"/>
                    <a:pt x="18260" y="1773"/>
                  </a:cubicBezTo>
                  <a:cubicBezTo>
                    <a:pt x="17529" y="1574"/>
                    <a:pt x="16799" y="1376"/>
                    <a:pt x="16073" y="1182"/>
                  </a:cubicBezTo>
                  <a:cubicBezTo>
                    <a:pt x="14650" y="796"/>
                    <a:pt x="13221" y="409"/>
                    <a:pt x="11786" y="17"/>
                  </a:cubicBezTo>
                  <a:cubicBezTo>
                    <a:pt x="11738" y="5"/>
                    <a:pt x="11689" y="0"/>
                    <a:pt x="11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7"/>
            <p:cNvSpPr/>
            <p:nvPr/>
          </p:nvSpPr>
          <p:spPr>
            <a:xfrm>
              <a:off x="732625" y="1132775"/>
              <a:ext cx="425" cy="275"/>
            </a:xfrm>
            <a:custGeom>
              <a:avLst/>
              <a:gdLst/>
              <a:ahLst/>
              <a:cxnLst/>
              <a:rect l="l" t="t" r="r" b="b"/>
              <a:pathLst>
                <a:path w="17" h="11" extrusionOk="0">
                  <a:moveTo>
                    <a:pt x="1" y="1"/>
                  </a:moveTo>
                  <a:cubicBezTo>
                    <a:pt x="1" y="1"/>
                    <a:pt x="6" y="6"/>
                    <a:pt x="16" y="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7"/>
            <p:cNvSpPr/>
            <p:nvPr/>
          </p:nvSpPr>
          <p:spPr>
            <a:xfrm>
              <a:off x="6717925" y="1652675"/>
              <a:ext cx="321850" cy="185225"/>
            </a:xfrm>
            <a:custGeom>
              <a:avLst/>
              <a:gdLst/>
              <a:ahLst/>
              <a:cxnLst/>
              <a:rect l="l" t="t" r="r" b="b"/>
              <a:pathLst>
                <a:path w="12874" h="7409" extrusionOk="0">
                  <a:moveTo>
                    <a:pt x="12653" y="0"/>
                  </a:moveTo>
                  <a:cubicBezTo>
                    <a:pt x="12673" y="102"/>
                    <a:pt x="12673" y="204"/>
                    <a:pt x="12641" y="301"/>
                  </a:cubicBezTo>
                  <a:cubicBezTo>
                    <a:pt x="12571" y="506"/>
                    <a:pt x="12390" y="645"/>
                    <a:pt x="12174" y="662"/>
                  </a:cubicBezTo>
                  <a:lnTo>
                    <a:pt x="12164" y="662"/>
                  </a:lnTo>
                  <a:cubicBezTo>
                    <a:pt x="12222" y="575"/>
                    <a:pt x="12271" y="489"/>
                    <a:pt x="12303" y="409"/>
                  </a:cubicBezTo>
                  <a:lnTo>
                    <a:pt x="12303" y="409"/>
                  </a:lnTo>
                  <a:cubicBezTo>
                    <a:pt x="10729" y="538"/>
                    <a:pt x="9144" y="558"/>
                    <a:pt x="7580" y="855"/>
                  </a:cubicBezTo>
                  <a:cubicBezTo>
                    <a:pt x="6496" y="1113"/>
                    <a:pt x="5405" y="1371"/>
                    <a:pt x="4315" y="1622"/>
                  </a:cubicBezTo>
                  <a:cubicBezTo>
                    <a:pt x="4186" y="1654"/>
                    <a:pt x="4057" y="1676"/>
                    <a:pt x="3923" y="1698"/>
                  </a:cubicBezTo>
                  <a:cubicBezTo>
                    <a:pt x="3858" y="1676"/>
                    <a:pt x="3794" y="1654"/>
                    <a:pt x="3739" y="1622"/>
                  </a:cubicBezTo>
                  <a:cubicBezTo>
                    <a:pt x="3712" y="1666"/>
                    <a:pt x="3687" y="1703"/>
                    <a:pt x="3654" y="1741"/>
                  </a:cubicBezTo>
                  <a:cubicBezTo>
                    <a:pt x="2482" y="1902"/>
                    <a:pt x="1123" y="1929"/>
                    <a:pt x="608" y="2574"/>
                  </a:cubicBezTo>
                  <a:cubicBezTo>
                    <a:pt x="419" y="2547"/>
                    <a:pt x="238" y="2499"/>
                    <a:pt x="65" y="2423"/>
                  </a:cubicBezTo>
                  <a:cubicBezTo>
                    <a:pt x="55" y="2434"/>
                    <a:pt x="44" y="2450"/>
                    <a:pt x="38" y="2467"/>
                  </a:cubicBezTo>
                  <a:cubicBezTo>
                    <a:pt x="102" y="2911"/>
                    <a:pt x="97" y="3369"/>
                    <a:pt x="70" y="3826"/>
                  </a:cubicBezTo>
                  <a:cubicBezTo>
                    <a:pt x="0" y="5023"/>
                    <a:pt x="87" y="6206"/>
                    <a:pt x="238" y="7382"/>
                  </a:cubicBezTo>
                  <a:cubicBezTo>
                    <a:pt x="291" y="7398"/>
                    <a:pt x="345" y="7409"/>
                    <a:pt x="404" y="7409"/>
                  </a:cubicBezTo>
                  <a:lnTo>
                    <a:pt x="436" y="7409"/>
                  </a:lnTo>
                  <a:cubicBezTo>
                    <a:pt x="506" y="7173"/>
                    <a:pt x="618" y="6990"/>
                    <a:pt x="786" y="6839"/>
                  </a:cubicBezTo>
                  <a:cubicBezTo>
                    <a:pt x="1633" y="6703"/>
                    <a:pt x="2424" y="6258"/>
                    <a:pt x="3301" y="6258"/>
                  </a:cubicBezTo>
                  <a:cubicBezTo>
                    <a:pt x="3357" y="6258"/>
                    <a:pt x="3414" y="6260"/>
                    <a:pt x="3471" y="6264"/>
                  </a:cubicBezTo>
                  <a:cubicBezTo>
                    <a:pt x="3466" y="6308"/>
                    <a:pt x="3476" y="6360"/>
                    <a:pt x="3455" y="6393"/>
                  </a:cubicBezTo>
                  <a:cubicBezTo>
                    <a:pt x="3412" y="6464"/>
                    <a:pt x="3348" y="6522"/>
                    <a:pt x="3293" y="6586"/>
                  </a:cubicBezTo>
                  <a:cubicBezTo>
                    <a:pt x="3912" y="6360"/>
                    <a:pt x="4530" y="6141"/>
                    <a:pt x="5142" y="5921"/>
                  </a:cubicBezTo>
                  <a:cubicBezTo>
                    <a:pt x="6189" y="5582"/>
                    <a:pt x="7258" y="5319"/>
                    <a:pt x="8371" y="5152"/>
                  </a:cubicBezTo>
                  <a:cubicBezTo>
                    <a:pt x="8403" y="5168"/>
                    <a:pt x="8440" y="5185"/>
                    <a:pt x="8478" y="5206"/>
                  </a:cubicBezTo>
                  <a:cubicBezTo>
                    <a:pt x="8495" y="5179"/>
                    <a:pt x="8510" y="5157"/>
                    <a:pt x="8527" y="5130"/>
                  </a:cubicBezTo>
                  <a:cubicBezTo>
                    <a:pt x="8639" y="5115"/>
                    <a:pt x="8752" y="5093"/>
                    <a:pt x="8865" y="5083"/>
                  </a:cubicBezTo>
                  <a:cubicBezTo>
                    <a:pt x="9462" y="4781"/>
                    <a:pt x="10106" y="4684"/>
                    <a:pt x="10481" y="3997"/>
                  </a:cubicBezTo>
                  <a:cubicBezTo>
                    <a:pt x="10746" y="3519"/>
                    <a:pt x="11062" y="3052"/>
                    <a:pt x="11423" y="2638"/>
                  </a:cubicBezTo>
                  <a:cubicBezTo>
                    <a:pt x="11470" y="2584"/>
                    <a:pt x="11519" y="2536"/>
                    <a:pt x="11567" y="2487"/>
                  </a:cubicBezTo>
                  <a:cubicBezTo>
                    <a:pt x="11540" y="2407"/>
                    <a:pt x="11535" y="2311"/>
                    <a:pt x="11545" y="2209"/>
                  </a:cubicBezTo>
                  <a:cubicBezTo>
                    <a:pt x="11616" y="2177"/>
                    <a:pt x="11691" y="2160"/>
                    <a:pt x="11766" y="2160"/>
                  </a:cubicBezTo>
                  <a:cubicBezTo>
                    <a:pt x="11830" y="2160"/>
                    <a:pt x="11889" y="2170"/>
                    <a:pt x="11949" y="2192"/>
                  </a:cubicBezTo>
                  <a:cubicBezTo>
                    <a:pt x="11943" y="2187"/>
                    <a:pt x="11964" y="2187"/>
                    <a:pt x="11991" y="2182"/>
                  </a:cubicBezTo>
                  <a:cubicBezTo>
                    <a:pt x="12029" y="2177"/>
                    <a:pt x="12061" y="2170"/>
                    <a:pt x="12099" y="2165"/>
                  </a:cubicBezTo>
                  <a:lnTo>
                    <a:pt x="12125" y="2068"/>
                  </a:lnTo>
                  <a:cubicBezTo>
                    <a:pt x="12212" y="1730"/>
                    <a:pt x="12303" y="1376"/>
                    <a:pt x="12470" y="1155"/>
                  </a:cubicBezTo>
                  <a:cubicBezTo>
                    <a:pt x="12583" y="999"/>
                    <a:pt x="12717" y="816"/>
                    <a:pt x="12797" y="613"/>
                  </a:cubicBezTo>
                  <a:cubicBezTo>
                    <a:pt x="12873" y="441"/>
                    <a:pt x="12846" y="243"/>
                    <a:pt x="12738" y="97"/>
                  </a:cubicBezTo>
                  <a:cubicBezTo>
                    <a:pt x="12712" y="59"/>
                    <a:pt x="12685" y="32"/>
                    <a:pt x="12653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7"/>
            <p:cNvSpPr/>
            <p:nvPr/>
          </p:nvSpPr>
          <p:spPr>
            <a:xfrm>
              <a:off x="6929850" y="1705975"/>
              <a:ext cx="252550" cy="202025"/>
            </a:xfrm>
            <a:custGeom>
              <a:avLst/>
              <a:gdLst/>
              <a:ahLst/>
              <a:cxnLst/>
              <a:rect l="l" t="t" r="r" b="b"/>
              <a:pathLst>
                <a:path w="10102" h="8081" extrusionOk="0">
                  <a:moveTo>
                    <a:pt x="4003" y="1"/>
                  </a:moveTo>
                  <a:cubicBezTo>
                    <a:pt x="3886" y="1"/>
                    <a:pt x="3757" y="12"/>
                    <a:pt x="3622" y="33"/>
                  </a:cubicBezTo>
                  <a:cubicBezTo>
                    <a:pt x="3584" y="38"/>
                    <a:pt x="3552" y="45"/>
                    <a:pt x="3514" y="50"/>
                  </a:cubicBezTo>
                  <a:cubicBezTo>
                    <a:pt x="3487" y="55"/>
                    <a:pt x="3466" y="55"/>
                    <a:pt x="3472" y="60"/>
                  </a:cubicBezTo>
                  <a:cubicBezTo>
                    <a:pt x="3412" y="38"/>
                    <a:pt x="3353" y="28"/>
                    <a:pt x="3289" y="28"/>
                  </a:cubicBezTo>
                  <a:cubicBezTo>
                    <a:pt x="3214" y="28"/>
                    <a:pt x="3139" y="45"/>
                    <a:pt x="3068" y="77"/>
                  </a:cubicBezTo>
                  <a:cubicBezTo>
                    <a:pt x="3058" y="179"/>
                    <a:pt x="3063" y="275"/>
                    <a:pt x="3090" y="355"/>
                  </a:cubicBezTo>
                  <a:cubicBezTo>
                    <a:pt x="3042" y="404"/>
                    <a:pt x="2993" y="452"/>
                    <a:pt x="2946" y="506"/>
                  </a:cubicBezTo>
                  <a:cubicBezTo>
                    <a:pt x="2585" y="920"/>
                    <a:pt x="2269" y="1387"/>
                    <a:pt x="2004" y="1865"/>
                  </a:cubicBezTo>
                  <a:cubicBezTo>
                    <a:pt x="1629" y="2552"/>
                    <a:pt x="985" y="2649"/>
                    <a:pt x="388" y="2951"/>
                  </a:cubicBezTo>
                  <a:cubicBezTo>
                    <a:pt x="275" y="2961"/>
                    <a:pt x="162" y="2983"/>
                    <a:pt x="50" y="2998"/>
                  </a:cubicBezTo>
                  <a:cubicBezTo>
                    <a:pt x="33" y="3025"/>
                    <a:pt x="18" y="3047"/>
                    <a:pt x="1" y="3074"/>
                  </a:cubicBezTo>
                  <a:cubicBezTo>
                    <a:pt x="152" y="3154"/>
                    <a:pt x="291" y="3283"/>
                    <a:pt x="409" y="3461"/>
                  </a:cubicBezTo>
                  <a:cubicBezTo>
                    <a:pt x="259" y="3896"/>
                    <a:pt x="511" y="4486"/>
                    <a:pt x="662" y="5041"/>
                  </a:cubicBezTo>
                  <a:cubicBezTo>
                    <a:pt x="898" y="5911"/>
                    <a:pt x="1097" y="6786"/>
                    <a:pt x="1285" y="7523"/>
                  </a:cubicBezTo>
                  <a:cubicBezTo>
                    <a:pt x="1248" y="7710"/>
                    <a:pt x="1178" y="7877"/>
                    <a:pt x="1064" y="8022"/>
                  </a:cubicBezTo>
                  <a:cubicBezTo>
                    <a:pt x="1124" y="8049"/>
                    <a:pt x="1183" y="8071"/>
                    <a:pt x="1253" y="8076"/>
                  </a:cubicBezTo>
                  <a:cubicBezTo>
                    <a:pt x="1322" y="8076"/>
                    <a:pt x="1392" y="8081"/>
                    <a:pt x="1456" y="8081"/>
                  </a:cubicBezTo>
                  <a:cubicBezTo>
                    <a:pt x="2569" y="8081"/>
                    <a:pt x="2919" y="7419"/>
                    <a:pt x="3058" y="6807"/>
                  </a:cubicBezTo>
                  <a:cubicBezTo>
                    <a:pt x="3095" y="6839"/>
                    <a:pt x="3139" y="6861"/>
                    <a:pt x="3192" y="6883"/>
                  </a:cubicBezTo>
                  <a:cubicBezTo>
                    <a:pt x="3256" y="6910"/>
                    <a:pt x="3321" y="6921"/>
                    <a:pt x="3390" y="6921"/>
                  </a:cubicBezTo>
                  <a:cubicBezTo>
                    <a:pt x="3519" y="6921"/>
                    <a:pt x="3655" y="6872"/>
                    <a:pt x="3757" y="6775"/>
                  </a:cubicBezTo>
                  <a:cubicBezTo>
                    <a:pt x="3971" y="6571"/>
                    <a:pt x="4176" y="6367"/>
                    <a:pt x="4369" y="6174"/>
                  </a:cubicBezTo>
                  <a:cubicBezTo>
                    <a:pt x="4809" y="5733"/>
                    <a:pt x="5190" y="5357"/>
                    <a:pt x="5614" y="5066"/>
                  </a:cubicBezTo>
                  <a:cubicBezTo>
                    <a:pt x="5792" y="4954"/>
                    <a:pt x="5905" y="4766"/>
                    <a:pt x="6023" y="4573"/>
                  </a:cubicBezTo>
                  <a:cubicBezTo>
                    <a:pt x="6040" y="4551"/>
                    <a:pt x="6055" y="4525"/>
                    <a:pt x="6077" y="4498"/>
                  </a:cubicBezTo>
                  <a:cubicBezTo>
                    <a:pt x="6098" y="4546"/>
                    <a:pt x="6125" y="4600"/>
                    <a:pt x="6152" y="4669"/>
                  </a:cubicBezTo>
                  <a:cubicBezTo>
                    <a:pt x="6259" y="4938"/>
                    <a:pt x="6502" y="5105"/>
                    <a:pt x="6775" y="5105"/>
                  </a:cubicBezTo>
                  <a:cubicBezTo>
                    <a:pt x="7097" y="5105"/>
                    <a:pt x="7362" y="4880"/>
                    <a:pt x="7555" y="4680"/>
                  </a:cubicBezTo>
                  <a:cubicBezTo>
                    <a:pt x="7888" y="4332"/>
                    <a:pt x="8193" y="4138"/>
                    <a:pt x="8505" y="4074"/>
                  </a:cubicBezTo>
                  <a:cubicBezTo>
                    <a:pt x="9263" y="3918"/>
                    <a:pt x="9725" y="3611"/>
                    <a:pt x="9913" y="3139"/>
                  </a:cubicBezTo>
                  <a:cubicBezTo>
                    <a:pt x="10101" y="2661"/>
                    <a:pt x="9978" y="2113"/>
                    <a:pt x="9526" y="1463"/>
                  </a:cubicBezTo>
                  <a:cubicBezTo>
                    <a:pt x="9430" y="1317"/>
                    <a:pt x="9263" y="1237"/>
                    <a:pt x="9091" y="1237"/>
                  </a:cubicBezTo>
                  <a:lnTo>
                    <a:pt x="9048" y="1237"/>
                  </a:lnTo>
                  <a:cubicBezTo>
                    <a:pt x="8860" y="1247"/>
                    <a:pt x="8693" y="1360"/>
                    <a:pt x="8607" y="1532"/>
                  </a:cubicBezTo>
                  <a:cubicBezTo>
                    <a:pt x="8285" y="2187"/>
                    <a:pt x="7866" y="2552"/>
                    <a:pt x="7436" y="2552"/>
                  </a:cubicBezTo>
                  <a:cubicBezTo>
                    <a:pt x="7033" y="2552"/>
                    <a:pt x="6593" y="2236"/>
                    <a:pt x="6190" y="1667"/>
                  </a:cubicBezTo>
                  <a:cubicBezTo>
                    <a:pt x="6130" y="1580"/>
                    <a:pt x="6077" y="1495"/>
                    <a:pt x="6018" y="1409"/>
                  </a:cubicBezTo>
                  <a:cubicBezTo>
                    <a:pt x="5599" y="779"/>
                    <a:pt x="5078" y="1"/>
                    <a:pt x="4003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7"/>
            <p:cNvSpPr/>
            <p:nvPr/>
          </p:nvSpPr>
          <p:spPr>
            <a:xfrm>
              <a:off x="6615700" y="1275950"/>
              <a:ext cx="225675" cy="441075"/>
            </a:xfrm>
            <a:custGeom>
              <a:avLst/>
              <a:gdLst/>
              <a:ahLst/>
              <a:cxnLst/>
              <a:rect l="l" t="t" r="r" b="b"/>
              <a:pathLst>
                <a:path w="9027" h="17643" extrusionOk="0">
                  <a:moveTo>
                    <a:pt x="8409" y="1"/>
                  </a:moveTo>
                  <a:cubicBezTo>
                    <a:pt x="7845" y="135"/>
                    <a:pt x="7275" y="274"/>
                    <a:pt x="6700" y="408"/>
                  </a:cubicBezTo>
                  <a:cubicBezTo>
                    <a:pt x="5428" y="710"/>
                    <a:pt x="4106" y="1016"/>
                    <a:pt x="2800" y="1338"/>
                  </a:cubicBezTo>
                  <a:cubicBezTo>
                    <a:pt x="1361" y="1692"/>
                    <a:pt x="598" y="1940"/>
                    <a:pt x="254" y="2451"/>
                  </a:cubicBezTo>
                  <a:cubicBezTo>
                    <a:pt x="60" y="2729"/>
                    <a:pt x="1" y="3095"/>
                    <a:pt x="18" y="3594"/>
                  </a:cubicBezTo>
                  <a:cubicBezTo>
                    <a:pt x="50" y="4040"/>
                    <a:pt x="254" y="4604"/>
                    <a:pt x="689" y="4953"/>
                  </a:cubicBezTo>
                  <a:cubicBezTo>
                    <a:pt x="695" y="5823"/>
                    <a:pt x="1297" y="6602"/>
                    <a:pt x="1060" y="7511"/>
                  </a:cubicBezTo>
                  <a:cubicBezTo>
                    <a:pt x="759" y="8650"/>
                    <a:pt x="1081" y="9649"/>
                    <a:pt x="1763" y="10562"/>
                  </a:cubicBezTo>
                  <a:cubicBezTo>
                    <a:pt x="1790" y="11151"/>
                    <a:pt x="1545" y="11910"/>
                    <a:pt x="2549" y="11910"/>
                  </a:cubicBezTo>
                  <a:cubicBezTo>
                    <a:pt x="2552" y="11910"/>
                    <a:pt x="2556" y="11910"/>
                    <a:pt x="2559" y="11910"/>
                  </a:cubicBezTo>
                  <a:cubicBezTo>
                    <a:pt x="2559" y="12136"/>
                    <a:pt x="2569" y="12356"/>
                    <a:pt x="2832" y="12448"/>
                  </a:cubicBezTo>
                  <a:cubicBezTo>
                    <a:pt x="3160" y="13586"/>
                    <a:pt x="2715" y="14903"/>
                    <a:pt x="3623" y="15907"/>
                  </a:cubicBezTo>
                  <a:cubicBezTo>
                    <a:pt x="3553" y="16235"/>
                    <a:pt x="3569" y="16530"/>
                    <a:pt x="3901" y="16718"/>
                  </a:cubicBezTo>
                  <a:cubicBezTo>
                    <a:pt x="4004" y="16966"/>
                    <a:pt x="4074" y="17213"/>
                    <a:pt x="4111" y="17471"/>
                  </a:cubicBezTo>
                  <a:cubicBezTo>
                    <a:pt x="4127" y="17476"/>
                    <a:pt x="4138" y="17487"/>
                    <a:pt x="4154" y="17492"/>
                  </a:cubicBezTo>
                  <a:cubicBezTo>
                    <a:pt x="4327" y="17568"/>
                    <a:pt x="4508" y="17616"/>
                    <a:pt x="4697" y="17643"/>
                  </a:cubicBezTo>
                  <a:cubicBezTo>
                    <a:pt x="5212" y="16998"/>
                    <a:pt x="6571" y="16971"/>
                    <a:pt x="7743" y="16810"/>
                  </a:cubicBezTo>
                  <a:cubicBezTo>
                    <a:pt x="7776" y="16772"/>
                    <a:pt x="7801" y="16735"/>
                    <a:pt x="7828" y="16691"/>
                  </a:cubicBezTo>
                  <a:cubicBezTo>
                    <a:pt x="7647" y="16601"/>
                    <a:pt x="7518" y="16477"/>
                    <a:pt x="7415" y="16343"/>
                  </a:cubicBezTo>
                  <a:cubicBezTo>
                    <a:pt x="7486" y="16150"/>
                    <a:pt x="7442" y="15897"/>
                    <a:pt x="7415" y="15627"/>
                  </a:cubicBezTo>
                  <a:cubicBezTo>
                    <a:pt x="7362" y="15134"/>
                    <a:pt x="7357" y="14640"/>
                    <a:pt x="7313" y="14134"/>
                  </a:cubicBezTo>
                  <a:cubicBezTo>
                    <a:pt x="7243" y="13302"/>
                    <a:pt x="7152" y="12507"/>
                    <a:pt x="6985" y="11685"/>
                  </a:cubicBezTo>
                  <a:cubicBezTo>
                    <a:pt x="6867" y="11083"/>
                    <a:pt x="6990" y="10492"/>
                    <a:pt x="7152" y="9907"/>
                  </a:cubicBezTo>
                  <a:cubicBezTo>
                    <a:pt x="7206" y="9445"/>
                    <a:pt x="7292" y="8982"/>
                    <a:pt x="7426" y="8526"/>
                  </a:cubicBezTo>
                  <a:cubicBezTo>
                    <a:pt x="7506" y="8263"/>
                    <a:pt x="7560" y="8005"/>
                    <a:pt x="7593" y="7747"/>
                  </a:cubicBezTo>
                  <a:cubicBezTo>
                    <a:pt x="7593" y="7688"/>
                    <a:pt x="7587" y="7628"/>
                    <a:pt x="7582" y="7569"/>
                  </a:cubicBezTo>
                  <a:cubicBezTo>
                    <a:pt x="7533" y="7075"/>
                    <a:pt x="7174" y="6436"/>
                    <a:pt x="7345" y="5925"/>
                  </a:cubicBezTo>
                  <a:cubicBezTo>
                    <a:pt x="7415" y="5722"/>
                    <a:pt x="7523" y="5560"/>
                    <a:pt x="7652" y="5426"/>
                  </a:cubicBezTo>
                  <a:cubicBezTo>
                    <a:pt x="7662" y="5319"/>
                    <a:pt x="7721" y="5265"/>
                    <a:pt x="7828" y="5255"/>
                  </a:cubicBezTo>
                  <a:cubicBezTo>
                    <a:pt x="7856" y="5228"/>
                    <a:pt x="7888" y="5206"/>
                    <a:pt x="7920" y="5179"/>
                  </a:cubicBezTo>
                  <a:cubicBezTo>
                    <a:pt x="7937" y="5050"/>
                    <a:pt x="8017" y="4985"/>
                    <a:pt x="8156" y="4980"/>
                  </a:cubicBezTo>
                  <a:cubicBezTo>
                    <a:pt x="8156" y="4980"/>
                    <a:pt x="8156" y="4985"/>
                    <a:pt x="8162" y="4985"/>
                  </a:cubicBezTo>
                  <a:cubicBezTo>
                    <a:pt x="8168" y="4980"/>
                    <a:pt x="8173" y="4975"/>
                    <a:pt x="8178" y="4970"/>
                  </a:cubicBezTo>
                  <a:cubicBezTo>
                    <a:pt x="8251" y="4795"/>
                    <a:pt x="8346" y="4658"/>
                    <a:pt x="8497" y="4658"/>
                  </a:cubicBezTo>
                  <a:cubicBezTo>
                    <a:pt x="8500" y="4658"/>
                    <a:pt x="8503" y="4658"/>
                    <a:pt x="8505" y="4658"/>
                  </a:cubicBezTo>
                  <a:cubicBezTo>
                    <a:pt x="8602" y="4551"/>
                    <a:pt x="8688" y="4437"/>
                    <a:pt x="8753" y="4320"/>
                  </a:cubicBezTo>
                  <a:cubicBezTo>
                    <a:pt x="8812" y="4024"/>
                    <a:pt x="8924" y="3740"/>
                    <a:pt x="9006" y="3455"/>
                  </a:cubicBezTo>
                  <a:cubicBezTo>
                    <a:pt x="9026" y="3180"/>
                    <a:pt x="9000" y="2895"/>
                    <a:pt x="8919" y="2590"/>
                  </a:cubicBezTo>
                  <a:cubicBezTo>
                    <a:pt x="8882" y="2439"/>
                    <a:pt x="8850" y="2289"/>
                    <a:pt x="8828" y="2139"/>
                  </a:cubicBezTo>
                  <a:cubicBezTo>
                    <a:pt x="8602" y="1881"/>
                    <a:pt x="8672" y="1548"/>
                    <a:pt x="8704" y="1226"/>
                  </a:cubicBezTo>
                  <a:cubicBezTo>
                    <a:pt x="8678" y="1010"/>
                    <a:pt x="8634" y="790"/>
                    <a:pt x="8575" y="581"/>
                  </a:cubicBezTo>
                  <a:cubicBezTo>
                    <a:pt x="8565" y="559"/>
                    <a:pt x="8554" y="542"/>
                    <a:pt x="8532" y="522"/>
                  </a:cubicBezTo>
                  <a:cubicBezTo>
                    <a:pt x="8500" y="532"/>
                    <a:pt x="8463" y="537"/>
                    <a:pt x="8431" y="549"/>
                  </a:cubicBezTo>
                  <a:cubicBezTo>
                    <a:pt x="8431" y="371"/>
                    <a:pt x="8425" y="188"/>
                    <a:pt x="8425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7"/>
            <p:cNvSpPr/>
            <p:nvPr/>
          </p:nvSpPr>
          <p:spPr>
            <a:xfrm>
              <a:off x="6787350" y="1213100"/>
              <a:ext cx="247425" cy="482050"/>
            </a:xfrm>
            <a:custGeom>
              <a:avLst/>
              <a:gdLst/>
              <a:ahLst/>
              <a:cxnLst/>
              <a:rect l="l" t="t" r="r" b="b"/>
              <a:pathLst>
                <a:path w="9897" h="19282" extrusionOk="0">
                  <a:moveTo>
                    <a:pt x="2811" y="1"/>
                  </a:moveTo>
                  <a:cubicBezTo>
                    <a:pt x="2698" y="1"/>
                    <a:pt x="2574" y="16"/>
                    <a:pt x="2450" y="48"/>
                  </a:cubicBezTo>
                  <a:cubicBezTo>
                    <a:pt x="1795" y="210"/>
                    <a:pt x="1483" y="698"/>
                    <a:pt x="1527" y="1516"/>
                  </a:cubicBezTo>
                  <a:cubicBezTo>
                    <a:pt x="1543" y="1848"/>
                    <a:pt x="1554" y="2186"/>
                    <a:pt x="1559" y="2515"/>
                  </a:cubicBezTo>
                  <a:cubicBezTo>
                    <a:pt x="1559" y="2702"/>
                    <a:pt x="1565" y="2885"/>
                    <a:pt x="1565" y="3063"/>
                  </a:cubicBezTo>
                  <a:cubicBezTo>
                    <a:pt x="1597" y="3051"/>
                    <a:pt x="1634" y="3046"/>
                    <a:pt x="1666" y="3036"/>
                  </a:cubicBezTo>
                  <a:cubicBezTo>
                    <a:pt x="1688" y="3056"/>
                    <a:pt x="1699" y="3073"/>
                    <a:pt x="1709" y="3095"/>
                  </a:cubicBezTo>
                  <a:cubicBezTo>
                    <a:pt x="1768" y="3304"/>
                    <a:pt x="1812" y="3524"/>
                    <a:pt x="1838" y="3740"/>
                  </a:cubicBezTo>
                  <a:cubicBezTo>
                    <a:pt x="1806" y="4062"/>
                    <a:pt x="1736" y="4395"/>
                    <a:pt x="1962" y="4653"/>
                  </a:cubicBezTo>
                  <a:cubicBezTo>
                    <a:pt x="1984" y="4803"/>
                    <a:pt x="2016" y="4953"/>
                    <a:pt x="2053" y="5104"/>
                  </a:cubicBezTo>
                  <a:cubicBezTo>
                    <a:pt x="2134" y="5409"/>
                    <a:pt x="2160" y="5694"/>
                    <a:pt x="2140" y="5969"/>
                  </a:cubicBezTo>
                  <a:cubicBezTo>
                    <a:pt x="2058" y="6254"/>
                    <a:pt x="1946" y="6538"/>
                    <a:pt x="1887" y="6834"/>
                  </a:cubicBezTo>
                  <a:cubicBezTo>
                    <a:pt x="1822" y="6951"/>
                    <a:pt x="1736" y="7065"/>
                    <a:pt x="1639" y="7172"/>
                  </a:cubicBezTo>
                  <a:cubicBezTo>
                    <a:pt x="1637" y="7172"/>
                    <a:pt x="1634" y="7172"/>
                    <a:pt x="1631" y="7172"/>
                  </a:cubicBezTo>
                  <a:cubicBezTo>
                    <a:pt x="1480" y="7172"/>
                    <a:pt x="1385" y="7309"/>
                    <a:pt x="1312" y="7484"/>
                  </a:cubicBezTo>
                  <a:cubicBezTo>
                    <a:pt x="1307" y="7489"/>
                    <a:pt x="1302" y="7494"/>
                    <a:pt x="1296" y="7499"/>
                  </a:cubicBezTo>
                  <a:cubicBezTo>
                    <a:pt x="1290" y="7499"/>
                    <a:pt x="1290" y="7494"/>
                    <a:pt x="1290" y="7494"/>
                  </a:cubicBezTo>
                  <a:cubicBezTo>
                    <a:pt x="1151" y="7499"/>
                    <a:pt x="1071" y="7564"/>
                    <a:pt x="1054" y="7693"/>
                  </a:cubicBezTo>
                  <a:cubicBezTo>
                    <a:pt x="1022" y="7720"/>
                    <a:pt x="990" y="7742"/>
                    <a:pt x="962" y="7769"/>
                  </a:cubicBezTo>
                  <a:cubicBezTo>
                    <a:pt x="855" y="7779"/>
                    <a:pt x="796" y="7833"/>
                    <a:pt x="786" y="7940"/>
                  </a:cubicBezTo>
                  <a:cubicBezTo>
                    <a:pt x="657" y="8074"/>
                    <a:pt x="549" y="8236"/>
                    <a:pt x="479" y="8439"/>
                  </a:cubicBezTo>
                  <a:cubicBezTo>
                    <a:pt x="308" y="8950"/>
                    <a:pt x="667" y="9589"/>
                    <a:pt x="716" y="10083"/>
                  </a:cubicBezTo>
                  <a:cubicBezTo>
                    <a:pt x="721" y="10142"/>
                    <a:pt x="727" y="10202"/>
                    <a:pt x="727" y="10261"/>
                  </a:cubicBezTo>
                  <a:cubicBezTo>
                    <a:pt x="694" y="10519"/>
                    <a:pt x="640" y="10777"/>
                    <a:pt x="560" y="11040"/>
                  </a:cubicBezTo>
                  <a:cubicBezTo>
                    <a:pt x="426" y="11496"/>
                    <a:pt x="340" y="11959"/>
                    <a:pt x="286" y="12421"/>
                  </a:cubicBezTo>
                  <a:cubicBezTo>
                    <a:pt x="124" y="13006"/>
                    <a:pt x="1" y="13597"/>
                    <a:pt x="119" y="14199"/>
                  </a:cubicBezTo>
                  <a:cubicBezTo>
                    <a:pt x="286" y="15021"/>
                    <a:pt x="377" y="15816"/>
                    <a:pt x="447" y="16648"/>
                  </a:cubicBezTo>
                  <a:cubicBezTo>
                    <a:pt x="491" y="17154"/>
                    <a:pt x="496" y="17648"/>
                    <a:pt x="549" y="18141"/>
                  </a:cubicBezTo>
                  <a:cubicBezTo>
                    <a:pt x="576" y="18411"/>
                    <a:pt x="620" y="18664"/>
                    <a:pt x="549" y="18857"/>
                  </a:cubicBezTo>
                  <a:cubicBezTo>
                    <a:pt x="652" y="18991"/>
                    <a:pt x="781" y="19115"/>
                    <a:pt x="962" y="19205"/>
                  </a:cubicBezTo>
                  <a:cubicBezTo>
                    <a:pt x="1017" y="19237"/>
                    <a:pt x="1081" y="19259"/>
                    <a:pt x="1146" y="19281"/>
                  </a:cubicBezTo>
                  <a:cubicBezTo>
                    <a:pt x="1280" y="19259"/>
                    <a:pt x="1409" y="19237"/>
                    <a:pt x="1538" y="19205"/>
                  </a:cubicBezTo>
                  <a:cubicBezTo>
                    <a:pt x="2628" y="18954"/>
                    <a:pt x="3719" y="18696"/>
                    <a:pt x="4803" y="18438"/>
                  </a:cubicBezTo>
                  <a:cubicBezTo>
                    <a:pt x="6367" y="18141"/>
                    <a:pt x="7952" y="18121"/>
                    <a:pt x="9526" y="17992"/>
                  </a:cubicBezTo>
                  <a:lnTo>
                    <a:pt x="9526" y="17992"/>
                  </a:lnTo>
                  <a:cubicBezTo>
                    <a:pt x="9494" y="18072"/>
                    <a:pt x="9445" y="18158"/>
                    <a:pt x="9387" y="18245"/>
                  </a:cubicBezTo>
                  <a:lnTo>
                    <a:pt x="9397" y="18245"/>
                  </a:lnTo>
                  <a:cubicBezTo>
                    <a:pt x="9613" y="18228"/>
                    <a:pt x="9794" y="18089"/>
                    <a:pt x="9864" y="17884"/>
                  </a:cubicBezTo>
                  <a:cubicBezTo>
                    <a:pt x="9896" y="17787"/>
                    <a:pt x="9896" y="17685"/>
                    <a:pt x="9876" y="17583"/>
                  </a:cubicBezTo>
                  <a:cubicBezTo>
                    <a:pt x="9849" y="17481"/>
                    <a:pt x="9794" y="17390"/>
                    <a:pt x="9714" y="17315"/>
                  </a:cubicBezTo>
                  <a:cubicBezTo>
                    <a:pt x="9677" y="17283"/>
                    <a:pt x="9613" y="17137"/>
                    <a:pt x="9574" y="17046"/>
                  </a:cubicBezTo>
                  <a:cubicBezTo>
                    <a:pt x="9489" y="16859"/>
                    <a:pt x="9392" y="16670"/>
                    <a:pt x="9301" y="16487"/>
                  </a:cubicBezTo>
                  <a:lnTo>
                    <a:pt x="9155" y="16197"/>
                  </a:lnTo>
                  <a:cubicBezTo>
                    <a:pt x="9070" y="16304"/>
                    <a:pt x="8951" y="16375"/>
                    <a:pt x="8812" y="16396"/>
                  </a:cubicBezTo>
                  <a:cubicBezTo>
                    <a:pt x="8790" y="16396"/>
                    <a:pt x="8763" y="16401"/>
                    <a:pt x="8742" y="16401"/>
                  </a:cubicBezTo>
                  <a:cubicBezTo>
                    <a:pt x="8710" y="16401"/>
                    <a:pt x="8683" y="16391"/>
                    <a:pt x="8651" y="16385"/>
                  </a:cubicBezTo>
                  <a:cubicBezTo>
                    <a:pt x="8527" y="16128"/>
                    <a:pt x="8420" y="15870"/>
                    <a:pt x="8344" y="15585"/>
                  </a:cubicBezTo>
                  <a:cubicBezTo>
                    <a:pt x="7936" y="14032"/>
                    <a:pt x="7592" y="12463"/>
                    <a:pt x="6878" y="11018"/>
                  </a:cubicBezTo>
                  <a:cubicBezTo>
                    <a:pt x="6856" y="10970"/>
                    <a:pt x="6861" y="10928"/>
                    <a:pt x="6878" y="10889"/>
                  </a:cubicBezTo>
                  <a:cubicBezTo>
                    <a:pt x="5745" y="7677"/>
                    <a:pt x="4600" y="4464"/>
                    <a:pt x="3504" y="1236"/>
                  </a:cubicBezTo>
                  <a:cubicBezTo>
                    <a:pt x="3392" y="908"/>
                    <a:pt x="3263" y="678"/>
                    <a:pt x="3047" y="581"/>
                  </a:cubicBezTo>
                  <a:cubicBezTo>
                    <a:pt x="2998" y="408"/>
                    <a:pt x="2966" y="210"/>
                    <a:pt x="3015" y="16"/>
                  </a:cubicBezTo>
                  <a:cubicBezTo>
                    <a:pt x="2951" y="6"/>
                    <a:pt x="2886" y="1"/>
                    <a:pt x="2811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7"/>
            <p:cNvSpPr/>
            <p:nvPr/>
          </p:nvSpPr>
          <p:spPr>
            <a:xfrm>
              <a:off x="6861500" y="787075"/>
              <a:ext cx="521375" cy="836050"/>
            </a:xfrm>
            <a:custGeom>
              <a:avLst/>
              <a:gdLst/>
              <a:ahLst/>
              <a:cxnLst/>
              <a:rect l="l" t="t" r="r" b="b"/>
              <a:pathLst>
                <a:path w="20855" h="33442" extrusionOk="0">
                  <a:moveTo>
                    <a:pt x="5464" y="1"/>
                  </a:moveTo>
                  <a:cubicBezTo>
                    <a:pt x="5164" y="1"/>
                    <a:pt x="4867" y="135"/>
                    <a:pt x="4674" y="242"/>
                  </a:cubicBezTo>
                  <a:cubicBezTo>
                    <a:pt x="4202" y="516"/>
                    <a:pt x="4073" y="973"/>
                    <a:pt x="3976" y="1312"/>
                  </a:cubicBezTo>
                  <a:cubicBezTo>
                    <a:pt x="3965" y="1360"/>
                    <a:pt x="3949" y="1402"/>
                    <a:pt x="3933" y="1451"/>
                  </a:cubicBezTo>
                  <a:cubicBezTo>
                    <a:pt x="3590" y="2569"/>
                    <a:pt x="3230" y="3702"/>
                    <a:pt x="2875" y="4798"/>
                  </a:cubicBezTo>
                  <a:lnTo>
                    <a:pt x="2585" y="5706"/>
                  </a:lnTo>
                  <a:cubicBezTo>
                    <a:pt x="2332" y="6480"/>
                    <a:pt x="2020" y="7447"/>
                    <a:pt x="2913" y="8376"/>
                  </a:cubicBezTo>
                  <a:cubicBezTo>
                    <a:pt x="2940" y="8403"/>
                    <a:pt x="2933" y="8461"/>
                    <a:pt x="2933" y="8483"/>
                  </a:cubicBezTo>
                  <a:cubicBezTo>
                    <a:pt x="2928" y="8564"/>
                    <a:pt x="2886" y="8644"/>
                    <a:pt x="2848" y="8671"/>
                  </a:cubicBezTo>
                  <a:cubicBezTo>
                    <a:pt x="1934" y="9348"/>
                    <a:pt x="2149" y="10197"/>
                    <a:pt x="2295" y="10761"/>
                  </a:cubicBezTo>
                  <a:cubicBezTo>
                    <a:pt x="2316" y="10841"/>
                    <a:pt x="2338" y="10928"/>
                    <a:pt x="2353" y="11008"/>
                  </a:cubicBezTo>
                  <a:cubicBezTo>
                    <a:pt x="2440" y="11406"/>
                    <a:pt x="2434" y="11820"/>
                    <a:pt x="2424" y="12260"/>
                  </a:cubicBezTo>
                  <a:cubicBezTo>
                    <a:pt x="2424" y="12490"/>
                    <a:pt x="2418" y="12733"/>
                    <a:pt x="2429" y="12974"/>
                  </a:cubicBezTo>
                  <a:cubicBezTo>
                    <a:pt x="2440" y="13243"/>
                    <a:pt x="2300" y="13469"/>
                    <a:pt x="2069" y="13807"/>
                  </a:cubicBezTo>
                  <a:cubicBezTo>
                    <a:pt x="1768" y="14248"/>
                    <a:pt x="1360" y="14860"/>
                    <a:pt x="1671" y="15698"/>
                  </a:cubicBezTo>
                  <a:cubicBezTo>
                    <a:pt x="1736" y="15881"/>
                    <a:pt x="1730" y="16031"/>
                    <a:pt x="1644" y="16160"/>
                  </a:cubicBezTo>
                  <a:cubicBezTo>
                    <a:pt x="1554" y="16294"/>
                    <a:pt x="1376" y="16397"/>
                    <a:pt x="1215" y="16402"/>
                  </a:cubicBezTo>
                  <a:cubicBezTo>
                    <a:pt x="845" y="16412"/>
                    <a:pt x="393" y="16467"/>
                    <a:pt x="156" y="16821"/>
                  </a:cubicBezTo>
                  <a:cubicBezTo>
                    <a:pt x="103" y="16901"/>
                    <a:pt x="71" y="16982"/>
                    <a:pt x="49" y="17057"/>
                  </a:cubicBezTo>
                  <a:cubicBezTo>
                    <a:pt x="0" y="17251"/>
                    <a:pt x="32" y="17449"/>
                    <a:pt x="81" y="17622"/>
                  </a:cubicBezTo>
                  <a:cubicBezTo>
                    <a:pt x="297" y="17719"/>
                    <a:pt x="426" y="17949"/>
                    <a:pt x="538" y="18277"/>
                  </a:cubicBezTo>
                  <a:cubicBezTo>
                    <a:pt x="1634" y="21505"/>
                    <a:pt x="2779" y="24718"/>
                    <a:pt x="3912" y="27930"/>
                  </a:cubicBezTo>
                  <a:cubicBezTo>
                    <a:pt x="3895" y="27969"/>
                    <a:pt x="3890" y="28011"/>
                    <a:pt x="3912" y="28059"/>
                  </a:cubicBezTo>
                  <a:cubicBezTo>
                    <a:pt x="4626" y="29504"/>
                    <a:pt x="4970" y="31073"/>
                    <a:pt x="5378" y="32626"/>
                  </a:cubicBezTo>
                  <a:cubicBezTo>
                    <a:pt x="5454" y="32911"/>
                    <a:pt x="5561" y="33169"/>
                    <a:pt x="5685" y="33426"/>
                  </a:cubicBezTo>
                  <a:cubicBezTo>
                    <a:pt x="5717" y="33432"/>
                    <a:pt x="5744" y="33442"/>
                    <a:pt x="5776" y="33442"/>
                  </a:cubicBezTo>
                  <a:cubicBezTo>
                    <a:pt x="5797" y="33442"/>
                    <a:pt x="5824" y="33437"/>
                    <a:pt x="5846" y="33437"/>
                  </a:cubicBezTo>
                  <a:cubicBezTo>
                    <a:pt x="5985" y="33416"/>
                    <a:pt x="6104" y="33345"/>
                    <a:pt x="6189" y="33238"/>
                  </a:cubicBezTo>
                  <a:cubicBezTo>
                    <a:pt x="6253" y="33158"/>
                    <a:pt x="6302" y="33055"/>
                    <a:pt x="6307" y="32943"/>
                  </a:cubicBezTo>
                  <a:cubicBezTo>
                    <a:pt x="6313" y="32878"/>
                    <a:pt x="6318" y="32814"/>
                    <a:pt x="6324" y="32739"/>
                  </a:cubicBezTo>
                  <a:cubicBezTo>
                    <a:pt x="6335" y="32653"/>
                    <a:pt x="6340" y="32561"/>
                    <a:pt x="6350" y="32459"/>
                  </a:cubicBezTo>
                  <a:cubicBezTo>
                    <a:pt x="6421" y="31503"/>
                    <a:pt x="6764" y="30632"/>
                    <a:pt x="7130" y="29709"/>
                  </a:cubicBezTo>
                  <a:cubicBezTo>
                    <a:pt x="7312" y="29252"/>
                    <a:pt x="7500" y="28775"/>
                    <a:pt x="7651" y="28285"/>
                  </a:cubicBezTo>
                  <a:cubicBezTo>
                    <a:pt x="7666" y="28247"/>
                    <a:pt x="7699" y="28183"/>
                    <a:pt x="7736" y="28118"/>
                  </a:cubicBezTo>
                  <a:cubicBezTo>
                    <a:pt x="7860" y="27893"/>
                    <a:pt x="8085" y="27468"/>
                    <a:pt x="7833" y="27002"/>
                  </a:cubicBezTo>
                  <a:cubicBezTo>
                    <a:pt x="7775" y="26893"/>
                    <a:pt x="7710" y="26737"/>
                    <a:pt x="7753" y="26630"/>
                  </a:cubicBezTo>
                  <a:cubicBezTo>
                    <a:pt x="7795" y="26518"/>
                    <a:pt x="7968" y="26394"/>
                    <a:pt x="8199" y="26313"/>
                  </a:cubicBezTo>
                  <a:cubicBezTo>
                    <a:pt x="9161" y="25964"/>
                    <a:pt x="9863" y="25577"/>
                    <a:pt x="10342" y="25126"/>
                  </a:cubicBezTo>
                  <a:cubicBezTo>
                    <a:pt x="10508" y="24971"/>
                    <a:pt x="10734" y="24825"/>
                    <a:pt x="10976" y="24674"/>
                  </a:cubicBezTo>
                  <a:cubicBezTo>
                    <a:pt x="11636" y="24262"/>
                    <a:pt x="12539" y="23697"/>
                    <a:pt x="12507" y="22386"/>
                  </a:cubicBezTo>
                  <a:cubicBezTo>
                    <a:pt x="12501" y="22021"/>
                    <a:pt x="12561" y="21409"/>
                    <a:pt x="13055" y="21354"/>
                  </a:cubicBezTo>
                  <a:cubicBezTo>
                    <a:pt x="13964" y="21253"/>
                    <a:pt x="14490" y="20855"/>
                    <a:pt x="14769" y="20060"/>
                  </a:cubicBezTo>
                  <a:cubicBezTo>
                    <a:pt x="14871" y="19749"/>
                    <a:pt x="15214" y="19524"/>
                    <a:pt x="15338" y="19507"/>
                  </a:cubicBezTo>
                  <a:cubicBezTo>
                    <a:pt x="15526" y="19549"/>
                    <a:pt x="15709" y="19571"/>
                    <a:pt x="15886" y="19571"/>
                  </a:cubicBezTo>
                  <a:cubicBezTo>
                    <a:pt x="16902" y="19571"/>
                    <a:pt x="17460" y="18894"/>
                    <a:pt x="17906" y="18352"/>
                  </a:cubicBezTo>
                  <a:cubicBezTo>
                    <a:pt x="18137" y="18073"/>
                    <a:pt x="18352" y="17804"/>
                    <a:pt x="18599" y="17664"/>
                  </a:cubicBezTo>
                  <a:cubicBezTo>
                    <a:pt x="18916" y="17481"/>
                    <a:pt x="19109" y="17171"/>
                    <a:pt x="19276" y="16896"/>
                  </a:cubicBezTo>
                  <a:cubicBezTo>
                    <a:pt x="19346" y="16784"/>
                    <a:pt x="19448" y="16628"/>
                    <a:pt x="19508" y="16568"/>
                  </a:cubicBezTo>
                  <a:cubicBezTo>
                    <a:pt x="20088" y="16445"/>
                    <a:pt x="20705" y="16262"/>
                    <a:pt x="20785" y="15720"/>
                  </a:cubicBezTo>
                  <a:cubicBezTo>
                    <a:pt x="20855" y="15230"/>
                    <a:pt x="20448" y="14935"/>
                    <a:pt x="19947" y="14656"/>
                  </a:cubicBezTo>
                  <a:cubicBezTo>
                    <a:pt x="19952" y="14645"/>
                    <a:pt x="19959" y="14634"/>
                    <a:pt x="19964" y="14624"/>
                  </a:cubicBezTo>
                  <a:cubicBezTo>
                    <a:pt x="20222" y="14054"/>
                    <a:pt x="20205" y="13484"/>
                    <a:pt x="19932" y="13055"/>
                  </a:cubicBezTo>
                  <a:cubicBezTo>
                    <a:pt x="19701" y="12701"/>
                    <a:pt x="19308" y="12497"/>
                    <a:pt x="18857" y="12497"/>
                  </a:cubicBezTo>
                  <a:cubicBezTo>
                    <a:pt x="18685" y="12497"/>
                    <a:pt x="18502" y="12523"/>
                    <a:pt x="18315" y="12587"/>
                  </a:cubicBezTo>
                  <a:cubicBezTo>
                    <a:pt x="18115" y="12652"/>
                    <a:pt x="17986" y="12663"/>
                    <a:pt x="17911" y="12663"/>
                  </a:cubicBezTo>
                  <a:cubicBezTo>
                    <a:pt x="17772" y="12663"/>
                    <a:pt x="17654" y="12663"/>
                    <a:pt x="17552" y="11959"/>
                  </a:cubicBezTo>
                  <a:cubicBezTo>
                    <a:pt x="17396" y="10874"/>
                    <a:pt x="16703" y="10132"/>
                    <a:pt x="15645" y="9934"/>
                  </a:cubicBezTo>
                  <a:cubicBezTo>
                    <a:pt x="15166" y="9842"/>
                    <a:pt x="15080" y="9601"/>
                    <a:pt x="14909" y="9021"/>
                  </a:cubicBezTo>
                  <a:lnTo>
                    <a:pt x="14882" y="8912"/>
                  </a:lnTo>
                  <a:cubicBezTo>
                    <a:pt x="14537" y="7737"/>
                    <a:pt x="14205" y="6539"/>
                    <a:pt x="13887" y="5378"/>
                  </a:cubicBezTo>
                  <a:cubicBezTo>
                    <a:pt x="13662" y="4556"/>
                    <a:pt x="13436" y="3729"/>
                    <a:pt x="13205" y="2907"/>
                  </a:cubicBezTo>
                  <a:cubicBezTo>
                    <a:pt x="12685" y="1064"/>
                    <a:pt x="11514" y="11"/>
                    <a:pt x="10004" y="11"/>
                  </a:cubicBezTo>
                  <a:cubicBezTo>
                    <a:pt x="9268" y="11"/>
                    <a:pt x="8494" y="264"/>
                    <a:pt x="7710" y="752"/>
                  </a:cubicBezTo>
                  <a:cubicBezTo>
                    <a:pt x="7614" y="817"/>
                    <a:pt x="7517" y="876"/>
                    <a:pt x="7420" y="941"/>
                  </a:cubicBezTo>
                  <a:cubicBezTo>
                    <a:pt x="7188" y="1091"/>
                    <a:pt x="6974" y="1236"/>
                    <a:pt x="6754" y="1327"/>
                  </a:cubicBezTo>
                  <a:cubicBezTo>
                    <a:pt x="6560" y="1414"/>
                    <a:pt x="6421" y="1553"/>
                    <a:pt x="6307" y="1666"/>
                  </a:cubicBezTo>
                  <a:cubicBezTo>
                    <a:pt x="6302" y="1666"/>
                    <a:pt x="6297" y="1672"/>
                    <a:pt x="6292" y="1677"/>
                  </a:cubicBezTo>
                  <a:cubicBezTo>
                    <a:pt x="6055" y="1461"/>
                    <a:pt x="6104" y="1349"/>
                    <a:pt x="6136" y="1268"/>
                  </a:cubicBezTo>
                  <a:lnTo>
                    <a:pt x="6163" y="1209"/>
                  </a:lnTo>
                  <a:cubicBezTo>
                    <a:pt x="6238" y="1042"/>
                    <a:pt x="6377" y="732"/>
                    <a:pt x="6216" y="409"/>
                  </a:cubicBezTo>
                  <a:cubicBezTo>
                    <a:pt x="6141" y="269"/>
                    <a:pt x="5990" y="87"/>
                    <a:pt x="5668" y="23"/>
                  </a:cubicBezTo>
                  <a:cubicBezTo>
                    <a:pt x="5604" y="6"/>
                    <a:pt x="5534" y="1"/>
                    <a:pt x="5464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7"/>
            <p:cNvSpPr/>
            <p:nvPr/>
          </p:nvSpPr>
          <p:spPr>
            <a:xfrm>
              <a:off x="4255075" y="1300525"/>
              <a:ext cx="732750" cy="777250"/>
            </a:xfrm>
            <a:custGeom>
              <a:avLst/>
              <a:gdLst/>
              <a:ahLst/>
              <a:cxnLst/>
              <a:rect l="l" t="t" r="r" b="b"/>
              <a:pathLst>
                <a:path w="29310" h="31090" extrusionOk="0">
                  <a:moveTo>
                    <a:pt x="9143" y="0"/>
                  </a:moveTo>
                  <a:cubicBezTo>
                    <a:pt x="8891" y="0"/>
                    <a:pt x="8675" y="87"/>
                    <a:pt x="8509" y="161"/>
                  </a:cubicBezTo>
                  <a:cubicBezTo>
                    <a:pt x="8117" y="350"/>
                    <a:pt x="7725" y="526"/>
                    <a:pt x="7327" y="709"/>
                  </a:cubicBezTo>
                  <a:cubicBezTo>
                    <a:pt x="7080" y="823"/>
                    <a:pt x="6833" y="935"/>
                    <a:pt x="6580" y="1049"/>
                  </a:cubicBezTo>
                  <a:cubicBezTo>
                    <a:pt x="6344" y="1156"/>
                    <a:pt x="6124" y="1290"/>
                    <a:pt x="5908" y="1419"/>
                  </a:cubicBezTo>
                  <a:cubicBezTo>
                    <a:pt x="5489" y="1671"/>
                    <a:pt x="5135" y="1887"/>
                    <a:pt x="4748" y="1887"/>
                  </a:cubicBezTo>
                  <a:cubicBezTo>
                    <a:pt x="4663" y="1887"/>
                    <a:pt x="4577" y="1875"/>
                    <a:pt x="4490" y="1854"/>
                  </a:cubicBezTo>
                  <a:cubicBezTo>
                    <a:pt x="4393" y="1832"/>
                    <a:pt x="4314" y="1816"/>
                    <a:pt x="4227" y="1805"/>
                  </a:cubicBezTo>
                  <a:cubicBezTo>
                    <a:pt x="4083" y="1778"/>
                    <a:pt x="3947" y="1763"/>
                    <a:pt x="3825" y="1763"/>
                  </a:cubicBezTo>
                  <a:cubicBezTo>
                    <a:pt x="3669" y="1763"/>
                    <a:pt x="3528" y="1783"/>
                    <a:pt x="3411" y="1816"/>
                  </a:cubicBezTo>
                  <a:cubicBezTo>
                    <a:pt x="3367" y="1848"/>
                    <a:pt x="3330" y="1887"/>
                    <a:pt x="3287" y="1919"/>
                  </a:cubicBezTo>
                  <a:cubicBezTo>
                    <a:pt x="2836" y="2306"/>
                    <a:pt x="2717" y="2762"/>
                    <a:pt x="2734" y="3331"/>
                  </a:cubicBezTo>
                  <a:cubicBezTo>
                    <a:pt x="2766" y="4438"/>
                    <a:pt x="2739" y="5539"/>
                    <a:pt x="2734" y="6645"/>
                  </a:cubicBezTo>
                  <a:cubicBezTo>
                    <a:pt x="2561" y="6823"/>
                    <a:pt x="2385" y="6995"/>
                    <a:pt x="2207" y="7173"/>
                  </a:cubicBezTo>
                  <a:cubicBezTo>
                    <a:pt x="1993" y="7188"/>
                    <a:pt x="1762" y="7188"/>
                    <a:pt x="1665" y="7441"/>
                  </a:cubicBezTo>
                  <a:cubicBezTo>
                    <a:pt x="1450" y="7456"/>
                    <a:pt x="1224" y="7456"/>
                    <a:pt x="1128" y="7704"/>
                  </a:cubicBezTo>
                  <a:cubicBezTo>
                    <a:pt x="910" y="7721"/>
                    <a:pt x="687" y="7731"/>
                    <a:pt x="593" y="7985"/>
                  </a:cubicBezTo>
                  <a:lnTo>
                    <a:pt x="593" y="7985"/>
                  </a:lnTo>
                  <a:cubicBezTo>
                    <a:pt x="85" y="8485"/>
                    <a:pt x="399" y="9202"/>
                    <a:pt x="139" y="9794"/>
                  </a:cubicBezTo>
                  <a:cubicBezTo>
                    <a:pt x="0" y="10113"/>
                    <a:pt x="322" y="10417"/>
                    <a:pt x="754" y="10417"/>
                  </a:cubicBezTo>
                  <a:cubicBezTo>
                    <a:pt x="789" y="10417"/>
                    <a:pt x="824" y="10416"/>
                    <a:pt x="859" y="10412"/>
                  </a:cubicBezTo>
                  <a:cubicBezTo>
                    <a:pt x="859" y="10954"/>
                    <a:pt x="939" y="11486"/>
                    <a:pt x="934" y="12034"/>
                  </a:cubicBezTo>
                  <a:cubicBezTo>
                    <a:pt x="917" y="13447"/>
                    <a:pt x="569" y="14897"/>
                    <a:pt x="1143" y="16288"/>
                  </a:cubicBezTo>
                  <a:lnTo>
                    <a:pt x="1122" y="16268"/>
                  </a:lnTo>
                  <a:lnTo>
                    <a:pt x="1122" y="16268"/>
                  </a:lnTo>
                  <a:cubicBezTo>
                    <a:pt x="1209" y="16450"/>
                    <a:pt x="1312" y="16600"/>
                    <a:pt x="1491" y="16600"/>
                  </a:cubicBezTo>
                  <a:cubicBezTo>
                    <a:pt x="1544" y="16600"/>
                    <a:pt x="1603" y="16587"/>
                    <a:pt x="1670" y="16558"/>
                  </a:cubicBezTo>
                  <a:cubicBezTo>
                    <a:pt x="2020" y="17181"/>
                    <a:pt x="2965" y="16918"/>
                    <a:pt x="3270" y="17605"/>
                  </a:cubicBezTo>
                  <a:cubicBezTo>
                    <a:pt x="4217" y="18212"/>
                    <a:pt x="5420" y="18512"/>
                    <a:pt x="5710" y="19861"/>
                  </a:cubicBezTo>
                  <a:cubicBezTo>
                    <a:pt x="5752" y="20049"/>
                    <a:pt x="6210" y="20146"/>
                    <a:pt x="6478" y="20285"/>
                  </a:cubicBezTo>
                  <a:cubicBezTo>
                    <a:pt x="6761" y="20525"/>
                    <a:pt x="7004" y="20833"/>
                    <a:pt x="7407" y="20833"/>
                  </a:cubicBezTo>
                  <a:cubicBezTo>
                    <a:pt x="7448" y="20833"/>
                    <a:pt x="7492" y="20830"/>
                    <a:pt x="7537" y="20823"/>
                  </a:cubicBezTo>
                  <a:cubicBezTo>
                    <a:pt x="7626" y="21185"/>
                    <a:pt x="7830" y="21378"/>
                    <a:pt x="8163" y="21378"/>
                  </a:cubicBezTo>
                  <a:cubicBezTo>
                    <a:pt x="8211" y="21378"/>
                    <a:pt x="8262" y="21374"/>
                    <a:pt x="8316" y="21366"/>
                  </a:cubicBezTo>
                  <a:lnTo>
                    <a:pt x="8316" y="21366"/>
                  </a:lnTo>
                  <a:cubicBezTo>
                    <a:pt x="8154" y="21666"/>
                    <a:pt x="8423" y="21752"/>
                    <a:pt x="8601" y="21881"/>
                  </a:cubicBezTo>
                  <a:cubicBezTo>
                    <a:pt x="8611" y="22316"/>
                    <a:pt x="8568" y="22767"/>
                    <a:pt x="8648" y="23186"/>
                  </a:cubicBezTo>
                  <a:cubicBezTo>
                    <a:pt x="8713" y="23525"/>
                    <a:pt x="8702" y="23734"/>
                    <a:pt x="8568" y="23863"/>
                  </a:cubicBezTo>
                  <a:cubicBezTo>
                    <a:pt x="8589" y="24031"/>
                    <a:pt x="8606" y="24202"/>
                    <a:pt x="8611" y="24374"/>
                  </a:cubicBezTo>
                  <a:cubicBezTo>
                    <a:pt x="8869" y="24557"/>
                    <a:pt x="8896" y="24906"/>
                    <a:pt x="9132" y="25083"/>
                  </a:cubicBezTo>
                  <a:lnTo>
                    <a:pt x="9132" y="25078"/>
                  </a:lnTo>
                  <a:lnTo>
                    <a:pt x="9154" y="25094"/>
                  </a:lnTo>
                  <a:cubicBezTo>
                    <a:pt x="9143" y="25094"/>
                    <a:pt x="9143" y="25088"/>
                    <a:pt x="9132" y="25083"/>
                  </a:cubicBezTo>
                  <a:lnTo>
                    <a:pt x="9132" y="25083"/>
                  </a:lnTo>
                  <a:cubicBezTo>
                    <a:pt x="9229" y="25276"/>
                    <a:pt x="9372" y="25371"/>
                    <a:pt x="9563" y="25371"/>
                  </a:cubicBezTo>
                  <a:cubicBezTo>
                    <a:pt x="9595" y="25371"/>
                    <a:pt x="9629" y="25368"/>
                    <a:pt x="9664" y="25363"/>
                  </a:cubicBezTo>
                  <a:lnTo>
                    <a:pt x="9664" y="25336"/>
                  </a:lnTo>
                  <a:lnTo>
                    <a:pt x="9696" y="25363"/>
                  </a:lnTo>
                  <a:lnTo>
                    <a:pt x="9664" y="25363"/>
                  </a:lnTo>
                  <a:lnTo>
                    <a:pt x="9664" y="25883"/>
                  </a:lnTo>
                  <a:lnTo>
                    <a:pt x="9691" y="25856"/>
                  </a:lnTo>
                  <a:lnTo>
                    <a:pt x="9691" y="25856"/>
                  </a:lnTo>
                  <a:cubicBezTo>
                    <a:pt x="8584" y="26990"/>
                    <a:pt x="9342" y="29134"/>
                    <a:pt x="11013" y="29628"/>
                  </a:cubicBezTo>
                  <a:cubicBezTo>
                    <a:pt x="11006" y="29623"/>
                    <a:pt x="11001" y="29623"/>
                    <a:pt x="11001" y="29617"/>
                  </a:cubicBezTo>
                  <a:lnTo>
                    <a:pt x="11001" y="29617"/>
                  </a:lnTo>
                  <a:lnTo>
                    <a:pt x="11028" y="29633"/>
                  </a:lnTo>
                  <a:cubicBezTo>
                    <a:pt x="11018" y="29633"/>
                    <a:pt x="11018" y="29628"/>
                    <a:pt x="11013" y="29628"/>
                  </a:cubicBezTo>
                  <a:lnTo>
                    <a:pt x="11013" y="29628"/>
                  </a:lnTo>
                  <a:cubicBezTo>
                    <a:pt x="11174" y="29827"/>
                    <a:pt x="11370" y="29930"/>
                    <a:pt x="11603" y="29930"/>
                  </a:cubicBezTo>
                  <a:cubicBezTo>
                    <a:pt x="11672" y="29930"/>
                    <a:pt x="11744" y="29921"/>
                    <a:pt x="11819" y="29902"/>
                  </a:cubicBezTo>
                  <a:cubicBezTo>
                    <a:pt x="11819" y="29891"/>
                    <a:pt x="11819" y="29886"/>
                    <a:pt x="11812" y="29875"/>
                  </a:cubicBezTo>
                  <a:lnTo>
                    <a:pt x="11812" y="29875"/>
                  </a:lnTo>
                  <a:cubicBezTo>
                    <a:pt x="11816" y="29879"/>
                    <a:pt x="11819" y="29881"/>
                    <a:pt x="11822" y="29884"/>
                  </a:cubicBezTo>
                  <a:lnTo>
                    <a:pt x="11822" y="29884"/>
                  </a:lnTo>
                  <a:lnTo>
                    <a:pt x="11834" y="29902"/>
                  </a:lnTo>
                  <a:cubicBezTo>
                    <a:pt x="11834" y="29902"/>
                    <a:pt x="11833" y="29900"/>
                    <a:pt x="11831" y="29896"/>
                  </a:cubicBezTo>
                  <a:lnTo>
                    <a:pt x="11831" y="29896"/>
                  </a:lnTo>
                  <a:cubicBezTo>
                    <a:pt x="11832" y="29898"/>
                    <a:pt x="11833" y="29900"/>
                    <a:pt x="11834" y="29902"/>
                  </a:cubicBezTo>
                  <a:lnTo>
                    <a:pt x="11819" y="29902"/>
                  </a:lnTo>
                  <a:cubicBezTo>
                    <a:pt x="11834" y="30245"/>
                    <a:pt x="11915" y="30542"/>
                    <a:pt x="12065" y="30800"/>
                  </a:cubicBezTo>
                  <a:cubicBezTo>
                    <a:pt x="12345" y="30961"/>
                    <a:pt x="12657" y="31051"/>
                    <a:pt x="13016" y="31090"/>
                  </a:cubicBezTo>
                  <a:cubicBezTo>
                    <a:pt x="13123" y="30971"/>
                    <a:pt x="13301" y="30922"/>
                    <a:pt x="13548" y="30907"/>
                  </a:cubicBezTo>
                  <a:cubicBezTo>
                    <a:pt x="17626" y="30676"/>
                    <a:pt x="21703" y="30418"/>
                    <a:pt x="25781" y="30176"/>
                  </a:cubicBezTo>
                  <a:cubicBezTo>
                    <a:pt x="25858" y="30173"/>
                    <a:pt x="26186" y="30166"/>
                    <a:pt x="26478" y="30166"/>
                  </a:cubicBezTo>
                  <a:cubicBezTo>
                    <a:pt x="26694" y="30166"/>
                    <a:pt x="26889" y="30170"/>
                    <a:pt x="26946" y="30181"/>
                  </a:cubicBezTo>
                  <a:cubicBezTo>
                    <a:pt x="27043" y="30123"/>
                    <a:pt x="26758" y="27495"/>
                    <a:pt x="26634" y="27195"/>
                  </a:cubicBezTo>
                  <a:cubicBezTo>
                    <a:pt x="26597" y="27098"/>
                    <a:pt x="26560" y="27006"/>
                    <a:pt x="26527" y="26905"/>
                  </a:cubicBezTo>
                  <a:cubicBezTo>
                    <a:pt x="26485" y="26776"/>
                    <a:pt x="26436" y="26647"/>
                    <a:pt x="26388" y="26513"/>
                  </a:cubicBezTo>
                  <a:cubicBezTo>
                    <a:pt x="26049" y="25571"/>
                    <a:pt x="25673" y="24508"/>
                    <a:pt x="26049" y="23907"/>
                  </a:cubicBezTo>
                  <a:cubicBezTo>
                    <a:pt x="26683" y="22903"/>
                    <a:pt x="26592" y="21812"/>
                    <a:pt x="26517" y="20845"/>
                  </a:cubicBezTo>
                  <a:cubicBezTo>
                    <a:pt x="26425" y="19754"/>
                    <a:pt x="26361" y="18894"/>
                    <a:pt x="27129" y="18180"/>
                  </a:cubicBezTo>
                  <a:cubicBezTo>
                    <a:pt x="27258" y="18061"/>
                    <a:pt x="27316" y="17890"/>
                    <a:pt x="27296" y="17718"/>
                  </a:cubicBezTo>
                  <a:cubicBezTo>
                    <a:pt x="27177" y="16821"/>
                    <a:pt x="27494" y="15993"/>
                    <a:pt x="27822" y="15112"/>
                  </a:cubicBezTo>
                  <a:cubicBezTo>
                    <a:pt x="28075" y="14457"/>
                    <a:pt x="28327" y="13774"/>
                    <a:pt x="28412" y="13039"/>
                  </a:cubicBezTo>
                  <a:cubicBezTo>
                    <a:pt x="28445" y="12990"/>
                    <a:pt x="28477" y="12936"/>
                    <a:pt x="28509" y="12888"/>
                  </a:cubicBezTo>
                  <a:cubicBezTo>
                    <a:pt x="28870" y="12362"/>
                    <a:pt x="29310" y="11706"/>
                    <a:pt x="29181" y="10804"/>
                  </a:cubicBezTo>
                  <a:cubicBezTo>
                    <a:pt x="29160" y="10664"/>
                    <a:pt x="29084" y="10535"/>
                    <a:pt x="28972" y="10449"/>
                  </a:cubicBezTo>
                  <a:cubicBezTo>
                    <a:pt x="28875" y="10379"/>
                    <a:pt x="28767" y="10347"/>
                    <a:pt x="28655" y="10347"/>
                  </a:cubicBezTo>
                  <a:cubicBezTo>
                    <a:pt x="28623" y="10347"/>
                    <a:pt x="28595" y="10347"/>
                    <a:pt x="28568" y="10352"/>
                  </a:cubicBezTo>
                  <a:cubicBezTo>
                    <a:pt x="27349" y="10551"/>
                    <a:pt x="27323" y="11486"/>
                    <a:pt x="27311" y="11937"/>
                  </a:cubicBezTo>
                  <a:cubicBezTo>
                    <a:pt x="27306" y="12077"/>
                    <a:pt x="27301" y="12266"/>
                    <a:pt x="27264" y="12335"/>
                  </a:cubicBezTo>
                  <a:lnTo>
                    <a:pt x="24491" y="15123"/>
                  </a:lnTo>
                  <a:cubicBezTo>
                    <a:pt x="24653" y="14258"/>
                    <a:pt x="24975" y="13652"/>
                    <a:pt x="25511" y="13129"/>
                  </a:cubicBezTo>
                  <a:cubicBezTo>
                    <a:pt x="25555" y="13092"/>
                    <a:pt x="25598" y="13055"/>
                    <a:pt x="25640" y="13017"/>
                  </a:cubicBezTo>
                  <a:cubicBezTo>
                    <a:pt x="25856" y="12834"/>
                    <a:pt x="26151" y="12582"/>
                    <a:pt x="26173" y="12169"/>
                  </a:cubicBezTo>
                  <a:cubicBezTo>
                    <a:pt x="26173" y="12130"/>
                    <a:pt x="26168" y="12098"/>
                    <a:pt x="26162" y="12066"/>
                  </a:cubicBezTo>
                  <a:cubicBezTo>
                    <a:pt x="26001" y="12227"/>
                    <a:pt x="25759" y="12244"/>
                    <a:pt x="25614" y="12249"/>
                  </a:cubicBezTo>
                  <a:cubicBezTo>
                    <a:pt x="25667" y="12110"/>
                    <a:pt x="25635" y="11943"/>
                    <a:pt x="25421" y="11728"/>
                  </a:cubicBezTo>
                  <a:lnTo>
                    <a:pt x="25437" y="11728"/>
                  </a:lnTo>
                  <a:cubicBezTo>
                    <a:pt x="25206" y="11453"/>
                    <a:pt x="25195" y="11002"/>
                    <a:pt x="25034" y="10664"/>
                  </a:cubicBezTo>
                  <a:cubicBezTo>
                    <a:pt x="25039" y="10637"/>
                    <a:pt x="25039" y="10610"/>
                    <a:pt x="25045" y="10590"/>
                  </a:cubicBezTo>
                  <a:cubicBezTo>
                    <a:pt x="25028" y="10583"/>
                    <a:pt x="25007" y="10578"/>
                    <a:pt x="24985" y="10573"/>
                  </a:cubicBezTo>
                  <a:cubicBezTo>
                    <a:pt x="24853" y="10356"/>
                    <a:pt x="24638" y="10196"/>
                    <a:pt x="24216" y="10196"/>
                  </a:cubicBezTo>
                  <a:cubicBezTo>
                    <a:pt x="24210" y="10196"/>
                    <a:pt x="24203" y="10196"/>
                    <a:pt x="24196" y="10196"/>
                  </a:cubicBezTo>
                  <a:cubicBezTo>
                    <a:pt x="24045" y="10196"/>
                    <a:pt x="24196" y="9558"/>
                    <a:pt x="24276" y="9224"/>
                  </a:cubicBezTo>
                  <a:cubicBezTo>
                    <a:pt x="24459" y="8467"/>
                    <a:pt x="23959" y="8172"/>
                    <a:pt x="23567" y="7607"/>
                  </a:cubicBezTo>
                  <a:cubicBezTo>
                    <a:pt x="22407" y="5942"/>
                    <a:pt x="20656" y="6732"/>
                    <a:pt x="19307" y="6125"/>
                  </a:cubicBezTo>
                  <a:lnTo>
                    <a:pt x="19307" y="6135"/>
                  </a:lnTo>
                  <a:cubicBezTo>
                    <a:pt x="19065" y="6028"/>
                    <a:pt x="18931" y="5872"/>
                    <a:pt x="19012" y="5604"/>
                  </a:cubicBezTo>
                  <a:lnTo>
                    <a:pt x="19012" y="5604"/>
                  </a:lnTo>
                  <a:cubicBezTo>
                    <a:pt x="18983" y="5611"/>
                    <a:pt x="18958" y="5614"/>
                    <a:pt x="18935" y="5614"/>
                  </a:cubicBezTo>
                  <a:cubicBezTo>
                    <a:pt x="18790" y="5614"/>
                    <a:pt x="18752" y="5476"/>
                    <a:pt x="18705" y="5346"/>
                  </a:cubicBezTo>
                  <a:cubicBezTo>
                    <a:pt x="17872" y="5227"/>
                    <a:pt x="17034" y="5110"/>
                    <a:pt x="16202" y="4991"/>
                  </a:cubicBezTo>
                  <a:cubicBezTo>
                    <a:pt x="15471" y="4857"/>
                    <a:pt x="14740" y="4723"/>
                    <a:pt x="14011" y="4594"/>
                  </a:cubicBezTo>
                  <a:cubicBezTo>
                    <a:pt x="13521" y="4503"/>
                    <a:pt x="13059" y="4384"/>
                    <a:pt x="13145" y="3729"/>
                  </a:cubicBezTo>
                  <a:cubicBezTo>
                    <a:pt x="12823" y="3665"/>
                    <a:pt x="12839" y="3427"/>
                    <a:pt x="12876" y="3186"/>
                  </a:cubicBezTo>
                  <a:lnTo>
                    <a:pt x="12876" y="3186"/>
                  </a:lnTo>
                  <a:cubicBezTo>
                    <a:pt x="12762" y="3199"/>
                    <a:pt x="12650" y="3207"/>
                    <a:pt x="12539" y="3207"/>
                  </a:cubicBezTo>
                  <a:cubicBezTo>
                    <a:pt x="12249" y="3207"/>
                    <a:pt x="11969" y="3152"/>
                    <a:pt x="11705" y="2993"/>
                  </a:cubicBezTo>
                  <a:cubicBezTo>
                    <a:pt x="11700" y="2988"/>
                    <a:pt x="11695" y="2983"/>
                    <a:pt x="11695" y="2976"/>
                  </a:cubicBezTo>
                  <a:cubicBezTo>
                    <a:pt x="11625" y="2847"/>
                    <a:pt x="11609" y="2703"/>
                    <a:pt x="11651" y="2569"/>
                  </a:cubicBezTo>
                  <a:cubicBezTo>
                    <a:pt x="11673" y="2499"/>
                    <a:pt x="11705" y="2440"/>
                    <a:pt x="11748" y="2391"/>
                  </a:cubicBezTo>
                  <a:cubicBezTo>
                    <a:pt x="11259" y="2095"/>
                    <a:pt x="10787" y="1951"/>
                    <a:pt x="10309" y="1951"/>
                  </a:cubicBezTo>
                  <a:cubicBezTo>
                    <a:pt x="10088" y="1951"/>
                    <a:pt x="9868" y="1977"/>
                    <a:pt x="9642" y="2041"/>
                  </a:cubicBezTo>
                  <a:cubicBezTo>
                    <a:pt x="9707" y="1854"/>
                    <a:pt x="9771" y="1693"/>
                    <a:pt x="9841" y="1542"/>
                  </a:cubicBezTo>
                  <a:cubicBezTo>
                    <a:pt x="9858" y="1515"/>
                    <a:pt x="9878" y="1493"/>
                    <a:pt x="9895" y="1473"/>
                  </a:cubicBezTo>
                  <a:cubicBezTo>
                    <a:pt x="10357" y="893"/>
                    <a:pt x="10056" y="468"/>
                    <a:pt x="9836" y="268"/>
                  </a:cubicBezTo>
                  <a:cubicBezTo>
                    <a:pt x="9637" y="92"/>
                    <a:pt x="9401" y="0"/>
                    <a:pt x="9143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7"/>
            <p:cNvSpPr/>
            <p:nvPr/>
          </p:nvSpPr>
          <p:spPr>
            <a:xfrm>
              <a:off x="5469975" y="2837225"/>
              <a:ext cx="1216675" cy="526650"/>
            </a:xfrm>
            <a:custGeom>
              <a:avLst/>
              <a:gdLst/>
              <a:ahLst/>
              <a:cxnLst/>
              <a:rect l="l" t="t" r="r" b="b"/>
              <a:pathLst>
                <a:path w="48667" h="21066" extrusionOk="0">
                  <a:moveTo>
                    <a:pt x="12097" y="15407"/>
                  </a:moveTo>
                  <a:lnTo>
                    <a:pt x="12097" y="15407"/>
                  </a:lnTo>
                  <a:cubicBezTo>
                    <a:pt x="12096" y="15407"/>
                    <a:pt x="12095" y="15408"/>
                    <a:pt x="12093" y="15408"/>
                  </a:cubicBezTo>
                  <a:cubicBezTo>
                    <a:pt x="12095" y="15408"/>
                    <a:pt x="12096" y="15408"/>
                    <a:pt x="12097" y="15407"/>
                  </a:cubicBezTo>
                  <a:close/>
                  <a:moveTo>
                    <a:pt x="45766" y="1"/>
                  </a:moveTo>
                  <a:cubicBezTo>
                    <a:pt x="45551" y="103"/>
                    <a:pt x="45321" y="140"/>
                    <a:pt x="45127" y="172"/>
                  </a:cubicBezTo>
                  <a:cubicBezTo>
                    <a:pt x="45073" y="184"/>
                    <a:pt x="45014" y="189"/>
                    <a:pt x="44960" y="199"/>
                  </a:cubicBezTo>
                  <a:cubicBezTo>
                    <a:pt x="44789" y="145"/>
                    <a:pt x="44605" y="113"/>
                    <a:pt x="44398" y="113"/>
                  </a:cubicBezTo>
                  <a:cubicBezTo>
                    <a:pt x="44235" y="113"/>
                    <a:pt x="44058" y="133"/>
                    <a:pt x="43864" y="179"/>
                  </a:cubicBezTo>
                  <a:cubicBezTo>
                    <a:pt x="37783" y="1623"/>
                    <a:pt x="31691" y="3026"/>
                    <a:pt x="25475" y="3799"/>
                  </a:cubicBezTo>
                  <a:cubicBezTo>
                    <a:pt x="21784" y="4256"/>
                    <a:pt x="18142" y="5072"/>
                    <a:pt x="14414" y="5163"/>
                  </a:cubicBezTo>
                  <a:cubicBezTo>
                    <a:pt x="13990" y="5175"/>
                    <a:pt x="13715" y="5319"/>
                    <a:pt x="13559" y="5567"/>
                  </a:cubicBezTo>
                  <a:cubicBezTo>
                    <a:pt x="13356" y="5599"/>
                    <a:pt x="13145" y="5631"/>
                    <a:pt x="12942" y="5664"/>
                  </a:cubicBezTo>
                  <a:cubicBezTo>
                    <a:pt x="13006" y="5716"/>
                    <a:pt x="13060" y="5803"/>
                    <a:pt x="13098" y="5942"/>
                  </a:cubicBezTo>
                  <a:cubicBezTo>
                    <a:pt x="13254" y="6475"/>
                    <a:pt x="13313" y="7102"/>
                    <a:pt x="12565" y="7372"/>
                  </a:cubicBezTo>
                  <a:cubicBezTo>
                    <a:pt x="12469" y="7404"/>
                    <a:pt x="12416" y="7543"/>
                    <a:pt x="12340" y="7645"/>
                  </a:cubicBezTo>
                  <a:cubicBezTo>
                    <a:pt x="12077" y="7737"/>
                    <a:pt x="12077" y="7962"/>
                    <a:pt x="12066" y="8183"/>
                  </a:cubicBezTo>
                  <a:cubicBezTo>
                    <a:pt x="11808" y="8280"/>
                    <a:pt x="11814" y="8510"/>
                    <a:pt x="11798" y="8731"/>
                  </a:cubicBezTo>
                  <a:cubicBezTo>
                    <a:pt x="11464" y="9172"/>
                    <a:pt x="10787" y="8768"/>
                    <a:pt x="10470" y="9247"/>
                  </a:cubicBezTo>
                  <a:cubicBezTo>
                    <a:pt x="10321" y="9274"/>
                    <a:pt x="10122" y="9252"/>
                    <a:pt x="10186" y="9499"/>
                  </a:cubicBezTo>
                  <a:cubicBezTo>
                    <a:pt x="10128" y="9476"/>
                    <a:pt x="10075" y="9466"/>
                    <a:pt x="10028" y="9466"/>
                  </a:cubicBezTo>
                  <a:cubicBezTo>
                    <a:pt x="9851" y="9466"/>
                    <a:pt x="9750" y="9611"/>
                    <a:pt x="9664" y="9789"/>
                  </a:cubicBezTo>
                  <a:cubicBezTo>
                    <a:pt x="9106" y="10246"/>
                    <a:pt x="8037" y="9827"/>
                    <a:pt x="7801" y="10841"/>
                  </a:cubicBezTo>
                  <a:cubicBezTo>
                    <a:pt x="7749" y="10833"/>
                    <a:pt x="7698" y="10827"/>
                    <a:pt x="7649" y="10827"/>
                  </a:cubicBezTo>
                  <a:cubicBezTo>
                    <a:pt x="7467" y="10827"/>
                    <a:pt x="7322" y="10902"/>
                    <a:pt x="7258" y="11132"/>
                  </a:cubicBezTo>
                  <a:cubicBezTo>
                    <a:pt x="6995" y="11438"/>
                    <a:pt x="6651" y="11701"/>
                    <a:pt x="6721" y="12180"/>
                  </a:cubicBezTo>
                  <a:cubicBezTo>
                    <a:pt x="6667" y="12175"/>
                    <a:pt x="6615" y="12173"/>
                    <a:pt x="6563" y="12173"/>
                  </a:cubicBezTo>
                  <a:cubicBezTo>
                    <a:pt x="6173" y="12173"/>
                    <a:pt x="5853" y="12308"/>
                    <a:pt x="5667" y="12711"/>
                  </a:cubicBezTo>
                  <a:cubicBezTo>
                    <a:pt x="5616" y="12694"/>
                    <a:pt x="5569" y="12686"/>
                    <a:pt x="5526" y="12686"/>
                  </a:cubicBezTo>
                  <a:cubicBezTo>
                    <a:pt x="5340" y="12686"/>
                    <a:pt x="5224" y="12830"/>
                    <a:pt x="5119" y="12996"/>
                  </a:cubicBezTo>
                  <a:lnTo>
                    <a:pt x="5126" y="12996"/>
                  </a:lnTo>
                  <a:cubicBezTo>
                    <a:pt x="5039" y="13082"/>
                    <a:pt x="4958" y="13162"/>
                    <a:pt x="4873" y="13249"/>
                  </a:cubicBezTo>
                  <a:cubicBezTo>
                    <a:pt x="4256" y="13459"/>
                    <a:pt x="3616" y="13641"/>
                    <a:pt x="3014" y="13898"/>
                  </a:cubicBezTo>
                  <a:cubicBezTo>
                    <a:pt x="2434" y="14146"/>
                    <a:pt x="1687" y="14258"/>
                    <a:pt x="1655" y="15123"/>
                  </a:cubicBezTo>
                  <a:cubicBezTo>
                    <a:pt x="1231" y="15361"/>
                    <a:pt x="1499" y="15683"/>
                    <a:pt x="1553" y="15973"/>
                  </a:cubicBezTo>
                  <a:cubicBezTo>
                    <a:pt x="1542" y="16063"/>
                    <a:pt x="1531" y="16150"/>
                    <a:pt x="1521" y="16236"/>
                  </a:cubicBezTo>
                  <a:cubicBezTo>
                    <a:pt x="1462" y="16241"/>
                    <a:pt x="1407" y="16251"/>
                    <a:pt x="1355" y="16268"/>
                  </a:cubicBezTo>
                  <a:cubicBezTo>
                    <a:pt x="1333" y="16273"/>
                    <a:pt x="1311" y="16284"/>
                    <a:pt x="1290" y="16289"/>
                  </a:cubicBezTo>
                  <a:cubicBezTo>
                    <a:pt x="1263" y="16306"/>
                    <a:pt x="1231" y="16316"/>
                    <a:pt x="1204" y="16333"/>
                  </a:cubicBezTo>
                  <a:cubicBezTo>
                    <a:pt x="1166" y="16348"/>
                    <a:pt x="1139" y="16370"/>
                    <a:pt x="1107" y="16392"/>
                  </a:cubicBezTo>
                  <a:cubicBezTo>
                    <a:pt x="1090" y="16397"/>
                    <a:pt x="1080" y="16407"/>
                    <a:pt x="1064" y="16418"/>
                  </a:cubicBezTo>
                  <a:cubicBezTo>
                    <a:pt x="1058" y="16418"/>
                    <a:pt x="1058" y="16424"/>
                    <a:pt x="1053" y="16424"/>
                  </a:cubicBezTo>
                  <a:cubicBezTo>
                    <a:pt x="844" y="16585"/>
                    <a:pt x="666" y="16799"/>
                    <a:pt x="440" y="16933"/>
                  </a:cubicBezTo>
                  <a:cubicBezTo>
                    <a:pt x="301" y="17198"/>
                    <a:pt x="167" y="17449"/>
                    <a:pt x="1" y="17659"/>
                  </a:cubicBezTo>
                  <a:cubicBezTo>
                    <a:pt x="38" y="17761"/>
                    <a:pt x="81" y="17858"/>
                    <a:pt x="135" y="17939"/>
                  </a:cubicBezTo>
                  <a:cubicBezTo>
                    <a:pt x="167" y="17992"/>
                    <a:pt x="199" y="18041"/>
                    <a:pt x="242" y="18084"/>
                  </a:cubicBezTo>
                  <a:cubicBezTo>
                    <a:pt x="388" y="18240"/>
                    <a:pt x="575" y="18336"/>
                    <a:pt x="800" y="18390"/>
                  </a:cubicBezTo>
                  <a:cubicBezTo>
                    <a:pt x="3036" y="18094"/>
                    <a:pt x="5265" y="17788"/>
                    <a:pt x="7500" y="17476"/>
                  </a:cubicBezTo>
                  <a:cubicBezTo>
                    <a:pt x="7586" y="17465"/>
                    <a:pt x="7664" y="17459"/>
                    <a:pt x="7735" y="17459"/>
                  </a:cubicBezTo>
                  <a:cubicBezTo>
                    <a:pt x="7860" y="17459"/>
                    <a:pt x="7962" y="17477"/>
                    <a:pt x="8047" y="17514"/>
                  </a:cubicBezTo>
                  <a:cubicBezTo>
                    <a:pt x="8069" y="17509"/>
                    <a:pt x="8085" y="17509"/>
                    <a:pt x="8107" y="17503"/>
                  </a:cubicBezTo>
                  <a:cubicBezTo>
                    <a:pt x="8144" y="17449"/>
                    <a:pt x="8176" y="17396"/>
                    <a:pt x="8214" y="17337"/>
                  </a:cubicBezTo>
                  <a:cubicBezTo>
                    <a:pt x="8290" y="17203"/>
                    <a:pt x="8381" y="17057"/>
                    <a:pt x="8483" y="16918"/>
                  </a:cubicBezTo>
                  <a:cubicBezTo>
                    <a:pt x="8821" y="16869"/>
                    <a:pt x="9160" y="16826"/>
                    <a:pt x="9498" y="16784"/>
                  </a:cubicBezTo>
                  <a:cubicBezTo>
                    <a:pt x="9912" y="16611"/>
                    <a:pt x="10326" y="16440"/>
                    <a:pt x="10740" y="16273"/>
                  </a:cubicBezTo>
                  <a:cubicBezTo>
                    <a:pt x="10779" y="16026"/>
                    <a:pt x="10885" y="15890"/>
                    <a:pt x="11072" y="15890"/>
                  </a:cubicBezTo>
                  <a:cubicBezTo>
                    <a:pt x="11133" y="15890"/>
                    <a:pt x="11203" y="15904"/>
                    <a:pt x="11282" y="15934"/>
                  </a:cubicBezTo>
                  <a:cubicBezTo>
                    <a:pt x="11349" y="15508"/>
                    <a:pt x="11618" y="15393"/>
                    <a:pt x="11970" y="15393"/>
                  </a:cubicBezTo>
                  <a:cubicBezTo>
                    <a:pt x="12012" y="15393"/>
                    <a:pt x="12055" y="15395"/>
                    <a:pt x="12099" y="15398"/>
                  </a:cubicBezTo>
                  <a:cubicBezTo>
                    <a:pt x="12099" y="15401"/>
                    <a:pt x="12099" y="15405"/>
                    <a:pt x="12097" y="15407"/>
                  </a:cubicBezTo>
                  <a:lnTo>
                    <a:pt x="12097" y="15407"/>
                  </a:lnTo>
                  <a:cubicBezTo>
                    <a:pt x="13170" y="14982"/>
                    <a:pt x="14273" y="14809"/>
                    <a:pt x="15396" y="14809"/>
                  </a:cubicBezTo>
                  <a:cubicBezTo>
                    <a:pt x="15847" y="14809"/>
                    <a:pt x="16300" y="14836"/>
                    <a:pt x="16756" y="14887"/>
                  </a:cubicBezTo>
                  <a:cubicBezTo>
                    <a:pt x="17154" y="14791"/>
                    <a:pt x="17551" y="14699"/>
                    <a:pt x="17948" y="14602"/>
                  </a:cubicBezTo>
                  <a:cubicBezTo>
                    <a:pt x="18330" y="14522"/>
                    <a:pt x="18722" y="14409"/>
                    <a:pt x="19098" y="14355"/>
                  </a:cubicBezTo>
                  <a:cubicBezTo>
                    <a:pt x="19356" y="14399"/>
                    <a:pt x="19624" y="14431"/>
                    <a:pt x="19899" y="14468"/>
                  </a:cubicBezTo>
                  <a:cubicBezTo>
                    <a:pt x="20018" y="14479"/>
                    <a:pt x="20135" y="14495"/>
                    <a:pt x="20259" y="14511"/>
                  </a:cubicBezTo>
                  <a:cubicBezTo>
                    <a:pt x="20479" y="14635"/>
                    <a:pt x="20688" y="14833"/>
                    <a:pt x="20881" y="15135"/>
                  </a:cubicBezTo>
                  <a:cubicBezTo>
                    <a:pt x="20946" y="15111"/>
                    <a:pt x="21004" y="15100"/>
                    <a:pt x="21057" y="15100"/>
                  </a:cubicBezTo>
                  <a:cubicBezTo>
                    <a:pt x="21235" y="15100"/>
                    <a:pt x="21352" y="15225"/>
                    <a:pt x="21436" y="15419"/>
                  </a:cubicBezTo>
                  <a:cubicBezTo>
                    <a:pt x="21429" y="15419"/>
                    <a:pt x="21424" y="15425"/>
                    <a:pt x="21424" y="15425"/>
                  </a:cubicBezTo>
                  <a:cubicBezTo>
                    <a:pt x="21585" y="15763"/>
                    <a:pt x="21790" y="15999"/>
                    <a:pt x="22032" y="16144"/>
                  </a:cubicBezTo>
                  <a:cubicBezTo>
                    <a:pt x="22037" y="16155"/>
                    <a:pt x="22037" y="16160"/>
                    <a:pt x="22042" y="16172"/>
                  </a:cubicBezTo>
                  <a:lnTo>
                    <a:pt x="22081" y="16172"/>
                  </a:lnTo>
                  <a:cubicBezTo>
                    <a:pt x="22276" y="16278"/>
                    <a:pt x="22496" y="16329"/>
                    <a:pt x="22737" y="16329"/>
                  </a:cubicBezTo>
                  <a:cubicBezTo>
                    <a:pt x="22959" y="16329"/>
                    <a:pt x="23198" y="16286"/>
                    <a:pt x="23455" y="16204"/>
                  </a:cubicBezTo>
                  <a:cubicBezTo>
                    <a:pt x="23637" y="16144"/>
                    <a:pt x="23836" y="16065"/>
                    <a:pt x="24035" y="16065"/>
                  </a:cubicBezTo>
                  <a:cubicBezTo>
                    <a:pt x="24177" y="16065"/>
                    <a:pt x="24320" y="16106"/>
                    <a:pt x="24454" y="16224"/>
                  </a:cubicBezTo>
                  <a:cubicBezTo>
                    <a:pt x="24577" y="16253"/>
                    <a:pt x="24696" y="16265"/>
                    <a:pt x="24811" y="16265"/>
                  </a:cubicBezTo>
                  <a:cubicBezTo>
                    <a:pt x="25002" y="16265"/>
                    <a:pt x="25185" y="16231"/>
                    <a:pt x="25362" y="16177"/>
                  </a:cubicBezTo>
                  <a:cubicBezTo>
                    <a:pt x="25459" y="16144"/>
                    <a:pt x="25555" y="16112"/>
                    <a:pt x="25647" y="16075"/>
                  </a:cubicBezTo>
                  <a:cubicBezTo>
                    <a:pt x="25787" y="16021"/>
                    <a:pt x="25927" y="15961"/>
                    <a:pt x="26066" y="15902"/>
                  </a:cubicBezTo>
                  <a:cubicBezTo>
                    <a:pt x="26297" y="15805"/>
                    <a:pt x="26534" y="15715"/>
                    <a:pt x="26775" y="15666"/>
                  </a:cubicBezTo>
                  <a:cubicBezTo>
                    <a:pt x="27098" y="15623"/>
                    <a:pt x="27454" y="15388"/>
                    <a:pt x="27768" y="15388"/>
                  </a:cubicBezTo>
                  <a:cubicBezTo>
                    <a:pt x="27998" y="15388"/>
                    <a:pt x="28205" y="15514"/>
                    <a:pt x="28360" y="15934"/>
                  </a:cubicBezTo>
                  <a:cubicBezTo>
                    <a:pt x="28428" y="15921"/>
                    <a:pt x="28491" y="15915"/>
                    <a:pt x="28550" y="15915"/>
                  </a:cubicBezTo>
                  <a:cubicBezTo>
                    <a:pt x="28879" y="15915"/>
                    <a:pt x="29075" y="16112"/>
                    <a:pt x="29165" y="16467"/>
                  </a:cubicBezTo>
                  <a:cubicBezTo>
                    <a:pt x="29221" y="16452"/>
                    <a:pt x="29274" y="16444"/>
                    <a:pt x="29323" y="16444"/>
                  </a:cubicBezTo>
                  <a:cubicBezTo>
                    <a:pt x="29499" y="16444"/>
                    <a:pt x="29627" y="16542"/>
                    <a:pt x="29703" y="16735"/>
                  </a:cubicBezTo>
                  <a:cubicBezTo>
                    <a:pt x="29983" y="16816"/>
                    <a:pt x="30300" y="16848"/>
                    <a:pt x="30236" y="17267"/>
                  </a:cubicBezTo>
                  <a:cubicBezTo>
                    <a:pt x="30301" y="17255"/>
                    <a:pt x="30363" y="17249"/>
                    <a:pt x="30421" y="17249"/>
                  </a:cubicBezTo>
                  <a:cubicBezTo>
                    <a:pt x="30748" y="17249"/>
                    <a:pt x="30944" y="17442"/>
                    <a:pt x="31035" y="17799"/>
                  </a:cubicBezTo>
                  <a:cubicBezTo>
                    <a:pt x="31089" y="17785"/>
                    <a:pt x="31140" y="17778"/>
                    <a:pt x="31188" y="17778"/>
                  </a:cubicBezTo>
                  <a:cubicBezTo>
                    <a:pt x="31365" y="17778"/>
                    <a:pt x="31492" y="17874"/>
                    <a:pt x="31573" y="18073"/>
                  </a:cubicBezTo>
                  <a:cubicBezTo>
                    <a:pt x="31847" y="18148"/>
                    <a:pt x="32170" y="18185"/>
                    <a:pt x="32105" y="18604"/>
                  </a:cubicBezTo>
                  <a:cubicBezTo>
                    <a:pt x="32172" y="18591"/>
                    <a:pt x="32235" y="18585"/>
                    <a:pt x="32293" y="18585"/>
                  </a:cubicBezTo>
                  <a:cubicBezTo>
                    <a:pt x="32618" y="18585"/>
                    <a:pt x="32814" y="18782"/>
                    <a:pt x="32904" y="19137"/>
                  </a:cubicBezTo>
                  <a:cubicBezTo>
                    <a:pt x="32961" y="19122"/>
                    <a:pt x="33013" y="19114"/>
                    <a:pt x="33062" y="19114"/>
                  </a:cubicBezTo>
                  <a:cubicBezTo>
                    <a:pt x="33236" y="19114"/>
                    <a:pt x="33362" y="19212"/>
                    <a:pt x="33442" y="19405"/>
                  </a:cubicBezTo>
                  <a:cubicBezTo>
                    <a:pt x="33717" y="19486"/>
                    <a:pt x="34039" y="19524"/>
                    <a:pt x="33975" y="19938"/>
                  </a:cubicBezTo>
                  <a:cubicBezTo>
                    <a:pt x="34042" y="19924"/>
                    <a:pt x="34106" y="19918"/>
                    <a:pt x="34165" y="19918"/>
                  </a:cubicBezTo>
                  <a:cubicBezTo>
                    <a:pt x="34489" y="19918"/>
                    <a:pt x="34683" y="20114"/>
                    <a:pt x="34769" y="20469"/>
                  </a:cubicBezTo>
                  <a:cubicBezTo>
                    <a:pt x="34974" y="20506"/>
                    <a:pt x="35167" y="20523"/>
                    <a:pt x="35366" y="20523"/>
                  </a:cubicBezTo>
                  <a:cubicBezTo>
                    <a:pt x="35413" y="20679"/>
                    <a:pt x="35446" y="20866"/>
                    <a:pt x="35381" y="21059"/>
                  </a:cubicBezTo>
                  <a:cubicBezTo>
                    <a:pt x="35393" y="21059"/>
                    <a:pt x="35403" y="21066"/>
                    <a:pt x="35413" y="21066"/>
                  </a:cubicBezTo>
                  <a:cubicBezTo>
                    <a:pt x="36021" y="21066"/>
                    <a:pt x="36601" y="20937"/>
                    <a:pt x="37166" y="20813"/>
                  </a:cubicBezTo>
                  <a:cubicBezTo>
                    <a:pt x="37353" y="20776"/>
                    <a:pt x="37536" y="20732"/>
                    <a:pt x="37724" y="20700"/>
                  </a:cubicBezTo>
                  <a:cubicBezTo>
                    <a:pt x="38492" y="20555"/>
                    <a:pt x="39029" y="19975"/>
                    <a:pt x="39029" y="19287"/>
                  </a:cubicBezTo>
                  <a:cubicBezTo>
                    <a:pt x="39035" y="17751"/>
                    <a:pt x="39926" y="16762"/>
                    <a:pt x="40958" y="15618"/>
                  </a:cubicBezTo>
                  <a:cubicBezTo>
                    <a:pt x="41076" y="15489"/>
                    <a:pt x="41188" y="15366"/>
                    <a:pt x="41302" y="15237"/>
                  </a:cubicBezTo>
                  <a:cubicBezTo>
                    <a:pt x="42366" y="14039"/>
                    <a:pt x="43300" y="13104"/>
                    <a:pt x="44853" y="12948"/>
                  </a:cubicBezTo>
                  <a:cubicBezTo>
                    <a:pt x="45782" y="12851"/>
                    <a:pt x="46384" y="12061"/>
                    <a:pt x="46454" y="10831"/>
                  </a:cubicBezTo>
                  <a:cubicBezTo>
                    <a:pt x="46464" y="10654"/>
                    <a:pt x="46384" y="10482"/>
                    <a:pt x="46239" y="10375"/>
                  </a:cubicBezTo>
                  <a:cubicBezTo>
                    <a:pt x="46142" y="10305"/>
                    <a:pt x="46035" y="10268"/>
                    <a:pt x="45922" y="10268"/>
                  </a:cubicBezTo>
                  <a:cubicBezTo>
                    <a:pt x="45857" y="10268"/>
                    <a:pt x="45793" y="10278"/>
                    <a:pt x="45733" y="10300"/>
                  </a:cubicBezTo>
                  <a:cubicBezTo>
                    <a:pt x="45470" y="10402"/>
                    <a:pt x="45218" y="10504"/>
                    <a:pt x="44971" y="10611"/>
                  </a:cubicBezTo>
                  <a:cubicBezTo>
                    <a:pt x="44799" y="10687"/>
                    <a:pt x="44627" y="10756"/>
                    <a:pt x="44466" y="10821"/>
                  </a:cubicBezTo>
                  <a:cubicBezTo>
                    <a:pt x="44761" y="10288"/>
                    <a:pt x="44944" y="9450"/>
                    <a:pt x="44837" y="9058"/>
                  </a:cubicBezTo>
                  <a:cubicBezTo>
                    <a:pt x="44766" y="8817"/>
                    <a:pt x="44605" y="8709"/>
                    <a:pt x="44515" y="8666"/>
                  </a:cubicBezTo>
                  <a:cubicBezTo>
                    <a:pt x="44203" y="8516"/>
                    <a:pt x="44154" y="8495"/>
                    <a:pt x="44272" y="8188"/>
                  </a:cubicBezTo>
                  <a:lnTo>
                    <a:pt x="44272" y="8188"/>
                  </a:lnTo>
                  <a:cubicBezTo>
                    <a:pt x="44644" y="8430"/>
                    <a:pt x="45063" y="8473"/>
                    <a:pt x="45411" y="8478"/>
                  </a:cubicBezTo>
                  <a:cubicBezTo>
                    <a:pt x="46346" y="8478"/>
                    <a:pt x="47319" y="7839"/>
                    <a:pt x="47952" y="6819"/>
                  </a:cubicBezTo>
                  <a:cubicBezTo>
                    <a:pt x="48544" y="5862"/>
                    <a:pt x="48666" y="4831"/>
                    <a:pt x="48280" y="4057"/>
                  </a:cubicBezTo>
                  <a:cubicBezTo>
                    <a:pt x="48022" y="3546"/>
                    <a:pt x="47694" y="3439"/>
                    <a:pt x="47458" y="3439"/>
                  </a:cubicBezTo>
                  <a:cubicBezTo>
                    <a:pt x="47211" y="3439"/>
                    <a:pt x="46856" y="3563"/>
                    <a:pt x="46588" y="4137"/>
                  </a:cubicBezTo>
                  <a:lnTo>
                    <a:pt x="46539" y="4234"/>
                  </a:lnTo>
                  <a:cubicBezTo>
                    <a:pt x="46405" y="3911"/>
                    <a:pt x="46120" y="3402"/>
                    <a:pt x="45514" y="3402"/>
                  </a:cubicBezTo>
                  <a:cubicBezTo>
                    <a:pt x="45218" y="3402"/>
                    <a:pt x="44955" y="3525"/>
                    <a:pt x="44697" y="3648"/>
                  </a:cubicBezTo>
                  <a:cubicBezTo>
                    <a:pt x="44697" y="3648"/>
                    <a:pt x="44278" y="3847"/>
                    <a:pt x="44144" y="3906"/>
                  </a:cubicBezTo>
                  <a:cubicBezTo>
                    <a:pt x="44342" y="3750"/>
                    <a:pt x="44520" y="3584"/>
                    <a:pt x="44691" y="3423"/>
                  </a:cubicBezTo>
                  <a:cubicBezTo>
                    <a:pt x="45218" y="2929"/>
                    <a:pt x="45669" y="2500"/>
                    <a:pt x="46346" y="2500"/>
                  </a:cubicBezTo>
                  <a:lnTo>
                    <a:pt x="46449" y="2500"/>
                  </a:lnTo>
                  <a:cubicBezTo>
                    <a:pt x="46846" y="2500"/>
                    <a:pt x="47201" y="2225"/>
                    <a:pt x="47308" y="1838"/>
                  </a:cubicBezTo>
                  <a:cubicBezTo>
                    <a:pt x="47416" y="1446"/>
                    <a:pt x="47255" y="1054"/>
                    <a:pt x="46894" y="839"/>
                  </a:cubicBezTo>
                  <a:cubicBezTo>
                    <a:pt x="46712" y="727"/>
                    <a:pt x="46529" y="581"/>
                    <a:pt x="46341" y="430"/>
                  </a:cubicBezTo>
                  <a:cubicBezTo>
                    <a:pt x="46164" y="286"/>
                    <a:pt x="45976" y="135"/>
                    <a:pt x="45766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7"/>
            <p:cNvSpPr/>
            <p:nvPr/>
          </p:nvSpPr>
          <p:spPr>
            <a:xfrm>
              <a:off x="4531200" y="3340750"/>
              <a:ext cx="490225" cy="851900"/>
            </a:xfrm>
            <a:custGeom>
              <a:avLst/>
              <a:gdLst/>
              <a:ahLst/>
              <a:cxnLst/>
              <a:rect l="l" t="t" r="r" b="b"/>
              <a:pathLst>
                <a:path w="19609" h="34076" extrusionOk="0">
                  <a:moveTo>
                    <a:pt x="18061" y="0"/>
                  </a:moveTo>
                  <a:cubicBezTo>
                    <a:pt x="15413" y="209"/>
                    <a:pt x="12764" y="403"/>
                    <a:pt x="10110" y="591"/>
                  </a:cubicBezTo>
                  <a:cubicBezTo>
                    <a:pt x="9570" y="630"/>
                    <a:pt x="8963" y="736"/>
                    <a:pt x="8414" y="736"/>
                  </a:cubicBezTo>
                  <a:cubicBezTo>
                    <a:pt x="8056" y="736"/>
                    <a:pt x="7724" y="691"/>
                    <a:pt x="7451" y="553"/>
                  </a:cubicBezTo>
                  <a:cubicBezTo>
                    <a:pt x="7236" y="586"/>
                    <a:pt x="7015" y="628"/>
                    <a:pt x="6801" y="693"/>
                  </a:cubicBezTo>
                  <a:cubicBezTo>
                    <a:pt x="6623" y="742"/>
                    <a:pt x="6447" y="801"/>
                    <a:pt x="6274" y="876"/>
                  </a:cubicBezTo>
                  <a:cubicBezTo>
                    <a:pt x="5968" y="1322"/>
                    <a:pt x="5609" y="1746"/>
                    <a:pt x="5307" y="2192"/>
                  </a:cubicBezTo>
                  <a:cubicBezTo>
                    <a:pt x="4442" y="2837"/>
                    <a:pt x="4925" y="3794"/>
                    <a:pt x="4764" y="4605"/>
                  </a:cubicBezTo>
                  <a:cubicBezTo>
                    <a:pt x="4593" y="4776"/>
                    <a:pt x="4416" y="4947"/>
                    <a:pt x="4243" y="5120"/>
                  </a:cubicBezTo>
                  <a:cubicBezTo>
                    <a:pt x="3152" y="5308"/>
                    <a:pt x="3105" y="6221"/>
                    <a:pt x="2906" y="7037"/>
                  </a:cubicBezTo>
                  <a:cubicBezTo>
                    <a:pt x="2857" y="7613"/>
                    <a:pt x="2353" y="8086"/>
                    <a:pt x="2202" y="8634"/>
                  </a:cubicBezTo>
                  <a:cubicBezTo>
                    <a:pt x="2165" y="8751"/>
                    <a:pt x="2148" y="8875"/>
                    <a:pt x="2153" y="9004"/>
                  </a:cubicBezTo>
                  <a:cubicBezTo>
                    <a:pt x="2165" y="9170"/>
                    <a:pt x="2213" y="9348"/>
                    <a:pt x="2326" y="9536"/>
                  </a:cubicBezTo>
                  <a:cubicBezTo>
                    <a:pt x="2224" y="9660"/>
                    <a:pt x="2127" y="9782"/>
                    <a:pt x="2036" y="9906"/>
                  </a:cubicBezTo>
                  <a:cubicBezTo>
                    <a:pt x="1471" y="10412"/>
                    <a:pt x="484" y="10777"/>
                    <a:pt x="1558" y="11813"/>
                  </a:cubicBezTo>
                  <a:cubicBezTo>
                    <a:pt x="1627" y="12232"/>
                    <a:pt x="1563" y="12710"/>
                    <a:pt x="2095" y="12888"/>
                  </a:cubicBezTo>
                  <a:cubicBezTo>
                    <a:pt x="2095" y="13102"/>
                    <a:pt x="2106" y="13318"/>
                    <a:pt x="2084" y="13533"/>
                  </a:cubicBezTo>
                  <a:cubicBezTo>
                    <a:pt x="2036" y="14108"/>
                    <a:pt x="1875" y="14495"/>
                    <a:pt x="1600" y="14741"/>
                  </a:cubicBezTo>
                  <a:cubicBezTo>
                    <a:pt x="1617" y="14946"/>
                    <a:pt x="1638" y="15145"/>
                    <a:pt x="1676" y="15343"/>
                  </a:cubicBezTo>
                  <a:cubicBezTo>
                    <a:pt x="1687" y="15403"/>
                    <a:pt x="1697" y="15462"/>
                    <a:pt x="1708" y="15520"/>
                  </a:cubicBezTo>
                  <a:cubicBezTo>
                    <a:pt x="2379" y="16068"/>
                    <a:pt x="2428" y="17325"/>
                    <a:pt x="2654" y="18287"/>
                  </a:cubicBezTo>
                  <a:cubicBezTo>
                    <a:pt x="2675" y="18368"/>
                    <a:pt x="2798" y="18427"/>
                    <a:pt x="2889" y="18492"/>
                  </a:cubicBezTo>
                  <a:cubicBezTo>
                    <a:pt x="2842" y="18743"/>
                    <a:pt x="2830" y="18975"/>
                    <a:pt x="3159" y="19033"/>
                  </a:cubicBezTo>
                  <a:cubicBezTo>
                    <a:pt x="3132" y="19479"/>
                    <a:pt x="3410" y="19990"/>
                    <a:pt x="2917" y="20339"/>
                  </a:cubicBezTo>
                  <a:cubicBezTo>
                    <a:pt x="1939" y="20662"/>
                    <a:pt x="2224" y="21527"/>
                    <a:pt x="2100" y="22214"/>
                  </a:cubicBezTo>
                  <a:cubicBezTo>
                    <a:pt x="1515" y="22477"/>
                    <a:pt x="1359" y="22993"/>
                    <a:pt x="1295" y="23568"/>
                  </a:cubicBezTo>
                  <a:cubicBezTo>
                    <a:pt x="1295" y="23568"/>
                    <a:pt x="1296" y="23568"/>
                    <a:pt x="1297" y="23567"/>
                  </a:cubicBezTo>
                  <a:lnTo>
                    <a:pt x="1297" y="23567"/>
                  </a:lnTo>
                  <a:cubicBezTo>
                    <a:pt x="429" y="25027"/>
                    <a:pt x="90" y="26637"/>
                    <a:pt x="0" y="28311"/>
                  </a:cubicBezTo>
                  <a:lnTo>
                    <a:pt x="0" y="28360"/>
                  </a:lnTo>
                  <a:cubicBezTo>
                    <a:pt x="65" y="28554"/>
                    <a:pt x="177" y="28742"/>
                    <a:pt x="370" y="28871"/>
                  </a:cubicBezTo>
                  <a:cubicBezTo>
                    <a:pt x="557" y="28857"/>
                    <a:pt x="745" y="28852"/>
                    <a:pt x="933" y="28852"/>
                  </a:cubicBezTo>
                  <a:cubicBezTo>
                    <a:pt x="1245" y="28852"/>
                    <a:pt x="1559" y="28864"/>
                    <a:pt x="1871" y="28864"/>
                  </a:cubicBezTo>
                  <a:cubicBezTo>
                    <a:pt x="2595" y="28864"/>
                    <a:pt x="3311" y="28800"/>
                    <a:pt x="3975" y="28371"/>
                  </a:cubicBezTo>
                  <a:lnTo>
                    <a:pt x="6113" y="28365"/>
                  </a:lnTo>
                  <a:cubicBezTo>
                    <a:pt x="6284" y="28587"/>
                    <a:pt x="6481" y="28649"/>
                    <a:pt x="6686" y="28649"/>
                  </a:cubicBezTo>
                  <a:cubicBezTo>
                    <a:pt x="6933" y="28649"/>
                    <a:pt x="7192" y="28559"/>
                    <a:pt x="7429" y="28554"/>
                  </a:cubicBezTo>
                  <a:cubicBezTo>
                    <a:pt x="8595" y="28532"/>
                    <a:pt x="9755" y="28445"/>
                    <a:pt x="10916" y="28381"/>
                  </a:cubicBezTo>
                  <a:cubicBezTo>
                    <a:pt x="10929" y="28488"/>
                    <a:pt x="10994" y="28502"/>
                    <a:pt x="11066" y="28502"/>
                  </a:cubicBezTo>
                  <a:cubicBezTo>
                    <a:pt x="11091" y="28502"/>
                    <a:pt x="11117" y="28500"/>
                    <a:pt x="11142" y="28500"/>
                  </a:cubicBezTo>
                  <a:cubicBezTo>
                    <a:pt x="11161" y="28500"/>
                    <a:pt x="11179" y="28501"/>
                    <a:pt x="11195" y="28505"/>
                  </a:cubicBezTo>
                  <a:cubicBezTo>
                    <a:pt x="11088" y="28784"/>
                    <a:pt x="10631" y="28978"/>
                    <a:pt x="10653" y="29241"/>
                  </a:cubicBezTo>
                  <a:cubicBezTo>
                    <a:pt x="10658" y="29278"/>
                    <a:pt x="10669" y="29316"/>
                    <a:pt x="10695" y="29354"/>
                  </a:cubicBezTo>
                  <a:cubicBezTo>
                    <a:pt x="10836" y="29585"/>
                    <a:pt x="10868" y="29853"/>
                    <a:pt x="10868" y="30138"/>
                  </a:cubicBezTo>
                  <a:cubicBezTo>
                    <a:pt x="10868" y="30171"/>
                    <a:pt x="10863" y="30208"/>
                    <a:pt x="10863" y="30245"/>
                  </a:cubicBezTo>
                  <a:cubicBezTo>
                    <a:pt x="10856" y="30386"/>
                    <a:pt x="10846" y="30530"/>
                    <a:pt x="10836" y="30676"/>
                  </a:cubicBezTo>
                  <a:cubicBezTo>
                    <a:pt x="10830" y="30788"/>
                    <a:pt x="10819" y="30895"/>
                    <a:pt x="10819" y="31003"/>
                  </a:cubicBezTo>
                  <a:lnTo>
                    <a:pt x="10819" y="31105"/>
                  </a:lnTo>
                  <a:cubicBezTo>
                    <a:pt x="10836" y="31631"/>
                    <a:pt x="11012" y="32094"/>
                    <a:pt x="11835" y="32308"/>
                  </a:cubicBezTo>
                  <a:cubicBezTo>
                    <a:pt x="11910" y="32330"/>
                    <a:pt x="11932" y="32545"/>
                    <a:pt x="11952" y="32771"/>
                  </a:cubicBezTo>
                  <a:cubicBezTo>
                    <a:pt x="11964" y="32910"/>
                    <a:pt x="11974" y="33055"/>
                    <a:pt x="11991" y="33163"/>
                  </a:cubicBezTo>
                  <a:cubicBezTo>
                    <a:pt x="12152" y="33307"/>
                    <a:pt x="12302" y="33409"/>
                    <a:pt x="12452" y="33469"/>
                  </a:cubicBezTo>
                  <a:cubicBezTo>
                    <a:pt x="12371" y="33689"/>
                    <a:pt x="12227" y="33813"/>
                    <a:pt x="12071" y="33882"/>
                  </a:cubicBezTo>
                  <a:cubicBezTo>
                    <a:pt x="12269" y="33989"/>
                    <a:pt x="12500" y="34076"/>
                    <a:pt x="12764" y="34076"/>
                  </a:cubicBezTo>
                  <a:cubicBezTo>
                    <a:pt x="12931" y="34076"/>
                    <a:pt x="13097" y="34038"/>
                    <a:pt x="13269" y="33974"/>
                  </a:cubicBezTo>
                  <a:cubicBezTo>
                    <a:pt x="13457" y="33904"/>
                    <a:pt x="13655" y="33791"/>
                    <a:pt x="13860" y="33635"/>
                  </a:cubicBezTo>
                  <a:cubicBezTo>
                    <a:pt x="13918" y="33592"/>
                    <a:pt x="13983" y="33555"/>
                    <a:pt x="14042" y="33512"/>
                  </a:cubicBezTo>
                  <a:cubicBezTo>
                    <a:pt x="15187" y="32700"/>
                    <a:pt x="16422" y="32288"/>
                    <a:pt x="17717" y="32288"/>
                  </a:cubicBezTo>
                  <a:cubicBezTo>
                    <a:pt x="18024" y="32288"/>
                    <a:pt x="18334" y="32313"/>
                    <a:pt x="18646" y="32362"/>
                  </a:cubicBezTo>
                  <a:lnTo>
                    <a:pt x="18517" y="32217"/>
                  </a:lnTo>
                  <a:cubicBezTo>
                    <a:pt x="18405" y="32099"/>
                    <a:pt x="18361" y="31938"/>
                    <a:pt x="18383" y="31787"/>
                  </a:cubicBezTo>
                  <a:lnTo>
                    <a:pt x="18383" y="31787"/>
                  </a:lnTo>
                  <a:cubicBezTo>
                    <a:pt x="18560" y="31804"/>
                    <a:pt x="18733" y="31825"/>
                    <a:pt x="18909" y="31857"/>
                  </a:cubicBezTo>
                  <a:cubicBezTo>
                    <a:pt x="18958" y="31804"/>
                    <a:pt x="19011" y="31750"/>
                    <a:pt x="19076" y="31713"/>
                  </a:cubicBezTo>
                  <a:cubicBezTo>
                    <a:pt x="19055" y="31535"/>
                    <a:pt x="19033" y="31358"/>
                    <a:pt x="19011" y="31185"/>
                  </a:cubicBezTo>
                  <a:cubicBezTo>
                    <a:pt x="19033" y="31180"/>
                    <a:pt x="19055" y="31175"/>
                    <a:pt x="19076" y="31175"/>
                  </a:cubicBezTo>
                  <a:cubicBezTo>
                    <a:pt x="19162" y="31175"/>
                    <a:pt x="19248" y="31197"/>
                    <a:pt x="19323" y="31239"/>
                  </a:cubicBezTo>
                  <a:cubicBezTo>
                    <a:pt x="19490" y="31326"/>
                    <a:pt x="19598" y="31497"/>
                    <a:pt x="19603" y="31685"/>
                  </a:cubicBezTo>
                  <a:cubicBezTo>
                    <a:pt x="19603" y="31675"/>
                    <a:pt x="19608" y="31658"/>
                    <a:pt x="19603" y="31643"/>
                  </a:cubicBezTo>
                  <a:cubicBezTo>
                    <a:pt x="19591" y="31557"/>
                    <a:pt x="19586" y="31465"/>
                    <a:pt x="19576" y="31373"/>
                  </a:cubicBezTo>
                  <a:cubicBezTo>
                    <a:pt x="19474" y="31288"/>
                    <a:pt x="19398" y="31143"/>
                    <a:pt x="19372" y="30885"/>
                  </a:cubicBezTo>
                  <a:cubicBezTo>
                    <a:pt x="19264" y="29806"/>
                    <a:pt x="19125" y="28735"/>
                    <a:pt x="18979" y="27661"/>
                  </a:cubicBezTo>
                  <a:cubicBezTo>
                    <a:pt x="19033" y="27656"/>
                    <a:pt x="19087" y="27651"/>
                    <a:pt x="19147" y="27640"/>
                  </a:cubicBezTo>
                  <a:cubicBezTo>
                    <a:pt x="19130" y="27543"/>
                    <a:pt x="19120" y="27453"/>
                    <a:pt x="19108" y="27356"/>
                  </a:cubicBezTo>
                  <a:cubicBezTo>
                    <a:pt x="19060" y="27361"/>
                    <a:pt x="19006" y="27366"/>
                    <a:pt x="18953" y="27371"/>
                  </a:cubicBezTo>
                  <a:cubicBezTo>
                    <a:pt x="18947" y="27371"/>
                    <a:pt x="18947" y="27377"/>
                    <a:pt x="18942" y="27377"/>
                  </a:cubicBezTo>
                  <a:cubicBezTo>
                    <a:pt x="18765" y="26104"/>
                    <a:pt x="18572" y="24830"/>
                    <a:pt x="18383" y="23558"/>
                  </a:cubicBezTo>
                  <a:cubicBezTo>
                    <a:pt x="17932" y="20458"/>
                    <a:pt x="18190" y="17357"/>
                    <a:pt x="18334" y="14258"/>
                  </a:cubicBezTo>
                  <a:cubicBezTo>
                    <a:pt x="18421" y="13586"/>
                    <a:pt x="18453" y="12915"/>
                    <a:pt x="18453" y="12244"/>
                  </a:cubicBezTo>
                  <a:cubicBezTo>
                    <a:pt x="18453" y="11572"/>
                    <a:pt x="18421" y="10900"/>
                    <a:pt x="18388" y="10229"/>
                  </a:cubicBezTo>
                  <a:cubicBezTo>
                    <a:pt x="18388" y="7258"/>
                    <a:pt x="18410" y="4287"/>
                    <a:pt x="18383" y="1317"/>
                  </a:cubicBezTo>
                  <a:cubicBezTo>
                    <a:pt x="18378" y="967"/>
                    <a:pt x="18405" y="715"/>
                    <a:pt x="18544" y="543"/>
                  </a:cubicBezTo>
                  <a:cubicBezTo>
                    <a:pt x="18490" y="414"/>
                    <a:pt x="18416" y="290"/>
                    <a:pt x="18309" y="183"/>
                  </a:cubicBezTo>
                  <a:cubicBezTo>
                    <a:pt x="18281" y="156"/>
                    <a:pt x="18249" y="134"/>
                    <a:pt x="18222" y="113"/>
                  </a:cubicBezTo>
                  <a:cubicBezTo>
                    <a:pt x="18173" y="70"/>
                    <a:pt x="18115" y="38"/>
                    <a:pt x="18061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7"/>
            <p:cNvSpPr/>
            <p:nvPr/>
          </p:nvSpPr>
          <p:spPr>
            <a:xfrm>
              <a:off x="5601600" y="2410275"/>
              <a:ext cx="1027825" cy="589500"/>
            </a:xfrm>
            <a:custGeom>
              <a:avLst/>
              <a:gdLst/>
              <a:ahLst/>
              <a:cxnLst/>
              <a:rect l="l" t="t" r="r" b="b"/>
              <a:pathLst>
                <a:path w="41113" h="23580" extrusionOk="0">
                  <a:moveTo>
                    <a:pt x="37686" y="14398"/>
                  </a:moveTo>
                  <a:lnTo>
                    <a:pt x="37686" y="14398"/>
                  </a:lnTo>
                  <a:cubicBezTo>
                    <a:pt x="37648" y="14420"/>
                    <a:pt x="37611" y="14446"/>
                    <a:pt x="37574" y="14478"/>
                  </a:cubicBezTo>
                  <a:cubicBezTo>
                    <a:pt x="37547" y="14500"/>
                    <a:pt x="37530" y="14510"/>
                    <a:pt x="37525" y="14517"/>
                  </a:cubicBezTo>
                  <a:cubicBezTo>
                    <a:pt x="37514" y="14510"/>
                    <a:pt x="37503" y="14505"/>
                    <a:pt x="37487" y="14495"/>
                  </a:cubicBezTo>
                  <a:cubicBezTo>
                    <a:pt x="37509" y="14485"/>
                    <a:pt x="37643" y="14420"/>
                    <a:pt x="37686" y="14398"/>
                  </a:cubicBezTo>
                  <a:close/>
                  <a:moveTo>
                    <a:pt x="24218" y="0"/>
                  </a:moveTo>
                  <a:cubicBezTo>
                    <a:pt x="23944" y="855"/>
                    <a:pt x="23637" y="1704"/>
                    <a:pt x="23632" y="2616"/>
                  </a:cubicBezTo>
                  <a:cubicBezTo>
                    <a:pt x="23632" y="2745"/>
                    <a:pt x="23610" y="2859"/>
                    <a:pt x="23568" y="2961"/>
                  </a:cubicBezTo>
                  <a:cubicBezTo>
                    <a:pt x="23449" y="3261"/>
                    <a:pt x="23171" y="3449"/>
                    <a:pt x="22908" y="3648"/>
                  </a:cubicBezTo>
                  <a:cubicBezTo>
                    <a:pt x="22843" y="3858"/>
                    <a:pt x="22826" y="4094"/>
                    <a:pt x="22574" y="4186"/>
                  </a:cubicBezTo>
                  <a:cubicBezTo>
                    <a:pt x="22553" y="4736"/>
                    <a:pt x="22365" y="4877"/>
                    <a:pt x="22119" y="4877"/>
                  </a:cubicBezTo>
                  <a:cubicBezTo>
                    <a:pt x="21861" y="4877"/>
                    <a:pt x="21538" y="4722"/>
                    <a:pt x="21280" y="4722"/>
                  </a:cubicBezTo>
                  <a:cubicBezTo>
                    <a:pt x="21265" y="4722"/>
                    <a:pt x="21251" y="4722"/>
                    <a:pt x="21237" y="4723"/>
                  </a:cubicBezTo>
                  <a:cubicBezTo>
                    <a:pt x="21021" y="5550"/>
                    <a:pt x="20877" y="6404"/>
                    <a:pt x="20575" y="7200"/>
                  </a:cubicBezTo>
                  <a:cubicBezTo>
                    <a:pt x="20412" y="7627"/>
                    <a:pt x="20199" y="7834"/>
                    <a:pt x="19968" y="7834"/>
                  </a:cubicBezTo>
                  <a:cubicBezTo>
                    <a:pt x="19773" y="7834"/>
                    <a:pt x="19566" y="7686"/>
                    <a:pt x="19367" y="7399"/>
                  </a:cubicBezTo>
                  <a:cubicBezTo>
                    <a:pt x="19290" y="7444"/>
                    <a:pt x="19223" y="7463"/>
                    <a:pt x="19165" y="7463"/>
                  </a:cubicBezTo>
                  <a:cubicBezTo>
                    <a:pt x="18990" y="7463"/>
                    <a:pt x="18892" y="7289"/>
                    <a:pt x="18787" y="7136"/>
                  </a:cubicBezTo>
                  <a:cubicBezTo>
                    <a:pt x="18690" y="7081"/>
                    <a:pt x="18599" y="7027"/>
                    <a:pt x="18502" y="6974"/>
                  </a:cubicBezTo>
                  <a:cubicBezTo>
                    <a:pt x="17793" y="7892"/>
                    <a:pt x="17862" y="9063"/>
                    <a:pt x="17503" y="10095"/>
                  </a:cubicBezTo>
                  <a:cubicBezTo>
                    <a:pt x="17347" y="10535"/>
                    <a:pt x="17352" y="11041"/>
                    <a:pt x="16970" y="11384"/>
                  </a:cubicBezTo>
                  <a:cubicBezTo>
                    <a:pt x="16940" y="11523"/>
                    <a:pt x="16921" y="11672"/>
                    <a:pt x="16751" y="11672"/>
                  </a:cubicBezTo>
                  <a:cubicBezTo>
                    <a:pt x="16738" y="11672"/>
                    <a:pt x="16723" y="11671"/>
                    <a:pt x="16707" y="11669"/>
                  </a:cubicBezTo>
                  <a:lnTo>
                    <a:pt x="16707" y="11669"/>
                  </a:lnTo>
                  <a:cubicBezTo>
                    <a:pt x="16739" y="12132"/>
                    <a:pt x="16525" y="12469"/>
                    <a:pt x="16159" y="12727"/>
                  </a:cubicBezTo>
                  <a:cubicBezTo>
                    <a:pt x="15939" y="13260"/>
                    <a:pt x="16605" y="13791"/>
                    <a:pt x="16171" y="14317"/>
                  </a:cubicBezTo>
                  <a:cubicBezTo>
                    <a:pt x="16256" y="14597"/>
                    <a:pt x="16127" y="14763"/>
                    <a:pt x="15886" y="14871"/>
                  </a:cubicBezTo>
                  <a:lnTo>
                    <a:pt x="15901" y="14850"/>
                  </a:lnTo>
                  <a:lnTo>
                    <a:pt x="15901" y="14850"/>
                  </a:lnTo>
                  <a:cubicBezTo>
                    <a:pt x="15810" y="14946"/>
                    <a:pt x="15720" y="15043"/>
                    <a:pt x="15623" y="15135"/>
                  </a:cubicBezTo>
                  <a:cubicBezTo>
                    <a:pt x="15606" y="15187"/>
                    <a:pt x="15574" y="15236"/>
                    <a:pt x="15531" y="15274"/>
                  </a:cubicBezTo>
                  <a:cubicBezTo>
                    <a:pt x="14607" y="15703"/>
                    <a:pt x="13516" y="15817"/>
                    <a:pt x="12909" y="16843"/>
                  </a:cubicBezTo>
                  <a:cubicBezTo>
                    <a:pt x="12883" y="16885"/>
                    <a:pt x="12851" y="16923"/>
                    <a:pt x="12819" y="16960"/>
                  </a:cubicBezTo>
                  <a:cubicBezTo>
                    <a:pt x="12571" y="17208"/>
                    <a:pt x="12109" y="17272"/>
                    <a:pt x="11711" y="17294"/>
                  </a:cubicBezTo>
                  <a:cubicBezTo>
                    <a:pt x="11568" y="17429"/>
                    <a:pt x="11454" y="17481"/>
                    <a:pt x="11358" y="17481"/>
                  </a:cubicBezTo>
                  <a:cubicBezTo>
                    <a:pt x="11128" y="17481"/>
                    <a:pt x="11000" y="17184"/>
                    <a:pt x="10830" y="17009"/>
                  </a:cubicBezTo>
                  <a:cubicBezTo>
                    <a:pt x="10649" y="17179"/>
                    <a:pt x="10473" y="17351"/>
                    <a:pt x="10298" y="17521"/>
                  </a:cubicBezTo>
                  <a:lnTo>
                    <a:pt x="10298" y="17521"/>
                  </a:lnTo>
                  <a:cubicBezTo>
                    <a:pt x="10298" y="17520"/>
                    <a:pt x="10298" y="17520"/>
                    <a:pt x="10298" y="17520"/>
                  </a:cubicBezTo>
                  <a:lnTo>
                    <a:pt x="10298" y="17520"/>
                  </a:lnTo>
                  <a:lnTo>
                    <a:pt x="10277" y="17540"/>
                  </a:lnTo>
                  <a:cubicBezTo>
                    <a:pt x="10284" y="17534"/>
                    <a:pt x="10291" y="17527"/>
                    <a:pt x="10298" y="17521"/>
                  </a:cubicBezTo>
                  <a:lnTo>
                    <a:pt x="10298" y="17521"/>
                  </a:lnTo>
                  <a:cubicBezTo>
                    <a:pt x="10223" y="17724"/>
                    <a:pt x="10103" y="17840"/>
                    <a:pt x="9923" y="17840"/>
                  </a:cubicBezTo>
                  <a:cubicBezTo>
                    <a:pt x="9871" y="17840"/>
                    <a:pt x="9813" y="17831"/>
                    <a:pt x="9750" y="17810"/>
                  </a:cubicBezTo>
                  <a:cubicBezTo>
                    <a:pt x="9585" y="18004"/>
                    <a:pt x="9421" y="18087"/>
                    <a:pt x="9257" y="18087"/>
                  </a:cubicBezTo>
                  <a:cubicBezTo>
                    <a:pt x="9067" y="18087"/>
                    <a:pt x="8879" y="17977"/>
                    <a:pt x="8693" y="17805"/>
                  </a:cubicBezTo>
                  <a:cubicBezTo>
                    <a:pt x="8547" y="17772"/>
                    <a:pt x="8327" y="17810"/>
                    <a:pt x="8396" y="17552"/>
                  </a:cubicBezTo>
                  <a:lnTo>
                    <a:pt x="8396" y="17552"/>
                  </a:lnTo>
                  <a:cubicBezTo>
                    <a:pt x="8328" y="17584"/>
                    <a:pt x="8266" y="17598"/>
                    <a:pt x="8211" y="17598"/>
                  </a:cubicBezTo>
                  <a:cubicBezTo>
                    <a:pt x="8016" y="17598"/>
                    <a:pt x="7893" y="17426"/>
                    <a:pt x="7763" y="17267"/>
                  </a:cubicBezTo>
                  <a:cubicBezTo>
                    <a:pt x="7617" y="17116"/>
                    <a:pt x="7473" y="16967"/>
                    <a:pt x="7333" y="16816"/>
                  </a:cubicBezTo>
                  <a:lnTo>
                    <a:pt x="6801" y="16767"/>
                  </a:lnTo>
                  <a:cubicBezTo>
                    <a:pt x="6806" y="16746"/>
                    <a:pt x="6806" y="16724"/>
                    <a:pt x="6806" y="16709"/>
                  </a:cubicBezTo>
                  <a:cubicBezTo>
                    <a:pt x="6839" y="16573"/>
                    <a:pt x="6839" y="16493"/>
                    <a:pt x="6834" y="16456"/>
                  </a:cubicBezTo>
                  <a:cubicBezTo>
                    <a:pt x="6806" y="16451"/>
                    <a:pt x="6752" y="16439"/>
                    <a:pt x="6667" y="16439"/>
                  </a:cubicBezTo>
                  <a:cubicBezTo>
                    <a:pt x="6591" y="16439"/>
                    <a:pt x="6516" y="16419"/>
                    <a:pt x="6447" y="16386"/>
                  </a:cubicBezTo>
                  <a:cubicBezTo>
                    <a:pt x="6404" y="16568"/>
                    <a:pt x="6269" y="16751"/>
                    <a:pt x="6108" y="16891"/>
                  </a:cubicBezTo>
                  <a:cubicBezTo>
                    <a:pt x="5792" y="17154"/>
                    <a:pt x="5522" y="17466"/>
                    <a:pt x="5232" y="17756"/>
                  </a:cubicBezTo>
                  <a:cubicBezTo>
                    <a:pt x="5130" y="17788"/>
                    <a:pt x="5061" y="17874"/>
                    <a:pt x="4996" y="17976"/>
                  </a:cubicBezTo>
                  <a:cubicBezTo>
                    <a:pt x="4969" y="18003"/>
                    <a:pt x="4942" y="18030"/>
                    <a:pt x="4915" y="18051"/>
                  </a:cubicBezTo>
                  <a:cubicBezTo>
                    <a:pt x="4776" y="18170"/>
                    <a:pt x="4642" y="18282"/>
                    <a:pt x="4502" y="18400"/>
                  </a:cubicBezTo>
                  <a:cubicBezTo>
                    <a:pt x="4496" y="18406"/>
                    <a:pt x="4491" y="18406"/>
                    <a:pt x="4486" y="18411"/>
                  </a:cubicBezTo>
                  <a:cubicBezTo>
                    <a:pt x="3739" y="19045"/>
                    <a:pt x="2998" y="19717"/>
                    <a:pt x="2703" y="20662"/>
                  </a:cubicBezTo>
                  <a:lnTo>
                    <a:pt x="2703" y="20673"/>
                  </a:lnTo>
                  <a:cubicBezTo>
                    <a:pt x="2294" y="21108"/>
                    <a:pt x="1880" y="21517"/>
                    <a:pt x="1381" y="21860"/>
                  </a:cubicBezTo>
                  <a:cubicBezTo>
                    <a:pt x="972" y="22139"/>
                    <a:pt x="580" y="22397"/>
                    <a:pt x="280" y="22784"/>
                  </a:cubicBezTo>
                  <a:cubicBezTo>
                    <a:pt x="188" y="22827"/>
                    <a:pt x="97" y="22859"/>
                    <a:pt x="5" y="22898"/>
                  </a:cubicBezTo>
                  <a:cubicBezTo>
                    <a:pt x="0" y="22983"/>
                    <a:pt x="16" y="23069"/>
                    <a:pt x="59" y="23161"/>
                  </a:cubicBezTo>
                  <a:cubicBezTo>
                    <a:pt x="97" y="23252"/>
                    <a:pt x="151" y="23327"/>
                    <a:pt x="204" y="23396"/>
                  </a:cubicBezTo>
                  <a:cubicBezTo>
                    <a:pt x="268" y="23471"/>
                    <a:pt x="344" y="23531"/>
                    <a:pt x="419" y="23580"/>
                  </a:cubicBezTo>
                  <a:cubicBezTo>
                    <a:pt x="2509" y="23246"/>
                    <a:pt x="4593" y="22923"/>
                    <a:pt x="6710" y="22827"/>
                  </a:cubicBezTo>
                  <a:cubicBezTo>
                    <a:pt x="6929" y="22819"/>
                    <a:pt x="7208" y="22660"/>
                    <a:pt x="7442" y="22660"/>
                  </a:cubicBezTo>
                  <a:cubicBezTo>
                    <a:pt x="7528" y="22660"/>
                    <a:pt x="7608" y="22682"/>
                    <a:pt x="7677" y="22742"/>
                  </a:cubicBezTo>
                  <a:cubicBezTo>
                    <a:pt x="7880" y="22709"/>
                    <a:pt x="8091" y="22677"/>
                    <a:pt x="8294" y="22645"/>
                  </a:cubicBezTo>
                  <a:cubicBezTo>
                    <a:pt x="8450" y="22397"/>
                    <a:pt x="8725" y="22253"/>
                    <a:pt x="9149" y="22241"/>
                  </a:cubicBezTo>
                  <a:cubicBezTo>
                    <a:pt x="12877" y="22150"/>
                    <a:pt x="16519" y="21334"/>
                    <a:pt x="20210" y="20877"/>
                  </a:cubicBezTo>
                  <a:cubicBezTo>
                    <a:pt x="26426" y="20104"/>
                    <a:pt x="32518" y="18701"/>
                    <a:pt x="38599" y="17257"/>
                  </a:cubicBezTo>
                  <a:cubicBezTo>
                    <a:pt x="38793" y="17211"/>
                    <a:pt x="38970" y="17191"/>
                    <a:pt x="39133" y="17191"/>
                  </a:cubicBezTo>
                  <a:cubicBezTo>
                    <a:pt x="39340" y="17191"/>
                    <a:pt x="39524" y="17223"/>
                    <a:pt x="39695" y="17277"/>
                  </a:cubicBezTo>
                  <a:cubicBezTo>
                    <a:pt x="39749" y="17267"/>
                    <a:pt x="39808" y="17262"/>
                    <a:pt x="39862" y="17250"/>
                  </a:cubicBezTo>
                  <a:cubicBezTo>
                    <a:pt x="40056" y="17218"/>
                    <a:pt x="40286" y="17181"/>
                    <a:pt x="40501" y="17079"/>
                  </a:cubicBezTo>
                  <a:cubicBezTo>
                    <a:pt x="40657" y="17004"/>
                    <a:pt x="40807" y="16896"/>
                    <a:pt x="40920" y="16724"/>
                  </a:cubicBezTo>
                  <a:cubicBezTo>
                    <a:pt x="41081" y="16466"/>
                    <a:pt x="41113" y="16144"/>
                    <a:pt x="41006" y="15762"/>
                  </a:cubicBezTo>
                  <a:lnTo>
                    <a:pt x="40963" y="15601"/>
                  </a:lnTo>
                  <a:cubicBezTo>
                    <a:pt x="40818" y="15053"/>
                    <a:pt x="40544" y="14033"/>
                    <a:pt x="39352" y="14033"/>
                  </a:cubicBezTo>
                  <a:cubicBezTo>
                    <a:pt x="39276" y="14033"/>
                    <a:pt x="39191" y="14039"/>
                    <a:pt x="39109" y="14044"/>
                  </a:cubicBezTo>
                  <a:cubicBezTo>
                    <a:pt x="39040" y="14054"/>
                    <a:pt x="38970" y="14059"/>
                    <a:pt x="38900" y="14066"/>
                  </a:cubicBezTo>
                  <a:cubicBezTo>
                    <a:pt x="38573" y="14091"/>
                    <a:pt x="38212" y="14124"/>
                    <a:pt x="37864" y="14296"/>
                  </a:cubicBezTo>
                  <a:lnTo>
                    <a:pt x="37864" y="14296"/>
                  </a:lnTo>
                  <a:cubicBezTo>
                    <a:pt x="38057" y="14173"/>
                    <a:pt x="38229" y="14001"/>
                    <a:pt x="38251" y="13732"/>
                  </a:cubicBezTo>
                  <a:cubicBezTo>
                    <a:pt x="38271" y="13485"/>
                    <a:pt x="38196" y="13253"/>
                    <a:pt x="38040" y="13077"/>
                  </a:cubicBezTo>
                  <a:cubicBezTo>
                    <a:pt x="37847" y="12861"/>
                    <a:pt x="37557" y="12744"/>
                    <a:pt x="37192" y="12732"/>
                  </a:cubicBezTo>
                  <a:cubicBezTo>
                    <a:pt x="37148" y="12727"/>
                    <a:pt x="37106" y="12722"/>
                    <a:pt x="37063" y="12705"/>
                  </a:cubicBezTo>
                  <a:cubicBezTo>
                    <a:pt x="37170" y="12539"/>
                    <a:pt x="37224" y="12362"/>
                    <a:pt x="37257" y="12249"/>
                  </a:cubicBezTo>
                  <a:cubicBezTo>
                    <a:pt x="37262" y="12228"/>
                    <a:pt x="37267" y="12201"/>
                    <a:pt x="37277" y="12174"/>
                  </a:cubicBezTo>
                  <a:lnTo>
                    <a:pt x="37353" y="12174"/>
                  </a:lnTo>
                  <a:cubicBezTo>
                    <a:pt x="37981" y="12174"/>
                    <a:pt x="38186" y="11755"/>
                    <a:pt x="38256" y="11508"/>
                  </a:cubicBezTo>
                  <a:cubicBezTo>
                    <a:pt x="38298" y="11326"/>
                    <a:pt x="38234" y="11121"/>
                    <a:pt x="38110" y="10987"/>
                  </a:cubicBezTo>
                  <a:cubicBezTo>
                    <a:pt x="37380" y="10213"/>
                    <a:pt x="37380" y="10213"/>
                    <a:pt x="37438" y="8661"/>
                  </a:cubicBezTo>
                  <a:cubicBezTo>
                    <a:pt x="37455" y="8215"/>
                    <a:pt x="37289" y="7898"/>
                    <a:pt x="36912" y="7662"/>
                  </a:cubicBezTo>
                  <a:cubicBezTo>
                    <a:pt x="36697" y="7533"/>
                    <a:pt x="36478" y="7419"/>
                    <a:pt x="36252" y="7312"/>
                  </a:cubicBezTo>
                  <a:cubicBezTo>
                    <a:pt x="35988" y="7270"/>
                    <a:pt x="35725" y="7141"/>
                    <a:pt x="35504" y="7032"/>
                  </a:cubicBezTo>
                  <a:cubicBezTo>
                    <a:pt x="35253" y="6910"/>
                    <a:pt x="34989" y="6818"/>
                    <a:pt x="34726" y="6732"/>
                  </a:cubicBezTo>
                  <a:cubicBezTo>
                    <a:pt x="34646" y="6732"/>
                    <a:pt x="34564" y="6732"/>
                    <a:pt x="34484" y="6737"/>
                  </a:cubicBezTo>
                  <a:cubicBezTo>
                    <a:pt x="34334" y="6742"/>
                    <a:pt x="34183" y="6749"/>
                    <a:pt x="34033" y="6749"/>
                  </a:cubicBezTo>
                  <a:cubicBezTo>
                    <a:pt x="33448" y="6749"/>
                    <a:pt x="32781" y="6673"/>
                    <a:pt x="32191" y="6201"/>
                  </a:cubicBezTo>
                  <a:cubicBezTo>
                    <a:pt x="32169" y="6216"/>
                    <a:pt x="32152" y="6238"/>
                    <a:pt x="32142" y="6254"/>
                  </a:cubicBezTo>
                  <a:cubicBezTo>
                    <a:pt x="32131" y="6276"/>
                    <a:pt x="32120" y="6291"/>
                    <a:pt x="32110" y="6308"/>
                  </a:cubicBezTo>
                  <a:cubicBezTo>
                    <a:pt x="31954" y="6233"/>
                    <a:pt x="31792" y="6152"/>
                    <a:pt x="31636" y="6060"/>
                  </a:cubicBezTo>
                  <a:cubicBezTo>
                    <a:pt x="31643" y="6055"/>
                    <a:pt x="31648" y="6045"/>
                    <a:pt x="31653" y="6033"/>
                  </a:cubicBezTo>
                  <a:lnTo>
                    <a:pt x="31653" y="6033"/>
                  </a:lnTo>
                  <a:cubicBezTo>
                    <a:pt x="31252" y="6204"/>
                    <a:pt x="31003" y="6302"/>
                    <a:pt x="30846" y="6302"/>
                  </a:cubicBezTo>
                  <a:cubicBezTo>
                    <a:pt x="30619" y="6302"/>
                    <a:pt x="30590" y="6094"/>
                    <a:pt x="30584" y="5604"/>
                  </a:cubicBezTo>
                  <a:cubicBezTo>
                    <a:pt x="30579" y="5073"/>
                    <a:pt x="30540" y="4508"/>
                    <a:pt x="31105" y="4186"/>
                  </a:cubicBezTo>
                  <a:cubicBezTo>
                    <a:pt x="31030" y="3923"/>
                    <a:pt x="31083" y="3724"/>
                    <a:pt x="31373" y="3643"/>
                  </a:cubicBezTo>
                  <a:cubicBezTo>
                    <a:pt x="31331" y="3402"/>
                    <a:pt x="31385" y="3203"/>
                    <a:pt x="31636" y="3112"/>
                  </a:cubicBezTo>
                  <a:cubicBezTo>
                    <a:pt x="31631" y="2939"/>
                    <a:pt x="31626" y="2762"/>
                    <a:pt x="31616" y="2591"/>
                  </a:cubicBezTo>
                  <a:cubicBezTo>
                    <a:pt x="31433" y="2353"/>
                    <a:pt x="31212" y="2182"/>
                    <a:pt x="30976" y="2043"/>
                  </a:cubicBezTo>
                  <a:cubicBezTo>
                    <a:pt x="30262" y="1629"/>
                    <a:pt x="29380" y="1532"/>
                    <a:pt x="28698" y="1059"/>
                  </a:cubicBezTo>
                  <a:cubicBezTo>
                    <a:pt x="28284" y="860"/>
                    <a:pt x="28537" y="468"/>
                    <a:pt x="28440" y="178"/>
                  </a:cubicBezTo>
                  <a:cubicBezTo>
                    <a:pt x="28357" y="163"/>
                    <a:pt x="28282" y="156"/>
                    <a:pt x="28214" y="156"/>
                  </a:cubicBezTo>
                  <a:cubicBezTo>
                    <a:pt x="28060" y="156"/>
                    <a:pt x="27941" y="193"/>
                    <a:pt x="27844" y="263"/>
                  </a:cubicBezTo>
                  <a:cubicBezTo>
                    <a:pt x="27672" y="392"/>
                    <a:pt x="27575" y="624"/>
                    <a:pt x="27505" y="935"/>
                  </a:cubicBezTo>
                  <a:cubicBezTo>
                    <a:pt x="27437" y="1273"/>
                    <a:pt x="27286" y="1531"/>
                    <a:pt x="27051" y="1531"/>
                  </a:cubicBezTo>
                  <a:cubicBezTo>
                    <a:pt x="26919" y="1531"/>
                    <a:pt x="26761" y="1450"/>
                    <a:pt x="26576" y="1258"/>
                  </a:cubicBezTo>
                  <a:cubicBezTo>
                    <a:pt x="26512" y="1277"/>
                    <a:pt x="26454" y="1286"/>
                    <a:pt x="26400" y="1286"/>
                  </a:cubicBezTo>
                  <a:cubicBezTo>
                    <a:pt x="26226" y="1286"/>
                    <a:pt x="26103" y="1186"/>
                    <a:pt x="26034" y="989"/>
                  </a:cubicBezTo>
                  <a:cubicBezTo>
                    <a:pt x="25873" y="967"/>
                    <a:pt x="25722" y="940"/>
                    <a:pt x="25754" y="726"/>
                  </a:cubicBezTo>
                  <a:lnTo>
                    <a:pt x="25754" y="726"/>
                  </a:lnTo>
                  <a:cubicBezTo>
                    <a:pt x="25698" y="743"/>
                    <a:pt x="25645" y="751"/>
                    <a:pt x="25597" y="751"/>
                  </a:cubicBezTo>
                  <a:cubicBezTo>
                    <a:pt x="25425" y="751"/>
                    <a:pt x="25305" y="649"/>
                    <a:pt x="25234" y="452"/>
                  </a:cubicBezTo>
                  <a:cubicBezTo>
                    <a:pt x="25072" y="436"/>
                    <a:pt x="24922" y="409"/>
                    <a:pt x="24954" y="194"/>
                  </a:cubicBezTo>
                  <a:lnTo>
                    <a:pt x="24954" y="194"/>
                  </a:lnTo>
                  <a:cubicBezTo>
                    <a:pt x="24903" y="210"/>
                    <a:pt x="24855" y="217"/>
                    <a:pt x="24809" y="217"/>
                  </a:cubicBezTo>
                  <a:cubicBezTo>
                    <a:pt x="24594" y="217"/>
                    <a:pt x="24417" y="67"/>
                    <a:pt x="24218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7"/>
            <p:cNvSpPr/>
            <p:nvPr/>
          </p:nvSpPr>
          <p:spPr>
            <a:xfrm>
              <a:off x="6044250" y="2292225"/>
              <a:ext cx="637175" cy="308675"/>
            </a:xfrm>
            <a:custGeom>
              <a:avLst/>
              <a:gdLst/>
              <a:ahLst/>
              <a:cxnLst/>
              <a:rect l="l" t="t" r="r" b="b"/>
              <a:pathLst>
                <a:path w="25487" h="12347" extrusionOk="0">
                  <a:moveTo>
                    <a:pt x="18825" y="1"/>
                  </a:moveTo>
                  <a:cubicBezTo>
                    <a:pt x="18658" y="118"/>
                    <a:pt x="18417" y="76"/>
                    <a:pt x="18207" y="113"/>
                  </a:cubicBezTo>
                  <a:cubicBezTo>
                    <a:pt x="16628" y="420"/>
                    <a:pt x="14984" y="344"/>
                    <a:pt x="13447" y="898"/>
                  </a:cubicBezTo>
                  <a:cubicBezTo>
                    <a:pt x="12378" y="1124"/>
                    <a:pt x="11309" y="1360"/>
                    <a:pt x="10240" y="1564"/>
                  </a:cubicBezTo>
                  <a:cubicBezTo>
                    <a:pt x="9456" y="1714"/>
                    <a:pt x="8676" y="1876"/>
                    <a:pt x="7903" y="2047"/>
                  </a:cubicBezTo>
                  <a:cubicBezTo>
                    <a:pt x="7511" y="2133"/>
                    <a:pt x="7124" y="2220"/>
                    <a:pt x="6737" y="2305"/>
                  </a:cubicBezTo>
                  <a:cubicBezTo>
                    <a:pt x="4793" y="2736"/>
                    <a:pt x="2849" y="3143"/>
                    <a:pt x="855" y="3326"/>
                  </a:cubicBezTo>
                  <a:cubicBezTo>
                    <a:pt x="608" y="3363"/>
                    <a:pt x="355" y="3401"/>
                    <a:pt x="102" y="3438"/>
                  </a:cubicBezTo>
                  <a:cubicBezTo>
                    <a:pt x="65" y="3509"/>
                    <a:pt x="33" y="3579"/>
                    <a:pt x="0" y="3654"/>
                  </a:cubicBezTo>
                  <a:cubicBezTo>
                    <a:pt x="173" y="3772"/>
                    <a:pt x="302" y="3933"/>
                    <a:pt x="404" y="4110"/>
                  </a:cubicBezTo>
                  <a:cubicBezTo>
                    <a:pt x="167" y="4938"/>
                    <a:pt x="425" y="5980"/>
                    <a:pt x="1123" y="6485"/>
                  </a:cubicBezTo>
                  <a:cubicBezTo>
                    <a:pt x="1257" y="6316"/>
                    <a:pt x="1416" y="6207"/>
                    <a:pt x="1621" y="6207"/>
                  </a:cubicBezTo>
                  <a:cubicBezTo>
                    <a:pt x="1670" y="6207"/>
                    <a:pt x="1723" y="6213"/>
                    <a:pt x="1778" y="6227"/>
                  </a:cubicBezTo>
                  <a:cubicBezTo>
                    <a:pt x="2326" y="5674"/>
                    <a:pt x="2945" y="5169"/>
                    <a:pt x="3412" y="4546"/>
                  </a:cubicBezTo>
                  <a:cubicBezTo>
                    <a:pt x="3471" y="4465"/>
                    <a:pt x="3536" y="4390"/>
                    <a:pt x="3600" y="4320"/>
                  </a:cubicBezTo>
                  <a:cubicBezTo>
                    <a:pt x="3850" y="4068"/>
                    <a:pt x="4108" y="3951"/>
                    <a:pt x="4389" y="3951"/>
                  </a:cubicBezTo>
                  <a:cubicBezTo>
                    <a:pt x="4616" y="3951"/>
                    <a:pt x="4859" y="4028"/>
                    <a:pt x="5126" y="4169"/>
                  </a:cubicBezTo>
                  <a:cubicBezTo>
                    <a:pt x="5088" y="3954"/>
                    <a:pt x="5180" y="3842"/>
                    <a:pt x="5378" y="3815"/>
                  </a:cubicBezTo>
                  <a:cubicBezTo>
                    <a:pt x="5395" y="3647"/>
                    <a:pt x="5482" y="3556"/>
                    <a:pt x="5657" y="3547"/>
                  </a:cubicBezTo>
                  <a:lnTo>
                    <a:pt x="5657" y="3547"/>
                  </a:lnTo>
                  <a:cubicBezTo>
                    <a:pt x="5652" y="3552"/>
                    <a:pt x="5647" y="3557"/>
                    <a:pt x="5641" y="3562"/>
                  </a:cubicBezTo>
                  <a:lnTo>
                    <a:pt x="5668" y="3547"/>
                  </a:lnTo>
                  <a:lnTo>
                    <a:pt x="5668" y="3547"/>
                  </a:lnTo>
                  <a:cubicBezTo>
                    <a:pt x="5665" y="3547"/>
                    <a:pt x="5661" y="3547"/>
                    <a:pt x="5657" y="3547"/>
                  </a:cubicBezTo>
                  <a:lnTo>
                    <a:pt x="5657" y="3547"/>
                  </a:lnTo>
                  <a:cubicBezTo>
                    <a:pt x="6391" y="2852"/>
                    <a:pt x="7304" y="2778"/>
                    <a:pt x="8252" y="2751"/>
                  </a:cubicBezTo>
                  <a:cubicBezTo>
                    <a:pt x="8262" y="2751"/>
                    <a:pt x="8271" y="2751"/>
                    <a:pt x="8280" y="2751"/>
                  </a:cubicBezTo>
                  <a:cubicBezTo>
                    <a:pt x="8878" y="2751"/>
                    <a:pt x="8945" y="3075"/>
                    <a:pt x="8887" y="3535"/>
                  </a:cubicBezTo>
                  <a:cubicBezTo>
                    <a:pt x="8947" y="3516"/>
                    <a:pt x="9003" y="3506"/>
                    <a:pt x="9053" y="3506"/>
                  </a:cubicBezTo>
                  <a:cubicBezTo>
                    <a:pt x="9228" y="3506"/>
                    <a:pt x="9345" y="3617"/>
                    <a:pt x="9407" y="3825"/>
                  </a:cubicBezTo>
                  <a:cubicBezTo>
                    <a:pt x="9623" y="4046"/>
                    <a:pt x="9784" y="4288"/>
                    <a:pt x="9692" y="4615"/>
                  </a:cubicBezTo>
                  <a:cubicBezTo>
                    <a:pt x="9736" y="4623"/>
                    <a:pt x="9782" y="4626"/>
                    <a:pt x="9828" y="4626"/>
                  </a:cubicBezTo>
                  <a:cubicBezTo>
                    <a:pt x="9947" y="4626"/>
                    <a:pt x="10072" y="4607"/>
                    <a:pt x="10191" y="4599"/>
                  </a:cubicBezTo>
                  <a:lnTo>
                    <a:pt x="10191" y="4599"/>
                  </a:lnTo>
                  <a:cubicBezTo>
                    <a:pt x="10198" y="4663"/>
                    <a:pt x="10191" y="4728"/>
                    <a:pt x="10171" y="4787"/>
                  </a:cubicBezTo>
                  <a:cubicBezTo>
                    <a:pt x="10154" y="4841"/>
                    <a:pt x="10144" y="4911"/>
                    <a:pt x="10138" y="4985"/>
                  </a:cubicBezTo>
                  <a:cubicBezTo>
                    <a:pt x="10235" y="4915"/>
                    <a:pt x="10354" y="4878"/>
                    <a:pt x="10508" y="4878"/>
                  </a:cubicBezTo>
                  <a:cubicBezTo>
                    <a:pt x="10576" y="4878"/>
                    <a:pt x="10651" y="4885"/>
                    <a:pt x="10734" y="4900"/>
                  </a:cubicBezTo>
                  <a:cubicBezTo>
                    <a:pt x="10734" y="4895"/>
                    <a:pt x="10729" y="4884"/>
                    <a:pt x="10729" y="4878"/>
                  </a:cubicBezTo>
                  <a:lnTo>
                    <a:pt x="10729" y="4878"/>
                  </a:lnTo>
                  <a:lnTo>
                    <a:pt x="10756" y="4900"/>
                  </a:lnTo>
                  <a:lnTo>
                    <a:pt x="10734" y="4900"/>
                  </a:lnTo>
                  <a:cubicBezTo>
                    <a:pt x="10831" y="5190"/>
                    <a:pt x="10578" y="5582"/>
                    <a:pt x="10992" y="5781"/>
                  </a:cubicBezTo>
                  <a:cubicBezTo>
                    <a:pt x="11674" y="6254"/>
                    <a:pt x="12556" y="6351"/>
                    <a:pt x="13270" y="6765"/>
                  </a:cubicBezTo>
                  <a:cubicBezTo>
                    <a:pt x="13506" y="6904"/>
                    <a:pt x="13727" y="7075"/>
                    <a:pt x="13910" y="7313"/>
                  </a:cubicBezTo>
                  <a:cubicBezTo>
                    <a:pt x="13920" y="7484"/>
                    <a:pt x="13925" y="7661"/>
                    <a:pt x="13930" y="7834"/>
                  </a:cubicBezTo>
                  <a:cubicBezTo>
                    <a:pt x="13942" y="7828"/>
                    <a:pt x="13947" y="7828"/>
                    <a:pt x="13957" y="7822"/>
                  </a:cubicBezTo>
                  <a:lnTo>
                    <a:pt x="13957" y="7822"/>
                  </a:lnTo>
                  <a:lnTo>
                    <a:pt x="13947" y="7839"/>
                  </a:lnTo>
                  <a:cubicBezTo>
                    <a:pt x="13942" y="7844"/>
                    <a:pt x="13937" y="7854"/>
                    <a:pt x="13937" y="7854"/>
                  </a:cubicBezTo>
                  <a:cubicBezTo>
                    <a:pt x="13937" y="7849"/>
                    <a:pt x="13937" y="7839"/>
                    <a:pt x="13930" y="7834"/>
                  </a:cubicBezTo>
                  <a:cubicBezTo>
                    <a:pt x="13679" y="7925"/>
                    <a:pt x="13625" y="8124"/>
                    <a:pt x="13667" y="8365"/>
                  </a:cubicBezTo>
                  <a:cubicBezTo>
                    <a:pt x="13672" y="8365"/>
                    <a:pt x="13679" y="8360"/>
                    <a:pt x="13689" y="8360"/>
                  </a:cubicBezTo>
                  <a:lnTo>
                    <a:pt x="13667" y="8387"/>
                  </a:lnTo>
                  <a:lnTo>
                    <a:pt x="13667" y="8365"/>
                  </a:lnTo>
                  <a:cubicBezTo>
                    <a:pt x="13377" y="8446"/>
                    <a:pt x="13324" y="8645"/>
                    <a:pt x="13399" y="8908"/>
                  </a:cubicBezTo>
                  <a:cubicBezTo>
                    <a:pt x="13409" y="8902"/>
                    <a:pt x="13409" y="8897"/>
                    <a:pt x="13421" y="8892"/>
                  </a:cubicBezTo>
                  <a:lnTo>
                    <a:pt x="13421" y="8892"/>
                  </a:lnTo>
                  <a:lnTo>
                    <a:pt x="13409" y="8908"/>
                  </a:lnTo>
                  <a:cubicBezTo>
                    <a:pt x="13409" y="8913"/>
                    <a:pt x="13404" y="8918"/>
                    <a:pt x="13404" y="8918"/>
                  </a:cubicBezTo>
                  <a:cubicBezTo>
                    <a:pt x="13399" y="8918"/>
                    <a:pt x="13399" y="8913"/>
                    <a:pt x="13399" y="8908"/>
                  </a:cubicBezTo>
                  <a:cubicBezTo>
                    <a:pt x="12834" y="9230"/>
                    <a:pt x="12873" y="9795"/>
                    <a:pt x="12878" y="10326"/>
                  </a:cubicBezTo>
                  <a:cubicBezTo>
                    <a:pt x="12884" y="10816"/>
                    <a:pt x="12913" y="11024"/>
                    <a:pt x="13140" y="11024"/>
                  </a:cubicBezTo>
                  <a:cubicBezTo>
                    <a:pt x="13297" y="11024"/>
                    <a:pt x="13546" y="10926"/>
                    <a:pt x="13947" y="10755"/>
                  </a:cubicBezTo>
                  <a:lnTo>
                    <a:pt x="13947" y="10755"/>
                  </a:lnTo>
                  <a:cubicBezTo>
                    <a:pt x="13942" y="10767"/>
                    <a:pt x="13937" y="10777"/>
                    <a:pt x="13930" y="10782"/>
                  </a:cubicBezTo>
                  <a:cubicBezTo>
                    <a:pt x="14086" y="10874"/>
                    <a:pt x="14248" y="10955"/>
                    <a:pt x="14404" y="11030"/>
                  </a:cubicBezTo>
                  <a:cubicBezTo>
                    <a:pt x="14414" y="11013"/>
                    <a:pt x="14425" y="10998"/>
                    <a:pt x="14436" y="10976"/>
                  </a:cubicBezTo>
                  <a:cubicBezTo>
                    <a:pt x="14446" y="10960"/>
                    <a:pt x="14463" y="10938"/>
                    <a:pt x="14485" y="10923"/>
                  </a:cubicBezTo>
                  <a:cubicBezTo>
                    <a:pt x="15075" y="11395"/>
                    <a:pt x="15742" y="11471"/>
                    <a:pt x="16327" y="11471"/>
                  </a:cubicBezTo>
                  <a:cubicBezTo>
                    <a:pt x="16477" y="11471"/>
                    <a:pt x="16628" y="11464"/>
                    <a:pt x="16778" y="11459"/>
                  </a:cubicBezTo>
                  <a:cubicBezTo>
                    <a:pt x="16858" y="11454"/>
                    <a:pt x="16940" y="11454"/>
                    <a:pt x="17020" y="11454"/>
                  </a:cubicBezTo>
                  <a:cubicBezTo>
                    <a:pt x="17283" y="11540"/>
                    <a:pt x="17547" y="11632"/>
                    <a:pt x="17798" y="11754"/>
                  </a:cubicBezTo>
                  <a:cubicBezTo>
                    <a:pt x="18019" y="11863"/>
                    <a:pt x="18282" y="11992"/>
                    <a:pt x="18546" y="12034"/>
                  </a:cubicBezTo>
                  <a:cubicBezTo>
                    <a:pt x="18601" y="12042"/>
                    <a:pt x="18656" y="12047"/>
                    <a:pt x="18710" y="12047"/>
                  </a:cubicBezTo>
                  <a:cubicBezTo>
                    <a:pt x="18777" y="12047"/>
                    <a:pt x="18843" y="12039"/>
                    <a:pt x="18911" y="12019"/>
                  </a:cubicBezTo>
                  <a:cubicBezTo>
                    <a:pt x="19115" y="11965"/>
                    <a:pt x="19244" y="11787"/>
                    <a:pt x="19201" y="11583"/>
                  </a:cubicBezTo>
                  <a:cubicBezTo>
                    <a:pt x="19340" y="11303"/>
                    <a:pt x="18954" y="10777"/>
                    <a:pt x="18728" y="10626"/>
                  </a:cubicBezTo>
                  <a:cubicBezTo>
                    <a:pt x="18718" y="10621"/>
                    <a:pt x="18707" y="10616"/>
                    <a:pt x="18691" y="10606"/>
                  </a:cubicBezTo>
                  <a:cubicBezTo>
                    <a:pt x="18551" y="10423"/>
                    <a:pt x="18422" y="10234"/>
                    <a:pt x="18299" y="10052"/>
                  </a:cubicBezTo>
                  <a:cubicBezTo>
                    <a:pt x="18175" y="9869"/>
                    <a:pt x="18056" y="9691"/>
                    <a:pt x="17954" y="9515"/>
                  </a:cubicBezTo>
                  <a:cubicBezTo>
                    <a:pt x="16886" y="8784"/>
                    <a:pt x="17547" y="8124"/>
                    <a:pt x="18212" y="7457"/>
                  </a:cubicBezTo>
                  <a:cubicBezTo>
                    <a:pt x="18212" y="8124"/>
                    <a:pt x="18212" y="8784"/>
                    <a:pt x="18326" y="9461"/>
                  </a:cubicBezTo>
                  <a:cubicBezTo>
                    <a:pt x="18368" y="9563"/>
                    <a:pt x="18428" y="9671"/>
                    <a:pt x="18497" y="9768"/>
                  </a:cubicBezTo>
                  <a:cubicBezTo>
                    <a:pt x="18777" y="10160"/>
                    <a:pt x="19249" y="10460"/>
                    <a:pt x="19679" y="10460"/>
                  </a:cubicBezTo>
                  <a:cubicBezTo>
                    <a:pt x="19824" y="10460"/>
                    <a:pt x="19964" y="10428"/>
                    <a:pt x="20093" y="10363"/>
                  </a:cubicBezTo>
                  <a:cubicBezTo>
                    <a:pt x="20372" y="10219"/>
                    <a:pt x="20523" y="10197"/>
                    <a:pt x="20592" y="10197"/>
                  </a:cubicBezTo>
                  <a:cubicBezTo>
                    <a:pt x="20619" y="10197"/>
                    <a:pt x="20630" y="10202"/>
                    <a:pt x="20630" y="10202"/>
                  </a:cubicBezTo>
                  <a:cubicBezTo>
                    <a:pt x="20732" y="10278"/>
                    <a:pt x="20781" y="10772"/>
                    <a:pt x="20796" y="10960"/>
                  </a:cubicBezTo>
                  <a:lnTo>
                    <a:pt x="20808" y="11045"/>
                  </a:lnTo>
                  <a:cubicBezTo>
                    <a:pt x="20910" y="12121"/>
                    <a:pt x="21415" y="12346"/>
                    <a:pt x="21817" y="12346"/>
                  </a:cubicBezTo>
                  <a:cubicBezTo>
                    <a:pt x="21898" y="12346"/>
                    <a:pt x="21973" y="12341"/>
                    <a:pt x="22048" y="12319"/>
                  </a:cubicBezTo>
                  <a:cubicBezTo>
                    <a:pt x="22000" y="12168"/>
                    <a:pt x="21946" y="11997"/>
                    <a:pt x="21936" y="11803"/>
                  </a:cubicBezTo>
                  <a:cubicBezTo>
                    <a:pt x="22085" y="11771"/>
                    <a:pt x="22263" y="11685"/>
                    <a:pt x="22467" y="11567"/>
                  </a:cubicBezTo>
                  <a:cubicBezTo>
                    <a:pt x="22580" y="11245"/>
                    <a:pt x="22795" y="11057"/>
                    <a:pt x="23156" y="11057"/>
                  </a:cubicBezTo>
                  <a:lnTo>
                    <a:pt x="23161" y="11057"/>
                  </a:lnTo>
                  <a:cubicBezTo>
                    <a:pt x="23354" y="10992"/>
                    <a:pt x="23520" y="10911"/>
                    <a:pt x="23665" y="10826"/>
                  </a:cubicBezTo>
                  <a:cubicBezTo>
                    <a:pt x="23789" y="10976"/>
                    <a:pt x="23880" y="11126"/>
                    <a:pt x="23939" y="11283"/>
                  </a:cubicBezTo>
                  <a:cubicBezTo>
                    <a:pt x="24879" y="10702"/>
                    <a:pt x="25035" y="9730"/>
                    <a:pt x="25164" y="8918"/>
                  </a:cubicBezTo>
                  <a:cubicBezTo>
                    <a:pt x="25224" y="8521"/>
                    <a:pt x="25283" y="8144"/>
                    <a:pt x="25417" y="7806"/>
                  </a:cubicBezTo>
                  <a:cubicBezTo>
                    <a:pt x="25487" y="7623"/>
                    <a:pt x="25449" y="7415"/>
                    <a:pt x="25325" y="7269"/>
                  </a:cubicBezTo>
                  <a:cubicBezTo>
                    <a:pt x="25224" y="7145"/>
                    <a:pt x="25073" y="7081"/>
                    <a:pt x="24917" y="7081"/>
                  </a:cubicBezTo>
                  <a:cubicBezTo>
                    <a:pt x="24879" y="7081"/>
                    <a:pt x="24847" y="7081"/>
                    <a:pt x="24810" y="7092"/>
                  </a:cubicBezTo>
                  <a:cubicBezTo>
                    <a:pt x="24520" y="7152"/>
                    <a:pt x="24245" y="7199"/>
                    <a:pt x="23987" y="7248"/>
                  </a:cubicBezTo>
                  <a:cubicBezTo>
                    <a:pt x="23429" y="7345"/>
                    <a:pt x="22903" y="7435"/>
                    <a:pt x="22397" y="7608"/>
                  </a:cubicBezTo>
                  <a:cubicBezTo>
                    <a:pt x="22161" y="7688"/>
                    <a:pt x="21968" y="7732"/>
                    <a:pt x="21828" y="7732"/>
                  </a:cubicBezTo>
                  <a:cubicBezTo>
                    <a:pt x="21678" y="7732"/>
                    <a:pt x="21479" y="7732"/>
                    <a:pt x="21296" y="6958"/>
                  </a:cubicBezTo>
                  <a:cubicBezTo>
                    <a:pt x="21011" y="5727"/>
                    <a:pt x="20625" y="4529"/>
                    <a:pt x="20211" y="3256"/>
                  </a:cubicBezTo>
                  <a:cubicBezTo>
                    <a:pt x="20034" y="2703"/>
                    <a:pt x="19851" y="2139"/>
                    <a:pt x="19674" y="1553"/>
                  </a:cubicBezTo>
                  <a:cubicBezTo>
                    <a:pt x="19647" y="1478"/>
                    <a:pt x="19610" y="1419"/>
                    <a:pt x="19561" y="1365"/>
                  </a:cubicBezTo>
                  <a:cubicBezTo>
                    <a:pt x="19561" y="1306"/>
                    <a:pt x="19556" y="1246"/>
                    <a:pt x="19545" y="1177"/>
                  </a:cubicBezTo>
                  <a:cubicBezTo>
                    <a:pt x="19513" y="795"/>
                    <a:pt x="19405" y="527"/>
                    <a:pt x="19260" y="334"/>
                  </a:cubicBezTo>
                  <a:cubicBezTo>
                    <a:pt x="19137" y="172"/>
                    <a:pt x="18986" y="71"/>
                    <a:pt x="18825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7"/>
            <p:cNvSpPr/>
            <p:nvPr/>
          </p:nvSpPr>
          <p:spPr>
            <a:xfrm>
              <a:off x="6725975" y="1781475"/>
              <a:ext cx="236000" cy="240275"/>
            </a:xfrm>
            <a:custGeom>
              <a:avLst/>
              <a:gdLst/>
              <a:ahLst/>
              <a:cxnLst/>
              <a:rect l="l" t="t" r="r" b="b"/>
              <a:pathLst>
                <a:path w="9440" h="9611" extrusionOk="0">
                  <a:moveTo>
                    <a:pt x="8049" y="0"/>
                  </a:moveTo>
                  <a:cubicBezTo>
                    <a:pt x="6936" y="167"/>
                    <a:pt x="5867" y="430"/>
                    <a:pt x="4820" y="769"/>
                  </a:cubicBezTo>
                  <a:cubicBezTo>
                    <a:pt x="4208" y="989"/>
                    <a:pt x="3590" y="1208"/>
                    <a:pt x="2971" y="1434"/>
                  </a:cubicBezTo>
                  <a:cubicBezTo>
                    <a:pt x="3026" y="1370"/>
                    <a:pt x="3090" y="1312"/>
                    <a:pt x="3133" y="1241"/>
                  </a:cubicBezTo>
                  <a:cubicBezTo>
                    <a:pt x="3154" y="1208"/>
                    <a:pt x="3144" y="1156"/>
                    <a:pt x="3149" y="1112"/>
                  </a:cubicBezTo>
                  <a:cubicBezTo>
                    <a:pt x="3092" y="1108"/>
                    <a:pt x="3035" y="1106"/>
                    <a:pt x="2979" y="1106"/>
                  </a:cubicBezTo>
                  <a:cubicBezTo>
                    <a:pt x="2102" y="1106"/>
                    <a:pt x="1311" y="1551"/>
                    <a:pt x="464" y="1687"/>
                  </a:cubicBezTo>
                  <a:cubicBezTo>
                    <a:pt x="296" y="1838"/>
                    <a:pt x="184" y="2021"/>
                    <a:pt x="114" y="2257"/>
                  </a:cubicBezTo>
                  <a:cubicBezTo>
                    <a:pt x="50" y="2450"/>
                    <a:pt x="18" y="2681"/>
                    <a:pt x="1" y="2949"/>
                  </a:cubicBezTo>
                  <a:cubicBezTo>
                    <a:pt x="157" y="3901"/>
                    <a:pt x="372" y="5056"/>
                    <a:pt x="511" y="5807"/>
                  </a:cubicBezTo>
                  <a:cubicBezTo>
                    <a:pt x="618" y="6393"/>
                    <a:pt x="861" y="6985"/>
                    <a:pt x="883" y="7565"/>
                  </a:cubicBezTo>
                  <a:cubicBezTo>
                    <a:pt x="888" y="7694"/>
                    <a:pt x="883" y="7823"/>
                    <a:pt x="861" y="7945"/>
                  </a:cubicBezTo>
                  <a:cubicBezTo>
                    <a:pt x="812" y="8267"/>
                    <a:pt x="667" y="8579"/>
                    <a:pt x="367" y="8891"/>
                  </a:cubicBezTo>
                  <a:cubicBezTo>
                    <a:pt x="360" y="8897"/>
                    <a:pt x="469" y="9015"/>
                    <a:pt x="528" y="9080"/>
                  </a:cubicBezTo>
                  <a:cubicBezTo>
                    <a:pt x="469" y="9273"/>
                    <a:pt x="420" y="9445"/>
                    <a:pt x="360" y="9584"/>
                  </a:cubicBezTo>
                  <a:cubicBezTo>
                    <a:pt x="415" y="9601"/>
                    <a:pt x="469" y="9611"/>
                    <a:pt x="528" y="9611"/>
                  </a:cubicBezTo>
                  <a:lnTo>
                    <a:pt x="533" y="9611"/>
                  </a:lnTo>
                  <a:cubicBezTo>
                    <a:pt x="673" y="9611"/>
                    <a:pt x="807" y="9595"/>
                    <a:pt x="930" y="9574"/>
                  </a:cubicBezTo>
                  <a:cubicBezTo>
                    <a:pt x="1360" y="9499"/>
                    <a:pt x="1721" y="9305"/>
                    <a:pt x="1999" y="8993"/>
                  </a:cubicBezTo>
                  <a:cubicBezTo>
                    <a:pt x="3338" y="7500"/>
                    <a:pt x="5067" y="6715"/>
                    <a:pt x="7253" y="6006"/>
                  </a:cubicBezTo>
                  <a:cubicBezTo>
                    <a:pt x="8301" y="5663"/>
                    <a:pt x="8914" y="5388"/>
                    <a:pt x="9219" y="5002"/>
                  </a:cubicBezTo>
                  <a:cubicBezTo>
                    <a:pt x="9333" y="4857"/>
                    <a:pt x="9403" y="4690"/>
                    <a:pt x="9440" y="4503"/>
                  </a:cubicBezTo>
                  <a:cubicBezTo>
                    <a:pt x="9252" y="3766"/>
                    <a:pt x="9053" y="2891"/>
                    <a:pt x="8817" y="2021"/>
                  </a:cubicBezTo>
                  <a:cubicBezTo>
                    <a:pt x="8666" y="1466"/>
                    <a:pt x="8414" y="876"/>
                    <a:pt x="8564" y="441"/>
                  </a:cubicBezTo>
                  <a:cubicBezTo>
                    <a:pt x="8446" y="263"/>
                    <a:pt x="8307" y="134"/>
                    <a:pt x="8156" y="54"/>
                  </a:cubicBezTo>
                  <a:cubicBezTo>
                    <a:pt x="8118" y="33"/>
                    <a:pt x="8081" y="16"/>
                    <a:pt x="8049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7"/>
            <p:cNvSpPr/>
            <p:nvPr/>
          </p:nvSpPr>
          <p:spPr>
            <a:xfrm>
              <a:off x="6577450" y="2562875"/>
              <a:ext cx="70950" cy="152950"/>
            </a:xfrm>
            <a:custGeom>
              <a:avLst/>
              <a:gdLst/>
              <a:ahLst/>
              <a:cxnLst/>
              <a:rect l="l" t="t" r="r" b="b"/>
              <a:pathLst>
                <a:path w="2838" h="6118" extrusionOk="0">
                  <a:moveTo>
                    <a:pt x="2337" y="0"/>
                  </a:moveTo>
                  <a:cubicBezTo>
                    <a:pt x="2192" y="85"/>
                    <a:pt x="2026" y="166"/>
                    <a:pt x="1833" y="231"/>
                  </a:cubicBezTo>
                  <a:lnTo>
                    <a:pt x="1828" y="231"/>
                  </a:lnTo>
                  <a:cubicBezTo>
                    <a:pt x="1467" y="231"/>
                    <a:pt x="1252" y="419"/>
                    <a:pt x="1139" y="741"/>
                  </a:cubicBezTo>
                  <a:cubicBezTo>
                    <a:pt x="1144" y="735"/>
                    <a:pt x="1151" y="735"/>
                    <a:pt x="1156" y="730"/>
                  </a:cubicBezTo>
                  <a:lnTo>
                    <a:pt x="1156" y="730"/>
                  </a:lnTo>
                  <a:lnTo>
                    <a:pt x="1151" y="735"/>
                  </a:lnTo>
                  <a:lnTo>
                    <a:pt x="1134" y="747"/>
                  </a:lnTo>
                  <a:lnTo>
                    <a:pt x="1139" y="741"/>
                  </a:lnTo>
                  <a:lnTo>
                    <a:pt x="1139" y="741"/>
                  </a:lnTo>
                  <a:cubicBezTo>
                    <a:pt x="935" y="859"/>
                    <a:pt x="757" y="945"/>
                    <a:pt x="608" y="977"/>
                  </a:cubicBezTo>
                  <a:cubicBezTo>
                    <a:pt x="618" y="1171"/>
                    <a:pt x="672" y="1342"/>
                    <a:pt x="720" y="1493"/>
                  </a:cubicBezTo>
                  <a:cubicBezTo>
                    <a:pt x="725" y="1503"/>
                    <a:pt x="725" y="1515"/>
                    <a:pt x="732" y="1525"/>
                  </a:cubicBezTo>
                  <a:cubicBezTo>
                    <a:pt x="839" y="1858"/>
                    <a:pt x="828" y="1885"/>
                    <a:pt x="737" y="1982"/>
                  </a:cubicBezTo>
                  <a:cubicBezTo>
                    <a:pt x="1" y="2772"/>
                    <a:pt x="38" y="3680"/>
                    <a:pt x="70" y="4560"/>
                  </a:cubicBezTo>
                  <a:cubicBezTo>
                    <a:pt x="87" y="4878"/>
                    <a:pt x="97" y="5210"/>
                    <a:pt x="80" y="5554"/>
                  </a:cubicBezTo>
                  <a:cubicBezTo>
                    <a:pt x="65" y="5790"/>
                    <a:pt x="209" y="6006"/>
                    <a:pt x="430" y="6086"/>
                  </a:cubicBezTo>
                  <a:cubicBezTo>
                    <a:pt x="489" y="6108"/>
                    <a:pt x="548" y="6118"/>
                    <a:pt x="613" y="6118"/>
                  </a:cubicBezTo>
                  <a:cubicBezTo>
                    <a:pt x="779" y="6118"/>
                    <a:pt x="940" y="6038"/>
                    <a:pt x="1042" y="5899"/>
                  </a:cubicBezTo>
                  <a:cubicBezTo>
                    <a:pt x="1892" y="4749"/>
                    <a:pt x="2337" y="3685"/>
                    <a:pt x="2401" y="2648"/>
                  </a:cubicBezTo>
                  <a:cubicBezTo>
                    <a:pt x="2413" y="2487"/>
                    <a:pt x="2472" y="2282"/>
                    <a:pt x="2537" y="2068"/>
                  </a:cubicBezTo>
                  <a:cubicBezTo>
                    <a:pt x="2666" y="1638"/>
                    <a:pt x="2837" y="1042"/>
                    <a:pt x="2611" y="457"/>
                  </a:cubicBezTo>
                  <a:cubicBezTo>
                    <a:pt x="2552" y="300"/>
                    <a:pt x="2461" y="150"/>
                    <a:pt x="2337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7"/>
            <p:cNvSpPr/>
            <p:nvPr/>
          </p:nvSpPr>
          <p:spPr>
            <a:xfrm>
              <a:off x="322350" y="972150"/>
              <a:ext cx="1107875" cy="919625"/>
            </a:xfrm>
            <a:custGeom>
              <a:avLst/>
              <a:gdLst/>
              <a:ahLst/>
              <a:cxnLst/>
              <a:rect l="l" t="t" r="r" b="b"/>
              <a:pathLst>
                <a:path w="44315" h="36785" extrusionOk="0">
                  <a:moveTo>
                    <a:pt x="16427" y="6431"/>
                  </a:moveTo>
                  <a:cubicBezTo>
                    <a:pt x="16428" y="6431"/>
                    <a:pt x="16429" y="6431"/>
                    <a:pt x="16430" y="6431"/>
                  </a:cubicBezTo>
                  <a:lnTo>
                    <a:pt x="16430" y="6431"/>
                  </a:lnTo>
                  <a:cubicBezTo>
                    <a:pt x="16429" y="6431"/>
                    <a:pt x="16428" y="6431"/>
                    <a:pt x="16427" y="6431"/>
                  </a:cubicBezTo>
                  <a:close/>
                  <a:moveTo>
                    <a:pt x="10669" y="1"/>
                  </a:moveTo>
                  <a:cubicBezTo>
                    <a:pt x="10347" y="156"/>
                    <a:pt x="10025" y="478"/>
                    <a:pt x="9852" y="1118"/>
                  </a:cubicBezTo>
                  <a:cubicBezTo>
                    <a:pt x="9304" y="3170"/>
                    <a:pt x="8510" y="5190"/>
                    <a:pt x="7736" y="7140"/>
                  </a:cubicBezTo>
                  <a:cubicBezTo>
                    <a:pt x="7134" y="8665"/>
                    <a:pt x="6511" y="10245"/>
                    <a:pt x="6001" y="11841"/>
                  </a:cubicBezTo>
                  <a:cubicBezTo>
                    <a:pt x="5334" y="13941"/>
                    <a:pt x="4179" y="15843"/>
                    <a:pt x="3062" y="17685"/>
                  </a:cubicBezTo>
                  <a:cubicBezTo>
                    <a:pt x="2579" y="18476"/>
                    <a:pt x="2084" y="19292"/>
                    <a:pt x="1627" y="20114"/>
                  </a:cubicBezTo>
                  <a:lnTo>
                    <a:pt x="1605" y="20152"/>
                  </a:lnTo>
                  <a:cubicBezTo>
                    <a:pt x="982" y="21290"/>
                    <a:pt x="489" y="22188"/>
                    <a:pt x="918" y="23563"/>
                  </a:cubicBezTo>
                  <a:cubicBezTo>
                    <a:pt x="935" y="23606"/>
                    <a:pt x="854" y="23745"/>
                    <a:pt x="789" y="23859"/>
                  </a:cubicBezTo>
                  <a:cubicBezTo>
                    <a:pt x="703" y="24008"/>
                    <a:pt x="606" y="24176"/>
                    <a:pt x="558" y="24385"/>
                  </a:cubicBezTo>
                  <a:lnTo>
                    <a:pt x="499" y="24610"/>
                  </a:lnTo>
                  <a:cubicBezTo>
                    <a:pt x="231" y="25652"/>
                    <a:pt x="0" y="26555"/>
                    <a:pt x="494" y="27308"/>
                  </a:cubicBezTo>
                  <a:cubicBezTo>
                    <a:pt x="580" y="27442"/>
                    <a:pt x="687" y="27560"/>
                    <a:pt x="811" y="27667"/>
                  </a:cubicBezTo>
                  <a:cubicBezTo>
                    <a:pt x="967" y="27538"/>
                    <a:pt x="1166" y="27464"/>
                    <a:pt x="1402" y="27442"/>
                  </a:cubicBezTo>
                  <a:cubicBezTo>
                    <a:pt x="1714" y="27625"/>
                    <a:pt x="2143" y="27764"/>
                    <a:pt x="2740" y="27861"/>
                  </a:cubicBezTo>
                  <a:cubicBezTo>
                    <a:pt x="3519" y="27990"/>
                    <a:pt x="4270" y="28290"/>
                    <a:pt x="5039" y="28505"/>
                  </a:cubicBezTo>
                  <a:cubicBezTo>
                    <a:pt x="10432" y="30031"/>
                    <a:pt x="15837" y="31518"/>
                    <a:pt x="21262" y="32921"/>
                  </a:cubicBezTo>
                  <a:cubicBezTo>
                    <a:pt x="21381" y="33018"/>
                    <a:pt x="21478" y="33120"/>
                    <a:pt x="21552" y="33238"/>
                  </a:cubicBezTo>
                  <a:cubicBezTo>
                    <a:pt x="21649" y="33174"/>
                    <a:pt x="21768" y="33120"/>
                    <a:pt x="21902" y="33088"/>
                  </a:cubicBezTo>
                  <a:cubicBezTo>
                    <a:pt x="26270" y="34216"/>
                    <a:pt x="36687" y="36779"/>
                    <a:pt x="36724" y="36784"/>
                  </a:cubicBezTo>
                  <a:cubicBezTo>
                    <a:pt x="36714" y="36747"/>
                    <a:pt x="37299" y="31089"/>
                    <a:pt x="37852" y="28994"/>
                  </a:cubicBezTo>
                  <a:cubicBezTo>
                    <a:pt x="38217" y="27598"/>
                    <a:pt x="38229" y="26093"/>
                    <a:pt x="38873" y="24771"/>
                  </a:cubicBezTo>
                  <a:cubicBezTo>
                    <a:pt x="38921" y="24573"/>
                    <a:pt x="38996" y="24385"/>
                    <a:pt x="39131" y="24196"/>
                  </a:cubicBezTo>
                  <a:cubicBezTo>
                    <a:pt x="39206" y="24089"/>
                    <a:pt x="39318" y="24025"/>
                    <a:pt x="39432" y="23966"/>
                  </a:cubicBezTo>
                  <a:cubicBezTo>
                    <a:pt x="39560" y="23891"/>
                    <a:pt x="39625" y="23810"/>
                    <a:pt x="39662" y="23725"/>
                  </a:cubicBezTo>
                  <a:cubicBezTo>
                    <a:pt x="39625" y="23294"/>
                    <a:pt x="39506" y="22854"/>
                    <a:pt x="39893" y="22493"/>
                  </a:cubicBezTo>
                  <a:cubicBezTo>
                    <a:pt x="39893" y="22564"/>
                    <a:pt x="39898" y="22634"/>
                    <a:pt x="39905" y="22703"/>
                  </a:cubicBezTo>
                  <a:cubicBezTo>
                    <a:pt x="39942" y="22634"/>
                    <a:pt x="39980" y="22564"/>
                    <a:pt x="40012" y="22493"/>
                  </a:cubicBezTo>
                  <a:cubicBezTo>
                    <a:pt x="39980" y="22483"/>
                    <a:pt x="39947" y="22473"/>
                    <a:pt x="39920" y="22456"/>
                  </a:cubicBezTo>
                  <a:cubicBezTo>
                    <a:pt x="39856" y="22262"/>
                    <a:pt x="39796" y="22074"/>
                    <a:pt x="39737" y="21881"/>
                  </a:cubicBezTo>
                  <a:cubicBezTo>
                    <a:pt x="39705" y="21870"/>
                    <a:pt x="39679" y="21860"/>
                    <a:pt x="39647" y="21849"/>
                  </a:cubicBezTo>
                  <a:cubicBezTo>
                    <a:pt x="39453" y="21791"/>
                    <a:pt x="39147" y="21731"/>
                    <a:pt x="39018" y="21548"/>
                  </a:cubicBezTo>
                  <a:cubicBezTo>
                    <a:pt x="38926" y="21419"/>
                    <a:pt x="38899" y="21258"/>
                    <a:pt x="38911" y="21097"/>
                  </a:cubicBezTo>
                  <a:cubicBezTo>
                    <a:pt x="38765" y="20796"/>
                    <a:pt x="38884" y="20554"/>
                    <a:pt x="39104" y="20328"/>
                  </a:cubicBezTo>
                  <a:cubicBezTo>
                    <a:pt x="39136" y="20249"/>
                    <a:pt x="39169" y="20167"/>
                    <a:pt x="39196" y="20092"/>
                  </a:cubicBezTo>
                  <a:cubicBezTo>
                    <a:pt x="39404" y="19517"/>
                    <a:pt x="39603" y="18873"/>
                    <a:pt x="39958" y="18367"/>
                  </a:cubicBezTo>
                  <a:cubicBezTo>
                    <a:pt x="40146" y="18094"/>
                    <a:pt x="40371" y="17879"/>
                    <a:pt x="40640" y="17680"/>
                  </a:cubicBezTo>
                  <a:cubicBezTo>
                    <a:pt x="41150" y="17315"/>
                    <a:pt x="41510" y="16971"/>
                    <a:pt x="41817" y="16418"/>
                  </a:cubicBezTo>
                  <a:cubicBezTo>
                    <a:pt x="42097" y="15924"/>
                    <a:pt x="42354" y="15414"/>
                    <a:pt x="42692" y="14957"/>
                  </a:cubicBezTo>
                  <a:cubicBezTo>
                    <a:pt x="42982" y="14570"/>
                    <a:pt x="43321" y="14231"/>
                    <a:pt x="43612" y="13834"/>
                  </a:cubicBezTo>
                  <a:cubicBezTo>
                    <a:pt x="43605" y="13829"/>
                    <a:pt x="43600" y="13823"/>
                    <a:pt x="43600" y="13823"/>
                  </a:cubicBezTo>
                  <a:cubicBezTo>
                    <a:pt x="43647" y="13719"/>
                    <a:pt x="43688" y="13591"/>
                    <a:pt x="43787" y="13591"/>
                  </a:cubicBezTo>
                  <a:cubicBezTo>
                    <a:pt x="43791" y="13591"/>
                    <a:pt x="43795" y="13591"/>
                    <a:pt x="43799" y="13592"/>
                  </a:cubicBezTo>
                  <a:cubicBezTo>
                    <a:pt x="43826" y="13559"/>
                    <a:pt x="43858" y="13527"/>
                    <a:pt x="43885" y="13495"/>
                  </a:cubicBezTo>
                  <a:cubicBezTo>
                    <a:pt x="43869" y="13318"/>
                    <a:pt x="43992" y="13210"/>
                    <a:pt x="44175" y="13130"/>
                  </a:cubicBezTo>
                  <a:cubicBezTo>
                    <a:pt x="44175" y="13130"/>
                    <a:pt x="44175" y="13135"/>
                    <a:pt x="44180" y="13135"/>
                  </a:cubicBezTo>
                  <a:cubicBezTo>
                    <a:pt x="44229" y="13066"/>
                    <a:pt x="44277" y="12991"/>
                    <a:pt x="44314" y="12915"/>
                  </a:cubicBezTo>
                  <a:lnTo>
                    <a:pt x="44314" y="12915"/>
                  </a:lnTo>
                  <a:cubicBezTo>
                    <a:pt x="44277" y="12964"/>
                    <a:pt x="44239" y="13017"/>
                    <a:pt x="44192" y="13066"/>
                  </a:cubicBezTo>
                  <a:cubicBezTo>
                    <a:pt x="44197" y="12738"/>
                    <a:pt x="44197" y="12404"/>
                    <a:pt x="44202" y="12077"/>
                  </a:cubicBezTo>
                  <a:cubicBezTo>
                    <a:pt x="44024" y="11856"/>
                    <a:pt x="43756" y="11754"/>
                    <a:pt x="43483" y="11551"/>
                  </a:cubicBezTo>
                  <a:cubicBezTo>
                    <a:pt x="43450" y="11529"/>
                    <a:pt x="43423" y="11497"/>
                    <a:pt x="43396" y="11470"/>
                  </a:cubicBezTo>
                  <a:cubicBezTo>
                    <a:pt x="43079" y="11357"/>
                    <a:pt x="42923" y="11083"/>
                    <a:pt x="42875" y="10702"/>
                  </a:cubicBezTo>
                  <a:cubicBezTo>
                    <a:pt x="42784" y="10514"/>
                    <a:pt x="42697" y="10326"/>
                    <a:pt x="42601" y="10148"/>
                  </a:cubicBezTo>
                  <a:cubicBezTo>
                    <a:pt x="42596" y="10138"/>
                    <a:pt x="42590" y="10122"/>
                    <a:pt x="42585" y="10111"/>
                  </a:cubicBezTo>
                  <a:cubicBezTo>
                    <a:pt x="40087" y="9681"/>
                    <a:pt x="37674" y="8908"/>
                    <a:pt x="35214" y="8343"/>
                  </a:cubicBezTo>
                  <a:cubicBezTo>
                    <a:pt x="34636" y="8213"/>
                    <a:pt x="34052" y="7965"/>
                    <a:pt x="33455" y="7965"/>
                  </a:cubicBezTo>
                  <a:cubicBezTo>
                    <a:pt x="33115" y="7965"/>
                    <a:pt x="32771" y="8046"/>
                    <a:pt x="32420" y="8273"/>
                  </a:cubicBezTo>
                  <a:cubicBezTo>
                    <a:pt x="32346" y="8323"/>
                    <a:pt x="32248" y="8352"/>
                    <a:pt x="32144" y="8352"/>
                  </a:cubicBezTo>
                  <a:cubicBezTo>
                    <a:pt x="31958" y="8352"/>
                    <a:pt x="31754" y="8260"/>
                    <a:pt x="31636" y="8042"/>
                  </a:cubicBezTo>
                  <a:cubicBezTo>
                    <a:pt x="31594" y="8037"/>
                    <a:pt x="31551" y="8035"/>
                    <a:pt x="31507" y="8035"/>
                  </a:cubicBezTo>
                  <a:cubicBezTo>
                    <a:pt x="31376" y="8035"/>
                    <a:pt x="31240" y="8053"/>
                    <a:pt x="31109" y="8053"/>
                  </a:cubicBezTo>
                  <a:cubicBezTo>
                    <a:pt x="30907" y="8053"/>
                    <a:pt x="30716" y="8009"/>
                    <a:pt x="30573" y="7785"/>
                  </a:cubicBezTo>
                  <a:cubicBezTo>
                    <a:pt x="30230" y="7882"/>
                    <a:pt x="29887" y="7915"/>
                    <a:pt x="29544" y="7915"/>
                  </a:cubicBezTo>
                  <a:cubicBezTo>
                    <a:pt x="28993" y="7915"/>
                    <a:pt x="28442" y="7829"/>
                    <a:pt x="27892" y="7779"/>
                  </a:cubicBezTo>
                  <a:cubicBezTo>
                    <a:pt x="27554" y="8237"/>
                    <a:pt x="27183" y="8392"/>
                    <a:pt x="26796" y="8392"/>
                  </a:cubicBezTo>
                  <a:cubicBezTo>
                    <a:pt x="26382" y="8392"/>
                    <a:pt x="25950" y="8215"/>
                    <a:pt x="25517" y="8037"/>
                  </a:cubicBezTo>
                  <a:lnTo>
                    <a:pt x="25517" y="8053"/>
                  </a:lnTo>
                  <a:lnTo>
                    <a:pt x="25502" y="8037"/>
                  </a:lnTo>
                  <a:lnTo>
                    <a:pt x="25502" y="8037"/>
                  </a:lnTo>
                  <a:cubicBezTo>
                    <a:pt x="25507" y="8048"/>
                    <a:pt x="25517" y="8053"/>
                    <a:pt x="25517" y="8053"/>
                  </a:cubicBezTo>
                  <a:cubicBezTo>
                    <a:pt x="25254" y="7951"/>
                    <a:pt x="25066" y="7774"/>
                    <a:pt x="24964" y="7511"/>
                  </a:cubicBezTo>
                  <a:cubicBezTo>
                    <a:pt x="24674" y="7516"/>
                    <a:pt x="24389" y="7516"/>
                    <a:pt x="24099" y="7516"/>
                  </a:cubicBezTo>
                  <a:cubicBezTo>
                    <a:pt x="24072" y="7489"/>
                    <a:pt x="24040" y="7467"/>
                    <a:pt x="24014" y="7452"/>
                  </a:cubicBezTo>
                  <a:cubicBezTo>
                    <a:pt x="23954" y="7415"/>
                    <a:pt x="23890" y="7388"/>
                    <a:pt x="23826" y="7376"/>
                  </a:cubicBezTo>
                  <a:cubicBezTo>
                    <a:pt x="23793" y="7371"/>
                    <a:pt x="23761" y="7366"/>
                    <a:pt x="23729" y="7366"/>
                  </a:cubicBezTo>
                  <a:cubicBezTo>
                    <a:pt x="23713" y="7365"/>
                    <a:pt x="23698" y="7364"/>
                    <a:pt x="23682" y="7364"/>
                  </a:cubicBezTo>
                  <a:cubicBezTo>
                    <a:pt x="23457" y="7364"/>
                    <a:pt x="23220" y="7449"/>
                    <a:pt x="22997" y="7449"/>
                  </a:cubicBezTo>
                  <a:cubicBezTo>
                    <a:pt x="22843" y="7449"/>
                    <a:pt x="22696" y="7409"/>
                    <a:pt x="22563" y="7274"/>
                  </a:cubicBezTo>
                  <a:cubicBezTo>
                    <a:pt x="20554" y="6706"/>
                    <a:pt x="18450" y="6887"/>
                    <a:pt x="16430" y="6431"/>
                  </a:cubicBezTo>
                  <a:lnTo>
                    <a:pt x="16430" y="6431"/>
                  </a:lnTo>
                  <a:cubicBezTo>
                    <a:pt x="16433" y="6433"/>
                    <a:pt x="16434" y="6437"/>
                    <a:pt x="16439" y="6441"/>
                  </a:cubicBezTo>
                  <a:cubicBezTo>
                    <a:pt x="16372" y="6451"/>
                    <a:pt x="16308" y="6457"/>
                    <a:pt x="16247" y="6457"/>
                  </a:cubicBezTo>
                  <a:cubicBezTo>
                    <a:pt x="15857" y="6457"/>
                    <a:pt x="15572" y="6253"/>
                    <a:pt x="15358" y="5910"/>
                  </a:cubicBezTo>
                  <a:cubicBezTo>
                    <a:pt x="15182" y="5900"/>
                    <a:pt x="15090" y="5808"/>
                    <a:pt x="15085" y="5630"/>
                  </a:cubicBezTo>
                  <a:cubicBezTo>
                    <a:pt x="14526" y="4997"/>
                    <a:pt x="14800" y="4212"/>
                    <a:pt x="14870" y="3540"/>
                  </a:cubicBezTo>
                  <a:cubicBezTo>
                    <a:pt x="14929" y="2972"/>
                    <a:pt x="14719" y="2451"/>
                    <a:pt x="14816" y="1908"/>
                  </a:cubicBezTo>
                  <a:lnTo>
                    <a:pt x="14816" y="1908"/>
                  </a:lnTo>
                  <a:cubicBezTo>
                    <a:pt x="14723" y="1932"/>
                    <a:pt x="14634" y="1945"/>
                    <a:pt x="14550" y="1945"/>
                  </a:cubicBezTo>
                  <a:cubicBezTo>
                    <a:pt x="14339" y="1945"/>
                    <a:pt x="14160" y="1860"/>
                    <a:pt x="14021" y="1645"/>
                  </a:cubicBezTo>
                  <a:cubicBezTo>
                    <a:pt x="13979" y="1649"/>
                    <a:pt x="13937" y="1651"/>
                    <a:pt x="13897" y="1651"/>
                  </a:cubicBezTo>
                  <a:cubicBezTo>
                    <a:pt x="13210" y="1651"/>
                    <a:pt x="12840" y="1035"/>
                    <a:pt x="12313" y="736"/>
                  </a:cubicBezTo>
                  <a:cubicBezTo>
                    <a:pt x="11996" y="549"/>
                    <a:pt x="11706" y="441"/>
                    <a:pt x="11453" y="403"/>
                  </a:cubicBezTo>
                  <a:cubicBezTo>
                    <a:pt x="11211" y="264"/>
                    <a:pt x="10970" y="140"/>
                    <a:pt x="10722" y="27"/>
                  </a:cubicBezTo>
                  <a:cubicBezTo>
                    <a:pt x="10707" y="16"/>
                    <a:pt x="10690" y="6"/>
                    <a:pt x="10669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7"/>
            <p:cNvSpPr/>
            <p:nvPr/>
          </p:nvSpPr>
          <p:spPr>
            <a:xfrm>
              <a:off x="732625" y="1132775"/>
              <a:ext cx="425" cy="275"/>
            </a:xfrm>
            <a:custGeom>
              <a:avLst/>
              <a:gdLst/>
              <a:ahLst/>
              <a:cxnLst/>
              <a:rect l="l" t="t" r="r" b="b"/>
              <a:pathLst>
                <a:path w="17" h="11" extrusionOk="0">
                  <a:moveTo>
                    <a:pt x="1" y="1"/>
                  </a:moveTo>
                  <a:cubicBezTo>
                    <a:pt x="1" y="1"/>
                    <a:pt x="6" y="6"/>
                    <a:pt x="16" y="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7"/>
            <p:cNvSpPr/>
            <p:nvPr/>
          </p:nvSpPr>
          <p:spPr>
            <a:xfrm>
              <a:off x="1572700" y="777150"/>
              <a:ext cx="1386975" cy="838925"/>
            </a:xfrm>
            <a:custGeom>
              <a:avLst/>
              <a:gdLst/>
              <a:ahLst/>
              <a:cxnLst/>
              <a:rect l="l" t="t" r="r" b="b"/>
              <a:pathLst>
                <a:path w="55479" h="33557" extrusionOk="0">
                  <a:moveTo>
                    <a:pt x="920" y="1"/>
                  </a:moveTo>
                  <a:lnTo>
                    <a:pt x="920" y="16"/>
                  </a:lnTo>
                  <a:cubicBezTo>
                    <a:pt x="715" y="2014"/>
                    <a:pt x="0" y="3986"/>
                    <a:pt x="253" y="6006"/>
                  </a:cubicBezTo>
                  <a:cubicBezTo>
                    <a:pt x="425" y="6479"/>
                    <a:pt x="662" y="6956"/>
                    <a:pt x="774" y="7452"/>
                  </a:cubicBezTo>
                  <a:cubicBezTo>
                    <a:pt x="1215" y="7774"/>
                    <a:pt x="1145" y="8101"/>
                    <a:pt x="801" y="8429"/>
                  </a:cubicBezTo>
                  <a:cubicBezTo>
                    <a:pt x="747" y="8885"/>
                    <a:pt x="689" y="9326"/>
                    <a:pt x="940" y="9761"/>
                  </a:cubicBezTo>
                  <a:cubicBezTo>
                    <a:pt x="952" y="9772"/>
                    <a:pt x="962" y="9788"/>
                    <a:pt x="973" y="9805"/>
                  </a:cubicBezTo>
                  <a:cubicBezTo>
                    <a:pt x="1134" y="9922"/>
                    <a:pt x="1247" y="10073"/>
                    <a:pt x="1306" y="10256"/>
                  </a:cubicBezTo>
                  <a:cubicBezTo>
                    <a:pt x="1441" y="10400"/>
                    <a:pt x="1585" y="10534"/>
                    <a:pt x="1736" y="10670"/>
                  </a:cubicBezTo>
                  <a:cubicBezTo>
                    <a:pt x="2316" y="11169"/>
                    <a:pt x="2778" y="11647"/>
                    <a:pt x="3047" y="12378"/>
                  </a:cubicBezTo>
                  <a:cubicBezTo>
                    <a:pt x="3288" y="13028"/>
                    <a:pt x="3439" y="13758"/>
                    <a:pt x="3895" y="14285"/>
                  </a:cubicBezTo>
                  <a:cubicBezTo>
                    <a:pt x="3997" y="14441"/>
                    <a:pt x="4153" y="14558"/>
                    <a:pt x="4438" y="14747"/>
                  </a:cubicBezTo>
                  <a:cubicBezTo>
                    <a:pt x="4798" y="15004"/>
                    <a:pt x="5158" y="15240"/>
                    <a:pt x="5400" y="15547"/>
                  </a:cubicBezTo>
                  <a:cubicBezTo>
                    <a:pt x="5443" y="15569"/>
                    <a:pt x="5480" y="15590"/>
                    <a:pt x="5517" y="15612"/>
                  </a:cubicBezTo>
                  <a:cubicBezTo>
                    <a:pt x="5631" y="15671"/>
                    <a:pt x="5738" y="15741"/>
                    <a:pt x="5835" y="15810"/>
                  </a:cubicBezTo>
                  <a:cubicBezTo>
                    <a:pt x="5943" y="16078"/>
                    <a:pt x="5980" y="16363"/>
                    <a:pt x="5948" y="16681"/>
                  </a:cubicBezTo>
                  <a:cubicBezTo>
                    <a:pt x="5878" y="16745"/>
                    <a:pt x="5787" y="16809"/>
                    <a:pt x="5673" y="16874"/>
                  </a:cubicBezTo>
                  <a:cubicBezTo>
                    <a:pt x="5749" y="16638"/>
                    <a:pt x="5749" y="16450"/>
                    <a:pt x="5700" y="16299"/>
                  </a:cubicBezTo>
                  <a:lnTo>
                    <a:pt x="5700" y="16299"/>
                  </a:lnTo>
                  <a:cubicBezTo>
                    <a:pt x="5711" y="16401"/>
                    <a:pt x="5711" y="16504"/>
                    <a:pt x="5700" y="16621"/>
                  </a:cubicBezTo>
                  <a:cubicBezTo>
                    <a:pt x="5690" y="16740"/>
                    <a:pt x="5673" y="16852"/>
                    <a:pt x="5653" y="16971"/>
                  </a:cubicBezTo>
                  <a:cubicBezTo>
                    <a:pt x="5690" y="17142"/>
                    <a:pt x="5700" y="17298"/>
                    <a:pt x="5550" y="17379"/>
                  </a:cubicBezTo>
                  <a:cubicBezTo>
                    <a:pt x="5363" y="18061"/>
                    <a:pt x="5051" y="18716"/>
                    <a:pt x="4895" y="19398"/>
                  </a:cubicBezTo>
                  <a:cubicBezTo>
                    <a:pt x="4803" y="19792"/>
                    <a:pt x="4739" y="20189"/>
                    <a:pt x="4728" y="20591"/>
                  </a:cubicBezTo>
                  <a:cubicBezTo>
                    <a:pt x="4744" y="20662"/>
                    <a:pt x="4766" y="20726"/>
                    <a:pt x="4798" y="20796"/>
                  </a:cubicBezTo>
                  <a:cubicBezTo>
                    <a:pt x="4771" y="20752"/>
                    <a:pt x="4750" y="20715"/>
                    <a:pt x="4728" y="20672"/>
                  </a:cubicBezTo>
                  <a:lnTo>
                    <a:pt x="4728" y="20710"/>
                  </a:lnTo>
                  <a:cubicBezTo>
                    <a:pt x="4728" y="20855"/>
                    <a:pt x="4674" y="21005"/>
                    <a:pt x="4535" y="21075"/>
                  </a:cubicBezTo>
                  <a:cubicBezTo>
                    <a:pt x="4314" y="21188"/>
                    <a:pt x="3950" y="21446"/>
                    <a:pt x="3766" y="21741"/>
                  </a:cubicBezTo>
                  <a:lnTo>
                    <a:pt x="3766" y="22386"/>
                  </a:lnTo>
                  <a:cubicBezTo>
                    <a:pt x="3794" y="22418"/>
                    <a:pt x="3826" y="22450"/>
                    <a:pt x="3863" y="22482"/>
                  </a:cubicBezTo>
                  <a:cubicBezTo>
                    <a:pt x="4071" y="22657"/>
                    <a:pt x="4303" y="22717"/>
                    <a:pt x="4542" y="22717"/>
                  </a:cubicBezTo>
                  <a:cubicBezTo>
                    <a:pt x="4804" y="22717"/>
                    <a:pt x="5074" y="22644"/>
                    <a:pt x="5330" y="22569"/>
                  </a:cubicBezTo>
                  <a:cubicBezTo>
                    <a:pt x="5552" y="22507"/>
                    <a:pt x="5808" y="22434"/>
                    <a:pt x="6052" y="22434"/>
                  </a:cubicBezTo>
                  <a:cubicBezTo>
                    <a:pt x="6062" y="22434"/>
                    <a:pt x="6072" y="22435"/>
                    <a:pt x="6082" y="22435"/>
                  </a:cubicBezTo>
                  <a:cubicBezTo>
                    <a:pt x="6141" y="22370"/>
                    <a:pt x="6201" y="22311"/>
                    <a:pt x="6276" y="22230"/>
                  </a:cubicBezTo>
                  <a:cubicBezTo>
                    <a:pt x="6399" y="22289"/>
                    <a:pt x="6555" y="22311"/>
                    <a:pt x="6598" y="22391"/>
                  </a:cubicBezTo>
                  <a:cubicBezTo>
                    <a:pt x="6640" y="22467"/>
                    <a:pt x="6620" y="22557"/>
                    <a:pt x="6523" y="22569"/>
                  </a:cubicBezTo>
                  <a:cubicBezTo>
                    <a:pt x="6544" y="22584"/>
                    <a:pt x="6571" y="22596"/>
                    <a:pt x="6593" y="22611"/>
                  </a:cubicBezTo>
                  <a:cubicBezTo>
                    <a:pt x="7592" y="23466"/>
                    <a:pt x="7377" y="25110"/>
                    <a:pt x="7382" y="26281"/>
                  </a:cubicBezTo>
                  <a:cubicBezTo>
                    <a:pt x="7382" y="27533"/>
                    <a:pt x="7694" y="28810"/>
                    <a:pt x="8167" y="29971"/>
                  </a:cubicBezTo>
                  <a:cubicBezTo>
                    <a:pt x="8430" y="30610"/>
                    <a:pt x="8757" y="31352"/>
                    <a:pt x="9311" y="31798"/>
                  </a:cubicBezTo>
                  <a:cubicBezTo>
                    <a:pt x="9595" y="32027"/>
                    <a:pt x="9884" y="32102"/>
                    <a:pt x="10178" y="32102"/>
                  </a:cubicBezTo>
                  <a:cubicBezTo>
                    <a:pt x="10256" y="32102"/>
                    <a:pt x="10333" y="32097"/>
                    <a:pt x="10412" y="32088"/>
                  </a:cubicBezTo>
                  <a:cubicBezTo>
                    <a:pt x="10717" y="31828"/>
                    <a:pt x="11035" y="31750"/>
                    <a:pt x="11353" y="31750"/>
                  </a:cubicBezTo>
                  <a:cubicBezTo>
                    <a:pt x="11832" y="31750"/>
                    <a:pt x="12311" y="31927"/>
                    <a:pt x="12749" y="31927"/>
                  </a:cubicBezTo>
                  <a:cubicBezTo>
                    <a:pt x="12842" y="31927"/>
                    <a:pt x="12933" y="31919"/>
                    <a:pt x="13023" y="31900"/>
                  </a:cubicBezTo>
                  <a:lnTo>
                    <a:pt x="13023" y="31900"/>
                  </a:lnTo>
                  <a:cubicBezTo>
                    <a:pt x="13002" y="31916"/>
                    <a:pt x="12975" y="31927"/>
                    <a:pt x="12948" y="31944"/>
                  </a:cubicBezTo>
                  <a:cubicBezTo>
                    <a:pt x="13028" y="31944"/>
                    <a:pt x="13114" y="31944"/>
                    <a:pt x="13195" y="31937"/>
                  </a:cubicBezTo>
                  <a:lnTo>
                    <a:pt x="13233" y="31937"/>
                  </a:lnTo>
                  <a:cubicBezTo>
                    <a:pt x="13206" y="31922"/>
                    <a:pt x="13184" y="31905"/>
                    <a:pt x="13163" y="31884"/>
                  </a:cubicBezTo>
                  <a:lnTo>
                    <a:pt x="13163" y="31884"/>
                  </a:lnTo>
                  <a:cubicBezTo>
                    <a:pt x="13208" y="31888"/>
                    <a:pt x="13253" y="31889"/>
                    <a:pt x="13299" y="31889"/>
                  </a:cubicBezTo>
                  <a:cubicBezTo>
                    <a:pt x="13578" y="31889"/>
                    <a:pt x="13865" y="31836"/>
                    <a:pt x="14144" y="31836"/>
                  </a:cubicBezTo>
                  <a:cubicBezTo>
                    <a:pt x="14410" y="31836"/>
                    <a:pt x="14669" y="31884"/>
                    <a:pt x="14909" y="32072"/>
                  </a:cubicBezTo>
                  <a:cubicBezTo>
                    <a:pt x="15161" y="32122"/>
                    <a:pt x="15414" y="32163"/>
                    <a:pt x="15655" y="32163"/>
                  </a:cubicBezTo>
                  <a:cubicBezTo>
                    <a:pt x="16063" y="32163"/>
                    <a:pt x="16437" y="32047"/>
                    <a:pt x="16714" y="31659"/>
                  </a:cubicBezTo>
                  <a:cubicBezTo>
                    <a:pt x="16843" y="31476"/>
                    <a:pt x="16977" y="31374"/>
                    <a:pt x="17106" y="31331"/>
                  </a:cubicBezTo>
                  <a:cubicBezTo>
                    <a:pt x="17240" y="31207"/>
                    <a:pt x="17353" y="31143"/>
                    <a:pt x="17455" y="31126"/>
                  </a:cubicBezTo>
                  <a:cubicBezTo>
                    <a:pt x="17515" y="31138"/>
                    <a:pt x="17573" y="31153"/>
                    <a:pt x="17632" y="31170"/>
                  </a:cubicBezTo>
                  <a:cubicBezTo>
                    <a:pt x="17740" y="31245"/>
                    <a:pt x="17820" y="31406"/>
                    <a:pt x="17879" y="31653"/>
                  </a:cubicBezTo>
                  <a:cubicBezTo>
                    <a:pt x="18148" y="31927"/>
                    <a:pt x="18390" y="32298"/>
                    <a:pt x="18583" y="32566"/>
                  </a:cubicBezTo>
                  <a:cubicBezTo>
                    <a:pt x="18611" y="32604"/>
                    <a:pt x="18631" y="32641"/>
                    <a:pt x="18658" y="32673"/>
                  </a:cubicBezTo>
                  <a:cubicBezTo>
                    <a:pt x="19030" y="32078"/>
                    <a:pt x="18981" y="31379"/>
                    <a:pt x="19050" y="30707"/>
                  </a:cubicBezTo>
                  <a:cubicBezTo>
                    <a:pt x="19117" y="30050"/>
                    <a:pt x="19379" y="29722"/>
                    <a:pt x="19993" y="29722"/>
                  </a:cubicBezTo>
                  <a:cubicBezTo>
                    <a:pt x="20077" y="29722"/>
                    <a:pt x="20167" y="29728"/>
                    <a:pt x="20265" y="29740"/>
                  </a:cubicBezTo>
                  <a:cubicBezTo>
                    <a:pt x="24272" y="30246"/>
                    <a:pt x="28280" y="30707"/>
                    <a:pt x="32288" y="31185"/>
                  </a:cubicBezTo>
                  <a:cubicBezTo>
                    <a:pt x="36424" y="31679"/>
                    <a:pt x="40561" y="32185"/>
                    <a:pt x="44703" y="32668"/>
                  </a:cubicBezTo>
                  <a:cubicBezTo>
                    <a:pt x="47212" y="32963"/>
                    <a:pt x="49731" y="33211"/>
                    <a:pt x="52240" y="33533"/>
                  </a:cubicBezTo>
                  <a:cubicBezTo>
                    <a:pt x="52364" y="33548"/>
                    <a:pt x="52476" y="33557"/>
                    <a:pt x="52576" y="33557"/>
                  </a:cubicBezTo>
                  <a:cubicBezTo>
                    <a:pt x="52696" y="33557"/>
                    <a:pt x="52799" y="33544"/>
                    <a:pt x="52885" y="33511"/>
                  </a:cubicBezTo>
                  <a:cubicBezTo>
                    <a:pt x="52917" y="33528"/>
                    <a:pt x="52944" y="33538"/>
                    <a:pt x="52976" y="33555"/>
                  </a:cubicBezTo>
                  <a:cubicBezTo>
                    <a:pt x="52976" y="33523"/>
                    <a:pt x="52981" y="33491"/>
                    <a:pt x="52981" y="33459"/>
                  </a:cubicBezTo>
                  <a:cubicBezTo>
                    <a:pt x="53137" y="33355"/>
                    <a:pt x="53217" y="33146"/>
                    <a:pt x="53234" y="32782"/>
                  </a:cubicBezTo>
                  <a:cubicBezTo>
                    <a:pt x="53261" y="32276"/>
                    <a:pt x="53341" y="31771"/>
                    <a:pt x="53460" y="31272"/>
                  </a:cubicBezTo>
                  <a:cubicBezTo>
                    <a:pt x="53519" y="30848"/>
                    <a:pt x="53594" y="30422"/>
                    <a:pt x="53616" y="29993"/>
                  </a:cubicBezTo>
                  <a:cubicBezTo>
                    <a:pt x="53626" y="29762"/>
                    <a:pt x="53631" y="29536"/>
                    <a:pt x="53653" y="29311"/>
                  </a:cubicBezTo>
                  <a:lnTo>
                    <a:pt x="53653" y="29311"/>
                  </a:lnTo>
                  <a:cubicBezTo>
                    <a:pt x="53648" y="29316"/>
                    <a:pt x="53642" y="29326"/>
                    <a:pt x="53631" y="29333"/>
                  </a:cubicBezTo>
                  <a:cubicBezTo>
                    <a:pt x="53728" y="28714"/>
                    <a:pt x="53809" y="28161"/>
                    <a:pt x="53889" y="27635"/>
                  </a:cubicBezTo>
                  <a:lnTo>
                    <a:pt x="53889" y="27275"/>
                  </a:lnTo>
                  <a:cubicBezTo>
                    <a:pt x="53921" y="27226"/>
                    <a:pt x="53948" y="27183"/>
                    <a:pt x="53986" y="27141"/>
                  </a:cubicBezTo>
                  <a:cubicBezTo>
                    <a:pt x="53970" y="27114"/>
                    <a:pt x="53959" y="27087"/>
                    <a:pt x="53943" y="27060"/>
                  </a:cubicBezTo>
                  <a:cubicBezTo>
                    <a:pt x="53954" y="27049"/>
                    <a:pt x="53964" y="27038"/>
                    <a:pt x="53976" y="27033"/>
                  </a:cubicBezTo>
                  <a:cubicBezTo>
                    <a:pt x="54055" y="26506"/>
                    <a:pt x="54132" y="26013"/>
                    <a:pt x="54201" y="25512"/>
                  </a:cubicBezTo>
                  <a:cubicBezTo>
                    <a:pt x="54190" y="25195"/>
                    <a:pt x="54260" y="24890"/>
                    <a:pt x="54335" y="24578"/>
                  </a:cubicBezTo>
                  <a:cubicBezTo>
                    <a:pt x="54362" y="24465"/>
                    <a:pt x="54395" y="24352"/>
                    <a:pt x="54422" y="24233"/>
                  </a:cubicBezTo>
                  <a:cubicBezTo>
                    <a:pt x="54454" y="24104"/>
                    <a:pt x="54480" y="23970"/>
                    <a:pt x="54502" y="23836"/>
                  </a:cubicBezTo>
                  <a:cubicBezTo>
                    <a:pt x="54502" y="23821"/>
                    <a:pt x="54507" y="23804"/>
                    <a:pt x="54507" y="23789"/>
                  </a:cubicBezTo>
                  <a:cubicBezTo>
                    <a:pt x="54544" y="23536"/>
                    <a:pt x="54544" y="23278"/>
                    <a:pt x="54480" y="23015"/>
                  </a:cubicBezTo>
                  <a:cubicBezTo>
                    <a:pt x="54330" y="21134"/>
                    <a:pt x="54260" y="19264"/>
                    <a:pt x="55012" y="17476"/>
                  </a:cubicBezTo>
                  <a:lnTo>
                    <a:pt x="55012" y="16078"/>
                  </a:lnTo>
                  <a:cubicBezTo>
                    <a:pt x="54658" y="15864"/>
                    <a:pt x="54802" y="15520"/>
                    <a:pt x="54824" y="15235"/>
                  </a:cubicBezTo>
                  <a:cubicBezTo>
                    <a:pt x="55012" y="12711"/>
                    <a:pt x="55178" y="10186"/>
                    <a:pt x="55447" y="7666"/>
                  </a:cubicBezTo>
                  <a:cubicBezTo>
                    <a:pt x="55479" y="7343"/>
                    <a:pt x="55469" y="7124"/>
                    <a:pt x="55377" y="6973"/>
                  </a:cubicBezTo>
                  <a:cubicBezTo>
                    <a:pt x="53701" y="6877"/>
                    <a:pt x="52042" y="6785"/>
                    <a:pt x="50408" y="6737"/>
                  </a:cubicBezTo>
                  <a:cubicBezTo>
                    <a:pt x="41303" y="6473"/>
                    <a:pt x="31745" y="5082"/>
                    <a:pt x="22821" y="3304"/>
                  </a:cubicBezTo>
                  <a:cubicBezTo>
                    <a:pt x="20377" y="2820"/>
                    <a:pt x="17986" y="2111"/>
                    <a:pt x="15548" y="1601"/>
                  </a:cubicBezTo>
                  <a:lnTo>
                    <a:pt x="15548" y="1601"/>
                  </a:lnTo>
                  <a:cubicBezTo>
                    <a:pt x="15549" y="1601"/>
                    <a:pt x="15549" y="1601"/>
                    <a:pt x="15549" y="1601"/>
                  </a:cubicBezTo>
                  <a:cubicBezTo>
                    <a:pt x="15525" y="1601"/>
                    <a:pt x="12773" y="1212"/>
                    <a:pt x="13187" y="1212"/>
                  </a:cubicBezTo>
                  <a:cubicBezTo>
                    <a:pt x="13258" y="1212"/>
                    <a:pt x="13425" y="1224"/>
                    <a:pt x="13716" y="1251"/>
                  </a:cubicBezTo>
                  <a:cubicBezTo>
                    <a:pt x="12899" y="1171"/>
                    <a:pt x="12088" y="1096"/>
                    <a:pt x="11272" y="1037"/>
                  </a:cubicBezTo>
                  <a:cubicBezTo>
                    <a:pt x="7914" y="779"/>
                    <a:pt x="4304" y="698"/>
                    <a:pt x="920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7"/>
            <p:cNvSpPr/>
            <p:nvPr/>
          </p:nvSpPr>
          <p:spPr>
            <a:xfrm>
              <a:off x="2853300" y="1957275"/>
              <a:ext cx="1112350" cy="564100"/>
            </a:xfrm>
            <a:custGeom>
              <a:avLst/>
              <a:gdLst/>
              <a:ahLst/>
              <a:cxnLst/>
              <a:rect l="l" t="t" r="r" b="b"/>
              <a:pathLst>
                <a:path w="44494" h="22564" extrusionOk="0">
                  <a:moveTo>
                    <a:pt x="1425" y="0"/>
                  </a:moveTo>
                  <a:cubicBezTo>
                    <a:pt x="1418" y="38"/>
                    <a:pt x="1418" y="75"/>
                    <a:pt x="1413" y="107"/>
                  </a:cubicBezTo>
                  <a:cubicBezTo>
                    <a:pt x="1403" y="263"/>
                    <a:pt x="1393" y="424"/>
                    <a:pt x="1381" y="580"/>
                  </a:cubicBezTo>
                  <a:cubicBezTo>
                    <a:pt x="1199" y="720"/>
                    <a:pt x="1102" y="978"/>
                    <a:pt x="1070" y="1435"/>
                  </a:cubicBezTo>
                  <a:cubicBezTo>
                    <a:pt x="818" y="5335"/>
                    <a:pt x="484" y="9236"/>
                    <a:pt x="129" y="13129"/>
                  </a:cubicBezTo>
                  <a:cubicBezTo>
                    <a:pt x="114" y="13291"/>
                    <a:pt x="119" y="13420"/>
                    <a:pt x="129" y="13533"/>
                  </a:cubicBezTo>
                  <a:cubicBezTo>
                    <a:pt x="92" y="13613"/>
                    <a:pt x="49" y="13684"/>
                    <a:pt x="0" y="13753"/>
                  </a:cubicBezTo>
                  <a:cubicBezTo>
                    <a:pt x="71" y="13759"/>
                    <a:pt x="141" y="13764"/>
                    <a:pt x="205" y="13774"/>
                  </a:cubicBezTo>
                  <a:cubicBezTo>
                    <a:pt x="322" y="13979"/>
                    <a:pt x="560" y="14054"/>
                    <a:pt x="957" y="14081"/>
                  </a:cubicBezTo>
                  <a:cubicBezTo>
                    <a:pt x="3707" y="14280"/>
                    <a:pt x="6447" y="14586"/>
                    <a:pt x="9198" y="14748"/>
                  </a:cubicBezTo>
                  <a:cubicBezTo>
                    <a:pt x="10133" y="14800"/>
                    <a:pt x="10282" y="15182"/>
                    <a:pt x="10218" y="15972"/>
                  </a:cubicBezTo>
                  <a:cubicBezTo>
                    <a:pt x="10106" y="17433"/>
                    <a:pt x="10084" y="18906"/>
                    <a:pt x="9967" y="20366"/>
                  </a:cubicBezTo>
                  <a:cubicBezTo>
                    <a:pt x="9934" y="20780"/>
                    <a:pt x="9960" y="21070"/>
                    <a:pt x="10121" y="21259"/>
                  </a:cubicBezTo>
                  <a:cubicBezTo>
                    <a:pt x="10116" y="21296"/>
                    <a:pt x="10116" y="21333"/>
                    <a:pt x="10111" y="21371"/>
                  </a:cubicBezTo>
                  <a:cubicBezTo>
                    <a:pt x="10143" y="21360"/>
                    <a:pt x="10175" y="21349"/>
                    <a:pt x="10208" y="21339"/>
                  </a:cubicBezTo>
                  <a:cubicBezTo>
                    <a:pt x="10369" y="21462"/>
                    <a:pt x="10622" y="21527"/>
                    <a:pt x="11008" y="21537"/>
                  </a:cubicBezTo>
                  <a:cubicBezTo>
                    <a:pt x="21720" y="21844"/>
                    <a:pt x="32438" y="22204"/>
                    <a:pt x="43150" y="22553"/>
                  </a:cubicBezTo>
                  <a:cubicBezTo>
                    <a:pt x="43282" y="22558"/>
                    <a:pt x="43414" y="22563"/>
                    <a:pt x="43539" y="22563"/>
                  </a:cubicBezTo>
                  <a:cubicBezTo>
                    <a:pt x="43847" y="22563"/>
                    <a:pt x="44118" y="22530"/>
                    <a:pt x="44278" y="22370"/>
                  </a:cubicBezTo>
                  <a:cubicBezTo>
                    <a:pt x="44434" y="22219"/>
                    <a:pt x="44494" y="21961"/>
                    <a:pt x="44392" y="21505"/>
                  </a:cubicBezTo>
                  <a:cubicBezTo>
                    <a:pt x="44236" y="21484"/>
                    <a:pt x="44149" y="21388"/>
                    <a:pt x="44122" y="21237"/>
                  </a:cubicBezTo>
                  <a:cubicBezTo>
                    <a:pt x="43891" y="21130"/>
                    <a:pt x="43779" y="20962"/>
                    <a:pt x="43849" y="20699"/>
                  </a:cubicBezTo>
                  <a:cubicBezTo>
                    <a:pt x="43289" y="20441"/>
                    <a:pt x="43440" y="19749"/>
                    <a:pt x="43064" y="19372"/>
                  </a:cubicBezTo>
                  <a:cubicBezTo>
                    <a:pt x="42870" y="19313"/>
                    <a:pt x="42741" y="19211"/>
                    <a:pt x="42656" y="19082"/>
                  </a:cubicBezTo>
                  <a:cubicBezTo>
                    <a:pt x="42607" y="19007"/>
                    <a:pt x="42575" y="18921"/>
                    <a:pt x="42554" y="18824"/>
                  </a:cubicBezTo>
                  <a:cubicBezTo>
                    <a:pt x="42543" y="18802"/>
                    <a:pt x="42527" y="18782"/>
                    <a:pt x="42516" y="18755"/>
                  </a:cubicBezTo>
                  <a:cubicBezTo>
                    <a:pt x="42468" y="18636"/>
                    <a:pt x="42431" y="18512"/>
                    <a:pt x="42387" y="18390"/>
                  </a:cubicBezTo>
                  <a:cubicBezTo>
                    <a:pt x="42103" y="18046"/>
                    <a:pt x="42017" y="17674"/>
                    <a:pt x="42032" y="17294"/>
                  </a:cubicBezTo>
                  <a:cubicBezTo>
                    <a:pt x="41781" y="16364"/>
                    <a:pt x="41603" y="15413"/>
                    <a:pt x="41426" y="14463"/>
                  </a:cubicBezTo>
                  <a:cubicBezTo>
                    <a:pt x="41055" y="14446"/>
                    <a:pt x="41179" y="14081"/>
                    <a:pt x="41265" y="13898"/>
                  </a:cubicBezTo>
                  <a:cubicBezTo>
                    <a:pt x="41281" y="13871"/>
                    <a:pt x="41286" y="13845"/>
                    <a:pt x="41297" y="13823"/>
                  </a:cubicBezTo>
                  <a:cubicBezTo>
                    <a:pt x="41157" y="13146"/>
                    <a:pt x="40996" y="12480"/>
                    <a:pt x="40787" y="11835"/>
                  </a:cubicBezTo>
                  <a:cubicBezTo>
                    <a:pt x="40717" y="11792"/>
                    <a:pt x="40668" y="11723"/>
                    <a:pt x="40658" y="11615"/>
                  </a:cubicBezTo>
                  <a:cubicBezTo>
                    <a:pt x="40410" y="11384"/>
                    <a:pt x="40395" y="11116"/>
                    <a:pt x="40421" y="10836"/>
                  </a:cubicBezTo>
                  <a:cubicBezTo>
                    <a:pt x="40217" y="10342"/>
                    <a:pt x="40013" y="9853"/>
                    <a:pt x="39815" y="9370"/>
                  </a:cubicBezTo>
                  <a:cubicBezTo>
                    <a:pt x="39416" y="8859"/>
                    <a:pt x="39153" y="8306"/>
                    <a:pt x="39163" y="7661"/>
                  </a:cubicBezTo>
                  <a:cubicBezTo>
                    <a:pt x="38826" y="6700"/>
                    <a:pt x="38557" y="5716"/>
                    <a:pt x="38407" y="4674"/>
                  </a:cubicBezTo>
                  <a:cubicBezTo>
                    <a:pt x="38396" y="4583"/>
                    <a:pt x="38364" y="4394"/>
                    <a:pt x="38364" y="4394"/>
                  </a:cubicBezTo>
                  <a:cubicBezTo>
                    <a:pt x="38364" y="4394"/>
                    <a:pt x="38390" y="4126"/>
                    <a:pt x="38332" y="4126"/>
                  </a:cubicBezTo>
                  <a:cubicBezTo>
                    <a:pt x="38328" y="4098"/>
                    <a:pt x="38309" y="4089"/>
                    <a:pt x="38285" y="4089"/>
                  </a:cubicBezTo>
                  <a:cubicBezTo>
                    <a:pt x="38233" y="4089"/>
                    <a:pt x="38159" y="4131"/>
                    <a:pt x="38159" y="4131"/>
                  </a:cubicBezTo>
                  <a:cubicBezTo>
                    <a:pt x="38159" y="4131"/>
                    <a:pt x="37884" y="4139"/>
                    <a:pt x="37540" y="4139"/>
                  </a:cubicBezTo>
                  <a:cubicBezTo>
                    <a:pt x="37196" y="4139"/>
                    <a:pt x="36784" y="4131"/>
                    <a:pt x="36510" y="4099"/>
                  </a:cubicBezTo>
                  <a:cubicBezTo>
                    <a:pt x="36108" y="3782"/>
                    <a:pt x="35640" y="3578"/>
                    <a:pt x="35151" y="3492"/>
                  </a:cubicBezTo>
                  <a:cubicBezTo>
                    <a:pt x="34980" y="3365"/>
                    <a:pt x="34808" y="3295"/>
                    <a:pt x="34636" y="3295"/>
                  </a:cubicBezTo>
                  <a:cubicBezTo>
                    <a:pt x="34475" y="3295"/>
                    <a:pt x="34313" y="3357"/>
                    <a:pt x="34152" y="3492"/>
                  </a:cubicBezTo>
                  <a:cubicBezTo>
                    <a:pt x="34135" y="3492"/>
                    <a:pt x="34114" y="3498"/>
                    <a:pt x="34098" y="3498"/>
                  </a:cubicBezTo>
                  <a:cubicBezTo>
                    <a:pt x="33991" y="3519"/>
                    <a:pt x="33884" y="3546"/>
                    <a:pt x="33775" y="3583"/>
                  </a:cubicBezTo>
                  <a:cubicBezTo>
                    <a:pt x="33716" y="3583"/>
                    <a:pt x="33668" y="3600"/>
                    <a:pt x="33626" y="3632"/>
                  </a:cubicBezTo>
                  <a:cubicBezTo>
                    <a:pt x="33282" y="3750"/>
                    <a:pt x="32949" y="3890"/>
                    <a:pt x="32572" y="3900"/>
                  </a:cubicBezTo>
                  <a:cubicBezTo>
                    <a:pt x="32558" y="3902"/>
                    <a:pt x="32543" y="3903"/>
                    <a:pt x="32529" y="3903"/>
                  </a:cubicBezTo>
                  <a:cubicBezTo>
                    <a:pt x="32491" y="3903"/>
                    <a:pt x="32454" y="3898"/>
                    <a:pt x="32422" y="3890"/>
                  </a:cubicBezTo>
                  <a:cubicBezTo>
                    <a:pt x="32255" y="3793"/>
                    <a:pt x="32111" y="3665"/>
                    <a:pt x="31965" y="3514"/>
                  </a:cubicBezTo>
                  <a:cubicBezTo>
                    <a:pt x="31836" y="3273"/>
                    <a:pt x="31745" y="2982"/>
                    <a:pt x="31519" y="2832"/>
                  </a:cubicBezTo>
                  <a:cubicBezTo>
                    <a:pt x="31331" y="2706"/>
                    <a:pt x="31143" y="2662"/>
                    <a:pt x="30945" y="2662"/>
                  </a:cubicBezTo>
                  <a:cubicBezTo>
                    <a:pt x="30854" y="2662"/>
                    <a:pt x="30761" y="2671"/>
                    <a:pt x="30665" y="2686"/>
                  </a:cubicBezTo>
                  <a:cubicBezTo>
                    <a:pt x="30628" y="2681"/>
                    <a:pt x="30592" y="2679"/>
                    <a:pt x="30555" y="2679"/>
                  </a:cubicBezTo>
                  <a:cubicBezTo>
                    <a:pt x="30309" y="2679"/>
                    <a:pt x="30070" y="2778"/>
                    <a:pt x="29827" y="2854"/>
                  </a:cubicBezTo>
                  <a:cubicBezTo>
                    <a:pt x="29661" y="2837"/>
                    <a:pt x="29510" y="2757"/>
                    <a:pt x="29429" y="2525"/>
                  </a:cubicBezTo>
                  <a:cubicBezTo>
                    <a:pt x="29344" y="2306"/>
                    <a:pt x="29312" y="2133"/>
                    <a:pt x="29166" y="1934"/>
                  </a:cubicBezTo>
                  <a:cubicBezTo>
                    <a:pt x="28957" y="1644"/>
                    <a:pt x="28543" y="1629"/>
                    <a:pt x="28221" y="1612"/>
                  </a:cubicBezTo>
                  <a:cubicBezTo>
                    <a:pt x="27522" y="1569"/>
                    <a:pt x="26825" y="1413"/>
                    <a:pt x="26126" y="1317"/>
                  </a:cubicBezTo>
                  <a:lnTo>
                    <a:pt x="24046" y="1210"/>
                  </a:lnTo>
                  <a:cubicBezTo>
                    <a:pt x="23415" y="1218"/>
                    <a:pt x="22779" y="1240"/>
                    <a:pt x="22152" y="1240"/>
                  </a:cubicBezTo>
                  <a:cubicBezTo>
                    <a:pt x="21995" y="1240"/>
                    <a:pt x="21838" y="1239"/>
                    <a:pt x="21683" y="1235"/>
                  </a:cubicBezTo>
                  <a:cubicBezTo>
                    <a:pt x="20195" y="1210"/>
                    <a:pt x="18712" y="1042"/>
                    <a:pt x="17224" y="1021"/>
                  </a:cubicBezTo>
                  <a:cubicBezTo>
                    <a:pt x="17202" y="1021"/>
                    <a:pt x="17187" y="1016"/>
                    <a:pt x="17165" y="1016"/>
                  </a:cubicBezTo>
                  <a:cubicBezTo>
                    <a:pt x="15279" y="913"/>
                    <a:pt x="13388" y="811"/>
                    <a:pt x="11497" y="709"/>
                  </a:cubicBezTo>
                  <a:lnTo>
                    <a:pt x="11497" y="720"/>
                  </a:lnTo>
                  <a:cubicBezTo>
                    <a:pt x="10584" y="645"/>
                    <a:pt x="9670" y="559"/>
                    <a:pt x="8762" y="526"/>
                  </a:cubicBezTo>
                  <a:cubicBezTo>
                    <a:pt x="8564" y="473"/>
                    <a:pt x="8387" y="473"/>
                    <a:pt x="8209" y="468"/>
                  </a:cubicBezTo>
                  <a:cubicBezTo>
                    <a:pt x="6216" y="360"/>
                    <a:pt x="4217" y="204"/>
                    <a:pt x="2219" y="183"/>
                  </a:cubicBezTo>
                  <a:cubicBezTo>
                    <a:pt x="1827" y="178"/>
                    <a:pt x="1580" y="124"/>
                    <a:pt x="1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7"/>
            <p:cNvSpPr/>
            <p:nvPr/>
          </p:nvSpPr>
          <p:spPr>
            <a:xfrm>
              <a:off x="1232775" y="744750"/>
              <a:ext cx="805325" cy="1287100"/>
            </a:xfrm>
            <a:custGeom>
              <a:avLst/>
              <a:gdLst/>
              <a:ahLst/>
              <a:cxnLst/>
              <a:rect l="l" t="t" r="r" b="b"/>
              <a:pathLst>
                <a:path w="32213" h="51484" extrusionOk="0">
                  <a:moveTo>
                    <a:pt x="10203" y="1"/>
                  </a:moveTo>
                  <a:cubicBezTo>
                    <a:pt x="10192" y="12"/>
                    <a:pt x="10181" y="23"/>
                    <a:pt x="10170" y="33"/>
                  </a:cubicBezTo>
                  <a:cubicBezTo>
                    <a:pt x="10197" y="335"/>
                    <a:pt x="10299" y="657"/>
                    <a:pt x="9928" y="829"/>
                  </a:cubicBezTo>
                  <a:cubicBezTo>
                    <a:pt x="9843" y="1129"/>
                    <a:pt x="9746" y="1436"/>
                    <a:pt x="9670" y="1736"/>
                  </a:cubicBezTo>
                  <a:cubicBezTo>
                    <a:pt x="9541" y="2242"/>
                    <a:pt x="9466" y="2757"/>
                    <a:pt x="9617" y="3300"/>
                  </a:cubicBezTo>
                  <a:cubicBezTo>
                    <a:pt x="8725" y="7329"/>
                    <a:pt x="7839" y="11364"/>
                    <a:pt x="6947" y="15393"/>
                  </a:cubicBezTo>
                  <a:cubicBezTo>
                    <a:pt x="6866" y="15752"/>
                    <a:pt x="6930" y="16204"/>
                    <a:pt x="6436" y="16338"/>
                  </a:cubicBezTo>
                  <a:lnTo>
                    <a:pt x="6436" y="17149"/>
                  </a:lnTo>
                  <a:cubicBezTo>
                    <a:pt x="6823" y="17498"/>
                    <a:pt x="6823" y="17848"/>
                    <a:pt x="6436" y="18202"/>
                  </a:cubicBezTo>
                  <a:cubicBezTo>
                    <a:pt x="6431" y="18503"/>
                    <a:pt x="6431" y="18809"/>
                    <a:pt x="6426" y="19110"/>
                  </a:cubicBezTo>
                  <a:cubicBezTo>
                    <a:pt x="6350" y="19169"/>
                    <a:pt x="6270" y="19212"/>
                    <a:pt x="6184" y="19244"/>
                  </a:cubicBezTo>
                  <a:cubicBezTo>
                    <a:pt x="6280" y="19422"/>
                    <a:pt x="6367" y="19610"/>
                    <a:pt x="6458" y="19798"/>
                  </a:cubicBezTo>
                  <a:cubicBezTo>
                    <a:pt x="6506" y="20179"/>
                    <a:pt x="6662" y="20453"/>
                    <a:pt x="6979" y="20566"/>
                  </a:cubicBezTo>
                  <a:cubicBezTo>
                    <a:pt x="7006" y="20593"/>
                    <a:pt x="7033" y="20625"/>
                    <a:pt x="7066" y="20647"/>
                  </a:cubicBezTo>
                  <a:cubicBezTo>
                    <a:pt x="7339" y="20850"/>
                    <a:pt x="7607" y="20952"/>
                    <a:pt x="7785" y="21173"/>
                  </a:cubicBezTo>
                  <a:cubicBezTo>
                    <a:pt x="7780" y="21500"/>
                    <a:pt x="7780" y="21834"/>
                    <a:pt x="7775" y="22162"/>
                  </a:cubicBezTo>
                  <a:cubicBezTo>
                    <a:pt x="7822" y="22113"/>
                    <a:pt x="7860" y="22060"/>
                    <a:pt x="7897" y="22011"/>
                  </a:cubicBezTo>
                  <a:lnTo>
                    <a:pt x="7897" y="22011"/>
                  </a:lnTo>
                  <a:cubicBezTo>
                    <a:pt x="7860" y="22087"/>
                    <a:pt x="7812" y="22162"/>
                    <a:pt x="7763" y="22231"/>
                  </a:cubicBezTo>
                  <a:cubicBezTo>
                    <a:pt x="7758" y="22231"/>
                    <a:pt x="7758" y="22226"/>
                    <a:pt x="7758" y="22226"/>
                  </a:cubicBezTo>
                  <a:cubicBezTo>
                    <a:pt x="7575" y="22306"/>
                    <a:pt x="7452" y="22414"/>
                    <a:pt x="7468" y="22591"/>
                  </a:cubicBezTo>
                  <a:cubicBezTo>
                    <a:pt x="7441" y="22623"/>
                    <a:pt x="7409" y="22655"/>
                    <a:pt x="7382" y="22688"/>
                  </a:cubicBezTo>
                  <a:cubicBezTo>
                    <a:pt x="7378" y="22687"/>
                    <a:pt x="7374" y="22687"/>
                    <a:pt x="7370" y="22687"/>
                  </a:cubicBezTo>
                  <a:cubicBezTo>
                    <a:pt x="7271" y="22687"/>
                    <a:pt x="7230" y="22815"/>
                    <a:pt x="7183" y="22919"/>
                  </a:cubicBezTo>
                  <a:cubicBezTo>
                    <a:pt x="7183" y="22919"/>
                    <a:pt x="7188" y="22925"/>
                    <a:pt x="7195" y="22930"/>
                  </a:cubicBezTo>
                  <a:cubicBezTo>
                    <a:pt x="6904" y="23327"/>
                    <a:pt x="6565" y="23666"/>
                    <a:pt x="6275" y="24053"/>
                  </a:cubicBezTo>
                  <a:cubicBezTo>
                    <a:pt x="5937" y="24510"/>
                    <a:pt x="5680" y="25020"/>
                    <a:pt x="5400" y="25514"/>
                  </a:cubicBezTo>
                  <a:cubicBezTo>
                    <a:pt x="5093" y="26067"/>
                    <a:pt x="4733" y="26411"/>
                    <a:pt x="4223" y="26776"/>
                  </a:cubicBezTo>
                  <a:cubicBezTo>
                    <a:pt x="3954" y="26975"/>
                    <a:pt x="3729" y="27190"/>
                    <a:pt x="3541" y="27463"/>
                  </a:cubicBezTo>
                  <a:cubicBezTo>
                    <a:pt x="3186" y="27969"/>
                    <a:pt x="2987" y="28613"/>
                    <a:pt x="2779" y="29188"/>
                  </a:cubicBezTo>
                  <a:cubicBezTo>
                    <a:pt x="2752" y="29263"/>
                    <a:pt x="2719" y="29345"/>
                    <a:pt x="2687" y="29424"/>
                  </a:cubicBezTo>
                  <a:cubicBezTo>
                    <a:pt x="2467" y="29650"/>
                    <a:pt x="2348" y="29892"/>
                    <a:pt x="2494" y="30193"/>
                  </a:cubicBezTo>
                  <a:cubicBezTo>
                    <a:pt x="2482" y="30354"/>
                    <a:pt x="2509" y="30515"/>
                    <a:pt x="2601" y="30644"/>
                  </a:cubicBezTo>
                  <a:cubicBezTo>
                    <a:pt x="2730" y="30827"/>
                    <a:pt x="3036" y="30887"/>
                    <a:pt x="3230" y="30945"/>
                  </a:cubicBezTo>
                  <a:cubicBezTo>
                    <a:pt x="3262" y="30956"/>
                    <a:pt x="3288" y="30966"/>
                    <a:pt x="3320" y="30977"/>
                  </a:cubicBezTo>
                  <a:cubicBezTo>
                    <a:pt x="3379" y="31170"/>
                    <a:pt x="3439" y="31358"/>
                    <a:pt x="3503" y="31552"/>
                  </a:cubicBezTo>
                  <a:cubicBezTo>
                    <a:pt x="3530" y="31569"/>
                    <a:pt x="3563" y="31579"/>
                    <a:pt x="3595" y="31589"/>
                  </a:cubicBezTo>
                  <a:cubicBezTo>
                    <a:pt x="3563" y="31660"/>
                    <a:pt x="3525" y="31730"/>
                    <a:pt x="3488" y="31799"/>
                  </a:cubicBezTo>
                  <a:cubicBezTo>
                    <a:pt x="3481" y="31730"/>
                    <a:pt x="3476" y="31660"/>
                    <a:pt x="3476" y="31589"/>
                  </a:cubicBezTo>
                  <a:cubicBezTo>
                    <a:pt x="3089" y="31950"/>
                    <a:pt x="3208" y="32390"/>
                    <a:pt x="3245" y="32821"/>
                  </a:cubicBezTo>
                  <a:cubicBezTo>
                    <a:pt x="3208" y="32906"/>
                    <a:pt x="3143" y="32987"/>
                    <a:pt x="3015" y="33062"/>
                  </a:cubicBezTo>
                  <a:cubicBezTo>
                    <a:pt x="2901" y="33121"/>
                    <a:pt x="2789" y="33185"/>
                    <a:pt x="2714" y="33292"/>
                  </a:cubicBezTo>
                  <a:cubicBezTo>
                    <a:pt x="2579" y="33481"/>
                    <a:pt x="2504" y="33669"/>
                    <a:pt x="2456" y="33867"/>
                  </a:cubicBezTo>
                  <a:cubicBezTo>
                    <a:pt x="1812" y="35189"/>
                    <a:pt x="1800" y="36694"/>
                    <a:pt x="1435" y="38090"/>
                  </a:cubicBezTo>
                  <a:cubicBezTo>
                    <a:pt x="882" y="40185"/>
                    <a:pt x="441" y="42318"/>
                    <a:pt x="65" y="44457"/>
                  </a:cubicBezTo>
                  <a:cubicBezTo>
                    <a:pt x="0" y="44822"/>
                    <a:pt x="307" y="45880"/>
                    <a:pt x="307" y="45880"/>
                  </a:cubicBezTo>
                  <a:cubicBezTo>
                    <a:pt x="307" y="45880"/>
                    <a:pt x="774" y="45880"/>
                    <a:pt x="1264" y="45972"/>
                  </a:cubicBezTo>
                  <a:cubicBezTo>
                    <a:pt x="5770" y="46830"/>
                    <a:pt x="10277" y="47695"/>
                    <a:pt x="14780" y="48576"/>
                  </a:cubicBezTo>
                  <a:cubicBezTo>
                    <a:pt x="14812" y="48608"/>
                    <a:pt x="14844" y="48641"/>
                    <a:pt x="14871" y="48679"/>
                  </a:cubicBezTo>
                  <a:cubicBezTo>
                    <a:pt x="14909" y="48652"/>
                    <a:pt x="14946" y="48635"/>
                    <a:pt x="14989" y="48615"/>
                  </a:cubicBezTo>
                  <a:cubicBezTo>
                    <a:pt x="17825" y="49173"/>
                    <a:pt x="20668" y="49731"/>
                    <a:pt x="23498" y="50301"/>
                  </a:cubicBezTo>
                  <a:cubicBezTo>
                    <a:pt x="24626" y="50527"/>
                    <a:pt x="25873" y="50408"/>
                    <a:pt x="26850" y="51209"/>
                  </a:cubicBezTo>
                  <a:lnTo>
                    <a:pt x="26850" y="51214"/>
                  </a:lnTo>
                  <a:lnTo>
                    <a:pt x="26883" y="51214"/>
                  </a:lnTo>
                  <a:cubicBezTo>
                    <a:pt x="26910" y="51214"/>
                    <a:pt x="26937" y="51219"/>
                    <a:pt x="26964" y="51219"/>
                  </a:cubicBezTo>
                  <a:cubicBezTo>
                    <a:pt x="27358" y="51265"/>
                    <a:pt x="27744" y="51436"/>
                    <a:pt x="28141" y="51436"/>
                  </a:cubicBezTo>
                  <a:cubicBezTo>
                    <a:pt x="28301" y="51436"/>
                    <a:pt x="28464" y="51408"/>
                    <a:pt x="28630" y="51333"/>
                  </a:cubicBezTo>
                  <a:cubicBezTo>
                    <a:pt x="28867" y="51416"/>
                    <a:pt x="29065" y="51455"/>
                    <a:pt x="29234" y="51455"/>
                  </a:cubicBezTo>
                  <a:cubicBezTo>
                    <a:pt x="29348" y="51455"/>
                    <a:pt x="29448" y="51437"/>
                    <a:pt x="29537" y="51402"/>
                  </a:cubicBezTo>
                  <a:cubicBezTo>
                    <a:pt x="29558" y="51429"/>
                    <a:pt x="29580" y="51456"/>
                    <a:pt x="29602" y="51483"/>
                  </a:cubicBezTo>
                  <a:cubicBezTo>
                    <a:pt x="29612" y="51445"/>
                    <a:pt x="29617" y="51402"/>
                    <a:pt x="29629" y="51360"/>
                  </a:cubicBezTo>
                  <a:cubicBezTo>
                    <a:pt x="29913" y="51187"/>
                    <a:pt x="30048" y="50790"/>
                    <a:pt x="30118" y="50226"/>
                  </a:cubicBezTo>
                  <a:cubicBezTo>
                    <a:pt x="30773" y="45181"/>
                    <a:pt x="31498" y="40148"/>
                    <a:pt x="32180" y="35109"/>
                  </a:cubicBezTo>
                  <a:cubicBezTo>
                    <a:pt x="32213" y="34877"/>
                    <a:pt x="32148" y="34631"/>
                    <a:pt x="32104" y="34383"/>
                  </a:cubicBezTo>
                  <a:cubicBezTo>
                    <a:pt x="32131" y="34212"/>
                    <a:pt x="32153" y="34034"/>
                    <a:pt x="32180" y="33862"/>
                  </a:cubicBezTo>
                  <a:cubicBezTo>
                    <a:pt x="31987" y="33594"/>
                    <a:pt x="31745" y="33223"/>
                    <a:pt x="31476" y="32949"/>
                  </a:cubicBezTo>
                  <a:cubicBezTo>
                    <a:pt x="31417" y="32702"/>
                    <a:pt x="31337" y="32541"/>
                    <a:pt x="31229" y="32466"/>
                  </a:cubicBezTo>
                  <a:cubicBezTo>
                    <a:pt x="31170" y="32449"/>
                    <a:pt x="31112" y="32434"/>
                    <a:pt x="31052" y="32422"/>
                  </a:cubicBezTo>
                  <a:cubicBezTo>
                    <a:pt x="30950" y="32439"/>
                    <a:pt x="30837" y="32503"/>
                    <a:pt x="30703" y="32627"/>
                  </a:cubicBezTo>
                  <a:cubicBezTo>
                    <a:pt x="30574" y="32670"/>
                    <a:pt x="30440" y="32772"/>
                    <a:pt x="30311" y="32955"/>
                  </a:cubicBezTo>
                  <a:cubicBezTo>
                    <a:pt x="30034" y="33343"/>
                    <a:pt x="29660" y="33459"/>
                    <a:pt x="29252" y="33459"/>
                  </a:cubicBezTo>
                  <a:cubicBezTo>
                    <a:pt x="29011" y="33459"/>
                    <a:pt x="28758" y="33418"/>
                    <a:pt x="28506" y="33368"/>
                  </a:cubicBezTo>
                  <a:cubicBezTo>
                    <a:pt x="28266" y="33180"/>
                    <a:pt x="28007" y="33132"/>
                    <a:pt x="27741" y="33132"/>
                  </a:cubicBezTo>
                  <a:cubicBezTo>
                    <a:pt x="27462" y="33132"/>
                    <a:pt x="27175" y="33185"/>
                    <a:pt x="26896" y="33185"/>
                  </a:cubicBezTo>
                  <a:cubicBezTo>
                    <a:pt x="26850" y="33185"/>
                    <a:pt x="26805" y="33184"/>
                    <a:pt x="26760" y="33180"/>
                  </a:cubicBezTo>
                  <a:lnTo>
                    <a:pt x="26760" y="33180"/>
                  </a:lnTo>
                  <a:cubicBezTo>
                    <a:pt x="26781" y="33201"/>
                    <a:pt x="26803" y="33218"/>
                    <a:pt x="26830" y="33233"/>
                  </a:cubicBezTo>
                  <a:lnTo>
                    <a:pt x="26792" y="33233"/>
                  </a:lnTo>
                  <a:cubicBezTo>
                    <a:pt x="26711" y="33240"/>
                    <a:pt x="26625" y="33240"/>
                    <a:pt x="26545" y="33240"/>
                  </a:cubicBezTo>
                  <a:cubicBezTo>
                    <a:pt x="26572" y="33223"/>
                    <a:pt x="26599" y="33212"/>
                    <a:pt x="26620" y="33196"/>
                  </a:cubicBezTo>
                  <a:lnTo>
                    <a:pt x="26620" y="33196"/>
                  </a:lnTo>
                  <a:cubicBezTo>
                    <a:pt x="26530" y="33215"/>
                    <a:pt x="26439" y="33223"/>
                    <a:pt x="26346" y="33223"/>
                  </a:cubicBezTo>
                  <a:cubicBezTo>
                    <a:pt x="25908" y="33223"/>
                    <a:pt x="25429" y="33046"/>
                    <a:pt x="24950" y="33046"/>
                  </a:cubicBezTo>
                  <a:cubicBezTo>
                    <a:pt x="24632" y="33046"/>
                    <a:pt x="24314" y="33124"/>
                    <a:pt x="24009" y="33384"/>
                  </a:cubicBezTo>
                  <a:cubicBezTo>
                    <a:pt x="23930" y="33393"/>
                    <a:pt x="23853" y="33398"/>
                    <a:pt x="23775" y="33398"/>
                  </a:cubicBezTo>
                  <a:cubicBezTo>
                    <a:pt x="23481" y="33398"/>
                    <a:pt x="23192" y="33323"/>
                    <a:pt x="22908" y="33094"/>
                  </a:cubicBezTo>
                  <a:cubicBezTo>
                    <a:pt x="22354" y="32648"/>
                    <a:pt x="22027" y="31906"/>
                    <a:pt x="21764" y="31267"/>
                  </a:cubicBezTo>
                  <a:cubicBezTo>
                    <a:pt x="21291" y="30106"/>
                    <a:pt x="20979" y="28829"/>
                    <a:pt x="20979" y="27577"/>
                  </a:cubicBezTo>
                  <a:cubicBezTo>
                    <a:pt x="20974" y="26406"/>
                    <a:pt x="21189" y="24762"/>
                    <a:pt x="20190" y="23907"/>
                  </a:cubicBezTo>
                  <a:cubicBezTo>
                    <a:pt x="20168" y="23892"/>
                    <a:pt x="20141" y="23880"/>
                    <a:pt x="20120" y="23865"/>
                  </a:cubicBezTo>
                  <a:cubicBezTo>
                    <a:pt x="20217" y="23853"/>
                    <a:pt x="20237" y="23763"/>
                    <a:pt x="20195" y="23687"/>
                  </a:cubicBezTo>
                  <a:cubicBezTo>
                    <a:pt x="20152" y="23607"/>
                    <a:pt x="19996" y="23585"/>
                    <a:pt x="19873" y="23526"/>
                  </a:cubicBezTo>
                  <a:cubicBezTo>
                    <a:pt x="19798" y="23607"/>
                    <a:pt x="19738" y="23666"/>
                    <a:pt x="19679" y="23731"/>
                  </a:cubicBezTo>
                  <a:cubicBezTo>
                    <a:pt x="19669" y="23731"/>
                    <a:pt x="19659" y="23730"/>
                    <a:pt x="19649" y="23730"/>
                  </a:cubicBezTo>
                  <a:cubicBezTo>
                    <a:pt x="19405" y="23730"/>
                    <a:pt x="19149" y="23803"/>
                    <a:pt x="18927" y="23865"/>
                  </a:cubicBezTo>
                  <a:cubicBezTo>
                    <a:pt x="18671" y="23940"/>
                    <a:pt x="18401" y="24013"/>
                    <a:pt x="18139" y="24013"/>
                  </a:cubicBezTo>
                  <a:cubicBezTo>
                    <a:pt x="17900" y="24013"/>
                    <a:pt x="17668" y="23953"/>
                    <a:pt x="17460" y="23778"/>
                  </a:cubicBezTo>
                  <a:cubicBezTo>
                    <a:pt x="17423" y="23746"/>
                    <a:pt x="17391" y="23714"/>
                    <a:pt x="17363" y="23682"/>
                  </a:cubicBezTo>
                  <a:lnTo>
                    <a:pt x="17363" y="23037"/>
                  </a:lnTo>
                  <a:cubicBezTo>
                    <a:pt x="17547" y="22742"/>
                    <a:pt x="17911" y="22484"/>
                    <a:pt x="18132" y="22371"/>
                  </a:cubicBezTo>
                  <a:cubicBezTo>
                    <a:pt x="18271" y="22301"/>
                    <a:pt x="18325" y="22151"/>
                    <a:pt x="18325" y="22006"/>
                  </a:cubicBezTo>
                  <a:lnTo>
                    <a:pt x="18325" y="21968"/>
                  </a:lnTo>
                  <a:cubicBezTo>
                    <a:pt x="18347" y="22011"/>
                    <a:pt x="18368" y="22048"/>
                    <a:pt x="18395" y="22092"/>
                  </a:cubicBezTo>
                  <a:cubicBezTo>
                    <a:pt x="18363" y="22022"/>
                    <a:pt x="18341" y="21958"/>
                    <a:pt x="18325" y="21887"/>
                  </a:cubicBezTo>
                  <a:cubicBezTo>
                    <a:pt x="18336" y="21485"/>
                    <a:pt x="18400" y="21088"/>
                    <a:pt x="18492" y="20694"/>
                  </a:cubicBezTo>
                  <a:cubicBezTo>
                    <a:pt x="18648" y="20012"/>
                    <a:pt x="18960" y="19357"/>
                    <a:pt x="19147" y="18675"/>
                  </a:cubicBezTo>
                  <a:cubicBezTo>
                    <a:pt x="19297" y="18594"/>
                    <a:pt x="19287" y="18438"/>
                    <a:pt x="19250" y="18267"/>
                  </a:cubicBezTo>
                  <a:cubicBezTo>
                    <a:pt x="19270" y="18148"/>
                    <a:pt x="19287" y="18036"/>
                    <a:pt x="19297" y="17917"/>
                  </a:cubicBezTo>
                  <a:cubicBezTo>
                    <a:pt x="19308" y="17800"/>
                    <a:pt x="19308" y="17697"/>
                    <a:pt x="19297" y="17595"/>
                  </a:cubicBezTo>
                  <a:lnTo>
                    <a:pt x="19297" y="17595"/>
                  </a:lnTo>
                  <a:cubicBezTo>
                    <a:pt x="19346" y="17746"/>
                    <a:pt x="19346" y="17934"/>
                    <a:pt x="19270" y="18170"/>
                  </a:cubicBezTo>
                  <a:cubicBezTo>
                    <a:pt x="19384" y="18105"/>
                    <a:pt x="19475" y="18041"/>
                    <a:pt x="19545" y="17977"/>
                  </a:cubicBezTo>
                  <a:cubicBezTo>
                    <a:pt x="19577" y="17659"/>
                    <a:pt x="19540" y="17374"/>
                    <a:pt x="19432" y="17106"/>
                  </a:cubicBezTo>
                  <a:cubicBezTo>
                    <a:pt x="19335" y="17037"/>
                    <a:pt x="19228" y="16967"/>
                    <a:pt x="19114" y="16908"/>
                  </a:cubicBezTo>
                  <a:cubicBezTo>
                    <a:pt x="19077" y="16886"/>
                    <a:pt x="19040" y="16865"/>
                    <a:pt x="18997" y="16843"/>
                  </a:cubicBezTo>
                  <a:cubicBezTo>
                    <a:pt x="18755" y="16536"/>
                    <a:pt x="18395" y="16300"/>
                    <a:pt x="18035" y="16043"/>
                  </a:cubicBezTo>
                  <a:cubicBezTo>
                    <a:pt x="17750" y="15854"/>
                    <a:pt x="17594" y="15737"/>
                    <a:pt x="17492" y="15581"/>
                  </a:cubicBezTo>
                  <a:cubicBezTo>
                    <a:pt x="17036" y="15054"/>
                    <a:pt x="16885" y="14324"/>
                    <a:pt x="16644" y="13674"/>
                  </a:cubicBezTo>
                  <a:cubicBezTo>
                    <a:pt x="16375" y="12943"/>
                    <a:pt x="15913" y="12465"/>
                    <a:pt x="15333" y="11966"/>
                  </a:cubicBezTo>
                  <a:cubicBezTo>
                    <a:pt x="15182" y="11830"/>
                    <a:pt x="15038" y="11696"/>
                    <a:pt x="14903" y="11552"/>
                  </a:cubicBezTo>
                  <a:cubicBezTo>
                    <a:pt x="14844" y="11369"/>
                    <a:pt x="14731" y="11218"/>
                    <a:pt x="14570" y="11101"/>
                  </a:cubicBezTo>
                  <a:cubicBezTo>
                    <a:pt x="14559" y="11084"/>
                    <a:pt x="14549" y="11068"/>
                    <a:pt x="14537" y="11057"/>
                  </a:cubicBezTo>
                  <a:cubicBezTo>
                    <a:pt x="14286" y="10622"/>
                    <a:pt x="14344" y="10181"/>
                    <a:pt x="14398" y="9725"/>
                  </a:cubicBezTo>
                  <a:cubicBezTo>
                    <a:pt x="14742" y="9397"/>
                    <a:pt x="14812" y="9070"/>
                    <a:pt x="14371" y="8748"/>
                  </a:cubicBezTo>
                  <a:cubicBezTo>
                    <a:pt x="14259" y="8252"/>
                    <a:pt x="14022" y="7775"/>
                    <a:pt x="13850" y="7302"/>
                  </a:cubicBezTo>
                  <a:cubicBezTo>
                    <a:pt x="13597" y="5282"/>
                    <a:pt x="14312" y="3310"/>
                    <a:pt x="14517" y="1312"/>
                  </a:cubicBezTo>
                  <a:lnTo>
                    <a:pt x="14517" y="1297"/>
                  </a:lnTo>
                  <a:cubicBezTo>
                    <a:pt x="13441" y="1076"/>
                    <a:pt x="12389" y="801"/>
                    <a:pt x="11378" y="431"/>
                  </a:cubicBezTo>
                  <a:cubicBezTo>
                    <a:pt x="10981" y="286"/>
                    <a:pt x="10595" y="141"/>
                    <a:pt x="10203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7"/>
            <p:cNvSpPr/>
            <p:nvPr/>
          </p:nvSpPr>
          <p:spPr>
            <a:xfrm>
              <a:off x="4070525" y="3109475"/>
              <a:ext cx="679450" cy="624050"/>
            </a:xfrm>
            <a:custGeom>
              <a:avLst/>
              <a:gdLst/>
              <a:ahLst/>
              <a:cxnLst/>
              <a:rect l="l" t="t" r="r" b="b"/>
              <a:pathLst>
                <a:path w="27178" h="24962" extrusionOk="0">
                  <a:moveTo>
                    <a:pt x="24223" y="0"/>
                  </a:moveTo>
                  <a:cubicBezTo>
                    <a:pt x="21204" y="80"/>
                    <a:pt x="18169" y="28"/>
                    <a:pt x="15172" y="323"/>
                  </a:cubicBezTo>
                  <a:cubicBezTo>
                    <a:pt x="14015" y="435"/>
                    <a:pt x="12862" y="449"/>
                    <a:pt x="11711" y="449"/>
                  </a:cubicBezTo>
                  <a:cubicBezTo>
                    <a:pt x="11329" y="449"/>
                    <a:pt x="10948" y="448"/>
                    <a:pt x="10568" y="448"/>
                  </a:cubicBezTo>
                  <a:cubicBezTo>
                    <a:pt x="9896" y="448"/>
                    <a:pt x="9224" y="452"/>
                    <a:pt x="8552" y="479"/>
                  </a:cubicBezTo>
                  <a:cubicBezTo>
                    <a:pt x="7469" y="522"/>
                    <a:pt x="6384" y="535"/>
                    <a:pt x="5295" y="535"/>
                  </a:cubicBezTo>
                  <a:cubicBezTo>
                    <a:pt x="3668" y="535"/>
                    <a:pt x="2031" y="506"/>
                    <a:pt x="370" y="506"/>
                  </a:cubicBezTo>
                  <a:cubicBezTo>
                    <a:pt x="376" y="623"/>
                    <a:pt x="387" y="737"/>
                    <a:pt x="397" y="849"/>
                  </a:cubicBezTo>
                  <a:cubicBezTo>
                    <a:pt x="273" y="796"/>
                    <a:pt x="161" y="725"/>
                    <a:pt x="64" y="623"/>
                  </a:cubicBezTo>
                  <a:cubicBezTo>
                    <a:pt x="37" y="603"/>
                    <a:pt x="22" y="575"/>
                    <a:pt x="0" y="554"/>
                  </a:cubicBezTo>
                  <a:lnTo>
                    <a:pt x="0" y="554"/>
                  </a:lnTo>
                  <a:cubicBezTo>
                    <a:pt x="27" y="1010"/>
                    <a:pt x="64" y="1466"/>
                    <a:pt x="129" y="1924"/>
                  </a:cubicBezTo>
                  <a:cubicBezTo>
                    <a:pt x="129" y="1940"/>
                    <a:pt x="129" y="1950"/>
                    <a:pt x="134" y="1967"/>
                  </a:cubicBezTo>
                  <a:cubicBezTo>
                    <a:pt x="156" y="2123"/>
                    <a:pt x="177" y="2279"/>
                    <a:pt x="204" y="2440"/>
                  </a:cubicBezTo>
                  <a:cubicBezTo>
                    <a:pt x="290" y="3181"/>
                    <a:pt x="306" y="3928"/>
                    <a:pt x="441" y="4669"/>
                  </a:cubicBezTo>
                  <a:cubicBezTo>
                    <a:pt x="585" y="5480"/>
                    <a:pt x="854" y="6281"/>
                    <a:pt x="967" y="7102"/>
                  </a:cubicBezTo>
                  <a:lnTo>
                    <a:pt x="945" y="7102"/>
                  </a:lnTo>
                  <a:cubicBezTo>
                    <a:pt x="1096" y="9928"/>
                    <a:pt x="1096" y="12748"/>
                    <a:pt x="821" y="15569"/>
                  </a:cubicBezTo>
                  <a:cubicBezTo>
                    <a:pt x="821" y="15730"/>
                    <a:pt x="816" y="15891"/>
                    <a:pt x="811" y="16053"/>
                  </a:cubicBezTo>
                  <a:cubicBezTo>
                    <a:pt x="816" y="16122"/>
                    <a:pt x="811" y="16192"/>
                    <a:pt x="811" y="16256"/>
                  </a:cubicBezTo>
                  <a:cubicBezTo>
                    <a:pt x="806" y="16429"/>
                    <a:pt x="801" y="16606"/>
                    <a:pt x="796" y="16777"/>
                  </a:cubicBezTo>
                  <a:cubicBezTo>
                    <a:pt x="796" y="17702"/>
                    <a:pt x="774" y="18626"/>
                    <a:pt x="789" y="19549"/>
                  </a:cubicBezTo>
                  <a:cubicBezTo>
                    <a:pt x="796" y="19819"/>
                    <a:pt x="725" y="19963"/>
                    <a:pt x="575" y="20012"/>
                  </a:cubicBezTo>
                  <a:cubicBezTo>
                    <a:pt x="558" y="20007"/>
                    <a:pt x="543" y="19995"/>
                    <a:pt x="526" y="19990"/>
                  </a:cubicBezTo>
                  <a:lnTo>
                    <a:pt x="526" y="19990"/>
                  </a:lnTo>
                  <a:cubicBezTo>
                    <a:pt x="526" y="20033"/>
                    <a:pt x="531" y="20071"/>
                    <a:pt x="538" y="20104"/>
                  </a:cubicBezTo>
                  <a:lnTo>
                    <a:pt x="543" y="20168"/>
                  </a:lnTo>
                  <a:cubicBezTo>
                    <a:pt x="553" y="20297"/>
                    <a:pt x="612" y="20404"/>
                    <a:pt x="699" y="20490"/>
                  </a:cubicBezTo>
                  <a:cubicBezTo>
                    <a:pt x="723" y="20493"/>
                    <a:pt x="745" y="20494"/>
                    <a:pt x="768" y="20494"/>
                  </a:cubicBezTo>
                  <a:cubicBezTo>
                    <a:pt x="791" y="20494"/>
                    <a:pt x="814" y="20493"/>
                    <a:pt x="838" y="20490"/>
                  </a:cubicBezTo>
                  <a:cubicBezTo>
                    <a:pt x="924" y="20474"/>
                    <a:pt x="977" y="20447"/>
                    <a:pt x="1010" y="20409"/>
                  </a:cubicBezTo>
                  <a:cubicBezTo>
                    <a:pt x="1949" y="20441"/>
                    <a:pt x="2938" y="20619"/>
                    <a:pt x="3664" y="21237"/>
                  </a:cubicBezTo>
                  <a:cubicBezTo>
                    <a:pt x="3729" y="21425"/>
                    <a:pt x="3782" y="21644"/>
                    <a:pt x="3739" y="21827"/>
                  </a:cubicBezTo>
                  <a:cubicBezTo>
                    <a:pt x="3648" y="22209"/>
                    <a:pt x="3717" y="22623"/>
                    <a:pt x="3717" y="23025"/>
                  </a:cubicBezTo>
                  <a:cubicBezTo>
                    <a:pt x="3717" y="23456"/>
                    <a:pt x="3690" y="24396"/>
                    <a:pt x="3690" y="24830"/>
                  </a:cubicBezTo>
                  <a:cubicBezTo>
                    <a:pt x="3746" y="24934"/>
                    <a:pt x="3871" y="24962"/>
                    <a:pt x="3987" y="24962"/>
                  </a:cubicBezTo>
                  <a:cubicBezTo>
                    <a:pt x="4118" y="24962"/>
                    <a:pt x="4238" y="24927"/>
                    <a:pt x="4238" y="24927"/>
                  </a:cubicBezTo>
                  <a:lnTo>
                    <a:pt x="4314" y="24847"/>
                  </a:lnTo>
                  <a:cubicBezTo>
                    <a:pt x="4314" y="24847"/>
                    <a:pt x="4573" y="24781"/>
                    <a:pt x="4795" y="24781"/>
                  </a:cubicBezTo>
                  <a:cubicBezTo>
                    <a:pt x="4812" y="24781"/>
                    <a:pt x="4829" y="24782"/>
                    <a:pt x="4845" y="24783"/>
                  </a:cubicBezTo>
                  <a:cubicBezTo>
                    <a:pt x="5284" y="24804"/>
                    <a:pt x="5722" y="24811"/>
                    <a:pt x="6160" y="24811"/>
                  </a:cubicBezTo>
                  <a:cubicBezTo>
                    <a:pt x="6781" y="24811"/>
                    <a:pt x="7401" y="24798"/>
                    <a:pt x="8021" y="24798"/>
                  </a:cubicBezTo>
                  <a:cubicBezTo>
                    <a:pt x="8294" y="24803"/>
                    <a:pt x="8569" y="24815"/>
                    <a:pt x="8842" y="24820"/>
                  </a:cubicBezTo>
                  <a:cubicBezTo>
                    <a:pt x="9321" y="24771"/>
                    <a:pt x="9841" y="24745"/>
                    <a:pt x="10444" y="24745"/>
                  </a:cubicBezTo>
                  <a:cubicBezTo>
                    <a:pt x="10964" y="24745"/>
                    <a:pt x="11502" y="24761"/>
                    <a:pt x="12018" y="24783"/>
                  </a:cubicBezTo>
                  <a:cubicBezTo>
                    <a:pt x="12109" y="24783"/>
                    <a:pt x="12200" y="24788"/>
                    <a:pt x="12291" y="24788"/>
                  </a:cubicBezTo>
                  <a:cubicBezTo>
                    <a:pt x="12581" y="24761"/>
                    <a:pt x="12877" y="24734"/>
                    <a:pt x="13167" y="24686"/>
                  </a:cubicBezTo>
                  <a:cubicBezTo>
                    <a:pt x="14451" y="24642"/>
                    <a:pt x="15735" y="24584"/>
                    <a:pt x="17019" y="24562"/>
                  </a:cubicBezTo>
                  <a:cubicBezTo>
                    <a:pt x="17617" y="24552"/>
                    <a:pt x="18293" y="24437"/>
                    <a:pt x="18896" y="24437"/>
                  </a:cubicBezTo>
                  <a:cubicBezTo>
                    <a:pt x="19301" y="24437"/>
                    <a:pt x="19673" y="24489"/>
                    <a:pt x="19968" y="24659"/>
                  </a:cubicBezTo>
                  <a:cubicBezTo>
                    <a:pt x="20012" y="24637"/>
                    <a:pt x="20059" y="24621"/>
                    <a:pt x="20103" y="24594"/>
                  </a:cubicBezTo>
                  <a:cubicBezTo>
                    <a:pt x="20065" y="24396"/>
                    <a:pt x="20044" y="24197"/>
                    <a:pt x="20027" y="23992"/>
                  </a:cubicBezTo>
                  <a:cubicBezTo>
                    <a:pt x="20302" y="23746"/>
                    <a:pt x="20463" y="23359"/>
                    <a:pt x="20511" y="22784"/>
                  </a:cubicBezTo>
                  <a:cubicBezTo>
                    <a:pt x="20533" y="22569"/>
                    <a:pt x="20522" y="22353"/>
                    <a:pt x="20522" y="22139"/>
                  </a:cubicBezTo>
                  <a:cubicBezTo>
                    <a:pt x="19990" y="21961"/>
                    <a:pt x="20054" y="21483"/>
                    <a:pt x="19985" y="21064"/>
                  </a:cubicBezTo>
                  <a:cubicBezTo>
                    <a:pt x="18911" y="20028"/>
                    <a:pt x="19898" y="19663"/>
                    <a:pt x="20463" y="19157"/>
                  </a:cubicBezTo>
                  <a:cubicBezTo>
                    <a:pt x="20554" y="19033"/>
                    <a:pt x="20651" y="18911"/>
                    <a:pt x="20753" y="18787"/>
                  </a:cubicBezTo>
                  <a:cubicBezTo>
                    <a:pt x="20640" y="18599"/>
                    <a:pt x="20592" y="18421"/>
                    <a:pt x="20580" y="18255"/>
                  </a:cubicBezTo>
                  <a:cubicBezTo>
                    <a:pt x="20575" y="18126"/>
                    <a:pt x="20592" y="18002"/>
                    <a:pt x="20629" y="17885"/>
                  </a:cubicBezTo>
                  <a:cubicBezTo>
                    <a:pt x="20780" y="17337"/>
                    <a:pt x="21284" y="16864"/>
                    <a:pt x="21333" y="16288"/>
                  </a:cubicBezTo>
                  <a:cubicBezTo>
                    <a:pt x="21532" y="15472"/>
                    <a:pt x="21579" y="14559"/>
                    <a:pt x="22670" y="14371"/>
                  </a:cubicBezTo>
                  <a:cubicBezTo>
                    <a:pt x="22843" y="14198"/>
                    <a:pt x="23020" y="14027"/>
                    <a:pt x="23191" y="13856"/>
                  </a:cubicBezTo>
                  <a:cubicBezTo>
                    <a:pt x="23352" y="13045"/>
                    <a:pt x="22869" y="12088"/>
                    <a:pt x="23734" y="11443"/>
                  </a:cubicBezTo>
                  <a:cubicBezTo>
                    <a:pt x="24036" y="10997"/>
                    <a:pt x="24395" y="10573"/>
                    <a:pt x="24701" y="10127"/>
                  </a:cubicBezTo>
                  <a:cubicBezTo>
                    <a:pt x="24874" y="10052"/>
                    <a:pt x="25050" y="9993"/>
                    <a:pt x="25228" y="9944"/>
                  </a:cubicBezTo>
                  <a:cubicBezTo>
                    <a:pt x="25147" y="9832"/>
                    <a:pt x="25088" y="9703"/>
                    <a:pt x="25045" y="9557"/>
                  </a:cubicBezTo>
                  <a:cubicBezTo>
                    <a:pt x="25110" y="9434"/>
                    <a:pt x="25169" y="9311"/>
                    <a:pt x="25217" y="9182"/>
                  </a:cubicBezTo>
                  <a:cubicBezTo>
                    <a:pt x="25298" y="8639"/>
                    <a:pt x="25308" y="8101"/>
                    <a:pt x="25233" y="7543"/>
                  </a:cubicBezTo>
                  <a:cubicBezTo>
                    <a:pt x="25184" y="7188"/>
                    <a:pt x="25157" y="6920"/>
                    <a:pt x="25395" y="6635"/>
                  </a:cubicBezTo>
                  <a:cubicBezTo>
                    <a:pt x="25658" y="6318"/>
                    <a:pt x="25985" y="6184"/>
                    <a:pt x="26184" y="5775"/>
                  </a:cubicBezTo>
                  <a:cubicBezTo>
                    <a:pt x="26313" y="5507"/>
                    <a:pt x="26431" y="5227"/>
                    <a:pt x="26570" y="4964"/>
                  </a:cubicBezTo>
                  <a:cubicBezTo>
                    <a:pt x="26828" y="4481"/>
                    <a:pt x="27054" y="4013"/>
                    <a:pt x="27178" y="3504"/>
                  </a:cubicBezTo>
                  <a:cubicBezTo>
                    <a:pt x="27135" y="3385"/>
                    <a:pt x="27071" y="3310"/>
                    <a:pt x="26979" y="3256"/>
                  </a:cubicBezTo>
                  <a:cubicBezTo>
                    <a:pt x="26984" y="3219"/>
                    <a:pt x="26995" y="3175"/>
                    <a:pt x="27001" y="3137"/>
                  </a:cubicBezTo>
                  <a:lnTo>
                    <a:pt x="27001" y="3137"/>
                  </a:lnTo>
                  <a:cubicBezTo>
                    <a:pt x="26962" y="3164"/>
                    <a:pt x="26920" y="3186"/>
                    <a:pt x="26877" y="3213"/>
                  </a:cubicBezTo>
                  <a:cubicBezTo>
                    <a:pt x="26797" y="3188"/>
                    <a:pt x="26706" y="3177"/>
                    <a:pt x="26604" y="3177"/>
                  </a:cubicBezTo>
                  <a:cubicBezTo>
                    <a:pt x="26487" y="3177"/>
                    <a:pt x="26355" y="3192"/>
                    <a:pt x="26211" y="3219"/>
                  </a:cubicBezTo>
                  <a:cubicBezTo>
                    <a:pt x="25576" y="3331"/>
                    <a:pt x="24932" y="3363"/>
                    <a:pt x="24287" y="3407"/>
                  </a:cubicBezTo>
                  <a:cubicBezTo>
                    <a:pt x="24068" y="3315"/>
                    <a:pt x="23858" y="3192"/>
                    <a:pt x="23675" y="3041"/>
                  </a:cubicBezTo>
                  <a:cubicBezTo>
                    <a:pt x="23605" y="2981"/>
                    <a:pt x="23552" y="2901"/>
                    <a:pt x="23520" y="2820"/>
                  </a:cubicBezTo>
                  <a:cubicBezTo>
                    <a:pt x="23557" y="2684"/>
                    <a:pt x="23636" y="2592"/>
                    <a:pt x="23804" y="2592"/>
                  </a:cubicBezTo>
                  <a:cubicBezTo>
                    <a:pt x="23854" y="2592"/>
                    <a:pt x="23911" y="2600"/>
                    <a:pt x="23976" y="2616"/>
                  </a:cubicBezTo>
                  <a:cubicBezTo>
                    <a:pt x="23902" y="2401"/>
                    <a:pt x="23980" y="2339"/>
                    <a:pt x="24121" y="2339"/>
                  </a:cubicBezTo>
                  <a:cubicBezTo>
                    <a:pt x="24163" y="2339"/>
                    <a:pt x="24211" y="2345"/>
                    <a:pt x="24261" y="2353"/>
                  </a:cubicBezTo>
                  <a:cubicBezTo>
                    <a:pt x="24341" y="1902"/>
                    <a:pt x="24718" y="1746"/>
                    <a:pt x="25061" y="1563"/>
                  </a:cubicBezTo>
                  <a:cubicBezTo>
                    <a:pt x="25179" y="1086"/>
                    <a:pt x="24911" y="682"/>
                    <a:pt x="24798" y="253"/>
                  </a:cubicBezTo>
                  <a:cubicBezTo>
                    <a:pt x="24604" y="156"/>
                    <a:pt x="24411" y="0"/>
                    <a:pt x="24223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7"/>
            <p:cNvSpPr/>
            <p:nvPr/>
          </p:nvSpPr>
          <p:spPr>
            <a:xfrm>
              <a:off x="4696650" y="2976750"/>
              <a:ext cx="1106175" cy="382425"/>
            </a:xfrm>
            <a:custGeom>
              <a:avLst/>
              <a:gdLst/>
              <a:ahLst/>
              <a:cxnLst/>
              <a:rect l="l" t="t" r="r" b="b"/>
              <a:pathLst>
                <a:path w="44247" h="15297" extrusionOk="0">
                  <a:moveTo>
                    <a:pt x="43640" y="1"/>
                  </a:moveTo>
                  <a:cubicBezTo>
                    <a:pt x="43406" y="1"/>
                    <a:pt x="43127" y="160"/>
                    <a:pt x="42908" y="168"/>
                  </a:cubicBezTo>
                  <a:cubicBezTo>
                    <a:pt x="40791" y="264"/>
                    <a:pt x="38707" y="587"/>
                    <a:pt x="36617" y="921"/>
                  </a:cubicBezTo>
                  <a:cubicBezTo>
                    <a:pt x="36542" y="872"/>
                    <a:pt x="36466" y="812"/>
                    <a:pt x="36402" y="737"/>
                  </a:cubicBezTo>
                  <a:cubicBezTo>
                    <a:pt x="36069" y="877"/>
                    <a:pt x="35730" y="1006"/>
                    <a:pt x="35387" y="1119"/>
                  </a:cubicBezTo>
                  <a:cubicBezTo>
                    <a:pt x="33989" y="1340"/>
                    <a:pt x="32593" y="1548"/>
                    <a:pt x="31185" y="1683"/>
                  </a:cubicBezTo>
                  <a:cubicBezTo>
                    <a:pt x="27919" y="1995"/>
                    <a:pt x="24653" y="2269"/>
                    <a:pt x="21381" y="2564"/>
                  </a:cubicBezTo>
                  <a:cubicBezTo>
                    <a:pt x="20054" y="2666"/>
                    <a:pt x="18728" y="2768"/>
                    <a:pt x="17401" y="2870"/>
                  </a:cubicBezTo>
                  <a:cubicBezTo>
                    <a:pt x="15901" y="3252"/>
                    <a:pt x="14359" y="3198"/>
                    <a:pt x="12845" y="3365"/>
                  </a:cubicBezTo>
                  <a:cubicBezTo>
                    <a:pt x="12648" y="3275"/>
                    <a:pt x="12471" y="3239"/>
                    <a:pt x="12305" y="3239"/>
                  </a:cubicBezTo>
                  <a:cubicBezTo>
                    <a:pt x="12280" y="3239"/>
                    <a:pt x="12256" y="3240"/>
                    <a:pt x="12232" y="3241"/>
                  </a:cubicBezTo>
                  <a:cubicBezTo>
                    <a:pt x="11674" y="3279"/>
                    <a:pt x="11239" y="3730"/>
                    <a:pt x="10756" y="4010"/>
                  </a:cubicBezTo>
                  <a:lnTo>
                    <a:pt x="10749" y="4010"/>
                  </a:lnTo>
                  <a:cubicBezTo>
                    <a:pt x="10541" y="4399"/>
                    <a:pt x="10242" y="4474"/>
                    <a:pt x="9922" y="4474"/>
                  </a:cubicBezTo>
                  <a:cubicBezTo>
                    <a:pt x="9723" y="4474"/>
                    <a:pt x="9516" y="4445"/>
                    <a:pt x="9318" y="4445"/>
                  </a:cubicBezTo>
                  <a:cubicBezTo>
                    <a:pt x="9242" y="4445"/>
                    <a:pt x="9167" y="4449"/>
                    <a:pt x="9095" y="4461"/>
                  </a:cubicBezTo>
                  <a:cubicBezTo>
                    <a:pt x="7409" y="4729"/>
                    <a:pt x="5656" y="4584"/>
                    <a:pt x="3992" y="5046"/>
                  </a:cubicBezTo>
                  <a:cubicBezTo>
                    <a:pt x="3928" y="5009"/>
                    <a:pt x="3858" y="4960"/>
                    <a:pt x="3799" y="4896"/>
                  </a:cubicBezTo>
                  <a:cubicBezTo>
                    <a:pt x="3787" y="4960"/>
                    <a:pt x="3782" y="5035"/>
                    <a:pt x="3777" y="5111"/>
                  </a:cubicBezTo>
                  <a:cubicBezTo>
                    <a:pt x="3600" y="5164"/>
                    <a:pt x="3422" y="5223"/>
                    <a:pt x="3251" y="5293"/>
                  </a:cubicBezTo>
                  <a:cubicBezTo>
                    <a:pt x="3229" y="5508"/>
                    <a:pt x="3213" y="5723"/>
                    <a:pt x="2981" y="5825"/>
                  </a:cubicBezTo>
                  <a:cubicBezTo>
                    <a:pt x="2879" y="6427"/>
                    <a:pt x="2788" y="7028"/>
                    <a:pt x="2676" y="7625"/>
                  </a:cubicBezTo>
                  <a:cubicBezTo>
                    <a:pt x="2665" y="7684"/>
                    <a:pt x="2643" y="7749"/>
                    <a:pt x="2633" y="7807"/>
                  </a:cubicBezTo>
                  <a:cubicBezTo>
                    <a:pt x="2450" y="8065"/>
                    <a:pt x="2219" y="8280"/>
                    <a:pt x="1956" y="8446"/>
                  </a:cubicBezTo>
                  <a:cubicBezTo>
                    <a:pt x="1950" y="8484"/>
                    <a:pt x="1939" y="8528"/>
                    <a:pt x="1934" y="8565"/>
                  </a:cubicBezTo>
                  <a:cubicBezTo>
                    <a:pt x="2026" y="8619"/>
                    <a:pt x="2090" y="8694"/>
                    <a:pt x="2133" y="8813"/>
                  </a:cubicBezTo>
                  <a:cubicBezTo>
                    <a:pt x="2009" y="9322"/>
                    <a:pt x="1783" y="9790"/>
                    <a:pt x="1525" y="10273"/>
                  </a:cubicBezTo>
                  <a:cubicBezTo>
                    <a:pt x="1386" y="10536"/>
                    <a:pt x="1268" y="10816"/>
                    <a:pt x="1139" y="11084"/>
                  </a:cubicBezTo>
                  <a:cubicBezTo>
                    <a:pt x="940" y="11493"/>
                    <a:pt x="613" y="11627"/>
                    <a:pt x="350" y="11944"/>
                  </a:cubicBezTo>
                  <a:cubicBezTo>
                    <a:pt x="112" y="12229"/>
                    <a:pt x="139" y="12497"/>
                    <a:pt x="188" y="12852"/>
                  </a:cubicBezTo>
                  <a:cubicBezTo>
                    <a:pt x="263" y="13410"/>
                    <a:pt x="253" y="13948"/>
                    <a:pt x="172" y="14491"/>
                  </a:cubicBezTo>
                  <a:cubicBezTo>
                    <a:pt x="124" y="14620"/>
                    <a:pt x="65" y="14743"/>
                    <a:pt x="0" y="14866"/>
                  </a:cubicBezTo>
                  <a:cubicBezTo>
                    <a:pt x="43" y="15012"/>
                    <a:pt x="102" y="15141"/>
                    <a:pt x="183" y="15253"/>
                  </a:cubicBezTo>
                  <a:cubicBezTo>
                    <a:pt x="397" y="15188"/>
                    <a:pt x="618" y="15146"/>
                    <a:pt x="833" y="15113"/>
                  </a:cubicBezTo>
                  <a:cubicBezTo>
                    <a:pt x="1106" y="15251"/>
                    <a:pt x="1438" y="15296"/>
                    <a:pt x="1796" y="15296"/>
                  </a:cubicBezTo>
                  <a:cubicBezTo>
                    <a:pt x="2345" y="15296"/>
                    <a:pt x="2952" y="15190"/>
                    <a:pt x="3492" y="15151"/>
                  </a:cubicBezTo>
                  <a:cubicBezTo>
                    <a:pt x="6146" y="14963"/>
                    <a:pt x="8795" y="14769"/>
                    <a:pt x="11443" y="14560"/>
                  </a:cubicBezTo>
                  <a:cubicBezTo>
                    <a:pt x="11497" y="14598"/>
                    <a:pt x="11555" y="14630"/>
                    <a:pt x="11604" y="14673"/>
                  </a:cubicBezTo>
                  <a:cubicBezTo>
                    <a:pt x="11658" y="14625"/>
                    <a:pt x="11711" y="14576"/>
                    <a:pt x="11781" y="14538"/>
                  </a:cubicBezTo>
                  <a:cubicBezTo>
                    <a:pt x="16305" y="14179"/>
                    <a:pt x="20823" y="13782"/>
                    <a:pt x="25336" y="13276"/>
                  </a:cubicBezTo>
                  <a:cubicBezTo>
                    <a:pt x="25427" y="13314"/>
                    <a:pt x="25519" y="13351"/>
                    <a:pt x="25588" y="13405"/>
                  </a:cubicBezTo>
                  <a:cubicBezTo>
                    <a:pt x="25648" y="13335"/>
                    <a:pt x="25706" y="13281"/>
                    <a:pt x="25776" y="13228"/>
                  </a:cubicBezTo>
                  <a:cubicBezTo>
                    <a:pt x="27076" y="13083"/>
                    <a:pt x="28376" y="12927"/>
                    <a:pt x="29677" y="12760"/>
                  </a:cubicBezTo>
                  <a:cubicBezTo>
                    <a:pt x="30074" y="12713"/>
                    <a:pt x="30359" y="12589"/>
                    <a:pt x="30590" y="12423"/>
                  </a:cubicBezTo>
                  <a:cubicBezTo>
                    <a:pt x="30751" y="12401"/>
                    <a:pt x="30907" y="12379"/>
                    <a:pt x="31068" y="12358"/>
                  </a:cubicBezTo>
                  <a:cubicBezTo>
                    <a:pt x="31014" y="12277"/>
                    <a:pt x="30971" y="12180"/>
                    <a:pt x="30934" y="12078"/>
                  </a:cubicBezTo>
                  <a:cubicBezTo>
                    <a:pt x="31100" y="11868"/>
                    <a:pt x="31234" y="11617"/>
                    <a:pt x="31373" y="11352"/>
                  </a:cubicBezTo>
                  <a:cubicBezTo>
                    <a:pt x="31599" y="11218"/>
                    <a:pt x="31777" y="11004"/>
                    <a:pt x="31986" y="10843"/>
                  </a:cubicBezTo>
                  <a:cubicBezTo>
                    <a:pt x="31991" y="10843"/>
                    <a:pt x="31991" y="10837"/>
                    <a:pt x="31997" y="10837"/>
                  </a:cubicBezTo>
                  <a:cubicBezTo>
                    <a:pt x="32013" y="10826"/>
                    <a:pt x="32023" y="10816"/>
                    <a:pt x="32040" y="10811"/>
                  </a:cubicBezTo>
                  <a:cubicBezTo>
                    <a:pt x="32072" y="10789"/>
                    <a:pt x="32099" y="10767"/>
                    <a:pt x="32137" y="10752"/>
                  </a:cubicBezTo>
                  <a:cubicBezTo>
                    <a:pt x="32164" y="10735"/>
                    <a:pt x="32196" y="10725"/>
                    <a:pt x="32223" y="10708"/>
                  </a:cubicBezTo>
                  <a:cubicBezTo>
                    <a:pt x="32244" y="10703"/>
                    <a:pt x="32266" y="10692"/>
                    <a:pt x="32288" y="10687"/>
                  </a:cubicBezTo>
                  <a:cubicBezTo>
                    <a:pt x="32340" y="10670"/>
                    <a:pt x="32395" y="10660"/>
                    <a:pt x="32454" y="10655"/>
                  </a:cubicBezTo>
                  <a:cubicBezTo>
                    <a:pt x="32464" y="10569"/>
                    <a:pt x="32475" y="10482"/>
                    <a:pt x="32486" y="10392"/>
                  </a:cubicBezTo>
                  <a:cubicBezTo>
                    <a:pt x="32432" y="10102"/>
                    <a:pt x="32164" y="9780"/>
                    <a:pt x="32588" y="9542"/>
                  </a:cubicBezTo>
                  <a:cubicBezTo>
                    <a:pt x="32620" y="8677"/>
                    <a:pt x="33367" y="8565"/>
                    <a:pt x="33947" y="8317"/>
                  </a:cubicBezTo>
                  <a:cubicBezTo>
                    <a:pt x="34549" y="8060"/>
                    <a:pt x="35189" y="7878"/>
                    <a:pt x="35806" y="7668"/>
                  </a:cubicBezTo>
                  <a:cubicBezTo>
                    <a:pt x="35891" y="7581"/>
                    <a:pt x="35972" y="7501"/>
                    <a:pt x="36059" y="7415"/>
                  </a:cubicBezTo>
                  <a:lnTo>
                    <a:pt x="36052" y="7415"/>
                  </a:lnTo>
                  <a:cubicBezTo>
                    <a:pt x="36157" y="7249"/>
                    <a:pt x="36273" y="7105"/>
                    <a:pt x="36459" y="7105"/>
                  </a:cubicBezTo>
                  <a:cubicBezTo>
                    <a:pt x="36502" y="7105"/>
                    <a:pt x="36549" y="7113"/>
                    <a:pt x="36600" y="7130"/>
                  </a:cubicBezTo>
                  <a:cubicBezTo>
                    <a:pt x="36786" y="6727"/>
                    <a:pt x="37106" y="6592"/>
                    <a:pt x="37496" y="6592"/>
                  </a:cubicBezTo>
                  <a:cubicBezTo>
                    <a:pt x="37548" y="6592"/>
                    <a:pt x="37600" y="6594"/>
                    <a:pt x="37654" y="6599"/>
                  </a:cubicBezTo>
                  <a:cubicBezTo>
                    <a:pt x="37584" y="6120"/>
                    <a:pt x="37928" y="5857"/>
                    <a:pt x="38191" y="5551"/>
                  </a:cubicBezTo>
                  <a:cubicBezTo>
                    <a:pt x="38255" y="5321"/>
                    <a:pt x="38400" y="5246"/>
                    <a:pt x="38582" y="5246"/>
                  </a:cubicBezTo>
                  <a:cubicBezTo>
                    <a:pt x="38631" y="5246"/>
                    <a:pt x="38682" y="5252"/>
                    <a:pt x="38734" y="5260"/>
                  </a:cubicBezTo>
                  <a:cubicBezTo>
                    <a:pt x="38970" y="4246"/>
                    <a:pt x="40039" y="4665"/>
                    <a:pt x="40597" y="4208"/>
                  </a:cubicBezTo>
                  <a:cubicBezTo>
                    <a:pt x="40683" y="4030"/>
                    <a:pt x="40784" y="3885"/>
                    <a:pt x="40961" y="3885"/>
                  </a:cubicBezTo>
                  <a:cubicBezTo>
                    <a:pt x="41008" y="3885"/>
                    <a:pt x="41061" y="3895"/>
                    <a:pt x="41119" y="3918"/>
                  </a:cubicBezTo>
                  <a:cubicBezTo>
                    <a:pt x="41055" y="3671"/>
                    <a:pt x="41254" y="3693"/>
                    <a:pt x="41403" y="3666"/>
                  </a:cubicBezTo>
                  <a:cubicBezTo>
                    <a:pt x="41720" y="3187"/>
                    <a:pt x="42397" y="3591"/>
                    <a:pt x="42731" y="3150"/>
                  </a:cubicBezTo>
                  <a:cubicBezTo>
                    <a:pt x="42747" y="2929"/>
                    <a:pt x="42741" y="2699"/>
                    <a:pt x="42999" y="2602"/>
                  </a:cubicBezTo>
                  <a:cubicBezTo>
                    <a:pt x="43010" y="2381"/>
                    <a:pt x="43010" y="2156"/>
                    <a:pt x="43273" y="2064"/>
                  </a:cubicBezTo>
                  <a:cubicBezTo>
                    <a:pt x="43349" y="1962"/>
                    <a:pt x="43402" y="1823"/>
                    <a:pt x="43498" y="1791"/>
                  </a:cubicBezTo>
                  <a:cubicBezTo>
                    <a:pt x="44246" y="1521"/>
                    <a:pt x="44187" y="894"/>
                    <a:pt x="44031" y="361"/>
                  </a:cubicBezTo>
                  <a:cubicBezTo>
                    <a:pt x="43993" y="222"/>
                    <a:pt x="43939" y="135"/>
                    <a:pt x="43875" y="83"/>
                  </a:cubicBezTo>
                  <a:cubicBezTo>
                    <a:pt x="43806" y="23"/>
                    <a:pt x="43726" y="1"/>
                    <a:pt x="436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7"/>
            <p:cNvSpPr/>
            <p:nvPr/>
          </p:nvSpPr>
          <p:spPr>
            <a:xfrm>
              <a:off x="1957075" y="1520175"/>
              <a:ext cx="952250" cy="780950"/>
            </a:xfrm>
            <a:custGeom>
              <a:avLst/>
              <a:gdLst/>
              <a:ahLst/>
              <a:cxnLst/>
              <a:rect l="l" t="t" r="r" b="b"/>
              <a:pathLst>
                <a:path w="38090" h="31238" extrusionOk="0">
                  <a:moveTo>
                    <a:pt x="4618" y="1"/>
                  </a:moveTo>
                  <a:cubicBezTo>
                    <a:pt x="4004" y="1"/>
                    <a:pt x="3742" y="329"/>
                    <a:pt x="3675" y="986"/>
                  </a:cubicBezTo>
                  <a:cubicBezTo>
                    <a:pt x="3606" y="1658"/>
                    <a:pt x="3655" y="2357"/>
                    <a:pt x="3283" y="2952"/>
                  </a:cubicBezTo>
                  <a:cubicBezTo>
                    <a:pt x="3256" y="2920"/>
                    <a:pt x="3236" y="2883"/>
                    <a:pt x="3208" y="2845"/>
                  </a:cubicBezTo>
                  <a:cubicBezTo>
                    <a:pt x="3181" y="3017"/>
                    <a:pt x="3159" y="3195"/>
                    <a:pt x="3132" y="3366"/>
                  </a:cubicBezTo>
                  <a:cubicBezTo>
                    <a:pt x="3176" y="3614"/>
                    <a:pt x="3241" y="3860"/>
                    <a:pt x="3208" y="4092"/>
                  </a:cubicBezTo>
                  <a:cubicBezTo>
                    <a:pt x="2526" y="9131"/>
                    <a:pt x="1801" y="14164"/>
                    <a:pt x="1146" y="19209"/>
                  </a:cubicBezTo>
                  <a:cubicBezTo>
                    <a:pt x="1076" y="19773"/>
                    <a:pt x="941" y="20170"/>
                    <a:pt x="657" y="20343"/>
                  </a:cubicBezTo>
                  <a:cubicBezTo>
                    <a:pt x="645" y="20385"/>
                    <a:pt x="640" y="20428"/>
                    <a:pt x="630" y="20466"/>
                  </a:cubicBezTo>
                  <a:cubicBezTo>
                    <a:pt x="839" y="20757"/>
                    <a:pt x="947" y="21062"/>
                    <a:pt x="984" y="21374"/>
                  </a:cubicBezTo>
                  <a:cubicBezTo>
                    <a:pt x="630" y="23013"/>
                    <a:pt x="238" y="24650"/>
                    <a:pt x="17" y="26316"/>
                  </a:cubicBezTo>
                  <a:cubicBezTo>
                    <a:pt x="12" y="26326"/>
                    <a:pt x="12" y="26343"/>
                    <a:pt x="6" y="26354"/>
                  </a:cubicBezTo>
                  <a:cubicBezTo>
                    <a:pt x="1" y="26601"/>
                    <a:pt x="77" y="26832"/>
                    <a:pt x="382" y="26978"/>
                  </a:cubicBezTo>
                  <a:cubicBezTo>
                    <a:pt x="640" y="27100"/>
                    <a:pt x="908" y="27181"/>
                    <a:pt x="1188" y="27224"/>
                  </a:cubicBezTo>
                  <a:cubicBezTo>
                    <a:pt x="1661" y="27293"/>
                    <a:pt x="2150" y="27300"/>
                    <a:pt x="2623" y="27385"/>
                  </a:cubicBezTo>
                  <a:cubicBezTo>
                    <a:pt x="2849" y="27429"/>
                    <a:pt x="3074" y="27477"/>
                    <a:pt x="3300" y="27526"/>
                  </a:cubicBezTo>
                  <a:cubicBezTo>
                    <a:pt x="5266" y="27836"/>
                    <a:pt x="7232" y="28153"/>
                    <a:pt x="9204" y="28454"/>
                  </a:cubicBezTo>
                  <a:cubicBezTo>
                    <a:pt x="9328" y="28476"/>
                    <a:pt x="9457" y="28493"/>
                    <a:pt x="9585" y="28508"/>
                  </a:cubicBezTo>
                  <a:cubicBezTo>
                    <a:pt x="9665" y="28572"/>
                    <a:pt x="9747" y="28642"/>
                    <a:pt x="9811" y="28728"/>
                  </a:cubicBezTo>
                  <a:cubicBezTo>
                    <a:pt x="9864" y="28674"/>
                    <a:pt x="9928" y="28621"/>
                    <a:pt x="9993" y="28578"/>
                  </a:cubicBezTo>
                  <a:cubicBezTo>
                    <a:pt x="10005" y="28572"/>
                    <a:pt x="10010" y="28567"/>
                    <a:pt x="10020" y="28562"/>
                  </a:cubicBezTo>
                  <a:cubicBezTo>
                    <a:pt x="10514" y="28621"/>
                    <a:pt x="11014" y="28669"/>
                    <a:pt x="11508" y="28723"/>
                  </a:cubicBezTo>
                  <a:cubicBezTo>
                    <a:pt x="11525" y="28723"/>
                    <a:pt x="11542" y="28723"/>
                    <a:pt x="11559" y="28723"/>
                  </a:cubicBezTo>
                  <a:cubicBezTo>
                    <a:pt x="12030" y="28723"/>
                    <a:pt x="12492" y="28791"/>
                    <a:pt x="12953" y="28868"/>
                  </a:cubicBezTo>
                  <a:cubicBezTo>
                    <a:pt x="15505" y="29158"/>
                    <a:pt x="18063" y="29448"/>
                    <a:pt x="20614" y="29738"/>
                  </a:cubicBezTo>
                  <a:lnTo>
                    <a:pt x="20957" y="29792"/>
                  </a:lnTo>
                  <a:cubicBezTo>
                    <a:pt x="22350" y="30023"/>
                    <a:pt x="23784" y="30259"/>
                    <a:pt x="25202" y="30367"/>
                  </a:cubicBezTo>
                  <a:cubicBezTo>
                    <a:pt x="25390" y="30383"/>
                    <a:pt x="25578" y="30388"/>
                    <a:pt x="25767" y="30399"/>
                  </a:cubicBezTo>
                  <a:lnTo>
                    <a:pt x="25767" y="30405"/>
                  </a:lnTo>
                  <a:cubicBezTo>
                    <a:pt x="26255" y="30459"/>
                    <a:pt x="26749" y="30512"/>
                    <a:pt x="27238" y="30571"/>
                  </a:cubicBezTo>
                  <a:cubicBezTo>
                    <a:pt x="27227" y="30549"/>
                    <a:pt x="27211" y="30534"/>
                    <a:pt x="27200" y="30512"/>
                  </a:cubicBezTo>
                  <a:lnTo>
                    <a:pt x="27200" y="30512"/>
                  </a:lnTo>
                  <a:cubicBezTo>
                    <a:pt x="28758" y="30668"/>
                    <a:pt x="30322" y="30791"/>
                    <a:pt x="31874" y="30985"/>
                  </a:cubicBezTo>
                  <a:cubicBezTo>
                    <a:pt x="32900" y="31065"/>
                    <a:pt x="33927" y="31151"/>
                    <a:pt x="34953" y="31232"/>
                  </a:cubicBezTo>
                  <a:cubicBezTo>
                    <a:pt x="35017" y="31216"/>
                    <a:pt x="35075" y="31188"/>
                    <a:pt x="35130" y="31161"/>
                  </a:cubicBezTo>
                  <a:cubicBezTo>
                    <a:pt x="35372" y="31188"/>
                    <a:pt x="35608" y="31210"/>
                    <a:pt x="35849" y="31237"/>
                  </a:cubicBezTo>
                  <a:cubicBezTo>
                    <a:pt x="35898" y="31168"/>
                    <a:pt x="35941" y="31097"/>
                    <a:pt x="35978" y="31017"/>
                  </a:cubicBezTo>
                  <a:cubicBezTo>
                    <a:pt x="35968" y="30904"/>
                    <a:pt x="35963" y="30775"/>
                    <a:pt x="35978" y="30613"/>
                  </a:cubicBezTo>
                  <a:cubicBezTo>
                    <a:pt x="36333" y="26720"/>
                    <a:pt x="36667" y="22819"/>
                    <a:pt x="36919" y="18919"/>
                  </a:cubicBezTo>
                  <a:cubicBezTo>
                    <a:pt x="36951" y="18462"/>
                    <a:pt x="37048" y="18204"/>
                    <a:pt x="37230" y="18064"/>
                  </a:cubicBezTo>
                  <a:cubicBezTo>
                    <a:pt x="37242" y="17908"/>
                    <a:pt x="37252" y="17747"/>
                    <a:pt x="37262" y="17591"/>
                  </a:cubicBezTo>
                  <a:cubicBezTo>
                    <a:pt x="37267" y="17559"/>
                    <a:pt x="37267" y="17522"/>
                    <a:pt x="37274" y="17484"/>
                  </a:cubicBezTo>
                  <a:cubicBezTo>
                    <a:pt x="37069" y="17323"/>
                    <a:pt x="37037" y="17023"/>
                    <a:pt x="37080" y="16522"/>
                  </a:cubicBezTo>
                  <a:cubicBezTo>
                    <a:pt x="37450" y="12627"/>
                    <a:pt x="37719" y="8722"/>
                    <a:pt x="38047" y="4822"/>
                  </a:cubicBezTo>
                  <a:cubicBezTo>
                    <a:pt x="38058" y="4666"/>
                    <a:pt x="38073" y="4511"/>
                    <a:pt x="38090" y="4355"/>
                  </a:cubicBezTo>
                  <a:cubicBezTo>
                    <a:pt x="37983" y="4113"/>
                    <a:pt x="37815" y="3946"/>
                    <a:pt x="37601" y="3834"/>
                  </a:cubicBezTo>
                  <a:cubicBezTo>
                    <a:pt x="37569" y="3817"/>
                    <a:pt x="37542" y="3807"/>
                    <a:pt x="37510" y="3790"/>
                  </a:cubicBezTo>
                  <a:cubicBezTo>
                    <a:pt x="37424" y="3823"/>
                    <a:pt x="37321" y="3836"/>
                    <a:pt x="37201" y="3836"/>
                  </a:cubicBezTo>
                  <a:cubicBezTo>
                    <a:pt x="37101" y="3836"/>
                    <a:pt x="36989" y="3827"/>
                    <a:pt x="36865" y="3812"/>
                  </a:cubicBezTo>
                  <a:cubicBezTo>
                    <a:pt x="34356" y="3490"/>
                    <a:pt x="31837" y="3242"/>
                    <a:pt x="29328" y="2947"/>
                  </a:cubicBezTo>
                  <a:cubicBezTo>
                    <a:pt x="25186" y="2464"/>
                    <a:pt x="21049" y="1958"/>
                    <a:pt x="16913" y="1464"/>
                  </a:cubicBezTo>
                  <a:cubicBezTo>
                    <a:pt x="12905" y="986"/>
                    <a:pt x="8897" y="525"/>
                    <a:pt x="4890" y="19"/>
                  </a:cubicBezTo>
                  <a:cubicBezTo>
                    <a:pt x="4792" y="7"/>
                    <a:pt x="4702" y="1"/>
                    <a:pt x="4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7"/>
            <p:cNvSpPr/>
            <p:nvPr/>
          </p:nvSpPr>
          <p:spPr>
            <a:xfrm>
              <a:off x="1949300" y="2186000"/>
              <a:ext cx="30375" cy="20850"/>
            </a:xfrm>
            <a:custGeom>
              <a:avLst/>
              <a:gdLst/>
              <a:ahLst/>
              <a:cxnLst/>
              <a:rect l="l" t="t" r="r" b="b"/>
              <a:pathLst>
                <a:path w="1215" h="834" extrusionOk="0">
                  <a:moveTo>
                    <a:pt x="70" y="0"/>
                  </a:moveTo>
                  <a:cubicBezTo>
                    <a:pt x="43" y="22"/>
                    <a:pt x="22" y="43"/>
                    <a:pt x="1" y="70"/>
                  </a:cubicBezTo>
                  <a:cubicBezTo>
                    <a:pt x="33" y="129"/>
                    <a:pt x="70" y="183"/>
                    <a:pt x="108" y="236"/>
                  </a:cubicBezTo>
                  <a:cubicBezTo>
                    <a:pt x="118" y="253"/>
                    <a:pt x="130" y="268"/>
                    <a:pt x="145" y="280"/>
                  </a:cubicBezTo>
                  <a:cubicBezTo>
                    <a:pt x="172" y="317"/>
                    <a:pt x="199" y="350"/>
                    <a:pt x="227" y="382"/>
                  </a:cubicBezTo>
                  <a:cubicBezTo>
                    <a:pt x="242" y="392"/>
                    <a:pt x="252" y="409"/>
                    <a:pt x="269" y="425"/>
                  </a:cubicBezTo>
                  <a:cubicBezTo>
                    <a:pt x="301" y="452"/>
                    <a:pt x="334" y="479"/>
                    <a:pt x="366" y="506"/>
                  </a:cubicBezTo>
                  <a:cubicBezTo>
                    <a:pt x="376" y="516"/>
                    <a:pt x="388" y="526"/>
                    <a:pt x="398" y="532"/>
                  </a:cubicBezTo>
                  <a:cubicBezTo>
                    <a:pt x="446" y="570"/>
                    <a:pt x="490" y="596"/>
                    <a:pt x="537" y="623"/>
                  </a:cubicBezTo>
                  <a:cubicBezTo>
                    <a:pt x="542" y="628"/>
                    <a:pt x="549" y="628"/>
                    <a:pt x="549" y="635"/>
                  </a:cubicBezTo>
                  <a:cubicBezTo>
                    <a:pt x="591" y="655"/>
                    <a:pt x="639" y="677"/>
                    <a:pt x="683" y="699"/>
                  </a:cubicBezTo>
                  <a:cubicBezTo>
                    <a:pt x="698" y="704"/>
                    <a:pt x="715" y="709"/>
                    <a:pt x="725" y="715"/>
                  </a:cubicBezTo>
                  <a:cubicBezTo>
                    <a:pt x="763" y="731"/>
                    <a:pt x="807" y="742"/>
                    <a:pt x="844" y="752"/>
                  </a:cubicBezTo>
                  <a:cubicBezTo>
                    <a:pt x="854" y="757"/>
                    <a:pt x="871" y="764"/>
                    <a:pt x="881" y="769"/>
                  </a:cubicBezTo>
                  <a:cubicBezTo>
                    <a:pt x="929" y="779"/>
                    <a:pt x="978" y="789"/>
                    <a:pt x="1026" y="801"/>
                  </a:cubicBezTo>
                  <a:cubicBezTo>
                    <a:pt x="1032" y="801"/>
                    <a:pt x="1037" y="806"/>
                    <a:pt x="1043" y="806"/>
                  </a:cubicBezTo>
                  <a:cubicBezTo>
                    <a:pt x="1102" y="816"/>
                    <a:pt x="1155" y="828"/>
                    <a:pt x="1214" y="833"/>
                  </a:cubicBezTo>
                  <a:cubicBezTo>
                    <a:pt x="887" y="757"/>
                    <a:pt x="468" y="650"/>
                    <a:pt x="247" y="365"/>
                  </a:cubicBezTo>
                  <a:cubicBezTo>
                    <a:pt x="150" y="241"/>
                    <a:pt x="98" y="119"/>
                    <a:pt x="70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7"/>
            <p:cNvSpPr/>
            <p:nvPr/>
          </p:nvSpPr>
          <p:spPr>
            <a:xfrm>
              <a:off x="4961225" y="2145825"/>
              <a:ext cx="403350" cy="702700"/>
            </a:xfrm>
            <a:custGeom>
              <a:avLst/>
              <a:gdLst/>
              <a:ahLst/>
              <a:cxnLst/>
              <a:rect l="l" t="t" r="r" b="b"/>
              <a:pathLst>
                <a:path w="16134" h="28108" extrusionOk="0">
                  <a:moveTo>
                    <a:pt x="14108" y="1"/>
                  </a:moveTo>
                  <a:cubicBezTo>
                    <a:pt x="14076" y="1"/>
                    <a:pt x="7344" y="1"/>
                    <a:pt x="4384" y="866"/>
                  </a:cubicBezTo>
                  <a:cubicBezTo>
                    <a:pt x="4266" y="834"/>
                    <a:pt x="4163" y="764"/>
                    <a:pt x="4088" y="662"/>
                  </a:cubicBezTo>
                  <a:cubicBezTo>
                    <a:pt x="4041" y="591"/>
                    <a:pt x="4009" y="511"/>
                    <a:pt x="3992" y="425"/>
                  </a:cubicBezTo>
                  <a:cubicBezTo>
                    <a:pt x="3315" y="640"/>
                    <a:pt x="2643" y="920"/>
                    <a:pt x="1988" y="1285"/>
                  </a:cubicBezTo>
                  <a:cubicBezTo>
                    <a:pt x="1859" y="1355"/>
                    <a:pt x="1708" y="1404"/>
                    <a:pt x="1612" y="1404"/>
                  </a:cubicBezTo>
                  <a:lnTo>
                    <a:pt x="1579" y="1404"/>
                  </a:lnTo>
                  <a:cubicBezTo>
                    <a:pt x="1430" y="1377"/>
                    <a:pt x="1295" y="1360"/>
                    <a:pt x="1166" y="1360"/>
                  </a:cubicBezTo>
                  <a:cubicBezTo>
                    <a:pt x="897" y="1360"/>
                    <a:pt x="672" y="1424"/>
                    <a:pt x="495" y="1548"/>
                  </a:cubicBezTo>
                  <a:cubicBezTo>
                    <a:pt x="553" y="1741"/>
                    <a:pt x="607" y="1940"/>
                    <a:pt x="661" y="2145"/>
                  </a:cubicBezTo>
                  <a:cubicBezTo>
                    <a:pt x="560" y="2349"/>
                    <a:pt x="585" y="2661"/>
                    <a:pt x="612" y="3004"/>
                  </a:cubicBezTo>
                  <a:cubicBezTo>
                    <a:pt x="919" y="6856"/>
                    <a:pt x="1101" y="10724"/>
                    <a:pt x="1527" y="14560"/>
                  </a:cubicBezTo>
                  <a:cubicBezTo>
                    <a:pt x="1730" y="16413"/>
                    <a:pt x="1574" y="18255"/>
                    <a:pt x="1730" y="20092"/>
                  </a:cubicBezTo>
                  <a:cubicBezTo>
                    <a:pt x="2107" y="20769"/>
                    <a:pt x="2461" y="21446"/>
                    <a:pt x="2154" y="22199"/>
                  </a:cubicBezTo>
                  <a:lnTo>
                    <a:pt x="2154" y="22226"/>
                  </a:lnTo>
                  <a:cubicBezTo>
                    <a:pt x="2042" y="23005"/>
                    <a:pt x="1585" y="23928"/>
                    <a:pt x="1145" y="24573"/>
                  </a:cubicBezTo>
                  <a:cubicBezTo>
                    <a:pt x="823" y="25041"/>
                    <a:pt x="527" y="25217"/>
                    <a:pt x="231" y="25701"/>
                  </a:cubicBezTo>
                  <a:cubicBezTo>
                    <a:pt x="248" y="26335"/>
                    <a:pt x="0" y="27260"/>
                    <a:pt x="178" y="27877"/>
                  </a:cubicBezTo>
                  <a:cubicBezTo>
                    <a:pt x="181" y="27891"/>
                    <a:pt x="203" y="27897"/>
                    <a:pt x="240" y="27897"/>
                  </a:cubicBezTo>
                  <a:cubicBezTo>
                    <a:pt x="497" y="27897"/>
                    <a:pt x="1502" y="27617"/>
                    <a:pt x="2542" y="27617"/>
                  </a:cubicBezTo>
                  <a:cubicBezTo>
                    <a:pt x="3205" y="27617"/>
                    <a:pt x="3882" y="27730"/>
                    <a:pt x="4389" y="28103"/>
                  </a:cubicBezTo>
                  <a:cubicBezTo>
                    <a:pt x="4424" y="28106"/>
                    <a:pt x="4457" y="28108"/>
                    <a:pt x="4489" y="28108"/>
                  </a:cubicBezTo>
                  <a:cubicBezTo>
                    <a:pt x="5113" y="28108"/>
                    <a:pt x="4955" y="27469"/>
                    <a:pt x="5190" y="27141"/>
                  </a:cubicBezTo>
                  <a:cubicBezTo>
                    <a:pt x="5424" y="26817"/>
                    <a:pt x="5682" y="26513"/>
                    <a:pt x="5944" y="26513"/>
                  </a:cubicBezTo>
                  <a:cubicBezTo>
                    <a:pt x="6139" y="26513"/>
                    <a:pt x="6336" y="26680"/>
                    <a:pt x="6528" y="27131"/>
                  </a:cubicBezTo>
                  <a:cubicBezTo>
                    <a:pt x="6765" y="27257"/>
                    <a:pt x="6959" y="27310"/>
                    <a:pt x="7120" y="27310"/>
                  </a:cubicBezTo>
                  <a:cubicBezTo>
                    <a:pt x="7703" y="27310"/>
                    <a:pt x="7865" y="26617"/>
                    <a:pt x="8096" y="26142"/>
                  </a:cubicBezTo>
                  <a:cubicBezTo>
                    <a:pt x="8281" y="25767"/>
                    <a:pt x="8426" y="25516"/>
                    <a:pt x="8645" y="25516"/>
                  </a:cubicBezTo>
                  <a:cubicBezTo>
                    <a:pt x="8788" y="25516"/>
                    <a:pt x="8964" y="25625"/>
                    <a:pt x="9203" y="25879"/>
                  </a:cubicBezTo>
                  <a:cubicBezTo>
                    <a:pt x="9486" y="26177"/>
                    <a:pt x="9776" y="26306"/>
                    <a:pt x="10040" y="26306"/>
                  </a:cubicBezTo>
                  <a:cubicBezTo>
                    <a:pt x="10453" y="26306"/>
                    <a:pt x="10804" y="25992"/>
                    <a:pt x="10971" y="25514"/>
                  </a:cubicBezTo>
                  <a:cubicBezTo>
                    <a:pt x="11383" y="24326"/>
                    <a:pt x="12303" y="23568"/>
                    <a:pt x="12980" y="22607"/>
                  </a:cubicBezTo>
                  <a:cubicBezTo>
                    <a:pt x="13178" y="22323"/>
                    <a:pt x="13501" y="22113"/>
                    <a:pt x="13474" y="21710"/>
                  </a:cubicBezTo>
                  <a:cubicBezTo>
                    <a:pt x="13463" y="21592"/>
                    <a:pt x="13468" y="21490"/>
                    <a:pt x="13479" y="21404"/>
                  </a:cubicBezTo>
                  <a:cubicBezTo>
                    <a:pt x="13506" y="21232"/>
                    <a:pt x="13565" y="21119"/>
                    <a:pt x="13657" y="21044"/>
                  </a:cubicBezTo>
                  <a:cubicBezTo>
                    <a:pt x="13667" y="21034"/>
                    <a:pt x="13684" y="21027"/>
                    <a:pt x="13699" y="21017"/>
                  </a:cubicBezTo>
                  <a:cubicBezTo>
                    <a:pt x="13704" y="21012"/>
                    <a:pt x="13716" y="21006"/>
                    <a:pt x="13726" y="21001"/>
                  </a:cubicBezTo>
                  <a:cubicBezTo>
                    <a:pt x="13823" y="20950"/>
                    <a:pt x="13942" y="20933"/>
                    <a:pt x="14072" y="20933"/>
                  </a:cubicBezTo>
                  <a:cubicBezTo>
                    <a:pt x="14244" y="20933"/>
                    <a:pt x="14435" y="20963"/>
                    <a:pt x="14618" y="20985"/>
                  </a:cubicBezTo>
                  <a:cubicBezTo>
                    <a:pt x="14863" y="20777"/>
                    <a:pt x="15104" y="20563"/>
                    <a:pt x="15350" y="20354"/>
                  </a:cubicBezTo>
                  <a:lnTo>
                    <a:pt x="15350" y="20354"/>
                  </a:lnTo>
                  <a:cubicBezTo>
                    <a:pt x="15346" y="20363"/>
                    <a:pt x="15342" y="20373"/>
                    <a:pt x="15338" y="20382"/>
                  </a:cubicBezTo>
                  <a:cubicBezTo>
                    <a:pt x="15338" y="20382"/>
                    <a:pt x="15343" y="20377"/>
                    <a:pt x="15348" y="20367"/>
                  </a:cubicBezTo>
                  <a:lnTo>
                    <a:pt x="15355" y="20350"/>
                  </a:lnTo>
                  <a:lnTo>
                    <a:pt x="15355" y="20350"/>
                  </a:lnTo>
                  <a:cubicBezTo>
                    <a:pt x="15353" y="20351"/>
                    <a:pt x="15352" y="20353"/>
                    <a:pt x="15350" y="20354"/>
                  </a:cubicBezTo>
                  <a:lnTo>
                    <a:pt x="15350" y="20354"/>
                  </a:lnTo>
                  <a:cubicBezTo>
                    <a:pt x="15461" y="20113"/>
                    <a:pt x="15638" y="20063"/>
                    <a:pt x="15835" y="20063"/>
                  </a:cubicBezTo>
                  <a:cubicBezTo>
                    <a:pt x="15932" y="20063"/>
                    <a:pt x="16033" y="20075"/>
                    <a:pt x="16133" y="20082"/>
                  </a:cubicBezTo>
                  <a:cubicBezTo>
                    <a:pt x="16052" y="19427"/>
                    <a:pt x="15967" y="18771"/>
                    <a:pt x="15886" y="18116"/>
                  </a:cubicBezTo>
                  <a:cubicBezTo>
                    <a:pt x="15886" y="18111"/>
                    <a:pt x="15886" y="18111"/>
                    <a:pt x="15891" y="18111"/>
                  </a:cubicBezTo>
                  <a:cubicBezTo>
                    <a:pt x="15923" y="18046"/>
                    <a:pt x="15896" y="17842"/>
                    <a:pt x="15843" y="17788"/>
                  </a:cubicBezTo>
                  <a:cubicBezTo>
                    <a:pt x="15821" y="17622"/>
                    <a:pt x="15806" y="17456"/>
                    <a:pt x="15784" y="17283"/>
                  </a:cubicBezTo>
                  <a:cubicBezTo>
                    <a:pt x="15392" y="16053"/>
                    <a:pt x="15193" y="14860"/>
                    <a:pt x="15214" y="13534"/>
                  </a:cubicBezTo>
                  <a:cubicBezTo>
                    <a:pt x="15219" y="13008"/>
                    <a:pt x="15231" y="12480"/>
                    <a:pt x="15231" y="11954"/>
                  </a:cubicBezTo>
                  <a:cubicBezTo>
                    <a:pt x="15010" y="10003"/>
                    <a:pt x="14790" y="8059"/>
                    <a:pt x="14569" y="6115"/>
                  </a:cubicBezTo>
                  <a:cubicBezTo>
                    <a:pt x="14634" y="6103"/>
                    <a:pt x="14704" y="6098"/>
                    <a:pt x="14768" y="6088"/>
                  </a:cubicBezTo>
                  <a:cubicBezTo>
                    <a:pt x="14720" y="5523"/>
                    <a:pt x="14678" y="4954"/>
                    <a:pt x="14634" y="4385"/>
                  </a:cubicBezTo>
                  <a:cubicBezTo>
                    <a:pt x="14581" y="3611"/>
                    <a:pt x="14457" y="2842"/>
                    <a:pt x="14349" y="2074"/>
                  </a:cubicBezTo>
                  <a:cubicBezTo>
                    <a:pt x="14323" y="2096"/>
                    <a:pt x="14301" y="2123"/>
                    <a:pt x="14274" y="2155"/>
                  </a:cubicBezTo>
                  <a:cubicBezTo>
                    <a:pt x="13994" y="1484"/>
                    <a:pt x="14043" y="839"/>
                    <a:pt x="14016" y="205"/>
                  </a:cubicBezTo>
                  <a:cubicBezTo>
                    <a:pt x="14043" y="130"/>
                    <a:pt x="14070" y="60"/>
                    <a:pt x="14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7"/>
            <p:cNvSpPr/>
            <p:nvPr/>
          </p:nvSpPr>
          <p:spPr>
            <a:xfrm>
              <a:off x="3919700" y="2407475"/>
              <a:ext cx="907900" cy="787175"/>
            </a:xfrm>
            <a:custGeom>
              <a:avLst/>
              <a:gdLst/>
              <a:ahLst/>
              <a:cxnLst/>
              <a:rect l="l" t="t" r="r" b="b"/>
              <a:pathLst>
                <a:path w="36316" h="31487" extrusionOk="0">
                  <a:moveTo>
                    <a:pt x="19715" y="1"/>
                  </a:moveTo>
                  <a:cubicBezTo>
                    <a:pt x="19612" y="1"/>
                    <a:pt x="19506" y="4"/>
                    <a:pt x="19399" y="11"/>
                  </a:cubicBezTo>
                  <a:cubicBezTo>
                    <a:pt x="18980" y="38"/>
                    <a:pt x="18561" y="48"/>
                    <a:pt x="18142" y="53"/>
                  </a:cubicBezTo>
                  <a:cubicBezTo>
                    <a:pt x="17723" y="60"/>
                    <a:pt x="17304" y="60"/>
                    <a:pt x="16885" y="70"/>
                  </a:cubicBezTo>
                  <a:cubicBezTo>
                    <a:pt x="13710" y="414"/>
                    <a:pt x="10519" y="397"/>
                    <a:pt x="7333" y="548"/>
                  </a:cubicBezTo>
                  <a:cubicBezTo>
                    <a:pt x="5292" y="645"/>
                    <a:pt x="3251" y="720"/>
                    <a:pt x="1208" y="806"/>
                  </a:cubicBezTo>
                  <a:cubicBezTo>
                    <a:pt x="1199" y="806"/>
                    <a:pt x="1189" y="807"/>
                    <a:pt x="1179" y="807"/>
                  </a:cubicBezTo>
                  <a:cubicBezTo>
                    <a:pt x="1024" y="807"/>
                    <a:pt x="832" y="768"/>
                    <a:pt x="668" y="768"/>
                  </a:cubicBezTo>
                  <a:cubicBezTo>
                    <a:pt x="515" y="768"/>
                    <a:pt x="386" y="802"/>
                    <a:pt x="333" y="930"/>
                  </a:cubicBezTo>
                  <a:lnTo>
                    <a:pt x="60" y="1064"/>
                  </a:lnTo>
                  <a:cubicBezTo>
                    <a:pt x="38" y="1069"/>
                    <a:pt x="21" y="1069"/>
                    <a:pt x="0" y="1074"/>
                  </a:cubicBezTo>
                  <a:cubicBezTo>
                    <a:pt x="43" y="1139"/>
                    <a:pt x="97" y="1198"/>
                    <a:pt x="167" y="1246"/>
                  </a:cubicBezTo>
                  <a:cubicBezTo>
                    <a:pt x="204" y="1327"/>
                    <a:pt x="241" y="1402"/>
                    <a:pt x="279" y="1478"/>
                  </a:cubicBezTo>
                  <a:cubicBezTo>
                    <a:pt x="323" y="1553"/>
                    <a:pt x="360" y="1627"/>
                    <a:pt x="403" y="1697"/>
                  </a:cubicBezTo>
                  <a:cubicBezTo>
                    <a:pt x="913" y="2847"/>
                    <a:pt x="913" y="4174"/>
                    <a:pt x="2235" y="5029"/>
                  </a:cubicBezTo>
                  <a:cubicBezTo>
                    <a:pt x="2369" y="5076"/>
                    <a:pt x="2482" y="5136"/>
                    <a:pt x="2579" y="5210"/>
                  </a:cubicBezTo>
                  <a:cubicBezTo>
                    <a:pt x="2676" y="5292"/>
                    <a:pt x="2761" y="5378"/>
                    <a:pt x="2832" y="5480"/>
                  </a:cubicBezTo>
                  <a:cubicBezTo>
                    <a:pt x="3196" y="6157"/>
                    <a:pt x="3385" y="7161"/>
                    <a:pt x="3750" y="8111"/>
                  </a:cubicBezTo>
                  <a:cubicBezTo>
                    <a:pt x="3792" y="8230"/>
                    <a:pt x="3841" y="8349"/>
                    <a:pt x="3895" y="8466"/>
                  </a:cubicBezTo>
                  <a:cubicBezTo>
                    <a:pt x="4233" y="9487"/>
                    <a:pt x="5560" y="10154"/>
                    <a:pt x="6023" y="11969"/>
                  </a:cubicBezTo>
                  <a:lnTo>
                    <a:pt x="6023" y="12393"/>
                  </a:lnTo>
                  <a:cubicBezTo>
                    <a:pt x="6006" y="16417"/>
                    <a:pt x="5996" y="20441"/>
                    <a:pt x="6033" y="24465"/>
                  </a:cubicBezTo>
                  <a:cubicBezTo>
                    <a:pt x="6033" y="24916"/>
                    <a:pt x="5941" y="25152"/>
                    <a:pt x="5738" y="25266"/>
                  </a:cubicBezTo>
                  <a:lnTo>
                    <a:pt x="5738" y="25733"/>
                  </a:lnTo>
                  <a:cubicBezTo>
                    <a:pt x="5969" y="25851"/>
                    <a:pt x="6048" y="26087"/>
                    <a:pt x="6028" y="26528"/>
                  </a:cubicBezTo>
                  <a:cubicBezTo>
                    <a:pt x="5990" y="27232"/>
                    <a:pt x="5996" y="27935"/>
                    <a:pt x="6033" y="28634"/>
                  </a:cubicBezTo>
                  <a:cubicBezTo>
                    <a:pt x="6055" y="28655"/>
                    <a:pt x="6070" y="28683"/>
                    <a:pt x="6097" y="28703"/>
                  </a:cubicBezTo>
                  <a:cubicBezTo>
                    <a:pt x="6194" y="28805"/>
                    <a:pt x="6313" y="28876"/>
                    <a:pt x="6430" y="28929"/>
                  </a:cubicBezTo>
                  <a:cubicBezTo>
                    <a:pt x="6420" y="28817"/>
                    <a:pt x="6409" y="28703"/>
                    <a:pt x="6403" y="28586"/>
                  </a:cubicBezTo>
                  <a:cubicBezTo>
                    <a:pt x="8064" y="28586"/>
                    <a:pt x="9701" y="28615"/>
                    <a:pt x="11328" y="28615"/>
                  </a:cubicBezTo>
                  <a:cubicBezTo>
                    <a:pt x="12417" y="28615"/>
                    <a:pt x="13502" y="28602"/>
                    <a:pt x="14585" y="28559"/>
                  </a:cubicBezTo>
                  <a:cubicBezTo>
                    <a:pt x="15257" y="28532"/>
                    <a:pt x="15929" y="28528"/>
                    <a:pt x="16601" y="28528"/>
                  </a:cubicBezTo>
                  <a:cubicBezTo>
                    <a:pt x="16981" y="28528"/>
                    <a:pt x="17362" y="28529"/>
                    <a:pt x="17744" y="28529"/>
                  </a:cubicBezTo>
                  <a:cubicBezTo>
                    <a:pt x="18895" y="28529"/>
                    <a:pt x="20048" y="28515"/>
                    <a:pt x="21205" y="28403"/>
                  </a:cubicBezTo>
                  <a:cubicBezTo>
                    <a:pt x="24202" y="28108"/>
                    <a:pt x="27237" y="28160"/>
                    <a:pt x="30256" y="28080"/>
                  </a:cubicBezTo>
                  <a:cubicBezTo>
                    <a:pt x="30444" y="28080"/>
                    <a:pt x="30637" y="28236"/>
                    <a:pt x="30831" y="28333"/>
                  </a:cubicBezTo>
                  <a:cubicBezTo>
                    <a:pt x="30944" y="28762"/>
                    <a:pt x="31212" y="29166"/>
                    <a:pt x="31094" y="29643"/>
                  </a:cubicBezTo>
                  <a:cubicBezTo>
                    <a:pt x="30751" y="29826"/>
                    <a:pt x="30374" y="29982"/>
                    <a:pt x="30294" y="30433"/>
                  </a:cubicBezTo>
                  <a:cubicBezTo>
                    <a:pt x="30244" y="30425"/>
                    <a:pt x="30196" y="30419"/>
                    <a:pt x="30154" y="30419"/>
                  </a:cubicBezTo>
                  <a:cubicBezTo>
                    <a:pt x="30013" y="30419"/>
                    <a:pt x="29935" y="30481"/>
                    <a:pt x="30009" y="30696"/>
                  </a:cubicBezTo>
                  <a:cubicBezTo>
                    <a:pt x="29944" y="30680"/>
                    <a:pt x="29887" y="30672"/>
                    <a:pt x="29837" y="30672"/>
                  </a:cubicBezTo>
                  <a:cubicBezTo>
                    <a:pt x="29669" y="30672"/>
                    <a:pt x="29590" y="30764"/>
                    <a:pt x="29553" y="30900"/>
                  </a:cubicBezTo>
                  <a:cubicBezTo>
                    <a:pt x="29585" y="30981"/>
                    <a:pt x="29638" y="31061"/>
                    <a:pt x="29708" y="31121"/>
                  </a:cubicBezTo>
                  <a:cubicBezTo>
                    <a:pt x="29891" y="31272"/>
                    <a:pt x="30101" y="31395"/>
                    <a:pt x="30320" y="31487"/>
                  </a:cubicBezTo>
                  <a:cubicBezTo>
                    <a:pt x="30965" y="31443"/>
                    <a:pt x="31609" y="31411"/>
                    <a:pt x="32244" y="31299"/>
                  </a:cubicBezTo>
                  <a:cubicBezTo>
                    <a:pt x="32388" y="31272"/>
                    <a:pt x="32520" y="31257"/>
                    <a:pt x="32637" y="31257"/>
                  </a:cubicBezTo>
                  <a:cubicBezTo>
                    <a:pt x="32739" y="31257"/>
                    <a:pt x="32830" y="31268"/>
                    <a:pt x="32910" y="31293"/>
                  </a:cubicBezTo>
                  <a:cubicBezTo>
                    <a:pt x="32953" y="31266"/>
                    <a:pt x="32995" y="31244"/>
                    <a:pt x="33034" y="31217"/>
                  </a:cubicBezTo>
                  <a:cubicBezTo>
                    <a:pt x="33297" y="31051"/>
                    <a:pt x="33528" y="30836"/>
                    <a:pt x="33711" y="30578"/>
                  </a:cubicBezTo>
                  <a:cubicBezTo>
                    <a:pt x="33721" y="30520"/>
                    <a:pt x="33743" y="30455"/>
                    <a:pt x="33754" y="30396"/>
                  </a:cubicBezTo>
                  <a:cubicBezTo>
                    <a:pt x="33866" y="29799"/>
                    <a:pt x="33957" y="29198"/>
                    <a:pt x="34059" y="28596"/>
                  </a:cubicBezTo>
                  <a:cubicBezTo>
                    <a:pt x="34291" y="28494"/>
                    <a:pt x="34307" y="28279"/>
                    <a:pt x="34329" y="28064"/>
                  </a:cubicBezTo>
                  <a:cubicBezTo>
                    <a:pt x="34500" y="27994"/>
                    <a:pt x="34678" y="27935"/>
                    <a:pt x="34855" y="27882"/>
                  </a:cubicBezTo>
                  <a:cubicBezTo>
                    <a:pt x="34860" y="27806"/>
                    <a:pt x="34865" y="27731"/>
                    <a:pt x="34877" y="27667"/>
                  </a:cubicBezTo>
                  <a:cubicBezTo>
                    <a:pt x="34758" y="27543"/>
                    <a:pt x="34656" y="27366"/>
                    <a:pt x="34602" y="27103"/>
                  </a:cubicBezTo>
                  <a:cubicBezTo>
                    <a:pt x="34714" y="27022"/>
                    <a:pt x="34868" y="26974"/>
                    <a:pt x="35082" y="26974"/>
                  </a:cubicBezTo>
                  <a:cubicBezTo>
                    <a:pt x="35095" y="26974"/>
                    <a:pt x="35109" y="26974"/>
                    <a:pt x="35123" y="26974"/>
                  </a:cubicBezTo>
                  <a:lnTo>
                    <a:pt x="35102" y="26995"/>
                  </a:lnTo>
                  <a:cubicBezTo>
                    <a:pt x="36315" y="26442"/>
                    <a:pt x="36129" y="25330"/>
                    <a:pt x="36171" y="24309"/>
                  </a:cubicBezTo>
                  <a:cubicBezTo>
                    <a:pt x="36099" y="24248"/>
                    <a:pt x="36008" y="24228"/>
                    <a:pt x="35908" y="24228"/>
                  </a:cubicBezTo>
                  <a:cubicBezTo>
                    <a:pt x="35822" y="24228"/>
                    <a:pt x="35728" y="24243"/>
                    <a:pt x="35633" y="24260"/>
                  </a:cubicBezTo>
                  <a:cubicBezTo>
                    <a:pt x="35628" y="24240"/>
                    <a:pt x="35628" y="24223"/>
                    <a:pt x="35623" y="24202"/>
                  </a:cubicBezTo>
                  <a:cubicBezTo>
                    <a:pt x="35569" y="24223"/>
                    <a:pt x="35510" y="24234"/>
                    <a:pt x="35452" y="24234"/>
                  </a:cubicBezTo>
                  <a:cubicBezTo>
                    <a:pt x="35425" y="24234"/>
                    <a:pt x="35392" y="24228"/>
                    <a:pt x="35365" y="24228"/>
                  </a:cubicBezTo>
                  <a:cubicBezTo>
                    <a:pt x="35209" y="24202"/>
                    <a:pt x="35075" y="24158"/>
                    <a:pt x="34951" y="24099"/>
                  </a:cubicBezTo>
                  <a:cubicBezTo>
                    <a:pt x="34914" y="24035"/>
                    <a:pt x="34887" y="23955"/>
                    <a:pt x="34871" y="23841"/>
                  </a:cubicBezTo>
                  <a:cubicBezTo>
                    <a:pt x="34817" y="23815"/>
                    <a:pt x="34768" y="23777"/>
                    <a:pt x="34726" y="23739"/>
                  </a:cubicBezTo>
                  <a:cubicBezTo>
                    <a:pt x="34409" y="23665"/>
                    <a:pt x="34339" y="23390"/>
                    <a:pt x="34242" y="23015"/>
                  </a:cubicBezTo>
                  <a:cubicBezTo>
                    <a:pt x="34011" y="22358"/>
                    <a:pt x="34006" y="21483"/>
                    <a:pt x="33915" y="20726"/>
                  </a:cubicBezTo>
                  <a:cubicBezTo>
                    <a:pt x="33684" y="20334"/>
                    <a:pt x="33538" y="19920"/>
                    <a:pt x="33523" y="19464"/>
                  </a:cubicBezTo>
                  <a:cubicBezTo>
                    <a:pt x="33469" y="19388"/>
                    <a:pt x="33409" y="19318"/>
                    <a:pt x="33350" y="19259"/>
                  </a:cubicBezTo>
                  <a:cubicBezTo>
                    <a:pt x="33184" y="19259"/>
                    <a:pt x="33066" y="19167"/>
                    <a:pt x="32990" y="18986"/>
                  </a:cubicBezTo>
                  <a:cubicBezTo>
                    <a:pt x="32995" y="18986"/>
                    <a:pt x="33002" y="18980"/>
                    <a:pt x="33012" y="18980"/>
                  </a:cubicBezTo>
                  <a:cubicBezTo>
                    <a:pt x="32990" y="18964"/>
                    <a:pt x="32970" y="18953"/>
                    <a:pt x="32953" y="18942"/>
                  </a:cubicBezTo>
                  <a:lnTo>
                    <a:pt x="32953" y="18942"/>
                  </a:lnTo>
                  <a:cubicBezTo>
                    <a:pt x="32953" y="18948"/>
                    <a:pt x="32953" y="18958"/>
                    <a:pt x="32958" y="18964"/>
                  </a:cubicBezTo>
                  <a:cubicBezTo>
                    <a:pt x="32690" y="18921"/>
                    <a:pt x="32464" y="18813"/>
                    <a:pt x="32298" y="18614"/>
                  </a:cubicBezTo>
                  <a:cubicBezTo>
                    <a:pt x="31792" y="18405"/>
                    <a:pt x="31255" y="18239"/>
                    <a:pt x="30826" y="17959"/>
                  </a:cubicBezTo>
                  <a:lnTo>
                    <a:pt x="30826" y="17949"/>
                  </a:lnTo>
                  <a:cubicBezTo>
                    <a:pt x="30815" y="17917"/>
                    <a:pt x="30810" y="17905"/>
                    <a:pt x="30810" y="17905"/>
                  </a:cubicBezTo>
                  <a:cubicBezTo>
                    <a:pt x="30793" y="17890"/>
                    <a:pt x="30739" y="17873"/>
                    <a:pt x="30681" y="17857"/>
                  </a:cubicBezTo>
                  <a:cubicBezTo>
                    <a:pt x="30461" y="17685"/>
                    <a:pt x="30272" y="17481"/>
                    <a:pt x="30149" y="17201"/>
                  </a:cubicBezTo>
                  <a:cubicBezTo>
                    <a:pt x="29746" y="16256"/>
                    <a:pt x="30047" y="15123"/>
                    <a:pt x="30025" y="14129"/>
                  </a:cubicBezTo>
                  <a:cubicBezTo>
                    <a:pt x="30009" y="13452"/>
                    <a:pt x="29972" y="12705"/>
                    <a:pt x="29665" y="12093"/>
                  </a:cubicBezTo>
                  <a:cubicBezTo>
                    <a:pt x="29574" y="11899"/>
                    <a:pt x="29439" y="11706"/>
                    <a:pt x="29278" y="11540"/>
                  </a:cubicBezTo>
                  <a:cubicBezTo>
                    <a:pt x="28999" y="11431"/>
                    <a:pt x="28730" y="11314"/>
                    <a:pt x="28542" y="11083"/>
                  </a:cubicBezTo>
                  <a:cubicBezTo>
                    <a:pt x="28444" y="11059"/>
                    <a:pt x="28340" y="11044"/>
                    <a:pt x="28236" y="11044"/>
                  </a:cubicBezTo>
                  <a:cubicBezTo>
                    <a:pt x="28222" y="11044"/>
                    <a:pt x="28207" y="11044"/>
                    <a:pt x="28193" y="11045"/>
                  </a:cubicBezTo>
                  <a:cubicBezTo>
                    <a:pt x="28065" y="11134"/>
                    <a:pt x="27945" y="11257"/>
                    <a:pt x="27787" y="11257"/>
                  </a:cubicBezTo>
                  <a:cubicBezTo>
                    <a:pt x="27745" y="11257"/>
                    <a:pt x="27700" y="11248"/>
                    <a:pt x="27651" y="11228"/>
                  </a:cubicBezTo>
                  <a:cubicBezTo>
                    <a:pt x="27661" y="11206"/>
                    <a:pt x="27677" y="11190"/>
                    <a:pt x="27689" y="11168"/>
                  </a:cubicBezTo>
                  <a:lnTo>
                    <a:pt x="27689" y="11168"/>
                  </a:lnTo>
                  <a:cubicBezTo>
                    <a:pt x="27602" y="11201"/>
                    <a:pt x="27511" y="11223"/>
                    <a:pt x="27426" y="11238"/>
                  </a:cubicBezTo>
                  <a:cubicBezTo>
                    <a:pt x="27455" y="11241"/>
                    <a:pt x="27485" y="11243"/>
                    <a:pt x="27518" y="11243"/>
                  </a:cubicBezTo>
                  <a:cubicBezTo>
                    <a:pt x="27551" y="11243"/>
                    <a:pt x="27586" y="11241"/>
                    <a:pt x="27624" y="11238"/>
                  </a:cubicBezTo>
                  <a:lnTo>
                    <a:pt x="27624" y="11238"/>
                  </a:lnTo>
                  <a:cubicBezTo>
                    <a:pt x="27607" y="11302"/>
                    <a:pt x="27587" y="11362"/>
                    <a:pt x="27570" y="11416"/>
                  </a:cubicBezTo>
                  <a:cubicBezTo>
                    <a:pt x="27500" y="11426"/>
                    <a:pt x="27431" y="11431"/>
                    <a:pt x="27355" y="11431"/>
                  </a:cubicBezTo>
                  <a:cubicBezTo>
                    <a:pt x="27151" y="11431"/>
                    <a:pt x="26990" y="11373"/>
                    <a:pt x="26856" y="11287"/>
                  </a:cubicBezTo>
                  <a:cubicBezTo>
                    <a:pt x="26851" y="11277"/>
                    <a:pt x="26845" y="11260"/>
                    <a:pt x="26839" y="11250"/>
                  </a:cubicBezTo>
                  <a:cubicBezTo>
                    <a:pt x="26593" y="10637"/>
                    <a:pt x="26297" y="10030"/>
                    <a:pt x="26147" y="9380"/>
                  </a:cubicBezTo>
                  <a:cubicBezTo>
                    <a:pt x="26098" y="9256"/>
                    <a:pt x="26040" y="9133"/>
                    <a:pt x="25963" y="9014"/>
                  </a:cubicBezTo>
                  <a:cubicBezTo>
                    <a:pt x="25733" y="8627"/>
                    <a:pt x="25432" y="8305"/>
                    <a:pt x="25105" y="7999"/>
                  </a:cubicBezTo>
                  <a:cubicBezTo>
                    <a:pt x="24932" y="7962"/>
                    <a:pt x="24803" y="7860"/>
                    <a:pt x="24728" y="7677"/>
                  </a:cubicBezTo>
                  <a:cubicBezTo>
                    <a:pt x="24621" y="7585"/>
                    <a:pt x="24508" y="7494"/>
                    <a:pt x="24401" y="7409"/>
                  </a:cubicBezTo>
                  <a:cubicBezTo>
                    <a:pt x="24396" y="7414"/>
                    <a:pt x="24389" y="7419"/>
                    <a:pt x="24384" y="7429"/>
                  </a:cubicBezTo>
                  <a:cubicBezTo>
                    <a:pt x="24314" y="7360"/>
                    <a:pt x="24240" y="7295"/>
                    <a:pt x="24170" y="7231"/>
                  </a:cubicBezTo>
                  <a:cubicBezTo>
                    <a:pt x="24024" y="7215"/>
                    <a:pt x="23938" y="7144"/>
                    <a:pt x="23917" y="7015"/>
                  </a:cubicBezTo>
                  <a:cubicBezTo>
                    <a:pt x="23422" y="6608"/>
                    <a:pt x="22961" y="6177"/>
                    <a:pt x="22623" y="5624"/>
                  </a:cubicBezTo>
                  <a:cubicBezTo>
                    <a:pt x="22257" y="5023"/>
                    <a:pt x="22128" y="4416"/>
                    <a:pt x="22090" y="3799"/>
                  </a:cubicBezTo>
                  <a:cubicBezTo>
                    <a:pt x="21983" y="3331"/>
                    <a:pt x="22090" y="2825"/>
                    <a:pt x="22123" y="2337"/>
                  </a:cubicBezTo>
                  <a:lnTo>
                    <a:pt x="22123" y="2272"/>
                  </a:lnTo>
                  <a:cubicBezTo>
                    <a:pt x="22133" y="2068"/>
                    <a:pt x="22128" y="1870"/>
                    <a:pt x="22085" y="1676"/>
                  </a:cubicBezTo>
                  <a:cubicBezTo>
                    <a:pt x="22036" y="1461"/>
                    <a:pt x="21946" y="1257"/>
                    <a:pt x="21778" y="1064"/>
                  </a:cubicBezTo>
                  <a:cubicBezTo>
                    <a:pt x="21300" y="240"/>
                    <a:pt x="20568" y="1"/>
                    <a:pt x="19715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7"/>
            <p:cNvSpPr/>
            <p:nvPr/>
          </p:nvSpPr>
          <p:spPr>
            <a:xfrm>
              <a:off x="4666025" y="2829850"/>
              <a:ext cx="4175" cy="3625"/>
            </a:xfrm>
            <a:custGeom>
              <a:avLst/>
              <a:gdLst/>
              <a:ahLst/>
              <a:cxnLst/>
              <a:rect l="l" t="t" r="r" b="b"/>
              <a:pathLst>
                <a:path w="167" h="145" extrusionOk="0">
                  <a:moveTo>
                    <a:pt x="87" y="1"/>
                  </a:moveTo>
                  <a:cubicBezTo>
                    <a:pt x="60" y="38"/>
                    <a:pt x="27" y="70"/>
                    <a:pt x="0" y="108"/>
                  </a:cubicBezTo>
                  <a:cubicBezTo>
                    <a:pt x="27" y="124"/>
                    <a:pt x="55" y="135"/>
                    <a:pt x="80" y="145"/>
                  </a:cubicBezTo>
                  <a:cubicBezTo>
                    <a:pt x="107" y="124"/>
                    <a:pt x="134" y="102"/>
                    <a:pt x="167" y="75"/>
                  </a:cubicBezTo>
                  <a:cubicBezTo>
                    <a:pt x="140" y="48"/>
                    <a:pt x="113" y="28"/>
                    <a:pt x="87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7"/>
            <p:cNvSpPr/>
            <p:nvPr/>
          </p:nvSpPr>
          <p:spPr>
            <a:xfrm>
              <a:off x="4570125" y="2247375"/>
              <a:ext cx="700" cy="575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28" y="0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7"/>
            <p:cNvSpPr/>
            <p:nvPr/>
          </p:nvSpPr>
          <p:spPr>
            <a:xfrm>
              <a:off x="5484750" y="3949950"/>
              <a:ext cx="275" cy="275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"/>
                  </a:moveTo>
                  <a:lnTo>
                    <a:pt x="11" y="11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7"/>
            <p:cNvSpPr/>
            <p:nvPr/>
          </p:nvSpPr>
          <p:spPr>
            <a:xfrm>
              <a:off x="5478425" y="378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7"/>
            <p:cNvSpPr/>
            <p:nvPr/>
          </p:nvSpPr>
          <p:spPr>
            <a:xfrm>
              <a:off x="5331225" y="3273675"/>
              <a:ext cx="753625" cy="762125"/>
            </a:xfrm>
            <a:custGeom>
              <a:avLst/>
              <a:gdLst/>
              <a:ahLst/>
              <a:cxnLst/>
              <a:rect l="l" t="t" r="r" b="b"/>
              <a:pathLst>
                <a:path w="30145" h="30485" extrusionOk="0">
                  <a:moveTo>
                    <a:pt x="13285" y="1"/>
                  </a:moveTo>
                  <a:cubicBezTo>
                    <a:pt x="13214" y="1"/>
                    <a:pt x="13136" y="7"/>
                    <a:pt x="13050" y="18"/>
                  </a:cubicBezTo>
                  <a:cubicBezTo>
                    <a:pt x="10815" y="330"/>
                    <a:pt x="8586" y="636"/>
                    <a:pt x="6350" y="932"/>
                  </a:cubicBezTo>
                  <a:cubicBezTo>
                    <a:pt x="6125" y="878"/>
                    <a:pt x="5938" y="782"/>
                    <a:pt x="5792" y="626"/>
                  </a:cubicBezTo>
                  <a:cubicBezTo>
                    <a:pt x="5749" y="583"/>
                    <a:pt x="5717" y="534"/>
                    <a:pt x="5685" y="481"/>
                  </a:cubicBezTo>
                  <a:cubicBezTo>
                    <a:pt x="5524" y="502"/>
                    <a:pt x="5368" y="524"/>
                    <a:pt x="5207" y="546"/>
                  </a:cubicBezTo>
                  <a:cubicBezTo>
                    <a:pt x="4976" y="712"/>
                    <a:pt x="4691" y="836"/>
                    <a:pt x="4294" y="883"/>
                  </a:cubicBezTo>
                  <a:cubicBezTo>
                    <a:pt x="2993" y="1050"/>
                    <a:pt x="1693" y="1206"/>
                    <a:pt x="393" y="1351"/>
                  </a:cubicBezTo>
                  <a:cubicBezTo>
                    <a:pt x="323" y="1404"/>
                    <a:pt x="265" y="1458"/>
                    <a:pt x="205" y="1528"/>
                  </a:cubicBezTo>
                  <a:cubicBezTo>
                    <a:pt x="188" y="1550"/>
                    <a:pt x="173" y="1571"/>
                    <a:pt x="156" y="1593"/>
                  </a:cubicBezTo>
                  <a:cubicBezTo>
                    <a:pt x="60" y="1738"/>
                    <a:pt x="17" y="1893"/>
                    <a:pt x="0" y="2054"/>
                  </a:cubicBezTo>
                  <a:cubicBezTo>
                    <a:pt x="136" y="2195"/>
                    <a:pt x="232" y="2398"/>
                    <a:pt x="312" y="2694"/>
                  </a:cubicBezTo>
                  <a:cubicBezTo>
                    <a:pt x="887" y="4773"/>
                    <a:pt x="1495" y="6847"/>
                    <a:pt x="2182" y="8888"/>
                  </a:cubicBezTo>
                  <a:cubicBezTo>
                    <a:pt x="2988" y="11284"/>
                    <a:pt x="3412" y="13809"/>
                    <a:pt x="4540" y="16097"/>
                  </a:cubicBezTo>
                  <a:cubicBezTo>
                    <a:pt x="4540" y="16097"/>
                    <a:pt x="4535" y="16092"/>
                    <a:pt x="4530" y="16092"/>
                  </a:cubicBezTo>
                  <a:lnTo>
                    <a:pt x="4530" y="16092"/>
                  </a:lnTo>
                  <a:cubicBezTo>
                    <a:pt x="4642" y="16785"/>
                    <a:pt x="4589" y="17548"/>
                    <a:pt x="5330" y="17972"/>
                  </a:cubicBezTo>
                  <a:cubicBezTo>
                    <a:pt x="5222" y="18381"/>
                    <a:pt x="5985" y="18423"/>
                    <a:pt x="5733" y="18897"/>
                  </a:cubicBezTo>
                  <a:lnTo>
                    <a:pt x="5733" y="18902"/>
                  </a:lnTo>
                  <a:cubicBezTo>
                    <a:pt x="5787" y="19299"/>
                    <a:pt x="5841" y="19697"/>
                    <a:pt x="5899" y="20094"/>
                  </a:cubicBezTo>
                  <a:cubicBezTo>
                    <a:pt x="5889" y="20191"/>
                    <a:pt x="5878" y="20283"/>
                    <a:pt x="5867" y="20374"/>
                  </a:cubicBezTo>
                  <a:cubicBezTo>
                    <a:pt x="5873" y="20369"/>
                    <a:pt x="5878" y="20369"/>
                    <a:pt x="5883" y="20363"/>
                  </a:cubicBezTo>
                  <a:lnTo>
                    <a:pt x="5883" y="20363"/>
                  </a:lnTo>
                  <a:cubicBezTo>
                    <a:pt x="5539" y="21502"/>
                    <a:pt x="5003" y="22625"/>
                    <a:pt x="5609" y="23833"/>
                  </a:cubicBezTo>
                  <a:lnTo>
                    <a:pt x="5598" y="23833"/>
                  </a:lnTo>
                  <a:cubicBezTo>
                    <a:pt x="5615" y="24059"/>
                    <a:pt x="5609" y="24295"/>
                    <a:pt x="5878" y="24392"/>
                  </a:cubicBezTo>
                  <a:cubicBezTo>
                    <a:pt x="6415" y="25230"/>
                    <a:pt x="5470" y="26219"/>
                    <a:pt x="6136" y="27041"/>
                  </a:cubicBezTo>
                  <a:cubicBezTo>
                    <a:pt x="6238" y="27357"/>
                    <a:pt x="6340" y="27674"/>
                    <a:pt x="6657" y="27847"/>
                  </a:cubicBezTo>
                  <a:cubicBezTo>
                    <a:pt x="6576" y="27932"/>
                    <a:pt x="6501" y="28073"/>
                    <a:pt x="6415" y="28083"/>
                  </a:cubicBezTo>
                  <a:cubicBezTo>
                    <a:pt x="6345" y="28093"/>
                    <a:pt x="6275" y="28098"/>
                    <a:pt x="6211" y="28110"/>
                  </a:cubicBezTo>
                  <a:lnTo>
                    <a:pt x="6228" y="28137"/>
                  </a:lnTo>
                  <a:cubicBezTo>
                    <a:pt x="6281" y="28227"/>
                    <a:pt x="6362" y="28298"/>
                    <a:pt x="6453" y="28341"/>
                  </a:cubicBezTo>
                  <a:cubicBezTo>
                    <a:pt x="6453" y="28373"/>
                    <a:pt x="6447" y="28432"/>
                    <a:pt x="6442" y="28480"/>
                  </a:cubicBezTo>
                  <a:cubicBezTo>
                    <a:pt x="6635" y="28529"/>
                    <a:pt x="6808" y="28653"/>
                    <a:pt x="6942" y="28911"/>
                  </a:cubicBezTo>
                  <a:lnTo>
                    <a:pt x="6930" y="28911"/>
                  </a:lnTo>
                  <a:lnTo>
                    <a:pt x="6952" y="28931"/>
                  </a:lnTo>
                  <a:lnTo>
                    <a:pt x="6952" y="28921"/>
                  </a:lnTo>
                  <a:cubicBezTo>
                    <a:pt x="7253" y="29104"/>
                    <a:pt x="7022" y="29652"/>
                    <a:pt x="7473" y="29732"/>
                  </a:cubicBezTo>
                  <a:cubicBezTo>
                    <a:pt x="7626" y="30185"/>
                    <a:pt x="7917" y="30287"/>
                    <a:pt x="8234" y="30287"/>
                  </a:cubicBezTo>
                  <a:cubicBezTo>
                    <a:pt x="8461" y="30287"/>
                    <a:pt x="8702" y="30234"/>
                    <a:pt x="8913" y="30221"/>
                  </a:cubicBezTo>
                  <a:cubicBezTo>
                    <a:pt x="13255" y="29958"/>
                    <a:pt x="17589" y="29705"/>
                    <a:pt x="21919" y="29323"/>
                  </a:cubicBezTo>
                  <a:cubicBezTo>
                    <a:pt x="22031" y="29313"/>
                    <a:pt x="22137" y="29308"/>
                    <a:pt x="22239" y="29308"/>
                  </a:cubicBezTo>
                  <a:cubicBezTo>
                    <a:pt x="22888" y="29308"/>
                    <a:pt x="23324" y="29519"/>
                    <a:pt x="23751" y="29980"/>
                  </a:cubicBezTo>
                  <a:cubicBezTo>
                    <a:pt x="23888" y="30300"/>
                    <a:pt x="24132" y="30484"/>
                    <a:pt x="24416" y="30484"/>
                  </a:cubicBezTo>
                  <a:cubicBezTo>
                    <a:pt x="24455" y="30484"/>
                    <a:pt x="24495" y="30481"/>
                    <a:pt x="24536" y="30473"/>
                  </a:cubicBezTo>
                  <a:cubicBezTo>
                    <a:pt x="24670" y="30414"/>
                    <a:pt x="24767" y="30334"/>
                    <a:pt x="24842" y="30258"/>
                  </a:cubicBezTo>
                  <a:cubicBezTo>
                    <a:pt x="24901" y="30076"/>
                    <a:pt x="24804" y="29807"/>
                    <a:pt x="24837" y="29608"/>
                  </a:cubicBezTo>
                  <a:cubicBezTo>
                    <a:pt x="24955" y="28824"/>
                    <a:pt x="24401" y="28093"/>
                    <a:pt x="24638" y="27299"/>
                  </a:cubicBezTo>
                  <a:cubicBezTo>
                    <a:pt x="24791" y="27178"/>
                    <a:pt x="24943" y="27126"/>
                    <a:pt x="25096" y="27126"/>
                  </a:cubicBezTo>
                  <a:cubicBezTo>
                    <a:pt x="25275" y="27126"/>
                    <a:pt x="25454" y="27198"/>
                    <a:pt x="25632" y="27315"/>
                  </a:cubicBezTo>
                  <a:cubicBezTo>
                    <a:pt x="25691" y="27536"/>
                    <a:pt x="25852" y="27586"/>
                    <a:pt x="26023" y="27586"/>
                  </a:cubicBezTo>
                  <a:cubicBezTo>
                    <a:pt x="26068" y="27586"/>
                    <a:pt x="26113" y="27582"/>
                    <a:pt x="26158" y="27578"/>
                  </a:cubicBezTo>
                  <a:cubicBezTo>
                    <a:pt x="26364" y="27555"/>
                    <a:pt x="26562" y="27542"/>
                    <a:pt x="26748" y="27542"/>
                  </a:cubicBezTo>
                  <a:cubicBezTo>
                    <a:pt x="27060" y="27542"/>
                    <a:pt x="27337" y="27581"/>
                    <a:pt x="27560" y="27686"/>
                  </a:cubicBezTo>
                  <a:cubicBezTo>
                    <a:pt x="27641" y="27637"/>
                    <a:pt x="27721" y="27567"/>
                    <a:pt x="27797" y="27481"/>
                  </a:cubicBezTo>
                  <a:cubicBezTo>
                    <a:pt x="27845" y="27416"/>
                    <a:pt x="27888" y="27347"/>
                    <a:pt x="27921" y="27277"/>
                  </a:cubicBezTo>
                  <a:cubicBezTo>
                    <a:pt x="28119" y="26868"/>
                    <a:pt x="28060" y="26364"/>
                    <a:pt x="27985" y="25998"/>
                  </a:cubicBezTo>
                  <a:cubicBezTo>
                    <a:pt x="27544" y="23753"/>
                    <a:pt x="28452" y="21867"/>
                    <a:pt x="29414" y="19874"/>
                  </a:cubicBezTo>
                  <a:cubicBezTo>
                    <a:pt x="29634" y="19412"/>
                    <a:pt x="29865" y="18939"/>
                    <a:pt x="30074" y="18461"/>
                  </a:cubicBezTo>
                  <a:cubicBezTo>
                    <a:pt x="30145" y="18311"/>
                    <a:pt x="30133" y="18150"/>
                    <a:pt x="30063" y="18010"/>
                  </a:cubicBezTo>
                  <a:cubicBezTo>
                    <a:pt x="29919" y="18166"/>
                    <a:pt x="29741" y="18300"/>
                    <a:pt x="29521" y="18391"/>
                  </a:cubicBezTo>
                  <a:cubicBezTo>
                    <a:pt x="29543" y="18343"/>
                    <a:pt x="29565" y="18294"/>
                    <a:pt x="29585" y="18247"/>
                  </a:cubicBezTo>
                  <a:cubicBezTo>
                    <a:pt x="29550" y="18214"/>
                    <a:pt x="29500" y="18206"/>
                    <a:pt x="29440" y="18206"/>
                  </a:cubicBezTo>
                  <a:cubicBezTo>
                    <a:pt x="29372" y="18206"/>
                    <a:pt x="29293" y="18217"/>
                    <a:pt x="29215" y="18217"/>
                  </a:cubicBezTo>
                  <a:cubicBezTo>
                    <a:pt x="29078" y="18217"/>
                    <a:pt x="28943" y="18183"/>
                    <a:pt x="28871" y="17994"/>
                  </a:cubicBezTo>
                  <a:cubicBezTo>
                    <a:pt x="28855" y="17984"/>
                    <a:pt x="28833" y="17972"/>
                    <a:pt x="28817" y="17962"/>
                  </a:cubicBezTo>
                  <a:cubicBezTo>
                    <a:pt x="28591" y="17823"/>
                    <a:pt x="28360" y="17682"/>
                    <a:pt x="28129" y="17548"/>
                  </a:cubicBezTo>
                  <a:lnTo>
                    <a:pt x="28129" y="17543"/>
                  </a:lnTo>
                  <a:cubicBezTo>
                    <a:pt x="27904" y="16995"/>
                    <a:pt x="27738" y="16430"/>
                    <a:pt x="27770" y="15829"/>
                  </a:cubicBezTo>
                  <a:cubicBezTo>
                    <a:pt x="27463" y="15636"/>
                    <a:pt x="27420" y="15356"/>
                    <a:pt x="27507" y="15029"/>
                  </a:cubicBezTo>
                  <a:lnTo>
                    <a:pt x="27507" y="15029"/>
                  </a:lnTo>
                  <a:cubicBezTo>
                    <a:pt x="27436" y="15034"/>
                    <a:pt x="27368" y="15036"/>
                    <a:pt x="27304" y="15036"/>
                  </a:cubicBezTo>
                  <a:cubicBezTo>
                    <a:pt x="26110" y="15036"/>
                    <a:pt x="25880" y="14208"/>
                    <a:pt x="25905" y="13159"/>
                  </a:cubicBezTo>
                  <a:cubicBezTo>
                    <a:pt x="24901" y="13100"/>
                    <a:pt x="24842" y="12101"/>
                    <a:pt x="24321" y="11558"/>
                  </a:cubicBezTo>
                  <a:cubicBezTo>
                    <a:pt x="24259" y="11567"/>
                    <a:pt x="24200" y="11572"/>
                    <a:pt x="24144" y="11572"/>
                  </a:cubicBezTo>
                  <a:cubicBezTo>
                    <a:pt x="23786" y="11572"/>
                    <a:pt x="23563" y="11377"/>
                    <a:pt x="23488" y="10972"/>
                  </a:cubicBezTo>
                  <a:cubicBezTo>
                    <a:pt x="23215" y="10779"/>
                    <a:pt x="23010" y="10531"/>
                    <a:pt x="22828" y="10268"/>
                  </a:cubicBezTo>
                  <a:cubicBezTo>
                    <a:pt x="22526" y="9829"/>
                    <a:pt x="22290" y="9339"/>
                    <a:pt x="21919" y="8947"/>
                  </a:cubicBezTo>
                  <a:cubicBezTo>
                    <a:pt x="21511" y="8840"/>
                    <a:pt x="20979" y="8937"/>
                    <a:pt x="20834" y="8362"/>
                  </a:cubicBezTo>
                  <a:cubicBezTo>
                    <a:pt x="20820" y="8362"/>
                    <a:pt x="20805" y="8363"/>
                    <a:pt x="20791" y="8363"/>
                  </a:cubicBezTo>
                  <a:cubicBezTo>
                    <a:pt x="20623" y="8363"/>
                    <a:pt x="20521" y="8302"/>
                    <a:pt x="20560" y="8093"/>
                  </a:cubicBezTo>
                  <a:lnTo>
                    <a:pt x="20560" y="8093"/>
                  </a:lnTo>
                  <a:cubicBezTo>
                    <a:pt x="20502" y="8114"/>
                    <a:pt x="20451" y="8124"/>
                    <a:pt x="20404" y="8124"/>
                  </a:cubicBezTo>
                  <a:cubicBezTo>
                    <a:pt x="20224" y="8124"/>
                    <a:pt x="20117" y="7982"/>
                    <a:pt x="20023" y="7803"/>
                  </a:cubicBezTo>
                  <a:lnTo>
                    <a:pt x="20029" y="7803"/>
                  </a:lnTo>
                  <a:cubicBezTo>
                    <a:pt x="19942" y="7722"/>
                    <a:pt x="19862" y="7642"/>
                    <a:pt x="19781" y="7561"/>
                  </a:cubicBezTo>
                  <a:cubicBezTo>
                    <a:pt x="19481" y="7502"/>
                    <a:pt x="19287" y="7320"/>
                    <a:pt x="19211" y="7018"/>
                  </a:cubicBezTo>
                  <a:cubicBezTo>
                    <a:pt x="18400" y="6277"/>
                    <a:pt x="17401" y="5708"/>
                    <a:pt x="17175" y="4466"/>
                  </a:cubicBezTo>
                  <a:cubicBezTo>
                    <a:pt x="17165" y="4402"/>
                    <a:pt x="17128" y="4343"/>
                    <a:pt x="17068" y="4290"/>
                  </a:cubicBezTo>
                  <a:cubicBezTo>
                    <a:pt x="16902" y="4124"/>
                    <a:pt x="16585" y="3983"/>
                    <a:pt x="16375" y="3827"/>
                  </a:cubicBezTo>
                  <a:cubicBezTo>
                    <a:pt x="15779" y="3645"/>
                    <a:pt x="15177" y="3462"/>
                    <a:pt x="14705" y="3021"/>
                  </a:cubicBezTo>
                  <a:cubicBezTo>
                    <a:pt x="14479" y="3016"/>
                    <a:pt x="14254" y="3011"/>
                    <a:pt x="14157" y="2753"/>
                  </a:cubicBezTo>
                  <a:cubicBezTo>
                    <a:pt x="13937" y="2753"/>
                    <a:pt x="13716" y="2737"/>
                    <a:pt x="13625" y="2480"/>
                  </a:cubicBezTo>
                  <a:cubicBezTo>
                    <a:pt x="13329" y="2420"/>
                    <a:pt x="13114" y="2280"/>
                    <a:pt x="13093" y="1947"/>
                  </a:cubicBezTo>
                  <a:cubicBezTo>
                    <a:pt x="12685" y="1770"/>
                    <a:pt x="12803" y="1593"/>
                    <a:pt x="13087" y="1416"/>
                  </a:cubicBezTo>
                  <a:cubicBezTo>
                    <a:pt x="13093" y="1195"/>
                    <a:pt x="13099" y="970"/>
                    <a:pt x="13356" y="878"/>
                  </a:cubicBezTo>
                  <a:cubicBezTo>
                    <a:pt x="13419" y="676"/>
                    <a:pt x="13529" y="568"/>
                    <a:pt x="13694" y="568"/>
                  </a:cubicBezTo>
                  <a:cubicBezTo>
                    <a:pt x="13753" y="568"/>
                    <a:pt x="13819" y="582"/>
                    <a:pt x="13893" y="610"/>
                  </a:cubicBezTo>
                  <a:cubicBezTo>
                    <a:pt x="13872" y="330"/>
                    <a:pt x="13791" y="164"/>
                    <a:pt x="13641" y="78"/>
                  </a:cubicBezTo>
                  <a:cubicBezTo>
                    <a:pt x="13646" y="67"/>
                    <a:pt x="13652" y="56"/>
                    <a:pt x="13657" y="45"/>
                  </a:cubicBezTo>
                  <a:lnTo>
                    <a:pt x="13657" y="45"/>
                  </a:lnTo>
                  <a:cubicBezTo>
                    <a:pt x="13635" y="51"/>
                    <a:pt x="13619" y="51"/>
                    <a:pt x="13597" y="56"/>
                  </a:cubicBezTo>
                  <a:cubicBezTo>
                    <a:pt x="13512" y="19"/>
                    <a:pt x="13410" y="1"/>
                    <a:pt x="13285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7"/>
            <p:cNvSpPr/>
            <p:nvPr/>
          </p:nvSpPr>
          <p:spPr>
            <a:xfrm>
              <a:off x="5845350" y="3475450"/>
              <a:ext cx="550" cy="450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2" y="17"/>
                  </a:moveTo>
                  <a:lnTo>
                    <a:pt x="22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7"/>
            <p:cNvSpPr/>
            <p:nvPr/>
          </p:nvSpPr>
          <p:spPr>
            <a:xfrm>
              <a:off x="6019150" y="3649250"/>
              <a:ext cx="275" cy="150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0" y="0"/>
                  </a:moveTo>
                  <a:lnTo>
                    <a:pt x="10" y="6"/>
                  </a:lnTo>
                  <a:cubicBezTo>
                    <a:pt x="10" y="6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7"/>
            <p:cNvSpPr/>
            <p:nvPr/>
          </p:nvSpPr>
          <p:spPr>
            <a:xfrm>
              <a:off x="5658925" y="332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7"/>
            <p:cNvSpPr/>
            <p:nvPr/>
          </p:nvSpPr>
          <p:spPr>
            <a:xfrm>
              <a:off x="5938825" y="3562225"/>
              <a:ext cx="550" cy="400"/>
            </a:xfrm>
            <a:custGeom>
              <a:avLst/>
              <a:gdLst/>
              <a:ahLst/>
              <a:cxnLst/>
              <a:rect l="l" t="t" r="r" b="b"/>
              <a:pathLst>
                <a:path w="22" h="16" extrusionOk="0">
                  <a:moveTo>
                    <a:pt x="0" y="0"/>
                  </a:moveTo>
                  <a:cubicBezTo>
                    <a:pt x="7" y="5"/>
                    <a:pt x="12" y="11"/>
                    <a:pt x="17" y="16"/>
                  </a:cubicBezTo>
                  <a:lnTo>
                    <a:pt x="22" y="16"/>
                  </a:lnTo>
                  <a:cubicBezTo>
                    <a:pt x="22" y="16"/>
                    <a:pt x="17" y="11"/>
                    <a:pt x="12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7"/>
            <p:cNvSpPr/>
            <p:nvPr/>
          </p:nvSpPr>
          <p:spPr>
            <a:xfrm>
              <a:off x="5978850" y="3602375"/>
              <a:ext cx="275" cy="300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0" y="11"/>
                  </a:lnTo>
                  <a:lnTo>
                    <a:pt x="11" y="11"/>
                  </a:lnTo>
                  <a:cubicBezTo>
                    <a:pt x="11" y="6"/>
                    <a:pt x="6" y="6"/>
                    <a:pt x="6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7"/>
            <p:cNvSpPr/>
            <p:nvPr/>
          </p:nvSpPr>
          <p:spPr>
            <a:xfrm>
              <a:off x="5939350" y="356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7"/>
            <p:cNvSpPr/>
            <p:nvPr/>
          </p:nvSpPr>
          <p:spPr>
            <a:xfrm>
              <a:off x="5658375" y="3321950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1" y="1"/>
                  </a:moveTo>
                  <a:cubicBezTo>
                    <a:pt x="1" y="6"/>
                    <a:pt x="7" y="11"/>
                    <a:pt x="7" y="16"/>
                  </a:cubicBezTo>
                  <a:cubicBezTo>
                    <a:pt x="13" y="16"/>
                    <a:pt x="18" y="21"/>
                    <a:pt x="23" y="2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7"/>
            <p:cNvSpPr/>
            <p:nvPr/>
          </p:nvSpPr>
          <p:spPr>
            <a:xfrm>
              <a:off x="5671575" y="3335225"/>
              <a:ext cx="825" cy="700"/>
            </a:xfrm>
            <a:custGeom>
              <a:avLst/>
              <a:gdLst/>
              <a:ahLst/>
              <a:cxnLst/>
              <a:rect l="l" t="t" r="r" b="b"/>
              <a:pathLst>
                <a:path w="33" h="28" extrusionOk="0">
                  <a:moveTo>
                    <a:pt x="0" y="1"/>
                  </a:moveTo>
                  <a:lnTo>
                    <a:pt x="0" y="1"/>
                  </a:lnTo>
                  <a:cubicBezTo>
                    <a:pt x="5" y="11"/>
                    <a:pt x="5" y="11"/>
                    <a:pt x="11" y="18"/>
                  </a:cubicBezTo>
                  <a:cubicBezTo>
                    <a:pt x="15" y="22"/>
                    <a:pt x="25" y="23"/>
                    <a:pt x="31" y="27"/>
                  </a:cubicBezTo>
                  <a:lnTo>
                    <a:pt x="31" y="27"/>
                  </a:lnTo>
                  <a:lnTo>
                    <a:pt x="0" y="1"/>
                  </a:lnTo>
                  <a:close/>
                  <a:moveTo>
                    <a:pt x="31" y="27"/>
                  </a:moveTo>
                  <a:lnTo>
                    <a:pt x="32" y="28"/>
                  </a:lnTo>
                  <a:cubicBezTo>
                    <a:pt x="32" y="28"/>
                    <a:pt x="32" y="27"/>
                    <a:pt x="31" y="27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7"/>
            <p:cNvSpPr/>
            <p:nvPr/>
          </p:nvSpPr>
          <p:spPr>
            <a:xfrm>
              <a:off x="5851950" y="3482025"/>
              <a:ext cx="675" cy="700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0" y="0"/>
                  </a:moveTo>
                  <a:cubicBezTo>
                    <a:pt x="5" y="12"/>
                    <a:pt x="5" y="17"/>
                    <a:pt x="5" y="28"/>
                  </a:cubicBezTo>
                  <a:lnTo>
                    <a:pt x="26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7"/>
            <p:cNvSpPr/>
            <p:nvPr/>
          </p:nvSpPr>
          <p:spPr>
            <a:xfrm>
              <a:off x="5684975" y="3341950"/>
              <a:ext cx="700" cy="550"/>
            </a:xfrm>
            <a:custGeom>
              <a:avLst/>
              <a:gdLst/>
              <a:ahLst/>
              <a:cxnLst/>
              <a:rect l="l" t="t" r="r" b="b"/>
              <a:pathLst>
                <a:path w="28" h="22" extrusionOk="0">
                  <a:moveTo>
                    <a:pt x="1" y="0"/>
                  </a:moveTo>
                  <a:cubicBezTo>
                    <a:pt x="1" y="12"/>
                    <a:pt x="7" y="12"/>
                    <a:pt x="7" y="22"/>
                  </a:cubicBezTo>
                  <a:lnTo>
                    <a:pt x="28" y="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7"/>
            <p:cNvSpPr/>
            <p:nvPr/>
          </p:nvSpPr>
          <p:spPr>
            <a:xfrm>
              <a:off x="6018875" y="3649250"/>
              <a:ext cx="550" cy="150"/>
            </a:xfrm>
            <a:custGeom>
              <a:avLst/>
              <a:gdLst/>
              <a:ahLst/>
              <a:cxnLst/>
              <a:rect l="l" t="t" r="r" b="b"/>
              <a:pathLst>
                <a:path w="22" h="6" extrusionOk="0">
                  <a:moveTo>
                    <a:pt x="1" y="0"/>
                  </a:moveTo>
                  <a:lnTo>
                    <a:pt x="1" y="6"/>
                  </a:lnTo>
                  <a:lnTo>
                    <a:pt x="21" y="6"/>
                  </a:lnTo>
                  <a:cubicBezTo>
                    <a:pt x="11" y="6"/>
                    <a:pt x="11" y="0"/>
                    <a:pt x="1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7"/>
            <p:cNvSpPr/>
            <p:nvPr/>
          </p:nvSpPr>
          <p:spPr>
            <a:xfrm>
              <a:off x="6025450" y="3668975"/>
              <a:ext cx="575" cy="825"/>
            </a:xfrm>
            <a:custGeom>
              <a:avLst/>
              <a:gdLst/>
              <a:ahLst/>
              <a:cxnLst/>
              <a:rect l="l" t="t" r="r" b="b"/>
              <a:pathLst>
                <a:path w="23" h="33" extrusionOk="0">
                  <a:moveTo>
                    <a:pt x="6" y="1"/>
                  </a:moveTo>
                  <a:cubicBezTo>
                    <a:pt x="1" y="6"/>
                    <a:pt x="1" y="12"/>
                    <a:pt x="1" y="17"/>
                  </a:cubicBezTo>
                  <a:cubicBezTo>
                    <a:pt x="11" y="22"/>
                    <a:pt x="16" y="28"/>
                    <a:pt x="23" y="33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7"/>
            <p:cNvSpPr/>
            <p:nvPr/>
          </p:nvSpPr>
          <p:spPr>
            <a:xfrm>
              <a:off x="5658375" y="3308775"/>
              <a:ext cx="575" cy="825"/>
            </a:xfrm>
            <a:custGeom>
              <a:avLst/>
              <a:gdLst/>
              <a:ahLst/>
              <a:cxnLst/>
              <a:rect l="l" t="t" r="r" b="b"/>
              <a:pathLst>
                <a:path w="23" h="33" extrusionOk="0">
                  <a:moveTo>
                    <a:pt x="23" y="0"/>
                  </a:moveTo>
                  <a:lnTo>
                    <a:pt x="23" y="0"/>
                  </a:lnTo>
                  <a:cubicBezTo>
                    <a:pt x="18" y="5"/>
                    <a:pt x="13" y="5"/>
                    <a:pt x="1" y="12"/>
                  </a:cubicBezTo>
                  <a:lnTo>
                    <a:pt x="1" y="3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7"/>
            <p:cNvSpPr/>
            <p:nvPr/>
          </p:nvSpPr>
          <p:spPr>
            <a:xfrm>
              <a:off x="5678525" y="3289300"/>
              <a:ext cx="325" cy="1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12" y="1"/>
                  </a:moveTo>
                  <a:cubicBezTo>
                    <a:pt x="7" y="1"/>
                    <a:pt x="1" y="6"/>
                    <a:pt x="1" y="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7"/>
            <p:cNvSpPr/>
            <p:nvPr/>
          </p:nvSpPr>
          <p:spPr>
            <a:xfrm>
              <a:off x="5825200" y="3462000"/>
              <a:ext cx="700" cy="7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0" y="1"/>
                  </a:moveTo>
                  <a:cubicBezTo>
                    <a:pt x="2" y="3"/>
                    <a:pt x="3" y="6"/>
                    <a:pt x="5" y="8"/>
                  </a:cubicBezTo>
                  <a:lnTo>
                    <a:pt x="5" y="8"/>
                  </a:lnTo>
                  <a:lnTo>
                    <a:pt x="0" y="1"/>
                  </a:lnTo>
                  <a:close/>
                  <a:moveTo>
                    <a:pt x="5" y="8"/>
                  </a:moveTo>
                  <a:lnTo>
                    <a:pt x="12" y="18"/>
                  </a:lnTo>
                  <a:lnTo>
                    <a:pt x="18" y="22"/>
                  </a:lnTo>
                  <a:lnTo>
                    <a:pt x="18" y="22"/>
                  </a:lnTo>
                  <a:cubicBezTo>
                    <a:pt x="14" y="17"/>
                    <a:pt x="9" y="13"/>
                    <a:pt x="5" y="8"/>
                  </a:cubicBezTo>
                  <a:close/>
                  <a:moveTo>
                    <a:pt x="18" y="22"/>
                  </a:moveTo>
                  <a:cubicBezTo>
                    <a:pt x="20" y="24"/>
                    <a:pt x="21" y="26"/>
                    <a:pt x="22" y="28"/>
                  </a:cubicBezTo>
                  <a:lnTo>
                    <a:pt x="27" y="28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7"/>
            <p:cNvSpPr/>
            <p:nvPr/>
          </p:nvSpPr>
          <p:spPr>
            <a:xfrm>
              <a:off x="5678525" y="3288925"/>
              <a:ext cx="450" cy="525"/>
            </a:xfrm>
            <a:custGeom>
              <a:avLst/>
              <a:gdLst/>
              <a:ahLst/>
              <a:cxnLst/>
              <a:rect l="l" t="t" r="r" b="b"/>
              <a:pathLst>
                <a:path w="18" h="21" extrusionOk="0">
                  <a:moveTo>
                    <a:pt x="1" y="0"/>
                  </a:moveTo>
                  <a:lnTo>
                    <a:pt x="1" y="21"/>
                  </a:lnTo>
                  <a:cubicBezTo>
                    <a:pt x="7" y="16"/>
                    <a:pt x="12" y="10"/>
                    <a:pt x="17" y="5"/>
                  </a:cubicBezTo>
                  <a:cubicBezTo>
                    <a:pt x="12" y="0"/>
                    <a:pt x="7" y="0"/>
                    <a:pt x="1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7"/>
            <p:cNvSpPr/>
            <p:nvPr/>
          </p:nvSpPr>
          <p:spPr>
            <a:xfrm>
              <a:off x="5845200" y="3475450"/>
              <a:ext cx="575" cy="575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6" y="0"/>
                  </a:moveTo>
                  <a:cubicBezTo>
                    <a:pt x="6" y="6"/>
                    <a:pt x="6" y="17"/>
                    <a:pt x="1" y="22"/>
                  </a:cubicBezTo>
                  <a:cubicBezTo>
                    <a:pt x="12" y="22"/>
                    <a:pt x="18" y="17"/>
                    <a:pt x="23" y="17"/>
                  </a:cubicBezTo>
                  <a:cubicBezTo>
                    <a:pt x="18" y="11"/>
                    <a:pt x="12" y="6"/>
                    <a:pt x="6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7"/>
            <p:cNvSpPr/>
            <p:nvPr/>
          </p:nvSpPr>
          <p:spPr>
            <a:xfrm>
              <a:off x="5698300" y="3348675"/>
              <a:ext cx="825" cy="550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0" y="1"/>
                  </a:moveTo>
                  <a:cubicBezTo>
                    <a:pt x="5" y="6"/>
                    <a:pt x="16" y="11"/>
                    <a:pt x="22" y="21"/>
                  </a:cubicBezTo>
                  <a:lnTo>
                    <a:pt x="32" y="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7"/>
            <p:cNvSpPr/>
            <p:nvPr/>
          </p:nvSpPr>
          <p:spPr>
            <a:xfrm>
              <a:off x="5665000" y="3295500"/>
              <a:ext cx="650" cy="700"/>
            </a:xfrm>
            <a:custGeom>
              <a:avLst/>
              <a:gdLst/>
              <a:ahLst/>
              <a:cxnLst/>
              <a:rect l="l" t="t" r="r" b="b"/>
              <a:pathLst>
                <a:path w="26" h="28" extrusionOk="0">
                  <a:moveTo>
                    <a:pt x="26" y="0"/>
                  </a:moveTo>
                  <a:cubicBezTo>
                    <a:pt x="21" y="0"/>
                    <a:pt x="16" y="5"/>
                    <a:pt x="5" y="5"/>
                  </a:cubicBezTo>
                  <a:cubicBezTo>
                    <a:pt x="5" y="10"/>
                    <a:pt x="5" y="16"/>
                    <a:pt x="0" y="27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7"/>
            <p:cNvSpPr/>
            <p:nvPr/>
          </p:nvSpPr>
          <p:spPr>
            <a:xfrm>
              <a:off x="3810775" y="1896150"/>
              <a:ext cx="826250" cy="553250"/>
            </a:xfrm>
            <a:custGeom>
              <a:avLst/>
              <a:gdLst/>
              <a:ahLst/>
              <a:cxnLst/>
              <a:rect l="l" t="t" r="r" b="b"/>
              <a:pathLst>
                <a:path w="33050" h="22130" extrusionOk="0">
                  <a:moveTo>
                    <a:pt x="26460" y="1"/>
                  </a:moveTo>
                  <a:cubicBezTo>
                    <a:pt x="26349" y="1"/>
                    <a:pt x="26242" y="59"/>
                    <a:pt x="26174" y="141"/>
                  </a:cubicBezTo>
                  <a:cubicBezTo>
                    <a:pt x="26066" y="184"/>
                    <a:pt x="25921" y="206"/>
                    <a:pt x="25723" y="211"/>
                  </a:cubicBezTo>
                  <a:cubicBezTo>
                    <a:pt x="18905" y="360"/>
                    <a:pt x="12093" y="554"/>
                    <a:pt x="5275" y="737"/>
                  </a:cubicBezTo>
                  <a:cubicBezTo>
                    <a:pt x="5131" y="732"/>
                    <a:pt x="4990" y="721"/>
                    <a:pt x="4851" y="710"/>
                  </a:cubicBezTo>
                  <a:cubicBezTo>
                    <a:pt x="4583" y="754"/>
                    <a:pt x="4298" y="774"/>
                    <a:pt x="3965" y="774"/>
                  </a:cubicBezTo>
                  <a:cubicBezTo>
                    <a:pt x="3696" y="774"/>
                    <a:pt x="3428" y="759"/>
                    <a:pt x="3153" y="742"/>
                  </a:cubicBezTo>
                  <a:cubicBezTo>
                    <a:pt x="2998" y="774"/>
                    <a:pt x="2837" y="818"/>
                    <a:pt x="2676" y="883"/>
                  </a:cubicBezTo>
                  <a:cubicBezTo>
                    <a:pt x="2285" y="919"/>
                    <a:pt x="1987" y="948"/>
                    <a:pt x="1759" y="948"/>
                  </a:cubicBezTo>
                  <a:cubicBezTo>
                    <a:pt x="1429" y="948"/>
                    <a:pt x="1248" y="888"/>
                    <a:pt x="1149" y="710"/>
                  </a:cubicBezTo>
                  <a:cubicBezTo>
                    <a:pt x="1102" y="715"/>
                    <a:pt x="1058" y="727"/>
                    <a:pt x="1010" y="737"/>
                  </a:cubicBezTo>
                  <a:cubicBezTo>
                    <a:pt x="968" y="747"/>
                    <a:pt x="683" y="861"/>
                    <a:pt x="639" y="871"/>
                  </a:cubicBezTo>
                  <a:lnTo>
                    <a:pt x="33" y="6571"/>
                  </a:lnTo>
                  <a:cubicBezTo>
                    <a:pt x="33" y="6636"/>
                    <a:pt x="33" y="6705"/>
                    <a:pt x="26" y="6770"/>
                  </a:cubicBezTo>
                  <a:cubicBezTo>
                    <a:pt x="11" y="7221"/>
                    <a:pt x="1" y="7635"/>
                    <a:pt x="6" y="8016"/>
                  </a:cubicBezTo>
                  <a:cubicBezTo>
                    <a:pt x="6" y="8167"/>
                    <a:pt x="11" y="8307"/>
                    <a:pt x="21" y="8446"/>
                  </a:cubicBezTo>
                  <a:cubicBezTo>
                    <a:pt x="6" y="8924"/>
                    <a:pt x="86" y="9365"/>
                    <a:pt x="226" y="9773"/>
                  </a:cubicBezTo>
                  <a:cubicBezTo>
                    <a:pt x="269" y="9908"/>
                    <a:pt x="323" y="10042"/>
                    <a:pt x="381" y="10171"/>
                  </a:cubicBezTo>
                  <a:cubicBezTo>
                    <a:pt x="264" y="10868"/>
                    <a:pt x="537" y="11471"/>
                    <a:pt x="956" y="12040"/>
                  </a:cubicBezTo>
                  <a:cubicBezTo>
                    <a:pt x="1037" y="12153"/>
                    <a:pt x="1129" y="12266"/>
                    <a:pt x="1225" y="12378"/>
                  </a:cubicBezTo>
                  <a:cubicBezTo>
                    <a:pt x="1483" y="12685"/>
                    <a:pt x="1697" y="13023"/>
                    <a:pt x="1875" y="13383"/>
                  </a:cubicBezTo>
                  <a:cubicBezTo>
                    <a:pt x="1935" y="13506"/>
                    <a:pt x="1993" y="13625"/>
                    <a:pt x="2047" y="13749"/>
                  </a:cubicBezTo>
                  <a:cubicBezTo>
                    <a:pt x="2128" y="14076"/>
                    <a:pt x="2230" y="14399"/>
                    <a:pt x="2337" y="14721"/>
                  </a:cubicBezTo>
                  <a:cubicBezTo>
                    <a:pt x="2374" y="14828"/>
                    <a:pt x="2412" y="14930"/>
                    <a:pt x="2450" y="15038"/>
                  </a:cubicBezTo>
                  <a:cubicBezTo>
                    <a:pt x="1950" y="16660"/>
                    <a:pt x="3277" y="17321"/>
                    <a:pt x="3100" y="18798"/>
                  </a:cubicBezTo>
                  <a:cubicBezTo>
                    <a:pt x="3105" y="18916"/>
                    <a:pt x="3110" y="19030"/>
                    <a:pt x="3121" y="19147"/>
                  </a:cubicBezTo>
                  <a:cubicBezTo>
                    <a:pt x="3192" y="20287"/>
                    <a:pt x="4357" y="21527"/>
                    <a:pt x="4357" y="21527"/>
                  </a:cubicBezTo>
                  <a:cubicBezTo>
                    <a:pt x="4486" y="21522"/>
                    <a:pt x="5818" y="21247"/>
                    <a:pt x="5947" y="21242"/>
                  </a:cubicBezTo>
                  <a:cubicBezTo>
                    <a:pt x="7859" y="21162"/>
                    <a:pt x="9778" y="21093"/>
                    <a:pt x="11690" y="21001"/>
                  </a:cubicBezTo>
                  <a:cubicBezTo>
                    <a:pt x="14876" y="20850"/>
                    <a:pt x="18067" y="20867"/>
                    <a:pt x="21242" y="20523"/>
                  </a:cubicBezTo>
                  <a:cubicBezTo>
                    <a:pt x="21661" y="20513"/>
                    <a:pt x="22080" y="20513"/>
                    <a:pt x="22499" y="20506"/>
                  </a:cubicBezTo>
                  <a:cubicBezTo>
                    <a:pt x="22918" y="20501"/>
                    <a:pt x="23337" y="20491"/>
                    <a:pt x="23756" y="20464"/>
                  </a:cubicBezTo>
                  <a:cubicBezTo>
                    <a:pt x="23863" y="20457"/>
                    <a:pt x="23969" y="20454"/>
                    <a:pt x="24072" y="20454"/>
                  </a:cubicBezTo>
                  <a:cubicBezTo>
                    <a:pt x="24925" y="20454"/>
                    <a:pt x="25657" y="20693"/>
                    <a:pt x="26135" y="21517"/>
                  </a:cubicBezTo>
                  <a:cubicBezTo>
                    <a:pt x="26303" y="21710"/>
                    <a:pt x="26393" y="21914"/>
                    <a:pt x="26442" y="22129"/>
                  </a:cubicBezTo>
                  <a:lnTo>
                    <a:pt x="26464" y="22129"/>
                  </a:lnTo>
                  <a:cubicBezTo>
                    <a:pt x="26668" y="22129"/>
                    <a:pt x="26899" y="22070"/>
                    <a:pt x="27055" y="21860"/>
                  </a:cubicBezTo>
                  <a:cubicBezTo>
                    <a:pt x="27082" y="21807"/>
                    <a:pt x="27097" y="21748"/>
                    <a:pt x="27119" y="21694"/>
                  </a:cubicBezTo>
                  <a:cubicBezTo>
                    <a:pt x="27285" y="21312"/>
                    <a:pt x="27114" y="21039"/>
                    <a:pt x="26851" y="20786"/>
                  </a:cubicBezTo>
                  <a:cubicBezTo>
                    <a:pt x="28134" y="20163"/>
                    <a:pt x="29096" y="18798"/>
                    <a:pt x="29165" y="17386"/>
                  </a:cubicBezTo>
                  <a:cubicBezTo>
                    <a:pt x="29177" y="17198"/>
                    <a:pt x="29048" y="17004"/>
                    <a:pt x="28929" y="16843"/>
                  </a:cubicBezTo>
                  <a:cubicBezTo>
                    <a:pt x="28892" y="16767"/>
                    <a:pt x="28838" y="16692"/>
                    <a:pt x="28768" y="16618"/>
                  </a:cubicBezTo>
                  <a:cubicBezTo>
                    <a:pt x="28069" y="15532"/>
                    <a:pt x="29197" y="14984"/>
                    <a:pt x="29988" y="14490"/>
                  </a:cubicBezTo>
                  <a:cubicBezTo>
                    <a:pt x="30816" y="13980"/>
                    <a:pt x="31686" y="13754"/>
                    <a:pt x="32217" y="12851"/>
                  </a:cubicBezTo>
                  <a:cubicBezTo>
                    <a:pt x="32750" y="11959"/>
                    <a:pt x="33023" y="11148"/>
                    <a:pt x="32969" y="10364"/>
                  </a:cubicBezTo>
                  <a:cubicBezTo>
                    <a:pt x="33050" y="10112"/>
                    <a:pt x="33007" y="9896"/>
                    <a:pt x="32840" y="9698"/>
                  </a:cubicBezTo>
                  <a:cubicBezTo>
                    <a:pt x="32690" y="9236"/>
                    <a:pt x="32427" y="8785"/>
                    <a:pt x="32013" y="8322"/>
                  </a:cubicBezTo>
                  <a:cubicBezTo>
                    <a:pt x="31267" y="7506"/>
                    <a:pt x="30375" y="6523"/>
                    <a:pt x="29450" y="5911"/>
                  </a:cubicBezTo>
                  <a:cubicBezTo>
                    <a:pt x="28778" y="5465"/>
                    <a:pt x="28081" y="5066"/>
                    <a:pt x="27650" y="4357"/>
                  </a:cubicBezTo>
                  <a:cubicBezTo>
                    <a:pt x="27270" y="3729"/>
                    <a:pt x="27521" y="2929"/>
                    <a:pt x="27630" y="2230"/>
                  </a:cubicBezTo>
                  <a:cubicBezTo>
                    <a:pt x="27801" y="1935"/>
                    <a:pt x="27731" y="1511"/>
                    <a:pt x="27635" y="1215"/>
                  </a:cubicBezTo>
                  <a:cubicBezTo>
                    <a:pt x="27484" y="764"/>
                    <a:pt x="27027" y="382"/>
                    <a:pt x="26673" y="82"/>
                  </a:cubicBezTo>
                  <a:cubicBezTo>
                    <a:pt x="26606" y="25"/>
                    <a:pt x="26532" y="1"/>
                    <a:pt x="26460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7"/>
            <p:cNvSpPr/>
            <p:nvPr/>
          </p:nvSpPr>
          <p:spPr>
            <a:xfrm>
              <a:off x="6305475" y="3322200"/>
              <a:ext cx="700" cy="725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0" y="1"/>
                  </a:moveTo>
                  <a:lnTo>
                    <a:pt x="12" y="11"/>
                  </a:lnTo>
                  <a:cubicBezTo>
                    <a:pt x="17" y="16"/>
                    <a:pt x="27" y="28"/>
                    <a:pt x="27" y="28"/>
                  </a:cubicBezTo>
                  <a:cubicBezTo>
                    <a:pt x="27" y="16"/>
                    <a:pt x="22" y="11"/>
                    <a:pt x="22" y="6"/>
                  </a:cubicBezTo>
                  <a:cubicBezTo>
                    <a:pt x="12" y="6"/>
                    <a:pt x="7" y="6"/>
                    <a:pt x="0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7"/>
            <p:cNvSpPr/>
            <p:nvPr/>
          </p:nvSpPr>
          <p:spPr>
            <a:xfrm>
              <a:off x="6318775" y="333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7"/>
            <p:cNvSpPr/>
            <p:nvPr/>
          </p:nvSpPr>
          <p:spPr>
            <a:xfrm>
              <a:off x="6292050" y="3315625"/>
              <a:ext cx="700" cy="550"/>
            </a:xfrm>
            <a:custGeom>
              <a:avLst/>
              <a:gdLst/>
              <a:ahLst/>
              <a:cxnLst/>
              <a:rect l="l" t="t" r="r" b="b"/>
              <a:pathLst>
                <a:path w="28" h="22" extrusionOk="0">
                  <a:moveTo>
                    <a:pt x="21" y="1"/>
                  </a:moveTo>
                  <a:cubicBezTo>
                    <a:pt x="11" y="1"/>
                    <a:pt x="11" y="1"/>
                    <a:pt x="1" y="6"/>
                  </a:cubicBezTo>
                  <a:lnTo>
                    <a:pt x="28" y="22"/>
                  </a:lnTo>
                  <a:cubicBezTo>
                    <a:pt x="21" y="16"/>
                    <a:pt x="21" y="6"/>
                    <a:pt x="21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7"/>
            <p:cNvSpPr/>
            <p:nvPr/>
          </p:nvSpPr>
          <p:spPr>
            <a:xfrm>
              <a:off x="6272050" y="3302325"/>
              <a:ext cx="575" cy="450"/>
            </a:xfrm>
            <a:custGeom>
              <a:avLst/>
              <a:gdLst/>
              <a:ahLst/>
              <a:cxnLst/>
              <a:rect l="l" t="t" r="r" b="b"/>
              <a:pathLst>
                <a:path w="23" h="18" extrusionOk="0">
                  <a:moveTo>
                    <a:pt x="0" y="0"/>
                  </a:moveTo>
                  <a:lnTo>
                    <a:pt x="22" y="1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7"/>
            <p:cNvSpPr/>
            <p:nvPr/>
          </p:nvSpPr>
          <p:spPr>
            <a:xfrm>
              <a:off x="5771750" y="3222425"/>
              <a:ext cx="450" cy="275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7" y="0"/>
                  </a:moveTo>
                  <a:cubicBezTo>
                    <a:pt x="6" y="5"/>
                    <a:pt x="0" y="11"/>
                    <a:pt x="0" y="11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7"/>
            <p:cNvSpPr/>
            <p:nvPr/>
          </p:nvSpPr>
          <p:spPr>
            <a:xfrm>
              <a:off x="6338925" y="3348925"/>
              <a:ext cx="575" cy="575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0" y="1"/>
                  </a:moveTo>
                  <a:lnTo>
                    <a:pt x="20" y="20"/>
                  </a:lnTo>
                  <a:lnTo>
                    <a:pt x="20" y="20"/>
                  </a:lnTo>
                  <a:cubicBezTo>
                    <a:pt x="16" y="15"/>
                    <a:pt x="15" y="9"/>
                    <a:pt x="11" y="1"/>
                  </a:cubicBezTo>
                  <a:close/>
                  <a:moveTo>
                    <a:pt x="20" y="20"/>
                  </a:moveTo>
                  <a:cubicBezTo>
                    <a:pt x="20" y="21"/>
                    <a:pt x="21" y="22"/>
                    <a:pt x="22" y="23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7"/>
            <p:cNvSpPr/>
            <p:nvPr/>
          </p:nvSpPr>
          <p:spPr>
            <a:xfrm>
              <a:off x="6225425" y="3268900"/>
              <a:ext cx="450" cy="550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cubicBezTo>
                    <a:pt x="11" y="6"/>
                    <a:pt x="6" y="6"/>
                    <a:pt x="1" y="6"/>
                  </a:cubicBezTo>
                  <a:lnTo>
                    <a:pt x="18" y="2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7"/>
            <p:cNvSpPr/>
            <p:nvPr/>
          </p:nvSpPr>
          <p:spPr>
            <a:xfrm>
              <a:off x="6292050" y="331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7"/>
            <p:cNvSpPr/>
            <p:nvPr/>
          </p:nvSpPr>
          <p:spPr>
            <a:xfrm>
              <a:off x="6225425" y="3269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7"/>
            <p:cNvSpPr/>
            <p:nvPr/>
          </p:nvSpPr>
          <p:spPr>
            <a:xfrm>
              <a:off x="6212000" y="3255450"/>
              <a:ext cx="700" cy="7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0" y="1"/>
                  </a:moveTo>
                  <a:lnTo>
                    <a:pt x="12" y="11"/>
                  </a:lnTo>
                  <a:cubicBezTo>
                    <a:pt x="22" y="18"/>
                    <a:pt x="27" y="28"/>
                    <a:pt x="27" y="28"/>
                  </a:cubicBezTo>
                  <a:cubicBezTo>
                    <a:pt x="27" y="18"/>
                    <a:pt x="22" y="11"/>
                    <a:pt x="22" y="6"/>
                  </a:cubicBezTo>
                  <a:cubicBezTo>
                    <a:pt x="17" y="6"/>
                    <a:pt x="7" y="6"/>
                    <a:pt x="0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7"/>
            <p:cNvSpPr/>
            <p:nvPr/>
          </p:nvSpPr>
          <p:spPr>
            <a:xfrm>
              <a:off x="6178700" y="3235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7"/>
            <p:cNvSpPr/>
            <p:nvPr/>
          </p:nvSpPr>
          <p:spPr>
            <a:xfrm>
              <a:off x="6245450" y="328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7"/>
            <p:cNvSpPr/>
            <p:nvPr/>
          </p:nvSpPr>
          <p:spPr>
            <a:xfrm>
              <a:off x="6258725" y="3288925"/>
              <a:ext cx="700" cy="525"/>
            </a:xfrm>
            <a:custGeom>
              <a:avLst/>
              <a:gdLst/>
              <a:ahLst/>
              <a:cxnLst/>
              <a:rect l="l" t="t" r="r" b="b"/>
              <a:pathLst>
                <a:path w="28" h="21" extrusionOk="0">
                  <a:moveTo>
                    <a:pt x="1" y="0"/>
                  </a:moveTo>
                  <a:lnTo>
                    <a:pt x="28" y="21"/>
                  </a:lnTo>
                  <a:cubicBezTo>
                    <a:pt x="28" y="16"/>
                    <a:pt x="23" y="10"/>
                    <a:pt x="23" y="5"/>
                  </a:cubicBezTo>
                  <a:cubicBezTo>
                    <a:pt x="17" y="0"/>
                    <a:pt x="7" y="0"/>
                    <a:pt x="1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7"/>
            <p:cNvSpPr/>
            <p:nvPr/>
          </p:nvSpPr>
          <p:spPr>
            <a:xfrm>
              <a:off x="6245450" y="3282175"/>
              <a:ext cx="575" cy="700"/>
            </a:xfrm>
            <a:custGeom>
              <a:avLst/>
              <a:gdLst/>
              <a:ahLst/>
              <a:cxnLst/>
              <a:rect l="l" t="t" r="r" b="b"/>
              <a:pathLst>
                <a:path w="23" h="28" extrusionOk="0">
                  <a:moveTo>
                    <a:pt x="16" y="1"/>
                  </a:moveTo>
                  <a:cubicBezTo>
                    <a:pt x="11" y="6"/>
                    <a:pt x="6" y="6"/>
                    <a:pt x="0" y="6"/>
                  </a:cubicBezTo>
                  <a:lnTo>
                    <a:pt x="11" y="17"/>
                  </a:lnTo>
                  <a:lnTo>
                    <a:pt x="22" y="28"/>
                  </a:lnTo>
                  <a:cubicBezTo>
                    <a:pt x="22" y="17"/>
                    <a:pt x="16" y="12"/>
                    <a:pt x="16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7"/>
            <p:cNvSpPr/>
            <p:nvPr/>
          </p:nvSpPr>
          <p:spPr>
            <a:xfrm>
              <a:off x="6272050" y="3302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7"/>
            <p:cNvSpPr/>
            <p:nvPr/>
          </p:nvSpPr>
          <p:spPr>
            <a:xfrm>
              <a:off x="6318775" y="3335650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23" y="1"/>
                  </a:moveTo>
                  <a:cubicBezTo>
                    <a:pt x="19" y="3"/>
                    <a:pt x="16" y="3"/>
                    <a:pt x="13" y="3"/>
                  </a:cubicBezTo>
                  <a:cubicBezTo>
                    <a:pt x="10" y="3"/>
                    <a:pt x="6" y="3"/>
                    <a:pt x="1" y="6"/>
                  </a:cubicBezTo>
                  <a:lnTo>
                    <a:pt x="23" y="2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7"/>
            <p:cNvSpPr/>
            <p:nvPr/>
          </p:nvSpPr>
          <p:spPr>
            <a:xfrm>
              <a:off x="5991750" y="3215575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0" y="1"/>
                  </a:moveTo>
                  <a:lnTo>
                    <a:pt x="22" y="22"/>
                  </a:lnTo>
                  <a:cubicBezTo>
                    <a:pt x="17" y="11"/>
                    <a:pt x="17" y="6"/>
                    <a:pt x="10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7"/>
            <p:cNvSpPr/>
            <p:nvPr/>
          </p:nvSpPr>
          <p:spPr>
            <a:xfrm>
              <a:off x="6005175" y="3222025"/>
              <a:ext cx="700" cy="675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1" y="1"/>
                  </a:moveTo>
                  <a:lnTo>
                    <a:pt x="28" y="27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7"/>
            <p:cNvSpPr/>
            <p:nvPr/>
          </p:nvSpPr>
          <p:spPr>
            <a:xfrm>
              <a:off x="5991750" y="3215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7"/>
            <p:cNvSpPr/>
            <p:nvPr/>
          </p:nvSpPr>
          <p:spPr>
            <a:xfrm>
              <a:off x="6178700" y="3235575"/>
              <a:ext cx="575" cy="450"/>
            </a:xfrm>
            <a:custGeom>
              <a:avLst/>
              <a:gdLst/>
              <a:ahLst/>
              <a:cxnLst/>
              <a:rect l="l" t="t" r="r" b="b"/>
              <a:pathLst>
                <a:path w="23" h="18" extrusionOk="0">
                  <a:moveTo>
                    <a:pt x="0" y="0"/>
                  </a:moveTo>
                  <a:lnTo>
                    <a:pt x="22" y="17"/>
                  </a:lnTo>
                  <a:cubicBezTo>
                    <a:pt x="17" y="12"/>
                    <a:pt x="17" y="7"/>
                    <a:pt x="11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7"/>
            <p:cNvSpPr/>
            <p:nvPr/>
          </p:nvSpPr>
          <p:spPr>
            <a:xfrm>
              <a:off x="6198700" y="3248875"/>
              <a:ext cx="575" cy="575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6" y="1"/>
                  </a:moveTo>
                  <a:cubicBezTo>
                    <a:pt x="11" y="1"/>
                    <a:pt x="6" y="1"/>
                    <a:pt x="1" y="6"/>
                  </a:cubicBezTo>
                  <a:lnTo>
                    <a:pt x="23" y="23"/>
                  </a:lnTo>
                  <a:cubicBezTo>
                    <a:pt x="23" y="16"/>
                    <a:pt x="16" y="6"/>
                    <a:pt x="16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7"/>
            <p:cNvSpPr/>
            <p:nvPr/>
          </p:nvSpPr>
          <p:spPr>
            <a:xfrm>
              <a:off x="5751850" y="3235575"/>
              <a:ext cx="575" cy="575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7" y="0"/>
                  </a:moveTo>
                  <a:cubicBezTo>
                    <a:pt x="7" y="7"/>
                    <a:pt x="7" y="12"/>
                    <a:pt x="1" y="22"/>
                  </a:cubicBezTo>
                  <a:lnTo>
                    <a:pt x="23" y="7"/>
                  </a:lnTo>
                  <a:cubicBezTo>
                    <a:pt x="18" y="0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7"/>
            <p:cNvSpPr/>
            <p:nvPr/>
          </p:nvSpPr>
          <p:spPr>
            <a:xfrm>
              <a:off x="4784725" y="2583250"/>
              <a:ext cx="978725" cy="519675"/>
            </a:xfrm>
            <a:custGeom>
              <a:avLst/>
              <a:gdLst/>
              <a:ahLst/>
              <a:cxnLst/>
              <a:rect l="l" t="t" r="r" b="b"/>
              <a:pathLst>
                <a:path w="39149" h="20787" extrusionOk="0">
                  <a:moveTo>
                    <a:pt x="24939" y="1"/>
                  </a:moveTo>
                  <a:cubicBezTo>
                    <a:pt x="24919" y="1"/>
                    <a:pt x="24898" y="4"/>
                    <a:pt x="24875" y="12"/>
                  </a:cubicBezTo>
                  <a:cubicBezTo>
                    <a:pt x="24832" y="23"/>
                    <a:pt x="24821" y="125"/>
                    <a:pt x="24800" y="195"/>
                  </a:cubicBezTo>
                  <a:cubicBezTo>
                    <a:pt x="24681" y="210"/>
                    <a:pt x="24574" y="227"/>
                    <a:pt x="24471" y="254"/>
                  </a:cubicBezTo>
                  <a:cubicBezTo>
                    <a:pt x="24384" y="264"/>
                    <a:pt x="24300" y="269"/>
                    <a:pt x="24220" y="269"/>
                  </a:cubicBezTo>
                  <a:cubicBezTo>
                    <a:pt x="23928" y="269"/>
                    <a:pt x="23686" y="201"/>
                    <a:pt x="23483" y="71"/>
                  </a:cubicBezTo>
                  <a:cubicBezTo>
                    <a:pt x="23322" y="178"/>
                    <a:pt x="23182" y="296"/>
                    <a:pt x="23070" y="436"/>
                  </a:cubicBezTo>
                  <a:cubicBezTo>
                    <a:pt x="23027" y="495"/>
                    <a:pt x="22983" y="549"/>
                    <a:pt x="22951" y="614"/>
                  </a:cubicBezTo>
                  <a:cubicBezTo>
                    <a:pt x="22946" y="614"/>
                    <a:pt x="22946" y="614"/>
                    <a:pt x="22946" y="619"/>
                  </a:cubicBezTo>
                  <a:cubicBezTo>
                    <a:pt x="23027" y="1274"/>
                    <a:pt x="23112" y="1930"/>
                    <a:pt x="23193" y="2590"/>
                  </a:cubicBezTo>
                  <a:cubicBezTo>
                    <a:pt x="23090" y="2581"/>
                    <a:pt x="22986" y="2568"/>
                    <a:pt x="22886" y="2568"/>
                  </a:cubicBezTo>
                  <a:cubicBezTo>
                    <a:pt x="22693" y="2568"/>
                    <a:pt x="22519" y="2619"/>
                    <a:pt x="22410" y="2857"/>
                  </a:cubicBezTo>
                  <a:lnTo>
                    <a:pt x="22410" y="2857"/>
                  </a:lnTo>
                  <a:cubicBezTo>
                    <a:pt x="22164" y="3066"/>
                    <a:pt x="21923" y="3280"/>
                    <a:pt x="21678" y="3488"/>
                  </a:cubicBezTo>
                  <a:cubicBezTo>
                    <a:pt x="21495" y="3466"/>
                    <a:pt x="21304" y="3436"/>
                    <a:pt x="21132" y="3436"/>
                  </a:cubicBezTo>
                  <a:cubicBezTo>
                    <a:pt x="21002" y="3436"/>
                    <a:pt x="20883" y="3453"/>
                    <a:pt x="20786" y="3504"/>
                  </a:cubicBezTo>
                  <a:cubicBezTo>
                    <a:pt x="20776" y="3509"/>
                    <a:pt x="20764" y="3515"/>
                    <a:pt x="20759" y="3520"/>
                  </a:cubicBezTo>
                  <a:cubicBezTo>
                    <a:pt x="20744" y="3530"/>
                    <a:pt x="20727" y="3537"/>
                    <a:pt x="20717" y="3547"/>
                  </a:cubicBezTo>
                  <a:cubicBezTo>
                    <a:pt x="20625" y="3622"/>
                    <a:pt x="20566" y="3735"/>
                    <a:pt x="20539" y="3907"/>
                  </a:cubicBezTo>
                  <a:cubicBezTo>
                    <a:pt x="20528" y="3993"/>
                    <a:pt x="20523" y="4095"/>
                    <a:pt x="20534" y="4213"/>
                  </a:cubicBezTo>
                  <a:cubicBezTo>
                    <a:pt x="20561" y="4616"/>
                    <a:pt x="20238" y="4826"/>
                    <a:pt x="20040" y="5110"/>
                  </a:cubicBezTo>
                  <a:cubicBezTo>
                    <a:pt x="19363" y="6071"/>
                    <a:pt x="18443" y="6829"/>
                    <a:pt x="18031" y="8017"/>
                  </a:cubicBezTo>
                  <a:cubicBezTo>
                    <a:pt x="17864" y="8495"/>
                    <a:pt x="17513" y="8809"/>
                    <a:pt x="17100" y="8809"/>
                  </a:cubicBezTo>
                  <a:cubicBezTo>
                    <a:pt x="16836" y="8809"/>
                    <a:pt x="16546" y="8680"/>
                    <a:pt x="16263" y="8382"/>
                  </a:cubicBezTo>
                  <a:cubicBezTo>
                    <a:pt x="16024" y="8128"/>
                    <a:pt x="15848" y="8019"/>
                    <a:pt x="15705" y="8019"/>
                  </a:cubicBezTo>
                  <a:cubicBezTo>
                    <a:pt x="15486" y="8019"/>
                    <a:pt x="15341" y="8270"/>
                    <a:pt x="15156" y="8645"/>
                  </a:cubicBezTo>
                  <a:cubicBezTo>
                    <a:pt x="14925" y="9120"/>
                    <a:pt x="14763" y="9813"/>
                    <a:pt x="14180" y="9813"/>
                  </a:cubicBezTo>
                  <a:cubicBezTo>
                    <a:pt x="14019" y="9813"/>
                    <a:pt x="13825" y="9760"/>
                    <a:pt x="13588" y="9634"/>
                  </a:cubicBezTo>
                  <a:cubicBezTo>
                    <a:pt x="13396" y="9183"/>
                    <a:pt x="13199" y="9016"/>
                    <a:pt x="13004" y="9016"/>
                  </a:cubicBezTo>
                  <a:cubicBezTo>
                    <a:pt x="12742" y="9016"/>
                    <a:pt x="12484" y="9320"/>
                    <a:pt x="12250" y="9644"/>
                  </a:cubicBezTo>
                  <a:cubicBezTo>
                    <a:pt x="12015" y="9972"/>
                    <a:pt x="12173" y="10611"/>
                    <a:pt x="11549" y="10611"/>
                  </a:cubicBezTo>
                  <a:cubicBezTo>
                    <a:pt x="11517" y="10611"/>
                    <a:pt x="11484" y="10609"/>
                    <a:pt x="11449" y="10606"/>
                  </a:cubicBezTo>
                  <a:cubicBezTo>
                    <a:pt x="10804" y="10132"/>
                    <a:pt x="9972" y="9975"/>
                    <a:pt x="9212" y="9975"/>
                  </a:cubicBezTo>
                  <a:cubicBezTo>
                    <a:pt x="8300" y="9975"/>
                    <a:pt x="7493" y="10202"/>
                    <a:pt x="7238" y="10380"/>
                  </a:cubicBezTo>
                  <a:cubicBezTo>
                    <a:pt x="7201" y="10402"/>
                    <a:pt x="7168" y="10428"/>
                    <a:pt x="7136" y="10450"/>
                  </a:cubicBezTo>
                  <a:cubicBezTo>
                    <a:pt x="7012" y="10547"/>
                    <a:pt x="6936" y="10708"/>
                    <a:pt x="6931" y="10869"/>
                  </a:cubicBezTo>
                  <a:cubicBezTo>
                    <a:pt x="6926" y="10869"/>
                    <a:pt x="6921" y="10874"/>
                    <a:pt x="6916" y="10874"/>
                  </a:cubicBezTo>
                  <a:cubicBezTo>
                    <a:pt x="6921" y="11052"/>
                    <a:pt x="6921" y="11229"/>
                    <a:pt x="6916" y="11407"/>
                  </a:cubicBezTo>
                  <a:cubicBezTo>
                    <a:pt x="6620" y="11481"/>
                    <a:pt x="6582" y="11685"/>
                    <a:pt x="6641" y="11943"/>
                  </a:cubicBezTo>
                  <a:cubicBezTo>
                    <a:pt x="6281" y="12121"/>
                    <a:pt x="6266" y="12304"/>
                    <a:pt x="6646" y="12481"/>
                  </a:cubicBezTo>
                  <a:cubicBezTo>
                    <a:pt x="6690" y="12964"/>
                    <a:pt x="6415" y="13222"/>
                    <a:pt x="5981" y="13259"/>
                  </a:cubicBezTo>
                  <a:cubicBezTo>
                    <a:pt x="4777" y="13368"/>
                    <a:pt x="4342" y="13921"/>
                    <a:pt x="4868" y="15070"/>
                  </a:cubicBezTo>
                  <a:cubicBezTo>
                    <a:pt x="5099" y="15570"/>
                    <a:pt x="4777" y="15875"/>
                    <a:pt x="4519" y="16209"/>
                  </a:cubicBezTo>
                  <a:lnTo>
                    <a:pt x="4256" y="16209"/>
                  </a:lnTo>
                  <a:cubicBezTo>
                    <a:pt x="4167" y="16012"/>
                    <a:pt x="4025" y="15930"/>
                    <a:pt x="3840" y="15930"/>
                  </a:cubicBezTo>
                  <a:cubicBezTo>
                    <a:pt x="3803" y="15930"/>
                    <a:pt x="3765" y="15934"/>
                    <a:pt x="3725" y="15940"/>
                  </a:cubicBezTo>
                  <a:cubicBezTo>
                    <a:pt x="3669" y="15716"/>
                    <a:pt x="3536" y="15650"/>
                    <a:pt x="3369" y="15650"/>
                  </a:cubicBezTo>
                  <a:cubicBezTo>
                    <a:pt x="3309" y="15650"/>
                    <a:pt x="3244" y="15659"/>
                    <a:pt x="3177" y="15672"/>
                  </a:cubicBezTo>
                  <a:cubicBezTo>
                    <a:pt x="2823" y="15339"/>
                    <a:pt x="2492" y="15166"/>
                    <a:pt x="2199" y="15166"/>
                  </a:cubicBezTo>
                  <a:cubicBezTo>
                    <a:pt x="1818" y="15166"/>
                    <a:pt x="1499" y="15455"/>
                    <a:pt x="1270" y="16064"/>
                  </a:cubicBezTo>
                  <a:cubicBezTo>
                    <a:pt x="1183" y="16301"/>
                    <a:pt x="1076" y="16477"/>
                    <a:pt x="941" y="16596"/>
                  </a:cubicBezTo>
                  <a:cubicBezTo>
                    <a:pt x="952" y="16784"/>
                    <a:pt x="985" y="16978"/>
                    <a:pt x="1022" y="17171"/>
                  </a:cubicBezTo>
                  <a:cubicBezTo>
                    <a:pt x="1027" y="17192"/>
                    <a:pt x="1027" y="17209"/>
                    <a:pt x="1032" y="17229"/>
                  </a:cubicBezTo>
                  <a:cubicBezTo>
                    <a:pt x="1127" y="17212"/>
                    <a:pt x="1221" y="17197"/>
                    <a:pt x="1307" y="17197"/>
                  </a:cubicBezTo>
                  <a:cubicBezTo>
                    <a:pt x="1407" y="17197"/>
                    <a:pt x="1498" y="17217"/>
                    <a:pt x="1570" y="17278"/>
                  </a:cubicBezTo>
                  <a:cubicBezTo>
                    <a:pt x="1528" y="18299"/>
                    <a:pt x="1714" y="19411"/>
                    <a:pt x="501" y="19964"/>
                  </a:cubicBezTo>
                  <a:lnTo>
                    <a:pt x="522" y="19943"/>
                  </a:lnTo>
                  <a:cubicBezTo>
                    <a:pt x="508" y="19943"/>
                    <a:pt x="494" y="19943"/>
                    <a:pt x="481" y="19943"/>
                  </a:cubicBezTo>
                  <a:cubicBezTo>
                    <a:pt x="267" y="19943"/>
                    <a:pt x="113" y="19991"/>
                    <a:pt x="1" y="20072"/>
                  </a:cubicBezTo>
                  <a:cubicBezTo>
                    <a:pt x="55" y="20335"/>
                    <a:pt x="157" y="20512"/>
                    <a:pt x="276" y="20636"/>
                  </a:cubicBezTo>
                  <a:cubicBezTo>
                    <a:pt x="335" y="20700"/>
                    <a:pt x="405" y="20749"/>
                    <a:pt x="469" y="20786"/>
                  </a:cubicBezTo>
                  <a:cubicBezTo>
                    <a:pt x="2133" y="20324"/>
                    <a:pt x="3886" y="20469"/>
                    <a:pt x="5572" y="20201"/>
                  </a:cubicBezTo>
                  <a:cubicBezTo>
                    <a:pt x="5644" y="20189"/>
                    <a:pt x="5719" y="20185"/>
                    <a:pt x="5795" y="20185"/>
                  </a:cubicBezTo>
                  <a:cubicBezTo>
                    <a:pt x="5993" y="20185"/>
                    <a:pt x="6200" y="20214"/>
                    <a:pt x="6399" y="20214"/>
                  </a:cubicBezTo>
                  <a:cubicBezTo>
                    <a:pt x="6719" y="20214"/>
                    <a:pt x="7018" y="20139"/>
                    <a:pt x="7226" y="19750"/>
                  </a:cubicBezTo>
                  <a:lnTo>
                    <a:pt x="7233" y="19750"/>
                  </a:lnTo>
                  <a:cubicBezTo>
                    <a:pt x="7716" y="19470"/>
                    <a:pt x="8151" y="19019"/>
                    <a:pt x="8709" y="18981"/>
                  </a:cubicBezTo>
                  <a:cubicBezTo>
                    <a:pt x="8733" y="18980"/>
                    <a:pt x="8757" y="18979"/>
                    <a:pt x="8782" y="18979"/>
                  </a:cubicBezTo>
                  <a:cubicBezTo>
                    <a:pt x="8948" y="18979"/>
                    <a:pt x="9125" y="19015"/>
                    <a:pt x="9322" y="19105"/>
                  </a:cubicBezTo>
                  <a:cubicBezTo>
                    <a:pt x="10836" y="18938"/>
                    <a:pt x="12378" y="18992"/>
                    <a:pt x="13878" y="18610"/>
                  </a:cubicBezTo>
                  <a:cubicBezTo>
                    <a:pt x="15205" y="18508"/>
                    <a:pt x="16531" y="18406"/>
                    <a:pt x="17858" y="18304"/>
                  </a:cubicBezTo>
                  <a:cubicBezTo>
                    <a:pt x="21130" y="18009"/>
                    <a:pt x="24396" y="17735"/>
                    <a:pt x="27662" y="17423"/>
                  </a:cubicBezTo>
                  <a:cubicBezTo>
                    <a:pt x="29070" y="17288"/>
                    <a:pt x="30466" y="17080"/>
                    <a:pt x="31864" y="16859"/>
                  </a:cubicBezTo>
                  <a:cubicBezTo>
                    <a:pt x="32207" y="16746"/>
                    <a:pt x="32546" y="16617"/>
                    <a:pt x="32879" y="16477"/>
                  </a:cubicBezTo>
                  <a:cubicBezTo>
                    <a:pt x="32826" y="16408"/>
                    <a:pt x="32772" y="16333"/>
                    <a:pt x="32734" y="16242"/>
                  </a:cubicBezTo>
                  <a:cubicBezTo>
                    <a:pt x="32691" y="16150"/>
                    <a:pt x="32675" y="16064"/>
                    <a:pt x="32680" y="15979"/>
                  </a:cubicBezTo>
                  <a:cubicBezTo>
                    <a:pt x="32772" y="15940"/>
                    <a:pt x="32863" y="15908"/>
                    <a:pt x="32955" y="15865"/>
                  </a:cubicBezTo>
                  <a:cubicBezTo>
                    <a:pt x="33255" y="15478"/>
                    <a:pt x="33647" y="15220"/>
                    <a:pt x="34056" y="14941"/>
                  </a:cubicBezTo>
                  <a:cubicBezTo>
                    <a:pt x="34555" y="14598"/>
                    <a:pt x="34969" y="14189"/>
                    <a:pt x="35378" y="13754"/>
                  </a:cubicBezTo>
                  <a:lnTo>
                    <a:pt x="35378" y="13743"/>
                  </a:lnTo>
                  <a:cubicBezTo>
                    <a:pt x="35673" y="12798"/>
                    <a:pt x="36414" y="12126"/>
                    <a:pt x="37161" y="11492"/>
                  </a:cubicBezTo>
                  <a:cubicBezTo>
                    <a:pt x="37166" y="11487"/>
                    <a:pt x="37171" y="11487"/>
                    <a:pt x="37177" y="11481"/>
                  </a:cubicBezTo>
                  <a:cubicBezTo>
                    <a:pt x="37317" y="11363"/>
                    <a:pt x="37451" y="11251"/>
                    <a:pt x="37590" y="11132"/>
                  </a:cubicBezTo>
                  <a:cubicBezTo>
                    <a:pt x="37617" y="11111"/>
                    <a:pt x="37644" y="11084"/>
                    <a:pt x="37671" y="11057"/>
                  </a:cubicBezTo>
                  <a:cubicBezTo>
                    <a:pt x="37736" y="10955"/>
                    <a:pt x="37805" y="10869"/>
                    <a:pt x="37907" y="10837"/>
                  </a:cubicBezTo>
                  <a:cubicBezTo>
                    <a:pt x="38197" y="10547"/>
                    <a:pt x="38467" y="10235"/>
                    <a:pt x="38783" y="9972"/>
                  </a:cubicBezTo>
                  <a:cubicBezTo>
                    <a:pt x="38944" y="9832"/>
                    <a:pt x="39079" y="9649"/>
                    <a:pt x="39122" y="9467"/>
                  </a:cubicBezTo>
                  <a:cubicBezTo>
                    <a:pt x="39149" y="9354"/>
                    <a:pt x="39137" y="9247"/>
                    <a:pt x="39079" y="9145"/>
                  </a:cubicBezTo>
                  <a:cubicBezTo>
                    <a:pt x="39041" y="9096"/>
                    <a:pt x="38993" y="9048"/>
                    <a:pt x="38939" y="8999"/>
                  </a:cubicBezTo>
                  <a:lnTo>
                    <a:pt x="38939" y="8999"/>
                  </a:lnTo>
                  <a:lnTo>
                    <a:pt x="38966" y="9021"/>
                  </a:lnTo>
                  <a:cubicBezTo>
                    <a:pt x="38961" y="9010"/>
                    <a:pt x="38955" y="9005"/>
                    <a:pt x="38950" y="8994"/>
                  </a:cubicBezTo>
                  <a:cubicBezTo>
                    <a:pt x="38928" y="8972"/>
                    <a:pt x="38906" y="8957"/>
                    <a:pt x="38879" y="8940"/>
                  </a:cubicBezTo>
                  <a:cubicBezTo>
                    <a:pt x="38698" y="8823"/>
                    <a:pt x="38509" y="8720"/>
                    <a:pt x="38321" y="8623"/>
                  </a:cubicBezTo>
                  <a:cubicBezTo>
                    <a:pt x="38202" y="8565"/>
                    <a:pt x="38090" y="8500"/>
                    <a:pt x="37983" y="8436"/>
                  </a:cubicBezTo>
                  <a:cubicBezTo>
                    <a:pt x="37848" y="8387"/>
                    <a:pt x="37725" y="8323"/>
                    <a:pt x="37629" y="8221"/>
                  </a:cubicBezTo>
                  <a:cubicBezTo>
                    <a:pt x="37451" y="8139"/>
                    <a:pt x="37339" y="8017"/>
                    <a:pt x="37252" y="7866"/>
                  </a:cubicBezTo>
                  <a:cubicBezTo>
                    <a:pt x="36156" y="6840"/>
                    <a:pt x="35452" y="5260"/>
                    <a:pt x="35635" y="3815"/>
                  </a:cubicBezTo>
                  <a:cubicBezTo>
                    <a:pt x="35619" y="3762"/>
                    <a:pt x="35592" y="3708"/>
                    <a:pt x="35566" y="3654"/>
                  </a:cubicBezTo>
                  <a:cubicBezTo>
                    <a:pt x="35603" y="3542"/>
                    <a:pt x="35646" y="3428"/>
                    <a:pt x="35710" y="3321"/>
                  </a:cubicBezTo>
                  <a:lnTo>
                    <a:pt x="35710" y="3321"/>
                  </a:lnTo>
                  <a:cubicBezTo>
                    <a:pt x="35613" y="3364"/>
                    <a:pt x="35517" y="3401"/>
                    <a:pt x="35415" y="3413"/>
                  </a:cubicBezTo>
                  <a:cubicBezTo>
                    <a:pt x="35076" y="3150"/>
                    <a:pt x="34701" y="2924"/>
                    <a:pt x="34378" y="2644"/>
                  </a:cubicBezTo>
                  <a:cubicBezTo>
                    <a:pt x="34270" y="2553"/>
                    <a:pt x="34168" y="2456"/>
                    <a:pt x="34077" y="2349"/>
                  </a:cubicBezTo>
                  <a:cubicBezTo>
                    <a:pt x="33788" y="2013"/>
                    <a:pt x="33564" y="1875"/>
                    <a:pt x="33302" y="1875"/>
                  </a:cubicBezTo>
                  <a:cubicBezTo>
                    <a:pt x="33062" y="1875"/>
                    <a:pt x="32789" y="1991"/>
                    <a:pt x="32407" y="2176"/>
                  </a:cubicBezTo>
                  <a:cubicBezTo>
                    <a:pt x="31696" y="2520"/>
                    <a:pt x="30889" y="2886"/>
                    <a:pt x="30056" y="2886"/>
                  </a:cubicBezTo>
                  <a:cubicBezTo>
                    <a:pt x="29559" y="2886"/>
                    <a:pt x="29054" y="2756"/>
                    <a:pt x="28554" y="2414"/>
                  </a:cubicBezTo>
                  <a:cubicBezTo>
                    <a:pt x="27781" y="1876"/>
                    <a:pt x="26556" y="2112"/>
                    <a:pt x="26132" y="984"/>
                  </a:cubicBezTo>
                  <a:lnTo>
                    <a:pt x="26132" y="984"/>
                  </a:lnTo>
                  <a:lnTo>
                    <a:pt x="26154" y="1006"/>
                  </a:lnTo>
                  <a:cubicBezTo>
                    <a:pt x="26073" y="821"/>
                    <a:pt x="25971" y="673"/>
                    <a:pt x="25794" y="673"/>
                  </a:cubicBezTo>
                  <a:cubicBezTo>
                    <a:pt x="25744" y="673"/>
                    <a:pt x="25689" y="684"/>
                    <a:pt x="25626" y="710"/>
                  </a:cubicBezTo>
                  <a:cubicBezTo>
                    <a:pt x="25675" y="501"/>
                    <a:pt x="25566" y="451"/>
                    <a:pt x="25405" y="451"/>
                  </a:cubicBezTo>
                  <a:cubicBezTo>
                    <a:pt x="25388" y="451"/>
                    <a:pt x="25371" y="452"/>
                    <a:pt x="25353" y="452"/>
                  </a:cubicBezTo>
                  <a:cubicBezTo>
                    <a:pt x="25368" y="259"/>
                    <a:pt x="25251" y="200"/>
                    <a:pt x="25084" y="189"/>
                  </a:cubicBezTo>
                  <a:cubicBezTo>
                    <a:pt x="25075" y="82"/>
                    <a:pt x="25033" y="1"/>
                    <a:pt x="24939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7"/>
            <p:cNvSpPr/>
            <p:nvPr/>
          </p:nvSpPr>
          <p:spPr>
            <a:xfrm>
              <a:off x="6385925" y="2501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7"/>
            <p:cNvSpPr/>
            <p:nvPr/>
          </p:nvSpPr>
          <p:spPr>
            <a:xfrm>
              <a:off x="6379350" y="251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7"/>
            <p:cNvSpPr/>
            <p:nvPr/>
          </p:nvSpPr>
          <p:spPr>
            <a:xfrm>
              <a:off x="6392500" y="2487750"/>
              <a:ext cx="700" cy="850"/>
            </a:xfrm>
            <a:custGeom>
              <a:avLst/>
              <a:gdLst/>
              <a:ahLst/>
              <a:cxnLst/>
              <a:rect l="l" t="t" r="r" b="b"/>
              <a:pathLst>
                <a:path w="28" h="34" extrusionOk="0">
                  <a:moveTo>
                    <a:pt x="27" y="1"/>
                  </a:moveTo>
                  <a:cubicBezTo>
                    <a:pt x="17" y="7"/>
                    <a:pt x="12" y="7"/>
                    <a:pt x="0" y="13"/>
                  </a:cubicBezTo>
                  <a:cubicBezTo>
                    <a:pt x="7" y="18"/>
                    <a:pt x="7" y="28"/>
                    <a:pt x="7" y="33"/>
                  </a:cubicBezTo>
                  <a:cubicBezTo>
                    <a:pt x="7" y="33"/>
                    <a:pt x="12" y="23"/>
                    <a:pt x="17" y="18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7"/>
            <p:cNvSpPr/>
            <p:nvPr/>
          </p:nvSpPr>
          <p:spPr>
            <a:xfrm>
              <a:off x="6392650" y="2488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7"/>
            <p:cNvSpPr/>
            <p:nvPr/>
          </p:nvSpPr>
          <p:spPr>
            <a:xfrm>
              <a:off x="6312450" y="2414175"/>
              <a:ext cx="725" cy="575"/>
            </a:xfrm>
            <a:custGeom>
              <a:avLst/>
              <a:gdLst/>
              <a:ahLst/>
              <a:cxnLst/>
              <a:rect l="l" t="t" r="r" b="b"/>
              <a:pathLst>
                <a:path w="29" h="23" extrusionOk="0">
                  <a:moveTo>
                    <a:pt x="1" y="0"/>
                  </a:moveTo>
                  <a:cubicBezTo>
                    <a:pt x="1" y="6"/>
                    <a:pt x="6" y="17"/>
                    <a:pt x="6" y="22"/>
                  </a:cubicBezTo>
                  <a:lnTo>
                    <a:pt x="28" y="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7"/>
            <p:cNvSpPr/>
            <p:nvPr/>
          </p:nvSpPr>
          <p:spPr>
            <a:xfrm>
              <a:off x="6379225" y="2514525"/>
              <a:ext cx="575" cy="650"/>
            </a:xfrm>
            <a:custGeom>
              <a:avLst/>
              <a:gdLst/>
              <a:ahLst/>
              <a:cxnLst/>
              <a:rect l="l" t="t" r="r" b="b"/>
              <a:pathLst>
                <a:path w="23" h="26" extrusionOk="0">
                  <a:moveTo>
                    <a:pt x="22" y="0"/>
                  </a:moveTo>
                  <a:cubicBezTo>
                    <a:pt x="10" y="5"/>
                    <a:pt x="10" y="10"/>
                    <a:pt x="0" y="16"/>
                  </a:cubicBezTo>
                  <a:cubicBezTo>
                    <a:pt x="0" y="21"/>
                    <a:pt x="0" y="26"/>
                    <a:pt x="5" y="26"/>
                  </a:cubicBezTo>
                  <a:cubicBezTo>
                    <a:pt x="5" y="26"/>
                    <a:pt x="10" y="21"/>
                    <a:pt x="10" y="16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7"/>
            <p:cNvSpPr/>
            <p:nvPr/>
          </p:nvSpPr>
          <p:spPr>
            <a:xfrm>
              <a:off x="6385925" y="2501200"/>
              <a:ext cx="575" cy="700"/>
            </a:xfrm>
            <a:custGeom>
              <a:avLst/>
              <a:gdLst/>
              <a:ahLst/>
              <a:cxnLst/>
              <a:rect l="l" t="t" r="r" b="b"/>
              <a:pathLst>
                <a:path w="23" h="28" extrusionOk="0">
                  <a:moveTo>
                    <a:pt x="22" y="1"/>
                  </a:moveTo>
                  <a:cubicBezTo>
                    <a:pt x="12" y="1"/>
                    <a:pt x="5" y="6"/>
                    <a:pt x="0" y="6"/>
                  </a:cubicBezTo>
                  <a:lnTo>
                    <a:pt x="0" y="28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7"/>
            <p:cNvSpPr/>
            <p:nvPr/>
          </p:nvSpPr>
          <p:spPr>
            <a:xfrm>
              <a:off x="5871800" y="2834950"/>
              <a:ext cx="700" cy="575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" y="0"/>
                  </a:moveTo>
                  <a:cubicBezTo>
                    <a:pt x="6" y="5"/>
                    <a:pt x="12" y="12"/>
                    <a:pt x="22" y="22"/>
                  </a:cubicBezTo>
                  <a:cubicBezTo>
                    <a:pt x="22" y="17"/>
                    <a:pt x="22" y="17"/>
                    <a:pt x="28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7"/>
            <p:cNvSpPr/>
            <p:nvPr/>
          </p:nvSpPr>
          <p:spPr>
            <a:xfrm>
              <a:off x="6165550" y="2514525"/>
              <a:ext cx="525" cy="65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21" y="0"/>
                  </a:moveTo>
                  <a:lnTo>
                    <a:pt x="0" y="26"/>
                  </a:lnTo>
                  <a:cubicBezTo>
                    <a:pt x="5" y="21"/>
                    <a:pt x="11" y="21"/>
                    <a:pt x="16" y="16"/>
                  </a:cubicBezTo>
                  <a:cubicBezTo>
                    <a:pt x="16" y="10"/>
                    <a:pt x="21" y="5"/>
                    <a:pt x="21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7"/>
            <p:cNvSpPr/>
            <p:nvPr/>
          </p:nvSpPr>
          <p:spPr>
            <a:xfrm>
              <a:off x="6132075" y="2527800"/>
              <a:ext cx="575" cy="575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lnTo>
                    <a:pt x="1" y="22"/>
                  </a:lnTo>
                  <a:lnTo>
                    <a:pt x="18" y="22"/>
                  </a:lnTo>
                  <a:cubicBezTo>
                    <a:pt x="18" y="17"/>
                    <a:pt x="23" y="5"/>
                    <a:pt x="23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7"/>
            <p:cNvSpPr/>
            <p:nvPr/>
          </p:nvSpPr>
          <p:spPr>
            <a:xfrm>
              <a:off x="5992000" y="2788075"/>
              <a:ext cx="575" cy="700"/>
            </a:xfrm>
            <a:custGeom>
              <a:avLst/>
              <a:gdLst/>
              <a:ahLst/>
              <a:cxnLst/>
              <a:rect l="l" t="t" r="r" b="b"/>
              <a:pathLst>
                <a:path w="23" h="28" extrusionOk="0">
                  <a:moveTo>
                    <a:pt x="22" y="1"/>
                  </a:moveTo>
                  <a:cubicBezTo>
                    <a:pt x="12" y="6"/>
                    <a:pt x="12" y="11"/>
                    <a:pt x="7" y="17"/>
                  </a:cubicBezTo>
                  <a:cubicBezTo>
                    <a:pt x="0" y="23"/>
                    <a:pt x="0" y="28"/>
                    <a:pt x="0" y="28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7"/>
            <p:cNvSpPr/>
            <p:nvPr/>
          </p:nvSpPr>
          <p:spPr>
            <a:xfrm>
              <a:off x="6085350" y="2594675"/>
              <a:ext cx="575" cy="575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0" y="1"/>
                  </a:moveTo>
                  <a:cubicBezTo>
                    <a:pt x="6" y="6"/>
                    <a:pt x="12" y="17"/>
                    <a:pt x="17" y="23"/>
                  </a:cubicBezTo>
                  <a:lnTo>
                    <a:pt x="22" y="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7"/>
            <p:cNvSpPr/>
            <p:nvPr/>
          </p:nvSpPr>
          <p:spPr>
            <a:xfrm>
              <a:off x="6252150" y="2434450"/>
              <a:ext cx="700" cy="575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" y="0"/>
                  </a:moveTo>
                  <a:cubicBezTo>
                    <a:pt x="6" y="6"/>
                    <a:pt x="6" y="12"/>
                    <a:pt x="12" y="22"/>
                  </a:cubicBezTo>
                  <a:lnTo>
                    <a:pt x="28" y="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7"/>
            <p:cNvSpPr/>
            <p:nvPr/>
          </p:nvSpPr>
          <p:spPr>
            <a:xfrm>
              <a:off x="6232125" y="2421175"/>
              <a:ext cx="725" cy="525"/>
            </a:xfrm>
            <a:custGeom>
              <a:avLst/>
              <a:gdLst/>
              <a:ahLst/>
              <a:cxnLst/>
              <a:rect l="l" t="t" r="r" b="b"/>
              <a:pathLst>
                <a:path w="29" h="21" extrusionOk="0">
                  <a:moveTo>
                    <a:pt x="1" y="0"/>
                  </a:moveTo>
                  <a:cubicBezTo>
                    <a:pt x="7" y="5"/>
                    <a:pt x="7" y="11"/>
                    <a:pt x="13" y="16"/>
                  </a:cubicBezTo>
                  <a:cubicBezTo>
                    <a:pt x="16" y="16"/>
                    <a:pt x="20" y="16"/>
                    <a:pt x="24" y="18"/>
                  </a:cubicBezTo>
                  <a:lnTo>
                    <a:pt x="24" y="18"/>
                  </a:lnTo>
                  <a:lnTo>
                    <a:pt x="1" y="0"/>
                  </a:lnTo>
                  <a:close/>
                  <a:moveTo>
                    <a:pt x="24" y="18"/>
                  </a:moveTo>
                  <a:lnTo>
                    <a:pt x="28" y="21"/>
                  </a:lnTo>
                  <a:cubicBezTo>
                    <a:pt x="27" y="20"/>
                    <a:pt x="25" y="19"/>
                    <a:pt x="24" y="18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7"/>
            <p:cNvSpPr/>
            <p:nvPr/>
          </p:nvSpPr>
          <p:spPr>
            <a:xfrm>
              <a:off x="6245450" y="2427750"/>
              <a:ext cx="700" cy="7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6" y="0"/>
                  </a:moveTo>
                  <a:cubicBezTo>
                    <a:pt x="0" y="11"/>
                    <a:pt x="0" y="22"/>
                    <a:pt x="0" y="27"/>
                  </a:cubicBezTo>
                  <a:cubicBezTo>
                    <a:pt x="11" y="27"/>
                    <a:pt x="22" y="27"/>
                    <a:pt x="28" y="22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7"/>
            <p:cNvSpPr/>
            <p:nvPr/>
          </p:nvSpPr>
          <p:spPr>
            <a:xfrm>
              <a:off x="6225425" y="2414425"/>
              <a:ext cx="700" cy="7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1" y="1"/>
                  </a:moveTo>
                  <a:lnTo>
                    <a:pt x="1" y="28"/>
                  </a:lnTo>
                  <a:cubicBezTo>
                    <a:pt x="11" y="28"/>
                    <a:pt x="18" y="23"/>
                    <a:pt x="28" y="23"/>
                  </a:cubicBezTo>
                  <a:cubicBezTo>
                    <a:pt x="23" y="18"/>
                    <a:pt x="11" y="7"/>
                    <a:pt x="1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7"/>
            <p:cNvSpPr/>
            <p:nvPr/>
          </p:nvSpPr>
          <p:spPr>
            <a:xfrm>
              <a:off x="6025450" y="2694725"/>
              <a:ext cx="425" cy="575"/>
            </a:xfrm>
            <a:custGeom>
              <a:avLst/>
              <a:gdLst/>
              <a:ahLst/>
              <a:cxnLst/>
              <a:rect l="l" t="t" r="r" b="b"/>
              <a:pathLst>
                <a:path w="17" h="23" extrusionOk="0">
                  <a:moveTo>
                    <a:pt x="16" y="1"/>
                  </a:moveTo>
                  <a:lnTo>
                    <a:pt x="1" y="23"/>
                  </a:lnTo>
                  <a:cubicBezTo>
                    <a:pt x="6" y="17"/>
                    <a:pt x="11" y="12"/>
                    <a:pt x="16" y="6"/>
                  </a:cubicBezTo>
                  <a:lnTo>
                    <a:pt x="16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7"/>
            <p:cNvSpPr/>
            <p:nvPr/>
          </p:nvSpPr>
          <p:spPr>
            <a:xfrm>
              <a:off x="5818350" y="2854950"/>
              <a:ext cx="700" cy="575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" y="1"/>
                  </a:moveTo>
                  <a:cubicBezTo>
                    <a:pt x="2" y="2"/>
                    <a:pt x="4" y="4"/>
                    <a:pt x="7" y="6"/>
                  </a:cubicBezTo>
                  <a:lnTo>
                    <a:pt x="7" y="6"/>
                  </a:lnTo>
                  <a:lnTo>
                    <a:pt x="1" y="1"/>
                  </a:lnTo>
                  <a:close/>
                  <a:moveTo>
                    <a:pt x="7" y="6"/>
                  </a:moveTo>
                  <a:lnTo>
                    <a:pt x="28" y="23"/>
                  </a:lnTo>
                  <a:lnTo>
                    <a:pt x="23" y="18"/>
                  </a:lnTo>
                  <a:cubicBezTo>
                    <a:pt x="18" y="13"/>
                    <a:pt x="12" y="9"/>
                    <a:pt x="7" y="6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7"/>
            <p:cNvSpPr/>
            <p:nvPr/>
          </p:nvSpPr>
          <p:spPr>
            <a:xfrm>
              <a:off x="5811500" y="2848250"/>
              <a:ext cx="825" cy="825"/>
            </a:xfrm>
            <a:custGeom>
              <a:avLst/>
              <a:gdLst/>
              <a:ahLst/>
              <a:cxnLst/>
              <a:rect l="l" t="t" r="r" b="b"/>
              <a:pathLst>
                <a:path w="33" h="33" extrusionOk="0">
                  <a:moveTo>
                    <a:pt x="7" y="1"/>
                  </a:moveTo>
                  <a:cubicBezTo>
                    <a:pt x="7" y="16"/>
                    <a:pt x="7" y="21"/>
                    <a:pt x="0" y="33"/>
                  </a:cubicBezTo>
                  <a:cubicBezTo>
                    <a:pt x="12" y="28"/>
                    <a:pt x="22" y="28"/>
                    <a:pt x="32" y="21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7"/>
            <p:cNvSpPr/>
            <p:nvPr/>
          </p:nvSpPr>
          <p:spPr>
            <a:xfrm>
              <a:off x="5845075" y="2854950"/>
              <a:ext cx="700" cy="575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28" y="1"/>
                  </a:moveTo>
                  <a:lnTo>
                    <a:pt x="1" y="23"/>
                  </a:lnTo>
                  <a:lnTo>
                    <a:pt x="11" y="23"/>
                  </a:lnTo>
                  <a:cubicBezTo>
                    <a:pt x="17" y="18"/>
                    <a:pt x="23" y="11"/>
                    <a:pt x="28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7"/>
            <p:cNvSpPr/>
            <p:nvPr/>
          </p:nvSpPr>
          <p:spPr>
            <a:xfrm>
              <a:off x="6005450" y="2768050"/>
              <a:ext cx="425" cy="700"/>
            </a:xfrm>
            <a:custGeom>
              <a:avLst/>
              <a:gdLst/>
              <a:ahLst/>
              <a:cxnLst/>
              <a:rect l="l" t="t" r="r" b="b"/>
              <a:pathLst>
                <a:path w="17" h="28" extrusionOk="0">
                  <a:moveTo>
                    <a:pt x="17" y="1"/>
                  </a:moveTo>
                  <a:lnTo>
                    <a:pt x="0" y="28"/>
                  </a:lnTo>
                  <a:cubicBezTo>
                    <a:pt x="5" y="23"/>
                    <a:pt x="10" y="18"/>
                    <a:pt x="17" y="6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7"/>
            <p:cNvSpPr/>
            <p:nvPr/>
          </p:nvSpPr>
          <p:spPr>
            <a:xfrm>
              <a:off x="6018750" y="2701300"/>
              <a:ext cx="550" cy="700"/>
            </a:xfrm>
            <a:custGeom>
              <a:avLst/>
              <a:gdLst/>
              <a:ahLst/>
              <a:cxnLst/>
              <a:rect l="l" t="t" r="r" b="b"/>
              <a:pathLst>
                <a:path w="22" h="28" extrusionOk="0">
                  <a:moveTo>
                    <a:pt x="16" y="1"/>
                  </a:moveTo>
                  <a:lnTo>
                    <a:pt x="1" y="28"/>
                  </a:lnTo>
                  <a:lnTo>
                    <a:pt x="21" y="28"/>
                  </a:lnTo>
                  <a:cubicBezTo>
                    <a:pt x="16" y="23"/>
                    <a:pt x="21" y="12"/>
                    <a:pt x="16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7"/>
            <p:cNvSpPr/>
            <p:nvPr/>
          </p:nvSpPr>
          <p:spPr>
            <a:xfrm>
              <a:off x="6005300" y="2728050"/>
              <a:ext cx="575" cy="675"/>
            </a:xfrm>
            <a:custGeom>
              <a:avLst/>
              <a:gdLst/>
              <a:ahLst/>
              <a:cxnLst/>
              <a:rect l="l" t="t" r="r" b="b"/>
              <a:pathLst>
                <a:path w="23" h="27" extrusionOk="0">
                  <a:moveTo>
                    <a:pt x="23" y="1"/>
                  </a:moveTo>
                  <a:cubicBezTo>
                    <a:pt x="20" y="3"/>
                    <a:pt x="18" y="5"/>
                    <a:pt x="17" y="8"/>
                  </a:cubicBezTo>
                  <a:lnTo>
                    <a:pt x="17" y="8"/>
                  </a:lnTo>
                  <a:lnTo>
                    <a:pt x="23" y="1"/>
                  </a:lnTo>
                  <a:close/>
                  <a:moveTo>
                    <a:pt x="17" y="8"/>
                  </a:moveTo>
                  <a:lnTo>
                    <a:pt x="1" y="27"/>
                  </a:lnTo>
                  <a:cubicBezTo>
                    <a:pt x="6" y="21"/>
                    <a:pt x="11" y="21"/>
                    <a:pt x="11" y="16"/>
                  </a:cubicBezTo>
                  <a:cubicBezTo>
                    <a:pt x="14" y="13"/>
                    <a:pt x="15" y="10"/>
                    <a:pt x="17" y="8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7"/>
            <p:cNvSpPr/>
            <p:nvPr/>
          </p:nvSpPr>
          <p:spPr>
            <a:xfrm>
              <a:off x="6265475" y="2441175"/>
              <a:ext cx="700" cy="550"/>
            </a:xfrm>
            <a:custGeom>
              <a:avLst/>
              <a:gdLst/>
              <a:ahLst/>
              <a:cxnLst/>
              <a:rect l="l" t="t" r="r" b="b"/>
              <a:pathLst>
                <a:path w="28" h="22" extrusionOk="0">
                  <a:moveTo>
                    <a:pt x="0" y="1"/>
                  </a:moveTo>
                  <a:cubicBezTo>
                    <a:pt x="10" y="11"/>
                    <a:pt x="16" y="16"/>
                    <a:pt x="21" y="22"/>
                  </a:cubicBezTo>
                  <a:cubicBezTo>
                    <a:pt x="21" y="22"/>
                    <a:pt x="27" y="22"/>
                    <a:pt x="27" y="1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7"/>
            <p:cNvSpPr/>
            <p:nvPr/>
          </p:nvSpPr>
          <p:spPr>
            <a:xfrm>
              <a:off x="6279175" y="2387575"/>
              <a:ext cx="400" cy="575"/>
            </a:xfrm>
            <a:custGeom>
              <a:avLst/>
              <a:gdLst/>
              <a:ahLst/>
              <a:cxnLst/>
              <a:rect l="l" t="t" r="r" b="b"/>
              <a:pathLst>
                <a:path w="16" h="23" extrusionOk="0">
                  <a:moveTo>
                    <a:pt x="0" y="1"/>
                  </a:moveTo>
                  <a:lnTo>
                    <a:pt x="16" y="23"/>
                  </a:lnTo>
                  <a:cubicBezTo>
                    <a:pt x="16" y="18"/>
                    <a:pt x="16" y="18"/>
                    <a:pt x="10" y="11"/>
                  </a:cubicBezTo>
                  <a:cubicBezTo>
                    <a:pt x="10" y="6"/>
                    <a:pt x="5" y="1"/>
                    <a:pt x="0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7"/>
            <p:cNvSpPr/>
            <p:nvPr/>
          </p:nvSpPr>
          <p:spPr>
            <a:xfrm>
              <a:off x="6285875" y="2407475"/>
              <a:ext cx="700" cy="825"/>
            </a:xfrm>
            <a:custGeom>
              <a:avLst/>
              <a:gdLst/>
              <a:ahLst/>
              <a:cxnLst/>
              <a:rect l="l" t="t" r="r" b="b"/>
              <a:pathLst>
                <a:path w="28" h="33" extrusionOk="0">
                  <a:moveTo>
                    <a:pt x="0" y="0"/>
                  </a:moveTo>
                  <a:lnTo>
                    <a:pt x="22" y="32"/>
                  </a:lnTo>
                  <a:cubicBezTo>
                    <a:pt x="22" y="21"/>
                    <a:pt x="22" y="16"/>
                    <a:pt x="27" y="5"/>
                  </a:cubicBezTo>
                  <a:cubicBezTo>
                    <a:pt x="17" y="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7"/>
            <p:cNvSpPr/>
            <p:nvPr/>
          </p:nvSpPr>
          <p:spPr>
            <a:xfrm>
              <a:off x="6178700" y="2387450"/>
              <a:ext cx="575" cy="700"/>
            </a:xfrm>
            <a:custGeom>
              <a:avLst/>
              <a:gdLst/>
              <a:ahLst/>
              <a:cxnLst/>
              <a:rect l="l" t="t" r="r" b="b"/>
              <a:pathLst>
                <a:path w="23" h="28" extrusionOk="0">
                  <a:moveTo>
                    <a:pt x="22" y="1"/>
                  </a:moveTo>
                  <a:cubicBezTo>
                    <a:pt x="17" y="6"/>
                    <a:pt x="11" y="6"/>
                    <a:pt x="0" y="6"/>
                  </a:cubicBezTo>
                  <a:lnTo>
                    <a:pt x="0" y="28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7"/>
            <p:cNvSpPr/>
            <p:nvPr/>
          </p:nvSpPr>
          <p:spPr>
            <a:xfrm>
              <a:off x="6265600" y="2380875"/>
              <a:ext cx="825" cy="700"/>
            </a:xfrm>
            <a:custGeom>
              <a:avLst/>
              <a:gdLst/>
              <a:ahLst/>
              <a:cxnLst/>
              <a:rect l="l" t="t" r="r" b="b"/>
              <a:pathLst>
                <a:path w="33" h="28" extrusionOk="0">
                  <a:moveTo>
                    <a:pt x="0" y="1"/>
                  </a:moveTo>
                  <a:lnTo>
                    <a:pt x="33" y="28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7"/>
            <p:cNvSpPr/>
            <p:nvPr/>
          </p:nvSpPr>
          <p:spPr>
            <a:xfrm>
              <a:off x="6071925" y="2454325"/>
              <a:ext cx="550" cy="425"/>
            </a:xfrm>
            <a:custGeom>
              <a:avLst/>
              <a:gdLst/>
              <a:ahLst/>
              <a:cxnLst/>
              <a:rect l="l" t="t" r="r" b="b"/>
              <a:pathLst>
                <a:path w="22" h="17" extrusionOk="0">
                  <a:moveTo>
                    <a:pt x="16" y="1"/>
                  </a:moveTo>
                  <a:cubicBezTo>
                    <a:pt x="11" y="6"/>
                    <a:pt x="6" y="11"/>
                    <a:pt x="1" y="16"/>
                  </a:cubicBezTo>
                  <a:lnTo>
                    <a:pt x="22" y="6"/>
                  </a:lnTo>
                  <a:cubicBezTo>
                    <a:pt x="22" y="1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7"/>
            <p:cNvSpPr/>
            <p:nvPr/>
          </p:nvSpPr>
          <p:spPr>
            <a:xfrm>
              <a:off x="6265725" y="2380575"/>
              <a:ext cx="700" cy="1000"/>
            </a:xfrm>
            <a:custGeom>
              <a:avLst/>
              <a:gdLst/>
              <a:ahLst/>
              <a:cxnLst/>
              <a:rect l="l" t="t" r="r" b="b"/>
              <a:pathLst>
                <a:path w="28" h="40" extrusionOk="0">
                  <a:moveTo>
                    <a:pt x="28" y="1"/>
                  </a:moveTo>
                  <a:cubicBezTo>
                    <a:pt x="22" y="7"/>
                    <a:pt x="11" y="7"/>
                    <a:pt x="0" y="13"/>
                  </a:cubicBezTo>
                  <a:cubicBezTo>
                    <a:pt x="11" y="18"/>
                    <a:pt x="17" y="28"/>
                    <a:pt x="28" y="40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7"/>
            <p:cNvSpPr/>
            <p:nvPr/>
          </p:nvSpPr>
          <p:spPr>
            <a:xfrm>
              <a:off x="6605775" y="2581100"/>
              <a:ext cx="575" cy="450"/>
            </a:xfrm>
            <a:custGeom>
              <a:avLst/>
              <a:gdLst/>
              <a:ahLst/>
              <a:cxnLst/>
              <a:rect l="l" t="t" r="r" b="b"/>
              <a:pathLst>
                <a:path w="23" h="18" extrusionOk="0">
                  <a:moveTo>
                    <a:pt x="23" y="1"/>
                  </a:moveTo>
                  <a:cubicBezTo>
                    <a:pt x="18" y="6"/>
                    <a:pt x="11" y="6"/>
                    <a:pt x="6" y="12"/>
                  </a:cubicBezTo>
                  <a:lnTo>
                    <a:pt x="1" y="18"/>
                  </a:lnTo>
                  <a:lnTo>
                    <a:pt x="18" y="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7"/>
            <p:cNvSpPr/>
            <p:nvPr/>
          </p:nvSpPr>
          <p:spPr>
            <a:xfrm>
              <a:off x="5012650" y="1479675"/>
              <a:ext cx="5275" cy="5025"/>
            </a:xfrm>
            <a:custGeom>
              <a:avLst/>
              <a:gdLst/>
              <a:ahLst/>
              <a:cxnLst/>
              <a:rect l="l" t="t" r="r" b="b"/>
              <a:pathLst>
                <a:path w="211" h="201" extrusionOk="0">
                  <a:moveTo>
                    <a:pt x="189" y="0"/>
                  </a:moveTo>
                  <a:cubicBezTo>
                    <a:pt x="125" y="22"/>
                    <a:pt x="65" y="44"/>
                    <a:pt x="1" y="60"/>
                  </a:cubicBezTo>
                  <a:cubicBezTo>
                    <a:pt x="33" y="109"/>
                    <a:pt x="60" y="151"/>
                    <a:pt x="92" y="200"/>
                  </a:cubicBezTo>
                  <a:cubicBezTo>
                    <a:pt x="130" y="141"/>
                    <a:pt x="167" y="87"/>
                    <a:pt x="211" y="27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7"/>
            <p:cNvSpPr/>
            <p:nvPr/>
          </p:nvSpPr>
          <p:spPr>
            <a:xfrm>
              <a:off x="5667125" y="2244950"/>
              <a:ext cx="632075" cy="617425"/>
            </a:xfrm>
            <a:custGeom>
              <a:avLst/>
              <a:gdLst/>
              <a:ahLst/>
              <a:cxnLst/>
              <a:rect l="l" t="t" r="r" b="b"/>
              <a:pathLst>
                <a:path w="25283" h="24697" extrusionOk="0">
                  <a:moveTo>
                    <a:pt x="24491" y="5711"/>
                  </a:moveTo>
                  <a:cubicBezTo>
                    <a:pt x="24491" y="5713"/>
                    <a:pt x="24492" y="5714"/>
                    <a:pt x="24492" y="5716"/>
                  </a:cubicBezTo>
                  <a:cubicBezTo>
                    <a:pt x="24492" y="5714"/>
                    <a:pt x="24492" y="5713"/>
                    <a:pt x="24491" y="5711"/>
                  </a:cubicBezTo>
                  <a:close/>
                  <a:moveTo>
                    <a:pt x="8591" y="0"/>
                  </a:moveTo>
                  <a:cubicBezTo>
                    <a:pt x="8462" y="0"/>
                    <a:pt x="8338" y="43"/>
                    <a:pt x="8242" y="129"/>
                  </a:cubicBezTo>
                  <a:cubicBezTo>
                    <a:pt x="8231" y="140"/>
                    <a:pt x="8220" y="151"/>
                    <a:pt x="8209" y="156"/>
                  </a:cubicBezTo>
                  <a:cubicBezTo>
                    <a:pt x="8204" y="162"/>
                    <a:pt x="8204" y="167"/>
                    <a:pt x="8193" y="172"/>
                  </a:cubicBezTo>
                  <a:cubicBezTo>
                    <a:pt x="8167" y="489"/>
                    <a:pt x="8113" y="801"/>
                    <a:pt x="8026" y="1118"/>
                  </a:cubicBezTo>
                  <a:cubicBezTo>
                    <a:pt x="8006" y="1198"/>
                    <a:pt x="7957" y="1279"/>
                    <a:pt x="7903" y="1365"/>
                  </a:cubicBezTo>
                  <a:cubicBezTo>
                    <a:pt x="7897" y="1644"/>
                    <a:pt x="7914" y="1977"/>
                    <a:pt x="7930" y="2375"/>
                  </a:cubicBezTo>
                  <a:cubicBezTo>
                    <a:pt x="8574" y="2918"/>
                    <a:pt x="8038" y="3826"/>
                    <a:pt x="8457" y="4389"/>
                  </a:cubicBezTo>
                  <a:cubicBezTo>
                    <a:pt x="8376" y="4900"/>
                    <a:pt x="8279" y="5410"/>
                    <a:pt x="8204" y="5926"/>
                  </a:cubicBezTo>
                  <a:cubicBezTo>
                    <a:pt x="8177" y="6098"/>
                    <a:pt x="8155" y="6270"/>
                    <a:pt x="8135" y="6437"/>
                  </a:cubicBezTo>
                  <a:cubicBezTo>
                    <a:pt x="7979" y="7731"/>
                    <a:pt x="6484" y="9333"/>
                    <a:pt x="5190" y="9563"/>
                  </a:cubicBezTo>
                  <a:cubicBezTo>
                    <a:pt x="5056" y="9643"/>
                    <a:pt x="4927" y="9725"/>
                    <a:pt x="4793" y="9805"/>
                  </a:cubicBezTo>
                  <a:lnTo>
                    <a:pt x="4755" y="9869"/>
                  </a:lnTo>
                  <a:cubicBezTo>
                    <a:pt x="4357" y="10052"/>
                    <a:pt x="4191" y="10374"/>
                    <a:pt x="4185" y="10799"/>
                  </a:cubicBezTo>
                  <a:cubicBezTo>
                    <a:pt x="3761" y="11202"/>
                    <a:pt x="3595" y="11659"/>
                    <a:pt x="3739" y="12266"/>
                  </a:cubicBezTo>
                  <a:cubicBezTo>
                    <a:pt x="3836" y="12657"/>
                    <a:pt x="3745" y="12795"/>
                    <a:pt x="3564" y="12795"/>
                  </a:cubicBezTo>
                  <a:cubicBezTo>
                    <a:pt x="3446" y="12795"/>
                    <a:pt x="3290" y="12736"/>
                    <a:pt x="3124" y="12650"/>
                  </a:cubicBezTo>
                  <a:lnTo>
                    <a:pt x="3124" y="12650"/>
                  </a:lnTo>
                  <a:cubicBezTo>
                    <a:pt x="2927" y="12472"/>
                    <a:pt x="2775" y="12400"/>
                    <a:pt x="2651" y="12400"/>
                  </a:cubicBezTo>
                  <a:cubicBezTo>
                    <a:pt x="2384" y="12400"/>
                    <a:pt x="2247" y="12738"/>
                    <a:pt x="2068" y="13077"/>
                  </a:cubicBezTo>
                  <a:cubicBezTo>
                    <a:pt x="1602" y="13979"/>
                    <a:pt x="2075" y="14951"/>
                    <a:pt x="1790" y="15859"/>
                  </a:cubicBezTo>
                  <a:cubicBezTo>
                    <a:pt x="1381" y="15973"/>
                    <a:pt x="1172" y="16214"/>
                    <a:pt x="1242" y="16650"/>
                  </a:cubicBezTo>
                  <a:cubicBezTo>
                    <a:pt x="1183" y="16633"/>
                    <a:pt x="1126" y="16626"/>
                    <a:pt x="1071" y="16626"/>
                  </a:cubicBezTo>
                  <a:cubicBezTo>
                    <a:pt x="834" y="16626"/>
                    <a:pt x="627" y="16757"/>
                    <a:pt x="414" y="16853"/>
                  </a:cubicBezTo>
                  <a:cubicBezTo>
                    <a:pt x="350" y="16960"/>
                    <a:pt x="307" y="17074"/>
                    <a:pt x="270" y="17186"/>
                  </a:cubicBezTo>
                  <a:cubicBezTo>
                    <a:pt x="275" y="17191"/>
                    <a:pt x="275" y="17197"/>
                    <a:pt x="280" y="17208"/>
                  </a:cubicBezTo>
                  <a:cubicBezTo>
                    <a:pt x="270" y="17235"/>
                    <a:pt x="253" y="17267"/>
                    <a:pt x="248" y="17304"/>
                  </a:cubicBezTo>
                  <a:cubicBezTo>
                    <a:pt x="0" y="19647"/>
                    <a:pt x="1344" y="21414"/>
                    <a:pt x="3030" y="22832"/>
                  </a:cubicBezTo>
                  <a:cubicBezTo>
                    <a:pt x="3600" y="23310"/>
                    <a:pt x="5158" y="24487"/>
                    <a:pt x="6330" y="24611"/>
                  </a:cubicBezTo>
                  <a:cubicBezTo>
                    <a:pt x="6429" y="24667"/>
                    <a:pt x="6529" y="24697"/>
                    <a:pt x="6630" y="24697"/>
                  </a:cubicBezTo>
                  <a:cubicBezTo>
                    <a:pt x="6763" y="24697"/>
                    <a:pt x="6896" y="24644"/>
                    <a:pt x="7027" y="24525"/>
                  </a:cubicBezTo>
                  <a:cubicBezTo>
                    <a:pt x="7086" y="24498"/>
                    <a:pt x="7146" y="24471"/>
                    <a:pt x="7200" y="24433"/>
                  </a:cubicBezTo>
                  <a:cubicBezTo>
                    <a:pt x="7236" y="24441"/>
                    <a:pt x="7271" y="24444"/>
                    <a:pt x="7303" y="24444"/>
                  </a:cubicBezTo>
                  <a:cubicBezTo>
                    <a:pt x="7482" y="24444"/>
                    <a:pt x="7605" y="24333"/>
                    <a:pt x="7677" y="24134"/>
                  </a:cubicBezTo>
                  <a:lnTo>
                    <a:pt x="7677" y="24134"/>
                  </a:lnTo>
                  <a:cubicBezTo>
                    <a:pt x="7852" y="23964"/>
                    <a:pt x="8028" y="23792"/>
                    <a:pt x="8209" y="23622"/>
                  </a:cubicBezTo>
                  <a:cubicBezTo>
                    <a:pt x="8199" y="23612"/>
                    <a:pt x="8193" y="23605"/>
                    <a:pt x="8188" y="23600"/>
                  </a:cubicBezTo>
                  <a:lnTo>
                    <a:pt x="8188" y="23600"/>
                  </a:lnTo>
                  <a:lnTo>
                    <a:pt x="8215" y="23617"/>
                  </a:lnTo>
                  <a:cubicBezTo>
                    <a:pt x="8209" y="23617"/>
                    <a:pt x="8209" y="23617"/>
                    <a:pt x="8209" y="23622"/>
                  </a:cubicBezTo>
                  <a:cubicBezTo>
                    <a:pt x="8379" y="23797"/>
                    <a:pt x="8507" y="24094"/>
                    <a:pt x="8737" y="24094"/>
                  </a:cubicBezTo>
                  <a:cubicBezTo>
                    <a:pt x="8833" y="24094"/>
                    <a:pt x="8947" y="24042"/>
                    <a:pt x="9090" y="23907"/>
                  </a:cubicBezTo>
                  <a:cubicBezTo>
                    <a:pt x="9488" y="23885"/>
                    <a:pt x="9950" y="23821"/>
                    <a:pt x="10198" y="23573"/>
                  </a:cubicBezTo>
                  <a:cubicBezTo>
                    <a:pt x="10230" y="23536"/>
                    <a:pt x="10262" y="23498"/>
                    <a:pt x="10288" y="23456"/>
                  </a:cubicBezTo>
                  <a:cubicBezTo>
                    <a:pt x="10718" y="22720"/>
                    <a:pt x="11401" y="22457"/>
                    <a:pt x="12093" y="22204"/>
                  </a:cubicBezTo>
                  <a:cubicBezTo>
                    <a:pt x="12432" y="22134"/>
                    <a:pt x="12770" y="22053"/>
                    <a:pt x="13039" y="21871"/>
                  </a:cubicBezTo>
                  <a:cubicBezTo>
                    <a:pt x="13324" y="21678"/>
                    <a:pt x="13447" y="21500"/>
                    <a:pt x="13496" y="21312"/>
                  </a:cubicBezTo>
                  <a:cubicBezTo>
                    <a:pt x="13570" y="21210"/>
                    <a:pt x="13598" y="21091"/>
                    <a:pt x="13550" y="20930"/>
                  </a:cubicBezTo>
                  <a:lnTo>
                    <a:pt x="13550" y="20930"/>
                  </a:lnTo>
                  <a:cubicBezTo>
                    <a:pt x="13543" y="20942"/>
                    <a:pt x="13538" y="20947"/>
                    <a:pt x="13533" y="20952"/>
                  </a:cubicBezTo>
                  <a:lnTo>
                    <a:pt x="13550" y="20925"/>
                  </a:lnTo>
                  <a:lnTo>
                    <a:pt x="13550" y="20930"/>
                  </a:lnTo>
                  <a:cubicBezTo>
                    <a:pt x="13872" y="20543"/>
                    <a:pt x="13592" y="20146"/>
                    <a:pt x="13511" y="19754"/>
                  </a:cubicBezTo>
                  <a:cubicBezTo>
                    <a:pt x="13555" y="19576"/>
                    <a:pt x="13614" y="19394"/>
                    <a:pt x="13694" y="19211"/>
                  </a:cubicBezTo>
                  <a:cubicBezTo>
                    <a:pt x="13930" y="18991"/>
                    <a:pt x="14071" y="18728"/>
                    <a:pt x="14076" y="18395"/>
                  </a:cubicBezTo>
                  <a:cubicBezTo>
                    <a:pt x="14098" y="18358"/>
                    <a:pt x="14113" y="18314"/>
                    <a:pt x="14135" y="18277"/>
                  </a:cubicBezTo>
                  <a:cubicBezTo>
                    <a:pt x="14291" y="18271"/>
                    <a:pt x="14323" y="18132"/>
                    <a:pt x="14349" y="17997"/>
                  </a:cubicBezTo>
                  <a:lnTo>
                    <a:pt x="14349" y="17997"/>
                  </a:lnTo>
                  <a:cubicBezTo>
                    <a:pt x="14344" y="18003"/>
                    <a:pt x="14339" y="18008"/>
                    <a:pt x="14334" y="18014"/>
                  </a:cubicBezTo>
                  <a:lnTo>
                    <a:pt x="14349" y="17992"/>
                  </a:lnTo>
                  <a:lnTo>
                    <a:pt x="14349" y="17997"/>
                  </a:lnTo>
                  <a:cubicBezTo>
                    <a:pt x="14731" y="17654"/>
                    <a:pt x="14726" y="17148"/>
                    <a:pt x="14882" y="16708"/>
                  </a:cubicBezTo>
                  <a:cubicBezTo>
                    <a:pt x="15026" y="16300"/>
                    <a:pt x="15102" y="15876"/>
                    <a:pt x="15182" y="15445"/>
                  </a:cubicBezTo>
                  <a:cubicBezTo>
                    <a:pt x="15263" y="15279"/>
                    <a:pt x="15338" y="15107"/>
                    <a:pt x="15440" y="14941"/>
                  </a:cubicBezTo>
                  <a:cubicBezTo>
                    <a:pt x="15871" y="14205"/>
                    <a:pt x="16466" y="14425"/>
                    <a:pt x="17036" y="14322"/>
                  </a:cubicBezTo>
                  <a:cubicBezTo>
                    <a:pt x="17142" y="14404"/>
                    <a:pt x="17248" y="14446"/>
                    <a:pt x="17351" y="14446"/>
                  </a:cubicBezTo>
                  <a:cubicBezTo>
                    <a:pt x="17579" y="14446"/>
                    <a:pt x="17791" y="14239"/>
                    <a:pt x="17954" y="13813"/>
                  </a:cubicBezTo>
                  <a:cubicBezTo>
                    <a:pt x="18019" y="13640"/>
                    <a:pt x="18073" y="13464"/>
                    <a:pt x="18127" y="13286"/>
                  </a:cubicBezTo>
                  <a:cubicBezTo>
                    <a:pt x="18282" y="12969"/>
                    <a:pt x="18417" y="12636"/>
                    <a:pt x="18556" y="12335"/>
                  </a:cubicBezTo>
                  <a:cubicBezTo>
                    <a:pt x="18965" y="11475"/>
                    <a:pt x="19164" y="11949"/>
                    <a:pt x="19776" y="11589"/>
                  </a:cubicBezTo>
                  <a:cubicBezTo>
                    <a:pt x="20270" y="11304"/>
                    <a:pt x="20570" y="10525"/>
                    <a:pt x="20759" y="9859"/>
                  </a:cubicBezTo>
                  <a:cubicBezTo>
                    <a:pt x="20835" y="9772"/>
                    <a:pt x="20904" y="9681"/>
                    <a:pt x="20947" y="9574"/>
                  </a:cubicBezTo>
                  <a:cubicBezTo>
                    <a:pt x="20989" y="9472"/>
                    <a:pt x="21011" y="9358"/>
                    <a:pt x="21011" y="9229"/>
                  </a:cubicBezTo>
                  <a:cubicBezTo>
                    <a:pt x="21016" y="8720"/>
                    <a:pt x="21113" y="8237"/>
                    <a:pt x="21247" y="7753"/>
                  </a:cubicBezTo>
                  <a:cubicBezTo>
                    <a:pt x="21378" y="7409"/>
                    <a:pt x="21564" y="7140"/>
                    <a:pt x="21839" y="7140"/>
                  </a:cubicBezTo>
                  <a:cubicBezTo>
                    <a:pt x="21938" y="7140"/>
                    <a:pt x="22048" y="7175"/>
                    <a:pt x="22172" y="7253"/>
                  </a:cubicBezTo>
                  <a:cubicBezTo>
                    <a:pt x="22714" y="7592"/>
                    <a:pt x="23230" y="7876"/>
                    <a:pt x="23843" y="8064"/>
                  </a:cubicBezTo>
                  <a:cubicBezTo>
                    <a:pt x="23968" y="8103"/>
                    <a:pt x="24094" y="8121"/>
                    <a:pt x="24211" y="8121"/>
                  </a:cubicBezTo>
                  <a:cubicBezTo>
                    <a:pt x="24239" y="8121"/>
                    <a:pt x="24267" y="8120"/>
                    <a:pt x="24294" y="8118"/>
                  </a:cubicBezTo>
                  <a:cubicBezTo>
                    <a:pt x="24340" y="8134"/>
                    <a:pt x="24384" y="8142"/>
                    <a:pt x="24425" y="8142"/>
                  </a:cubicBezTo>
                  <a:cubicBezTo>
                    <a:pt x="24545" y="8142"/>
                    <a:pt x="24642" y="8076"/>
                    <a:pt x="24718" y="7967"/>
                  </a:cubicBezTo>
                  <a:cubicBezTo>
                    <a:pt x="24917" y="7838"/>
                    <a:pt x="25067" y="7635"/>
                    <a:pt x="25137" y="7377"/>
                  </a:cubicBezTo>
                  <a:cubicBezTo>
                    <a:pt x="25169" y="7248"/>
                    <a:pt x="25127" y="7146"/>
                    <a:pt x="25057" y="7076"/>
                  </a:cubicBezTo>
                  <a:cubicBezTo>
                    <a:pt x="25105" y="6995"/>
                    <a:pt x="25159" y="6925"/>
                    <a:pt x="25223" y="6876"/>
                  </a:cubicBezTo>
                  <a:cubicBezTo>
                    <a:pt x="25229" y="6802"/>
                    <a:pt x="25239" y="6732"/>
                    <a:pt x="25256" y="6678"/>
                  </a:cubicBezTo>
                  <a:cubicBezTo>
                    <a:pt x="25276" y="6619"/>
                    <a:pt x="25283" y="6554"/>
                    <a:pt x="25276" y="6490"/>
                  </a:cubicBezTo>
                  <a:lnTo>
                    <a:pt x="25276" y="6490"/>
                  </a:lnTo>
                  <a:cubicBezTo>
                    <a:pt x="25157" y="6498"/>
                    <a:pt x="25032" y="6517"/>
                    <a:pt x="24913" y="6517"/>
                  </a:cubicBezTo>
                  <a:cubicBezTo>
                    <a:pt x="24867" y="6517"/>
                    <a:pt x="24821" y="6514"/>
                    <a:pt x="24777" y="6506"/>
                  </a:cubicBezTo>
                  <a:cubicBezTo>
                    <a:pt x="24772" y="6517"/>
                    <a:pt x="24772" y="6522"/>
                    <a:pt x="24772" y="6533"/>
                  </a:cubicBezTo>
                  <a:lnTo>
                    <a:pt x="24750" y="6501"/>
                  </a:lnTo>
                  <a:lnTo>
                    <a:pt x="24750" y="6501"/>
                  </a:lnTo>
                  <a:cubicBezTo>
                    <a:pt x="24761" y="6506"/>
                    <a:pt x="24767" y="6506"/>
                    <a:pt x="24777" y="6506"/>
                  </a:cubicBezTo>
                  <a:cubicBezTo>
                    <a:pt x="24869" y="6179"/>
                    <a:pt x="24708" y="5937"/>
                    <a:pt x="24492" y="5716"/>
                  </a:cubicBezTo>
                  <a:lnTo>
                    <a:pt x="24492" y="5716"/>
                  </a:lnTo>
                  <a:cubicBezTo>
                    <a:pt x="24498" y="5723"/>
                    <a:pt x="24498" y="5723"/>
                    <a:pt x="24498" y="5728"/>
                  </a:cubicBezTo>
                  <a:lnTo>
                    <a:pt x="24482" y="5706"/>
                  </a:lnTo>
                  <a:lnTo>
                    <a:pt x="24482" y="5706"/>
                  </a:lnTo>
                  <a:cubicBezTo>
                    <a:pt x="24486" y="5706"/>
                    <a:pt x="24489" y="5708"/>
                    <a:pt x="24491" y="5711"/>
                  </a:cubicBezTo>
                  <a:lnTo>
                    <a:pt x="24491" y="5711"/>
                  </a:lnTo>
                  <a:cubicBezTo>
                    <a:pt x="24429" y="5507"/>
                    <a:pt x="24312" y="5397"/>
                    <a:pt x="24138" y="5397"/>
                  </a:cubicBezTo>
                  <a:cubicBezTo>
                    <a:pt x="24088" y="5397"/>
                    <a:pt x="24032" y="5407"/>
                    <a:pt x="23972" y="5426"/>
                  </a:cubicBezTo>
                  <a:lnTo>
                    <a:pt x="23972" y="5465"/>
                  </a:lnTo>
                  <a:cubicBezTo>
                    <a:pt x="23961" y="5453"/>
                    <a:pt x="23955" y="5443"/>
                    <a:pt x="23944" y="5438"/>
                  </a:cubicBezTo>
                  <a:cubicBezTo>
                    <a:pt x="23955" y="5432"/>
                    <a:pt x="23966" y="5432"/>
                    <a:pt x="23972" y="5426"/>
                  </a:cubicBezTo>
                  <a:cubicBezTo>
                    <a:pt x="24030" y="4966"/>
                    <a:pt x="23963" y="4642"/>
                    <a:pt x="23365" y="4642"/>
                  </a:cubicBezTo>
                  <a:cubicBezTo>
                    <a:pt x="23356" y="4642"/>
                    <a:pt x="23347" y="4642"/>
                    <a:pt x="23337" y="4642"/>
                  </a:cubicBezTo>
                  <a:cubicBezTo>
                    <a:pt x="22389" y="4669"/>
                    <a:pt x="21476" y="4743"/>
                    <a:pt x="20742" y="5438"/>
                  </a:cubicBezTo>
                  <a:lnTo>
                    <a:pt x="20742" y="5438"/>
                  </a:lnTo>
                  <a:cubicBezTo>
                    <a:pt x="20567" y="5447"/>
                    <a:pt x="20480" y="5538"/>
                    <a:pt x="20463" y="5706"/>
                  </a:cubicBezTo>
                  <a:cubicBezTo>
                    <a:pt x="20474" y="5706"/>
                    <a:pt x="20480" y="5706"/>
                    <a:pt x="20485" y="5701"/>
                  </a:cubicBezTo>
                  <a:lnTo>
                    <a:pt x="20485" y="5701"/>
                  </a:lnTo>
                  <a:lnTo>
                    <a:pt x="20463" y="5728"/>
                  </a:lnTo>
                  <a:lnTo>
                    <a:pt x="20463" y="5706"/>
                  </a:lnTo>
                  <a:cubicBezTo>
                    <a:pt x="20265" y="5733"/>
                    <a:pt x="20173" y="5845"/>
                    <a:pt x="20211" y="6060"/>
                  </a:cubicBezTo>
                  <a:cubicBezTo>
                    <a:pt x="19944" y="5919"/>
                    <a:pt x="19701" y="5842"/>
                    <a:pt x="19474" y="5842"/>
                  </a:cubicBezTo>
                  <a:cubicBezTo>
                    <a:pt x="19193" y="5842"/>
                    <a:pt x="18935" y="5959"/>
                    <a:pt x="18685" y="6211"/>
                  </a:cubicBezTo>
                  <a:cubicBezTo>
                    <a:pt x="18621" y="6281"/>
                    <a:pt x="18556" y="6356"/>
                    <a:pt x="18497" y="6437"/>
                  </a:cubicBezTo>
                  <a:cubicBezTo>
                    <a:pt x="18030" y="7060"/>
                    <a:pt x="17411" y="7565"/>
                    <a:pt x="16863" y="8118"/>
                  </a:cubicBezTo>
                  <a:cubicBezTo>
                    <a:pt x="16808" y="8104"/>
                    <a:pt x="16755" y="8098"/>
                    <a:pt x="16706" y="8098"/>
                  </a:cubicBezTo>
                  <a:cubicBezTo>
                    <a:pt x="16501" y="8098"/>
                    <a:pt x="16342" y="8207"/>
                    <a:pt x="16208" y="8376"/>
                  </a:cubicBezTo>
                  <a:cubicBezTo>
                    <a:pt x="16208" y="8376"/>
                    <a:pt x="16214" y="8376"/>
                    <a:pt x="16214" y="8381"/>
                  </a:cubicBezTo>
                  <a:lnTo>
                    <a:pt x="16193" y="8391"/>
                  </a:lnTo>
                  <a:cubicBezTo>
                    <a:pt x="16198" y="8386"/>
                    <a:pt x="16203" y="8381"/>
                    <a:pt x="16208" y="8376"/>
                  </a:cubicBezTo>
                  <a:cubicBezTo>
                    <a:pt x="15510" y="7871"/>
                    <a:pt x="15252" y="6829"/>
                    <a:pt x="15489" y="6001"/>
                  </a:cubicBezTo>
                  <a:cubicBezTo>
                    <a:pt x="15387" y="5824"/>
                    <a:pt x="15258" y="5663"/>
                    <a:pt x="15085" y="5545"/>
                  </a:cubicBezTo>
                  <a:cubicBezTo>
                    <a:pt x="15026" y="5502"/>
                    <a:pt x="14968" y="5465"/>
                    <a:pt x="14904" y="5432"/>
                  </a:cubicBezTo>
                  <a:cubicBezTo>
                    <a:pt x="14865" y="5416"/>
                    <a:pt x="14833" y="5405"/>
                    <a:pt x="14795" y="5389"/>
                  </a:cubicBezTo>
                  <a:cubicBezTo>
                    <a:pt x="13474" y="5582"/>
                    <a:pt x="12147" y="5775"/>
                    <a:pt x="10831" y="6033"/>
                  </a:cubicBezTo>
                  <a:cubicBezTo>
                    <a:pt x="10689" y="6061"/>
                    <a:pt x="10563" y="6075"/>
                    <a:pt x="10451" y="6075"/>
                  </a:cubicBezTo>
                  <a:cubicBezTo>
                    <a:pt x="9913" y="6075"/>
                    <a:pt x="9694" y="5758"/>
                    <a:pt x="9595" y="5153"/>
                  </a:cubicBezTo>
                  <a:cubicBezTo>
                    <a:pt x="9316" y="3444"/>
                    <a:pt x="9015" y="1731"/>
                    <a:pt x="8730" y="22"/>
                  </a:cubicBezTo>
                  <a:cubicBezTo>
                    <a:pt x="8683" y="6"/>
                    <a:pt x="8639" y="0"/>
                    <a:pt x="8591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7"/>
            <p:cNvSpPr/>
            <p:nvPr/>
          </p:nvSpPr>
          <p:spPr>
            <a:xfrm>
              <a:off x="5648325" y="3196075"/>
              <a:ext cx="711700" cy="537400"/>
            </a:xfrm>
            <a:custGeom>
              <a:avLst/>
              <a:gdLst/>
              <a:ahLst/>
              <a:cxnLst/>
              <a:rect l="l" t="t" r="r" b="b"/>
              <a:pathLst>
                <a:path w="28468" h="21496" extrusionOk="0">
                  <a:moveTo>
                    <a:pt x="7075" y="10638"/>
                  </a:moveTo>
                  <a:lnTo>
                    <a:pt x="7080" y="10645"/>
                  </a:lnTo>
                  <a:lnTo>
                    <a:pt x="7080" y="10645"/>
                  </a:lnTo>
                  <a:cubicBezTo>
                    <a:pt x="7078" y="10643"/>
                    <a:pt x="7077" y="10640"/>
                    <a:pt x="7075" y="10638"/>
                  </a:cubicBezTo>
                  <a:close/>
                  <a:moveTo>
                    <a:pt x="7881" y="11175"/>
                  </a:moveTo>
                  <a:lnTo>
                    <a:pt x="7881" y="11175"/>
                  </a:lnTo>
                  <a:lnTo>
                    <a:pt x="7881" y="11175"/>
                  </a:lnTo>
                  <a:cubicBezTo>
                    <a:pt x="7887" y="11181"/>
                    <a:pt x="7893" y="11186"/>
                    <a:pt x="7898" y="11192"/>
                  </a:cubicBezTo>
                  <a:cubicBezTo>
                    <a:pt x="7893" y="11192"/>
                    <a:pt x="7887" y="11197"/>
                    <a:pt x="7876" y="11197"/>
                  </a:cubicBezTo>
                  <a:cubicBezTo>
                    <a:pt x="7881" y="11192"/>
                    <a:pt x="7881" y="11181"/>
                    <a:pt x="7881" y="11175"/>
                  </a:cubicBezTo>
                  <a:close/>
                  <a:moveTo>
                    <a:pt x="14823" y="18127"/>
                  </a:moveTo>
                  <a:cubicBezTo>
                    <a:pt x="14833" y="18127"/>
                    <a:pt x="14833" y="18133"/>
                    <a:pt x="14843" y="18133"/>
                  </a:cubicBezTo>
                  <a:lnTo>
                    <a:pt x="14823" y="18133"/>
                  </a:lnTo>
                  <a:lnTo>
                    <a:pt x="14823" y="18127"/>
                  </a:lnTo>
                  <a:close/>
                  <a:moveTo>
                    <a:pt x="11964" y="1"/>
                  </a:moveTo>
                  <a:cubicBezTo>
                    <a:pt x="11588" y="55"/>
                    <a:pt x="11196" y="168"/>
                    <a:pt x="10814" y="248"/>
                  </a:cubicBezTo>
                  <a:cubicBezTo>
                    <a:pt x="10417" y="345"/>
                    <a:pt x="10020" y="437"/>
                    <a:pt x="9622" y="533"/>
                  </a:cubicBezTo>
                  <a:cubicBezTo>
                    <a:pt x="9166" y="482"/>
                    <a:pt x="8713" y="455"/>
                    <a:pt x="8262" y="455"/>
                  </a:cubicBezTo>
                  <a:cubicBezTo>
                    <a:pt x="7139" y="455"/>
                    <a:pt x="6036" y="628"/>
                    <a:pt x="4963" y="1053"/>
                  </a:cubicBezTo>
                  <a:lnTo>
                    <a:pt x="4963" y="1053"/>
                  </a:lnTo>
                  <a:cubicBezTo>
                    <a:pt x="4965" y="1051"/>
                    <a:pt x="4965" y="1047"/>
                    <a:pt x="4965" y="1044"/>
                  </a:cubicBezTo>
                  <a:cubicBezTo>
                    <a:pt x="4921" y="1041"/>
                    <a:pt x="4878" y="1039"/>
                    <a:pt x="4836" y="1039"/>
                  </a:cubicBezTo>
                  <a:cubicBezTo>
                    <a:pt x="4484" y="1039"/>
                    <a:pt x="4215" y="1154"/>
                    <a:pt x="4148" y="1580"/>
                  </a:cubicBezTo>
                  <a:cubicBezTo>
                    <a:pt x="4154" y="1580"/>
                    <a:pt x="4159" y="1580"/>
                    <a:pt x="4164" y="1587"/>
                  </a:cubicBezTo>
                  <a:lnTo>
                    <a:pt x="4142" y="1602"/>
                  </a:lnTo>
                  <a:cubicBezTo>
                    <a:pt x="4148" y="1592"/>
                    <a:pt x="4148" y="1587"/>
                    <a:pt x="4148" y="1580"/>
                  </a:cubicBezTo>
                  <a:cubicBezTo>
                    <a:pt x="4069" y="1550"/>
                    <a:pt x="3999" y="1536"/>
                    <a:pt x="3938" y="1536"/>
                  </a:cubicBezTo>
                  <a:cubicBezTo>
                    <a:pt x="3751" y="1536"/>
                    <a:pt x="3645" y="1672"/>
                    <a:pt x="3606" y="1919"/>
                  </a:cubicBezTo>
                  <a:cubicBezTo>
                    <a:pt x="3192" y="2086"/>
                    <a:pt x="2778" y="2257"/>
                    <a:pt x="2364" y="2430"/>
                  </a:cubicBezTo>
                  <a:cubicBezTo>
                    <a:pt x="2026" y="2472"/>
                    <a:pt x="1687" y="2515"/>
                    <a:pt x="1349" y="2564"/>
                  </a:cubicBezTo>
                  <a:cubicBezTo>
                    <a:pt x="1247" y="2703"/>
                    <a:pt x="1156" y="2849"/>
                    <a:pt x="1080" y="2983"/>
                  </a:cubicBezTo>
                  <a:cubicBezTo>
                    <a:pt x="1042" y="3042"/>
                    <a:pt x="1010" y="3095"/>
                    <a:pt x="973" y="3149"/>
                  </a:cubicBezTo>
                  <a:cubicBezTo>
                    <a:pt x="968" y="3160"/>
                    <a:pt x="962" y="3171"/>
                    <a:pt x="957" y="3182"/>
                  </a:cubicBezTo>
                  <a:cubicBezTo>
                    <a:pt x="1107" y="3268"/>
                    <a:pt x="1188" y="3434"/>
                    <a:pt x="1209" y="3714"/>
                  </a:cubicBezTo>
                  <a:cubicBezTo>
                    <a:pt x="1215" y="3714"/>
                    <a:pt x="1220" y="3714"/>
                    <a:pt x="1225" y="3719"/>
                  </a:cubicBezTo>
                  <a:cubicBezTo>
                    <a:pt x="1220" y="3724"/>
                    <a:pt x="1215" y="3730"/>
                    <a:pt x="1209" y="3735"/>
                  </a:cubicBezTo>
                  <a:lnTo>
                    <a:pt x="1209" y="3714"/>
                  </a:lnTo>
                  <a:cubicBezTo>
                    <a:pt x="1135" y="3686"/>
                    <a:pt x="1069" y="3672"/>
                    <a:pt x="1010" y="3672"/>
                  </a:cubicBezTo>
                  <a:cubicBezTo>
                    <a:pt x="845" y="3672"/>
                    <a:pt x="735" y="3780"/>
                    <a:pt x="672" y="3982"/>
                  </a:cubicBezTo>
                  <a:cubicBezTo>
                    <a:pt x="683" y="3982"/>
                    <a:pt x="688" y="3977"/>
                    <a:pt x="693" y="3977"/>
                  </a:cubicBezTo>
                  <a:lnTo>
                    <a:pt x="693" y="3977"/>
                  </a:lnTo>
                  <a:lnTo>
                    <a:pt x="667" y="4004"/>
                  </a:lnTo>
                  <a:cubicBezTo>
                    <a:pt x="672" y="3993"/>
                    <a:pt x="672" y="3987"/>
                    <a:pt x="672" y="3982"/>
                  </a:cubicBezTo>
                  <a:lnTo>
                    <a:pt x="672" y="3982"/>
                  </a:lnTo>
                  <a:cubicBezTo>
                    <a:pt x="415" y="4074"/>
                    <a:pt x="409" y="4299"/>
                    <a:pt x="403" y="4520"/>
                  </a:cubicBezTo>
                  <a:cubicBezTo>
                    <a:pt x="415" y="4513"/>
                    <a:pt x="420" y="4513"/>
                    <a:pt x="425" y="4508"/>
                  </a:cubicBezTo>
                  <a:lnTo>
                    <a:pt x="425" y="4508"/>
                  </a:lnTo>
                  <a:lnTo>
                    <a:pt x="403" y="4541"/>
                  </a:lnTo>
                  <a:lnTo>
                    <a:pt x="403" y="4520"/>
                  </a:lnTo>
                  <a:lnTo>
                    <a:pt x="403" y="4520"/>
                  </a:lnTo>
                  <a:cubicBezTo>
                    <a:pt x="119" y="4697"/>
                    <a:pt x="1" y="4874"/>
                    <a:pt x="409" y="5051"/>
                  </a:cubicBezTo>
                  <a:cubicBezTo>
                    <a:pt x="409" y="5046"/>
                    <a:pt x="403" y="5041"/>
                    <a:pt x="403" y="5036"/>
                  </a:cubicBezTo>
                  <a:lnTo>
                    <a:pt x="403" y="5036"/>
                  </a:lnTo>
                  <a:lnTo>
                    <a:pt x="425" y="5056"/>
                  </a:lnTo>
                  <a:cubicBezTo>
                    <a:pt x="420" y="5056"/>
                    <a:pt x="415" y="5051"/>
                    <a:pt x="409" y="5051"/>
                  </a:cubicBezTo>
                  <a:lnTo>
                    <a:pt x="409" y="5051"/>
                  </a:lnTo>
                  <a:cubicBezTo>
                    <a:pt x="430" y="5384"/>
                    <a:pt x="645" y="5524"/>
                    <a:pt x="941" y="5584"/>
                  </a:cubicBezTo>
                  <a:cubicBezTo>
                    <a:pt x="935" y="5577"/>
                    <a:pt x="935" y="5577"/>
                    <a:pt x="930" y="5567"/>
                  </a:cubicBezTo>
                  <a:lnTo>
                    <a:pt x="930" y="5567"/>
                  </a:lnTo>
                  <a:lnTo>
                    <a:pt x="961" y="5593"/>
                  </a:lnTo>
                  <a:lnTo>
                    <a:pt x="961" y="5593"/>
                  </a:lnTo>
                  <a:cubicBezTo>
                    <a:pt x="955" y="5589"/>
                    <a:pt x="945" y="5588"/>
                    <a:pt x="941" y="5584"/>
                  </a:cubicBezTo>
                  <a:lnTo>
                    <a:pt x="941" y="5584"/>
                  </a:lnTo>
                  <a:cubicBezTo>
                    <a:pt x="1032" y="5841"/>
                    <a:pt x="1253" y="5857"/>
                    <a:pt x="1473" y="5857"/>
                  </a:cubicBezTo>
                  <a:cubicBezTo>
                    <a:pt x="1473" y="5847"/>
                    <a:pt x="1467" y="5847"/>
                    <a:pt x="1467" y="5835"/>
                  </a:cubicBezTo>
                  <a:lnTo>
                    <a:pt x="1467" y="5835"/>
                  </a:lnTo>
                  <a:lnTo>
                    <a:pt x="1494" y="5857"/>
                  </a:lnTo>
                  <a:lnTo>
                    <a:pt x="1473" y="5857"/>
                  </a:lnTo>
                  <a:cubicBezTo>
                    <a:pt x="1570" y="6115"/>
                    <a:pt x="1795" y="6120"/>
                    <a:pt x="2021" y="6125"/>
                  </a:cubicBezTo>
                  <a:cubicBezTo>
                    <a:pt x="2015" y="6115"/>
                    <a:pt x="2004" y="6110"/>
                    <a:pt x="1999" y="6105"/>
                  </a:cubicBezTo>
                  <a:lnTo>
                    <a:pt x="1999" y="6105"/>
                  </a:lnTo>
                  <a:lnTo>
                    <a:pt x="2031" y="6125"/>
                  </a:lnTo>
                  <a:lnTo>
                    <a:pt x="2021" y="6125"/>
                  </a:lnTo>
                  <a:cubicBezTo>
                    <a:pt x="2493" y="6566"/>
                    <a:pt x="3095" y="6749"/>
                    <a:pt x="3691" y="6931"/>
                  </a:cubicBezTo>
                  <a:cubicBezTo>
                    <a:pt x="3901" y="7087"/>
                    <a:pt x="4218" y="7228"/>
                    <a:pt x="4384" y="7394"/>
                  </a:cubicBezTo>
                  <a:cubicBezTo>
                    <a:pt x="4444" y="7447"/>
                    <a:pt x="4481" y="7506"/>
                    <a:pt x="4491" y="7570"/>
                  </a:cubicBezTo>
                  <a:cubicBezTo>
                    <a:pt x="4717" y="8812"/>
                    <a:pt x="5716" y="9381"/>
                    <a:pt x="6527" y="10122"/>
                  </a:cubicBezTo>
                  <a:cubicBezTo>
                    <a:pt x="6603" y="10424"/>
                    <a:pt x="6797" y="10606"/>
                    <a:pt x="7097" y="10665"/>
                  </a:cubicBezTo>
                  <a:cubicBezTo>
                    <a:pt x="7096" y="10663"/>
                    <a:pt x="7095" y="10661"/>
                    <a:pt x="7093" y="10659"/>
                  </a:cubicBezTo>
                  <a:lnTo>
                    <a:pt x="7093" y="10659"/>
                  </a:lnTo>
                  <a:lnTo>
                    <a:pt x="7102" y="10665"/>
                  </a:lnTo>
                  <a:lnTo>
                    <a:pt x="7097" y="10665"/>
                  </a:lnTo>
                  <a:cubicBezTo>
                    <a:pt x="7178" y="10746"/>
                    <a:pt x="7258" y="10826"/>
                    <a:pt x="7345" y="10907"/>
                  </a:cubicBezTo>
                  <a:lnTo>
                    <a:pt x="7339" y="10907"/>
                  </a:lnTo>
                  <a:cubicBezTo>
                    <a:pt x="7433" y="11086"/>
                    <a:pt x="7540" y="11228"/>
                    <a:pt x="7720" y="11228"/>
                  </a:cubicBezTo>
                  <a:cubicBezTo>
                    <a:pt x="7767" y="11228"/>
                    <a:pt x="7818" y="11218"/>
                    <a:pt x="7876" y="11197"/>
                  </a:cubicBezTo>
                  <a:lnTo>
                    <a:pt x="7876" y="11197"/>
                  </a:lnTo>
                  <a:cubicBezTo>
                    <a:pt x="7837" y="11406"/>
                    <a:pt x="7939" y="11467"/>
                    <a:pt x="8107" y="11467"/>
                  </a:cubicBezTo>
                  <a:cubicBezTo>
                    <a:pt x="8121" y="11467"/>
                    <a:pt x="8136" y="11466"/>
                    <a:pt x="8150" y="11466"/>
                  </a:cubicBezTo>
                  <a:cubicBezTo>
                    <a:pt x="8150" y="11455"/>
                    <a:pt x="8150" y="11450"/>
                    <a:pt x="8145" y="11438"/>
                  </a:cubicBezTo>
                  <a:lnTo>
                    <a:pt x="8145" y="11438"/>
                  </a:lnTo>
                  <a:lnTo>
                    <a:pt x="8171" y="11466"/>
                  </a:lnTo>
                  <a:lnTo>
                    <a:pt x="8150" y="11466"/>
                  </a:lnTo>
                  <a:cubicBezTo>
                    <a:pt x="8295" y="12041"/>
                    <a:pt x="8827" y="11944"/>
                    <a:pt x="9235" y="12051"/>
                  </a:cubicBezTo>
                  <a:cubicBezTo>
                    <a:pt x="9606" y="12443"/>
                    <a:pt x="9842" y="12933"/>
                    <a:pt x="10144" y="13372"/>
                  </a:cubicBezTo>
                  <a:cubicBezTo>
                    <a:pt x="10326" y="13635"/>
                    <a:pt x="10531" y="13883"/>
                    <a:pt x="10804" y="14076"/>
                  </a:cubicBezTo>
                  <a:cubicBezTo>
                    <a:pt x="10879" y="14481"/>
                    <a:pt x="11102" y="14676"/>
                    <a:pt x="11460" y="14676"/>
                  </a:cubicBezTo>
                  <a:cubicBezTo>
                    <a:pt x="11516" y="14676"/>
                    <a:pt x="11575" y="14671"/>
                    <a:pt x="11637" y="14662"/>
                  </a:cubicBezTo>
                  <a:cubicBezTo>
                    <a:pt x="11632" y="14657"/>
                    <a:pt x="11627" y="14651"/>
                    <a:pt x="11620" y="14646"/>
                  </a:cubicBezTo>
                  <a:lnTo>
                    <a:pt x="11620" y="14646"/>
                  </a:lnTo>
                  <a:lnTo>
                    <a:pt x="11632" y="14651"/>
                  </a:lnTo>
                  <a:cubicBezTo>
                    <a:pt x="11637" y="14657"/>
                    <a:pt x="11642" y="14662"/>
                    <a:pt x="11642" y="14662"/>
                  </a:cubicBezTo>
                  <a:lnTo>
                    <a:pt x="11637" y="14662"/>
                  </a:lnTo>
                  <a:cubicBezTo>
                    <a:pt x="12158" y="15205"/>
                    <a:pt x="12217" y="16204"/>
                    <a:pt x="13221" y="16263"/>
                  </a:cubicBezTo>
                  <a:lnTo>
                    <a:pt x="13221" y="16253"/>
                  </a:lnTo>
                  <a:lnTo>
                    <a:pt x="13227" y="16253"/>
                  </a:lnTo>
                  <a:cubicBezTo>
                    <a:pt x="13227" y="16258"/>
                    <a:pt x="13232" y="16258"/>
                    <a:pt x="13232" y="16263"/>
                  </a:cubicBezTo>
                  <a:lnTo>
                    <a:pt x="13221" y="16263"/>
                  </a:lnTo>
                  <a:cubicBezTo>
                    <a:pt x="13196" y="17312"/>
                    <a:pt x="13426" y="18140"/>
                    <a:pt x="14620" y="18140"/>
                  </a:cubicBezTo>
                  <a:cubicBezTo>
                    <a:pt x="14684" y="18140"/>
                    <a:pt x="14752" y="18138"/>
                    <a:pt x="14823" y="18133"/>
                  </a:cubicBezTo>
                  <a:lnTo>
                    <a:pt x="14823" y="18133"/>
                  </a:lnTo>
                  <a:cubicBezTo>
                    <a:pt x="14736" y="18460"/>
                    <a:pt x="14779" y="18740"/>
                    <a:pt x="15086" y="18933"/>
                  </a:cubicBezTo>
                  <a:lnTo>
                    <a:pt x="15086" y="18917"/>
                  </a:lnTo>
                  <a:lnTo>
                    <a:pt x="15108" y="18949"/>
                  </a:lnTo>
                  <a:cubicBezTo>
                    <a:pt x="15101" y="18944"/>
                    <a:pt x="15096" y="18938"/>
                    <a:pt x="15086" y="18933"/>
                  </a:cubicBezTo>
                  <a:lnTo>
                    <a:pt x="15086" y="18933"/>
                  </a:lnTo>
                  <a:cubicBezTo>
                    <a:pt x="15054" y="19534"/>
                    <a:pt x="15220" y="20099"/>
                    <a:pt x="15445" y="20647"/>
                  </a:cubicBezTo>
                  <a:lnTo>
                    <a:pt x="15445" y="20652"/>
                  </a:lnTo>
                  <a:cubicBezTo>
                    <a:pt x="15676" y="20786"/>
                    <a:pt x="15907" y="20927"/>
                    <a:pt x="16133" y="21066"/>
                  </a:cubicBezTo>
                  <a:cubicBezTo>
                    <a:pt x="16149" y="21076"/>
                    <a:pt x="16171" y="21088"/>
                    <a:pt x="16187" y="21098"/>
                  </a:cubicBezTo>
                  <a:cubicBezTo>
                    <a:pt x="16259" y="21284"/>
                    <a:pt x="16391" y="21319"/>
                    <a:pt x="16526" y="21319"/>
                  </a:cubicBezTo>
                  <a:cubicBezTo>
                    <a:pt x="16605" y="21319"/>
                    <a:pt x="16684" y="21307"/>
                    <a:pt x="16753" y="21307"/>
                  </a:cubicBezTo>
                  <a:cubicBezTo>
                    <a:pt x="16814" y="21307"/>
                    <a:pt x="16866" y="21316"/>
                    <a:pt x="16901" y="21351"/>
                  </a:cubicBezTo>
                  <a:cubicBezTo>
                    <a:pt x="16881" y="21398"/>
                    <a:pt x="16859" y="21447"/>
                    <a:pt x="16837" y="21495"/>
                  </a:cubicBezTo>
                  <a:cubicBezTo>
                    <a:pt x="17057" y="21404"/>
                    <a:pt x="17235" y="21270"/>
                    <a:pt x="17379" y="21114"/>
                  </a:cubicBezTo>
                  <a:cubicBezTo>
                    <a:pt x="17632" y="20840"/>
                    <a:pt x="17788" y="20508"/>
                    <a:pt x="17912" y="20238"/>
                  </a:cubicBezTo>
                  <a:cubicBezTo>
                    <a:pt x="17982" y="20089"/>
                    <a:pt x="18046" y="19943"/>
                    <a:pt x="18116" y="19831"/>
                  </a:cubicBezTo>
                  <a:cubicBezTo>
                    <a:pt x="18277" y="19578"/>
                    <a:pt x="18406" y="19308"/>
                    <a:pt x="18535" y="19051"/>
                  </a:cubicBezTo>
                  <a:cubicBezTo>
                    <a:pt x="18793" y="18530"/>
                    <a:pt x="19034" y="18036"/>
                    <a:pt x="19415" y="17832"/>
                  </a:cubicBezTo>
                  <a:cubicBezTo>
                    <a:pt x="21097" y="16930"/>
                    <a:pt x="22296" y="15559"/>
                    <a:pt x="23450" y="14238"/>
                  </a:cubicBezTo>
                  <a:cubicBezTo>
                    <a:pt x="24074" y="13523"/>
                    <a:pt x="24724" y="12782"/>
                    <a:pt x="25427" y="12148"/>
                  </a:cubicBezTo>
                  <a:cubicBezTo>
                    <a:pt x="25787" y="11820"/>
                    <a:pt x="25777" y="11418"/>
                    <a:pt x="25770" y="11175"/>
                  </a:cubicBezTo>
                  <a:cubicBezTo>
                    <a:pt x="25770" y="11128"/>
                    <a:pt x="25765" y="11084"/>
                    <a:pt x="25770" y="11041"/>
                  </a:cubicBezTo>
                  <a:cubicBezTo>
                    <a:pt x="25879" y="9187"/>
                    <a:pt x="26507" y="7990"/>
                    <a:pt x="27748" y="7265"/>
                  </a:cubicBezTo>
                  <a:cubicBezTo>
                    <a:pt x="28044" y="7087"/>
                    <a:pt x="28188" y="6894"/>
                    <a:pt x="28247" y="6705"/>
                  </a:cubicBezTo>
                  <a:cubicBezTo>
                    <a:pt x="28252" y="6690"/>
                    <a:pt x="28247" y="6668"/>
                    <a:pt x="28252" y="6652"/>
                  </a:cubicBezTo>
                  <a:lnTo>
                    <a:pt x="28259" y="6647"/>
                  </a:lnTo>
                  <a:cubicBezTo>
                    <a:pt x="28452" y="6539"/>
                    <a:pt x="28468" y="6281"/>
                    <a:pt x="28328" y="6125"/>
                  </a:cubicBezTo>
                  <a:cubicBezTo>
                    <a:pt x="27969" y="5733"/>
                    <a:pt x="27479" y="5519"/>
                    <a:pt x="27049" y="5202"/>
                  </a:cubicBezTo>
                  <a:cubicBezTo>
                    <a:pt x="26201" y="4573"/>
                    <a:pt x="25373" y="3913"/>
                    <a:pt x="24488" y="3327"/>
                  </a:cubicBezTo>
                  <a:cubicBezTo>
                    <a:pt x="23385" y="2601"/>
                    <a:pt x="22107" y="1490"/>
                    <a:pt x="20866" y="1044"/>
                  </a:cubicBezTo>
                  <a:cubicBezTo>
                    <a:pt x="20831" y="1032"/>
                    <a:pt x="20799" y="1027"/>
                    <a:pt x="20768" y="1027"/>
                  </a:cubicBezTo>
                  <a:cubicBezTo>
                    <a:pt x="20741" y="1027"/>
                    <a:pt x="20717" y="1031"/>
                    <a:pt x="20694" y="1039"/>
                  </a:cubicBezTo>
                  <a:cubicBezTo>
                    <a:pt x="20676" y="1037"/>
                    <a:pt x="20657" y="1036"/>
                    <a:pt x="20637" y="1036"/>
                  </a:cubicBezTo>
                  <a:cubicBezTo>
                    <a:pt x="20323" y="1036"/>
                    <a:pt x="19965" y="1272"/>
                    <a:pt x="19641" y="1312"/>
                  </a:cubicBezTo>
                  <a:cubicBezTo>
                    <a:pt x="19400" y="1361"/>
                    <a:pt x="19163" y="1451"/>
                    <a:pt x="18932" y="1548"/>
                  </a:cubicBezTo>
                  <a:cubicBezTo>
                    <a:pt x="18793" y="1607"/>
                    <a:pt x="18653" y="1667"/>
                    <a:pt x="18513" y="1721"/>
                  </a:cubicBezTo>
                  <a:cubicBezTo>
                    <a:pt x="18421" y="1758"/>
                    <a:pt x="18325" y="1790"/>
                    <a:pt x="18228" y="1823"/>
                  </a:cubicBezTo>
                  <a:cubicBezTo>
                    <a:pt x="18051" y="1877"/>
                    <a:pt x="17868" y="1911"/>
                    <a:pt x="17677" y="1911"/>
                  </a:cubicBezTo>
                  <a:cubicBezTo>
                    <a:pt x="17562" y="1911"/>
                    <a:pt x="17443" y="1899"/>
                    <a:pt x="17320" y="1870"/>
                  </a:cubicBezTo>
                  <a:cubicBezTo>
                    <a:pt x="17186" y="1752"/>
                    <a:pt x="17043" y="1711"/>
                    <a:pt x="16901" y="1711"/>
                  </a:cubicBezTo>
                  <a:cubicBezTo>
                    <a:pt x="16702" y="1711"/>
                    <a:pt x="16503" y="1790"/>
                    <a:pt x="16321" y="1850"/>
                  </a:cubicBezTo>
                  <a:cubicBezTo>
                    <a:pt x="16064" y="1932"/>
                    <a:pt x="15825" y="1975"/>
                    <a:pt x="15603" y="1975"/>
                  </a:cubicBezTo>
                  <a:cubicBezTo>
                    <a:pt x="15362" y="1975"/>
                    <a:pt x="15142" y="1924"/>
                    <a:pt x="14947" y="1818"/>
                  </a:cubicBezTo>
                  <a:lnTo>
                    <a:pt x="14908" y="1818"/>
                  </a:lnTo>
                  <a:cubicBezTo>
                    <a:pt x="14903" y="1806"/>
                    <a:pt x="14903" y="1801"/>
                    <a:pt x="14898" y="1790"/>
                  </a:cubicBezTo>
                  <a:cubicBezTo>
                    <a:pt x="14656" y="1645"/>
                    <a:pt x="14451" y="1409"/>
                    <a:pt x="14290" y="1071"/>
                  </a:cubicBezTo>
                  <a:cubicBezTo>
                    <a:pt x="14290" y="1071"/>
                    <a:pt x="14295" y="1065"/>
                    <a:pt x="14302" y="1065"/>
                  </a:cubicBezTo>
                  <a:cubicBezTo>
                    <a:pt x="14218" y="871"/>
                    <a:pt x="14101" y="746"/>
                    <a:pt x="13923" y="746"/>
                  </a:cubicBezTo>
                  <a:cubicBezTo>
                    <a:pt x="13870" y="746"/>
                    <a:pt x="13812" y="757"/>
                    <a:pt x="13747" y="781"/>
                  </a:cubicBezTo>
                  <a:cubicBezTo>
                    <a:pt x="13754" y="786"/>
                    <a:pt x="13754" y="791"/>
                    <a:pt x="13759" y="802"/>
                  </a:cubicBezTo>
                  <a:lnTo>
                    <a:pt x="13737" y="781"/>
                  </a:lnTo>
                  <a:lnTo>
                    <a:pt x="13747" y="781"/>
                  </a:lnTo>
                  <a:cubicBezTo>
                    <a:pt x="13554" y="479"/>
                    <a:pt x="13345" y="281"/>
                    <a:pt x="13125" y="157"/>
                  </a:cubicBezTo>
                  <a:cubicBezTo>
                    <a:pt x="13001" y="141"/>
                    <a:pt x="12884" y="125"/>
                    <a:pt x="12765" y="114"/>
                  </a:cubicBezTo>
                  <a:cubicBezTo>
                    <a:pt x="12490" y="77"/>
                    <a:pt x="12222" y="45"/>
                    <a:pt x="11964" y="1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7"/>
            <p:cNvSpPr/>
            <p:nvPr/>
          </p:nvSpPr>
          <p:spPr>
            <a:xfrm>
              <a:off x="6515750" y="2274000"/>
              <a:ext cx="212275" cy="434800"/>
            </a:xfrm>
            <a:custGeom>
              <a:avLst/>
              <a:gdLst/>
              <a:ahLst/>
              <a:cxnLst/>
              <a:rect l="l" t="t" r="r" b="b"/>
              <a:pathLst>
                <a:path w="8491" h="17392" extrusionOk="0">
                  <a:moveTo>
                    <a:pt x="1213" y="0"/>
                  </a:moveTo>
                  <a:cubicBezTo>
                    <a:pt x="617" y="0"/>
                    <a:pt x="1" y="488"/>
                    <a:pt x="202" y="1234"/>
                  </a:cubicBezTo>
                  <a:cubicBezTo>
                    <a:pt x="540" y="2491"/>
                    <a:pt x="1110" y="3599"/>
                    <a:pt x="1517" y="4834"/>
                  </a:cubicBezTo>
                  <a:cubicBezTo>
                    <a:pt x="1921" y="6037"/>
                    <a:pt x="1556" y="7552"/>
                    <a:pt x="1872" y="8841"/>
                  </a:cubicBezTo>
                  <a:cubicBezTo>
                    <a:pt x="2189" y="10147"/>
                    <a:pt x="1625" y="11426"/>
                    <a:pt x="1963" y="12758"/>
                  </a:cubicBezTo>
                  <a:cubicBezTo>
                    <a:pt x="2307" y="14107"/>
                    <a:pt x="2060" y="15342"/>
                    <a:pt x="2265" y="16680"/>
                  </a:cubicBezTo>
                  <a:cubicBezTo>
                    <a:pt x="2337" y="17159"/>
                    <a:pt x="2765" y="17392"/>
                    <a:pt x="3197" y="17392"/>
                  </a:cubicBezTo>
                  <a:cubicBezTo>
                    <a:pt x="3468" y="17392"/>
                    <a:pt x="3741" y="17300"/>
                    <a:pt x="3929" y="17120"/>
                  </a:cubicBezTo>
                  <a:cubicBezTo>
                    <a:pt x="6686" y="14466"/>
                    <a:pt x="8405" y="8820"/>
                    <a:pt x="8479" y="5114"/>
                  </a:cubicBezTo>
                  <a:cubicBezTo>
                    <a:pt x="8491" y="4539"/>
                    <a:pt x="7962" y="4114"/>
                    <a:pt x="7442" y="4114"/>
                  </a:cubicBezTo>
                  <a:cubicBezTo>
                    <a:pt x="7203" y="4114"/>
                    <a:pt x="6965" y="4204"/>
                    <a:pt x="6783" y="4410"/>
                  </a:cubicBezTo>
                  <a:cubicBezTo>
                    <a:pt x="6723" y="4416"/>
                    <a:pt x="6664" y="4420"/>
                    <a:pt x="6606" y="4420"/>
                  </a:cubicBezTo>
                  <a:cubicBezTo>
                    <a:pt x="6336" y="4420"/>
                    <a:pt x="6089" y="4349"/>
                    <a:pt x="5863" y="4216"/>
                  </a:cubicBezTo>
                  <a:cubicBezTo>
                    <a:pt x="5783" y="4071"/>
                    <a:pt x="5675" y="3931"/>
                    <a:pt x="5504" y="3819"/>
                  </a:cubicBezTo>
                  <a:cubicBezTo>
                    <a:pt x="5391" y="3748"/>
                    <a:pt x="5278" y="3673"/>
                    <a:pt x="5171" y="3604"/>
                  </a:cubicBezTo>
                  <a:cubicBezTo>
                    <a:pt x="5003" y="3494"/>
                    <a:pt x="4834" y="3447"/>
                    <a:pt x="4671" y="3447"/>
                  </a:cubicBezTo>
                  <a:cubicBezTo>
                    <a:pt x="4547" y="3447"/>
                    <a:pt x="4428" y="3474"/>
                    <a:pt x="4316" y="3523"/>
                  </a:cubicBezTo>
                  <a:cubicBezTo>
                    <a:pt x="4038" y="3373"/>
                    <a:pt x="3753" y="3142"/>
                    <a:pt x="3490" y="2873"/>
                  </a:cubicBezTo>
                  <a:cubicBezTo>
                    <a:pt x="3135" y="2287"/>
                    <a:pt x="2721" y="1718"/>
                    <a:pt x="2265" y="1170"/>
                  </a:cubicBezTo>
                  <a:cubicBezTo>
                    <a:pt x="2216" y="1015"/>
                    <a:pt x="2168" y="864"/>
                    <a:pt x="2124" y="708"/>
                  </a:cubicBezTo>
                  <a:cubicBezTo>
                    <a:pt x="1992" y="214"/>
                    <a:pt x="1607" y="0"/>
                    <a:pt x="1213" y="0"/>
                  </a:cubicBezTo>
                  <a:close/>
                </a:path>
              </a:pathLst>
            </a:custGeom>
            <a:solidFill>
              <a:srgbClr val="C6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6" name="Google Shape;396;p37"/>
          <p:cNvSpPr txBox="1"/>
          <p:nvPr/>
        </p:nvSpPr>
        <p:spPr>
          <a:xfrm>
            <a:off x="5729725" y="3226875"/>
            <a:ext cx="2217600" cy="99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Venus is the second planet from the Sun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397" name="Google Shape;397;p37"/>
          <p:cNvSpPr txBox="1"/>
          <p:nvPr/>
        </p:nvSpPr>
        <p:spPr>
          <a:xfrm>
            <a:off x="5729725" y="1881675"/>
            <a:ext cx="2217600" cy="99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Mercury is the closest planet to the Sun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398" name="Google Shape;398;p37"/>
          <p:cNvSpPr/>
          <p:nvPr/>
        </p:nvSpPr>
        <p:spPr>
          <a:xfrm>
            <a:off x="8218500" y="2278575"/>
            <a:ext cx="198900" cy="198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" name="Google Shape;399;p37"/>
          <p:cNvSpPr/>
          <p:nvPr/>
        </p:nvSpPr>
        <p:spPr>
          <a:xfrm>
            <a:off x="8218500" y="3623775"/>
            <a:ext cx="198900" cy="198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4" name="Google Shape;404;p3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3213621" y="800375"/>
            <a:ext cx="2716726" cy="3923749"/>
          </a:xfrm>
          <a:prstGeom prst="rect">
            <a:avLst/>
          </a:prstGeom>
          <a:noFill/>
          <a:ln>
            <a:noFill/>
          </a:ln>
        </p:spPr>
      </p:pic>
      <p:sp>
        <p:nvSpPr>
          <p:cNvPr id="405" name="Google Shape;405;p38"/>
          <p:cNvSpPr txBox="1">
            <a:spLocks noGrp="1"/>
          </p:cNvSpPr>
          <p:nvPr>
            <p:ph type="ctrTitle"/>
          </p:nvPr>
        </p:nvSpPr>
        <p:spPr>
          <a:xfrm>
            <a:off x="1234097" y="2030950"/>
            <a:ext cx="23763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PROBLEM</a:t>
            </a:r>
            <a:endParaRPr/>
          </a:p>
        </p:txBody>
      </p:sp>
      <p:sp>
        <p:nvSpPr>
          <p:cNvPr id="406" name="Google Shape;406;p38"/>
          <p:cNvSpPr txBox="1">
            <a:spLocks noGrp="1"/>
          </p:cNvSpPr>
          <p:nvPr>
            <p:ph type="subTitle" idx="1"/>
          </p:nvPr>
        </p:nvSpPr>
        <p:spPr>
          <a:xfrm>
            <a:off x="726600" y="906400"/>
            <a:ext cx="2883900" cy="11247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 and the smallest one in the Solar System—it’s only a bit larger than the Moon</a:t>
            </a:r>
            <a:endParaRPr/>
          </a:p>
        </p:txBody>
      </p:sp>
      <p:sp>
        <p:nvSpPr>
          <p:cNvPr id="407" name="Google Shape;407;p38"/>
          <p:cNvSpPr txBox="1">
            <a:spLocks noGrp="1"/>
          </p:cNvSpPr>
          <p:nvPr>
            <p:ph type="ctrTitle" idx="2"/>
          </p:nvPr>
        </p:nvSpPr>
        <p:spPr>
          <a:xfrm>
            <a:off x="5533500" y="2855125"/>
            <a:ext cx="23763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SOLUTION</a:t>
            </a:r>
            <a:endParaRPr/>
          </a:p>
        </p:txBody>
      </p:sp>
      <p:sp>
        <p:nvSpPr>
          <p:cNvPr id="408" name="Google Shape;408;p38"/>
          <p:cNvSpPr txBox="1">
            <a:spLocks noGrp="1"/>
          </p:cNvSpPr>
          <p:nvPr>
            <p:ph type="subTitle" idx="3"/>
          </p:nvPr>
        </p:nvSpPr>
        <p:spPr>
          <a:xfrm>
            <a:off x="5533500" y="3475130"/>
            <a:ext cx="2883900" cy="100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 and is the second planet from the Sun. It’s terribly hot, even hotter than Mercury</a:t>
            </a: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p39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TABLE</a:t>
            </a:r>
            <a:endParaRPr/>
          </a:p>
        </p:txBody>
      </p:sp>
      <p:graphicFrame>
        <p:nvGraphicFramePr>
          <p:cNvPr id="414" name="Google Shape;414;p39"/>
          <p:cNvGraphicFramePr/>
          <p:nvPr/>
        </p:nvGraphicFramePr>
        <p:xfrm>
          <a:off x="1446825" y="1747575"/>
          <a:ext cx="6250350" cy="2019375"/>
        </p:xfrm>
        <a:graphic>
          <a:graphicData uri="http://schemas.openxmlformats.org/drawingml/2006/table">
            <a:tbl>
              <a:tblPr>
                <a:noFill/>
                <a:tableStyleId>{9CC78D87-DBBF-4B17-B80C-F03B00F7A02D}</a:tableStyleId>
              </a:tblPr>
              <a:tblGrid>
                <a:gridCol w="2083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83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3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31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rgbClr val="FFF2EB"/>
                          </a:solidFill>
                          <a:latin typeface="Prata"/>
                          <a:ea typeface="Prata"/>
                          <a:cs typeface="Prata"/>
                          <a:sym typeface="Prata"/>
                        </a:rPr>
                        <a:t>01</a:t>
                      </a:r>
                      <a:endParaRPr sz="2400">
                        <a:solidFill>
                          <a:srgbClr val="FFF2EB"/>
                        </a:solidFill>
                        <a:latin typeface="Prata"/>
                        <a:ea typeface="Prata"/>
                        <a:cs typeface="Prata"/>
                        <a:sym typeface="Prata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66E5C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rgbClr val="FFF2EB"/>
                          </a:solidFill>
                          <a:latin typeface="Prata"/>
                          <a:ea typeface="Prata"/>
                          <a:cs typeface="Prata"/>
                          <a:sym typeface="Prata"/>
                        </a:rPr>
                        <a:t>02</a:t>
                      </a:r>
                      <a:endParaRPr sz="2400">
                        <a:solidFill>
                          <a:srgbClr val="FFF2EB"/>
                        </a:solidFill>
                        <a:latin typeface="Prata"/>
                        <a:ea typeface="Prata"/>
                        <a:cs typeface="Prata"/>
                        <a:sym typeface="Prata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66E5C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rgbClr val="FFF2EB"/>
                          </a:solidFill>
                          <a:latin typeface="Prata"/>
                          <a:ea typeface="Prata"/>
                          <a:cs typeface="Prata"/>
                          <a:sym typeface="Prata"/>
                        </a:rPr>
                        <a:t>03</a:t>
                      </a:r>
                      <a:endParaRPr sz="2400">
                        <a:solidFill>
                          <a:srgbClr val="FFF2EB"/>
                        </a:solidFill>
                        <a:latin typeface="Prata"/>
                        <a:ea typeface="Prata"/>
                        <a:cs typeface="Prata"/>
                        <a:sym typeface="Prata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66E5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31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n" sz="1200">
                          <a:solidFill>
                            <a:srgbClr val="FFF6EB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Saturn is composed of hydrogen and helium</a:t>
                      </a:r>
                      <a:endParaRPr>
                        <a:solidFill>
                          <a:srgbClr val="FFF6EB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91425" marR="91425" marT="144000" marB="0" anchor="ctr">
                    <a:lnL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66E5C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n" sz="1200">
                          <a:solidFill>
                            <a:srgbClr val="FFF6EB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Neptune is the farthest planet from the Sun</a:t>
                      </a:r>
                      <a:endParaRPr>
                        <a:solidFill>
                          <a:srgbClr val="FFF6EB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91425" marR="91425" marT="144000" marB="0" anchor="ctr">
                    <a:lnL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66E5C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n" sz="1200">
                          <a:solidFill>
                            <a:srgbClr val="FFF6EB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Venus is the second planet from the Sun</a:t>
                      </a:r>
                      <a:endParaRPr>
                        <a:solidFill>
                          <a:srgbClr val="FFF6EB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91425" marR="91425" marT="144000" marB="0" anchor="ctr">
                    <a:lnL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66E5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31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n" sz="1200">
                          <a:solidFill>
                            <a:srgbClr val="FFF6EB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Despite being red, Mars is actually a cold place</a:t>
                      </a:r>
                      <a:endParaRPr>
                        <a:solidFill>
                          <a:srgbClr val="FFF6EB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91425" marR="91425" marT="144000" marB="0" anchor="ctr">
                    <a:lnL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66E5C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n" sz="1200">
                          <a:solidFill>
                            <a:srgbClr val="FFF6EB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Jupiter is the biggest planet in the Solar System</a:t>
                      </a:r>
                      <a:endParaRPr>
                        <a:solidFill>
                          <a:srgbClr val="FFF6EB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91425" marR="91425" marT="144000" marB="0" anchor="ctr">
                    <a:lnL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66E5C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n" sz="1200">
                          <a:solidFill>
                            <a:srgbClr val="FFF6EB"/>
                          </a:solidFill>
                          <a:latin typeface="Raleway Light"/>
                          <a:ea typeface="Raleway Light"/>
                          <a:cs typeface="Raleway Light"/>
                          <a:sym typeface="Raleway Light"/>
                        </a:rPr>
                        <a:t>Mercury is the closest planet to the Sun</a:t>
                      </a:r>
                      <a:endParaRPr>
                        <a:solidFill>
                          <a:srgbClr val="FFF6EB"/>
                        </a:solidFill>
                        <a:latin typeface="Raleway Light"/>
                        <a:ea typeface="Raleway Light"/>
                        <a:cs typeface="Raleway Light"/>
                        <a:sym typeface="Raleway Light"/>
                      </a:endParaRPr>
                    </a:p>
                  </a:txBody>
                  <a:tcPr marL="91425" marR="91425" marT="144000" marB="0" anchor="ctr">
                    <a:lnL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FFF2EB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66E5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p40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gradFill>
            <a:gsLst>
              <a:gs pos="0">
                <a:srgbClr val="660000">
                  <a:alpha val="61568"/>
                </a:srgbClr>
              </a:gs>
              <a:gs pos="100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" name="Google Shape;420;p40"/>
          <p:cNvSpPr txBox="1">
            <a:spLocks noGrp="1"/>
          </p:cNvSpPr>
          <p:nvPr>
            <p:ph type="title"/>
          </p:nvPr>
        </p:nvSpPr>
        <p:spPr>
          <a:xfrm>
            <a:off x="1126000" y="1522750"/>
            <a:ext cx="6891900" cy="24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AWESOME WORDS</a:t>
            </a: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" name="Google Shape;425;p41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PROCESS</a:t>
            </a:r>
            <a:endParaRPr/>
          </a:p>
        </p:txBody>
      </p:sp>
      <p:sp>
        <p:nvSpPr>
          <p:cNvPr id="426" name="Google Shape;426;p41"/>
          <p:cNvSpPr txBox="1"/>
          <p:nvPr/>
        </p:nvSpPr>
        <p:spPr>
          <a:xfrm>
            <a:off x="911662" y="2213650"/>
            <a:ext cx="1329300" cy="37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rPr>
              <a:t>01</a:t>
            </a:r>
            <a:endParaRPr sz="2000">
              <a:solidFill>
                <a:srgbClr val="C66E5C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sp>
        <p:nvSpPr>
          <p:cNvPr id="427" name="Google Shape;427;p41"/>
          <p:cNvSpPr txBox="1"/>
          <p:nvPr/>
        </p:nvSpPr>
        <p:spPr>
          <a:xfrm>
            <a:off x="731850" y="2907463"/>
            <a:ext cx="1689000" cy="106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Despite being red, Mars is actually a cold place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28" name="Google Shape;428;p41"/>
          <p:cNvSpPr txBox="1"/>
          <p:nvPr/>
        </p:nvSpPr>
        <p:spPr>
          <a:xfrm>
            <a:off x="6903013" y="3285555"/>
            <a:ext cx="1329300" cy="37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rPr>
              <a:t>04</a:t>
            </a:r>
            <a:endParaRPr sz="2000">
              <a:solidFill>
                <a:srgbClr val="C66E5C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cxnSp>
        <p:nvCxnSpPr>
          <p:cNvPr id="429" name="Google Shape;429;p41"/>
          <p:cNvCxnSpPr/>
          <p:nvPr/>
        </p:nvCxnSpPr>
        <p:spPr>
          <a:xfrm>
            <a:off x="731850" y="2924925"/>
            <a:ext cx="7680300" cy="0"/>
          </a:xfrm>
          <a:prstGeom prst="straightConnector1">
            <a:avLst/>
          </a:prstGeom>
          <a:noFill/>
          <a:ln w="19050" cap="flat" cmpd="sng">
            <a:solidFill>
              <a:srgbClr val="C66E5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30" name="Google Shape;430;p41"/>
          <p:cNvSpPr txBox="1"/>
          <p:nvPr/>
        </p:nvSpPr>
        <p:spPr>
          <a:xfrm>
            <a:off x="6723126" y="1871050"/>
            <a:ext cx="1689000" cy="106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Jupiter is the biggest planet in the Solar System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31" name="Google Shape;431;p41"/>
          <p:cNvSpPr txBox="1"/>
          <p:nvPr/>
        </p:nvSpPr>
        <p:spPr>
          <a:xfrm>
            <a:off x="4957495" y="2213650"/>
            <a:ext cx="1329300" cy="37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rPr>
              <a:t>03</a:t>
            </a:r>
            <a:endParaRPr sz="2000">
              <a:solidFill>
                <a:srgbClr val="C66E5C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sp>
        <p:nvSpPr>
          <p:cNvPr id="432" name="Google Shape;432;p41"/>
          <p:cNvSpPr txBox="1"/>
          <p:nvPr/>
        </p:nvSpPr>
        <p:spPr>
          <a:xfrm>
            <a:off x="4777678" y="2907463"/>
            <a:ext cx="1689000" cy="106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Neptune is the farthest planet from the Sun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33" name="Google Shape;433;p41"/>
          <p:cNvSpPr txBox="1"/>
          <p:nvPr/>
        </p:nvSpPr>
        <p:spPr>
          <a:xfrm>
            <a:off x="2929634" y="3285555"/>
            <a:ext cx="1329300" cy="37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rPr>
              <a:t>02</a:t>
            </a:r>
            <a:endParaRPr sz="2000">
              <a:solidFill>
                <a:srgbClr val="C66E5C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sp>
        <p:nvSpPr>
          <p:cNvPr id="434" name="Google Shape;434;p41"/>
          <p:cNvSpPr txBox="1"/>
          <p:nvPr/>
        </p:nvSpPr>
        <p:spPr>
          <a:xfrm>
            <a:off x="2749750" y="1871050"/>
            <a:ext cx="1689000" cy="106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Venus is the second planet from the Sun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pic>
        <p:nvPicPr>
          <p:cNvPr id="435" name="Google Shape;435;p41"/>
          <p:cNvPicPr preferRelativeResize="0"/>
          <p:nvPr/>
        </p:nvPicPr>
        <p:blipFill rotWithShape="1">
          <a:blip r:embed="rId4">
            <a:alphaModFix/>
          </a:blip>
          <a:srcRect l="14363" t="7594" r="35412" b="60296"/>
          <a:stretch/>
        </p:blipFill>
        <p:spPr>
          <a:xfrm>
            <a:off x="5325349" y="2376777"/>
            <a:ext cx="593651" cy="548148"/>
          </a:xfrm>
          <a:prstGeom prst="rect">
            <a:avLst/>
          </a:prstGeom>
          <a:noFill/>
          <a:ln>
            <a:noFill/>
          </a:ln>
        </p:spPr>
      </p:pic>
      <p:pic>
        <p:nvPicPr>
          <p:cNvPr id="436" name="Google Shape;436;p41"/>
          <p:cNvPicPr preferRelativeResize="0"/>
          <p:nvPr/>
        </p:nvPicPr>
        <p:blipFill rotWithShape="1">
          <a:blip r:embed="rId4">
            <a:alphaModFix/>
          </a:blip>
          <a:srcRect l="14363" t="7594" r="35412" b="60296"/>
          <a:stretch/>
        </p:blipFill>
        <p:spPr>
          <a:xfrm rot="10800000">
            <a:off x="7270799" y="2924927"/>
            <a:ext cx="593651" cy="548148"/>
          </a:xfrm>
          <a:prstGeom prst="rect">
            <a:avLst/>
          </a:prstGeom>
          <a:noFill/>
          <a:ln>
            <a:noFill/>
          </a:ln>
        </p:spPr>
      </p:pic>
      <p:pic>
        <p:nvPicPr>
          <p:cNvPr id="437" name="Google Shape;437;p41"/>
          <p:cNvPicPr preferRelativeResize="0"/>
          <p:nvPr/>
        </p:nvPicPr>
        <p:blipFill rotWithShape="1">
          <a:blip r:embed="rId4">
            <a:alphaModFix/>
          </a:blip>
          <a:srcRect l="14363" t="7594" r="35412" b="60296"/>
          <a:stretch/>
        </p:blipFill>
        <p:spPr>
          <a:xfrm>
            <a:off x="1278124" y="2376777"/>
            <a:ext cx="593651" cy="548148"/>
          </a:xfrm>
          <a:prstGeom prst="rect">
            <a:avLst/>
          </a:prstGeom>
          <a:noFill/>
          <a:ln>
            <a:noFill/>
          </a:ln>
        </p:spPr>
      </p:pic>
      <p:pic>
        <p:nvPicPr>
          <p:cNvPr id="438" name="Google Shape;438;p41"/>
          <p:cNvPicPr preferRelativeResize="0"/>
          <p:nvPr/>
        </p:nvPicPr>
        <p:blipFill rotWithShape="1">
          <a:blip r:embed="rId4">
            <a:alphaModFix/>
          </a:blip>
          <a:srcRect l="14363" t="7594" r="35412" b="60296"/>
          <a:stretch/>
        </p:blipFill>
        <p:spPr>
          <a:xfrm rot="10800000">
            <a:off x="3223574" y="2924927"/>
            <a:ext cx="593651" cy="54814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" name="Google Shape;443;p42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EXERCISE</a:t>
            </a:r>
            <a:endParaRPr/>
          </a:p>
        </p:txBody>
      </p:sp>
      <p:sp>
        <p:nvSpPr>
          <p:cNvPr id="444" name="Google Shape;444;p42"/>
          <p:cNvSpPr txBox="1">
            <a:spLocks noGrp="1"/>
          </p:cNvSpPr>
          <p:nvPr>
            <p:ph type="subTitle" idx="1"/>
          </p:nvPr>
        </p:nvSpPr>
        <p:spPr>
          <a:xfrm>
            <a:off x="726600" y="21514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Prata"/>
                <a:ea typeface="Prata"/>
                <a:cs typeface="Prata"/>
                <a:sym typeface="Prata"/>
              </a:rPr>
              <a:t>1.</a:t>
            </a:r>
            <a:r>
              <a:rPr lang="en"/>
              <a:t> </a:t>
            </a:r>
            <a:r>
              <a:rPr lang="en">
                <a:solidFill>
                  <a:schemeClr val="dk1"/>
                </a:solidFill>
              </a:rPr>
              <a:t>Despite being red ____, is actually a cold place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445" name="Google Shape;445;p42"/>
          <p:cNvSpPr txBox="1">
            <a:spLocks noGrp="1"/>
          </p:cNvSpPr>
          <p:nvPr>
            <p:ph type="subTitle" idx="2"/>
          </p:nvPr>
        </p:nvSpPr>
        <p:spPr>
          <a:xfrm>
            <a:off x="3342647" y="21514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Prata"/>
                <a:ea typeface="Prata"/>
                <a:cs typeface="Prata"/>
                <a:sym typeface="Prata"/>
              </a:rPr>
              <a:t>2.</a:t>
            </a:r>
            <a:r>
              <a:rPr lang="en"/>
              <a:t> </a:t>
            </a:r>
            <a:r>
              <a:rPr lang="en">
                <a:solidFill>
                  <a:schemeClr val="dk1"/>
                </a:solidFill>
              </a:rPr>
              <a:t>Mercury is the smallest planet in the _____ ______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446" name="Google Shape;446;p42"/>
          <p:cNvSpPr txBox="1">
            <a:spLocks noGrp="1"/>
          </p:cNvSpPr>
          <p:nvPr>
            <p:ph type="subTitle" idx="3"/>
          </p:nvPr>
        </p:nvSpPr>
        <p:spPr>
          <a:xfrm>
            <a:off x="5958695" y="21514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Prata"/>
                <a:ea typeface="Prata"/>
                <a:cs typeface="Prata"/>
                <a:sym typeface="Prata"/>
              </a:rPr>
              <a:t>3.</a:t>
            </a:r>
            <a:r>
              <a:rPr lang="en"/>
              <a:t> </a:t>
            </a:r>
            <a:r>
              <a:rPr lang="en">
                <a:solidFill>
                  <a:schemeClr val="dk1"/>
                </a:solidFill>
              </a:rPr>
              <a:t>Saturn is a ___ giant and has several rings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447" name="Google Shape;447;p42"/>
          <p:cNvSpPr txBox="1">
            <a:spLocks noGrp="1"/>
          </p:cNvSpPr>
          <p:nvPr>
            <p:ph type="subTitle" idx="4"/>
          </p:nvPr>
        </p:nvSpPr>
        <p:spPr>
          <a:xfrm>
            <a:off x="726600" y="37639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Prata"/>
                <a:ea typeface="Prata"/>
                <a:cs typeface="Prata"/>
                <a:sym typeface="Prata"/>
              </a:rPr>
              <a:t>4. </a:t>
            </a:r>
            <a:r>
              <a:rPr lang="en">
                <a:solidFill>
                  <a:schemeClr val="dk1"/>
                </a:solidFill>
              </a:rPr>
              <a:t>_____ is the second planet from the Sun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448" name="Google Shape;448;p42"/>
          <p:cNvSpPr txBox="1">
            <a:spLocks noGrp="1"/>
          </p:cNvSpPr>
          <p:nvPr>
            <p:ph type="subTitle" idx="5"/>
          </p:nvPr>
        </p:nvSpPr>
        <p:spPr>
          <a:xfrm>
            <a:off x="3342650" y="37639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Prata"/>
                <a:ea typeface="Prata"/>
                <a:cs typeface="Prata"/>
                <a:sym typeface="Prata"/>
              </a:rPr>
              <a:t>5.</a:t>
            </a:r>
            <a:r>
              <a:rPr lang="en"/>
              <a:t> </a:t>
            </a:r>
            <a:r>
              <a:rPr lang="en">
                <a:solidFill>
                  <a:schemeClr val="dk1"/>
                </a:solidFill>
              </a:rPr>
              <a:t>Neptune is the ________ planet from the Sun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449" name="Google Shape;449;p42"/>
          <p:cNvSpPr txBox="1">
            <a:spLocks noGrp="1"/>
          </p:cNvSpPr>
          <p:nvPr>
            <p:ph type="subTitle" idx="6"/>
          </p:nvPr>
        </p:nvSpPr>
        <p:spPr>
          <a:xfrm>
            <a:off x="5958699" y="3763950"/>
            <a:ext cx="2458800" cy="5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latin typeface="Prata"/>
                <a:ea typeface="Prata"/>
                <a:cs typeface="Prata"/>
                <a:sym typeface="Prata"/>
              </a:rPr>
              <a:t>6.</a:t>
            </a:r>
            <a:r>
              <a:rPr lang="en"/>
              <a:t> </a:t>
            </a:r>
            <a:r>
              <a:rPr lang="en">
                <a:solidFill>
                  <a:schemeClr val="dk1"/>
                </a:solidFill>
              </a:rPr>
              <a:t>Jupiter is the _______ planet in the Solar System</a:t>
            </a:r>
            <a:endParaRPr>
              <a:solidFill>
                <a:schemeClr val="dk1"/>
              </a:solidFill>
            </a:endParaRPr>
          </a:p>
        </p:txBody>
      </p:sp>
      <p:pic>
        <p:nvPicPr>
          <p:cNvPr id="450" name="Google Shape;450;p42"/>
          <p:cNvPicPr preferRelativeResize="0"/>
          <p:nvPr/>
        </p:nvPicPr>
        <p:blipFill rotWithShape="1">
          <a:blip r:embed="rId4">
            <a:alphaModFix/>
          </a:blip>
          <a:srcRect l="-11991" t="9543" r="-13573" b="18915"/>
          <a:stretch/>
        </p:blipFill>
        <p:spPr>
          <a:xfrm>
            <a:off x="6839937" y="1514712"/>
            <a:ext cx="696376" cy="572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451" name="Google Shape;451;p42"/>
          <p:cNvPicPr preferRelativeResize="0"/>
          <p:nvPr/>
        </p:nvPicPr>
        <p:blipFill rotWithShape="1">
          <a:blip r:embed="rId5">
            <a:alphaModFix/>
          </a:blip>
          <a:srcRect t="17426" b="25606"/>
          <a:stretch/>
        </p:blipFill>
        <p:spPr>
          <a:xfrm>
            <a:off x="4223962" y="1514712"/>
            <a:ext cx="696376" cy="572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452" name="Google Shape;452;p42"/>
          <p:cNvPicPr preferRelativeResize="0"/>
          <p:nvPr/>
        </p:nvPicPr>
        <p:blipFill rotWithShape="1">
          <a:blip r:embed="rId6">
            <a:alphaModFix/>
          </a:blip>
          <a:srcRect t="19620" b="23409"/>
          <a:stretch/>
        </p:blipFill>
        <p:spPr>
          <a:xfrm>
            <a:off x="1607987" y="1514712"/>
            <a:ext cx="696376" cy="572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453" name="Google Shape;453;p42"/>
          <p:cNvPicPr preferRelativeResize="0"/>
          <p:nvPr/>
        </p:nvPicPr>
        <p:blipFill rotWithShape="1">
          <a:blip r:embed="rId7">
            <a:alphaModFix/>
          </a:blip>
          <a:srcRect l="-8581" t="10222" r="-9621" b="22432"/>
          <a:stretch/>
        </p:blipFill>
        <p:spPr>
          <a:xfrm>
            <a:off x="6839925" y="3127225"/>
            <a:ext cx="696398" cy="572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454" name="Google Shape;454;p42"/>
          <p:cNvPicPr preferRelativeResize="0"/>
          <p:nvPr/>
        </p:nvPicPr>
        <p:blipFill rotWithShape="1">
          <a:blip r:embed="rId8">
            <a:alphaModFix/>
          </a:blip>
          <a:srcRect l="-1896" t="19121" r="-1154" b="22168"/>
          <a:stretch/>
        </p:blipFill>
        <p:spPr>
          <a:xfrm>
            <a:off x="4223962" y="3127237"/>
            <a:ext cx="696376" cy="572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455" name="Google Shape;455;p42"/>
          <p:cNvPicPr preferRelativeResize="0"/>
          <p:nvPr/>
        </p:nvPicPr>
        <p:blipFill rotWithShape="1">
          <a:blip r:embed="rId9">
            <a:alphaModFix/>
          </a:blip>
          <a:srcRect t="15400" b="21507"/>
          <a:stretch/>
        </p:blipFill>
        <p:spPr>
          <a:xfrm>
            <a:off x="1607975" y="3065701"/>
            <a:ext cx="696398" cy="63452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" name="Google Shape;460;p43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OVERVIEW DIAGRAM</a:t>
            </a:r>
            <a:endParaRPr/>
          </a:p>
        </p:txBody>
      </p:sp>
      <p:sp>
        <p:nvSpPr>
          <p:cNvPr id="461" name="Google Shape;461;p43"/>
          <p:cNvSpPr/>
          <p:nvPr/>
        </p:nvSpPr>
        <p:spPr>
          <a:xfrm>
            <a:off x="3152924" y="1355525"/>
            <a:ext cx="2838300" cy="58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rPr>
              <a:t>Botanical Method</a:t>
            </a:r>
            <a:endParaRPr sz="1300">
              <a:solidFill>
                <a:srgbClr val="C66E5C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sp>
        <p:nvSpPr>
          <p:cNvPr id="462" name="Google Shape;462;p43"/>
          <p:cNvSpPr/>
          <p:nvPr/>
        </p:nvSpPr>
        <p:spPr>
          <a:xfrm>
            <a:off x="726588" y="2756440"/>
            <a:ext cx="2027100" cy="58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rPr>
              <a:t>Herbarium</a:t>
            </a:r>
            <a:endParaRPr sz="1300">
              <a:solidFill>
                <a:srgbClr val="C66E5C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sp>
        <p:nvSpPr>
          <p:cNvPr id="463" name="Google Shape;463;p43"/>
          <p:cNvSpPr/>
          <p:nvPr/>
        </p:nvSpPr>
        <p:spPr>
          <a:xfrm>
            <a:off x="6390290" y="2756440"/>
            <a:ext cx="2027100" cy="58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rPr>
              <a:t>ICN</a:t>
            </a:r>
            <a:endParaRPr sz="1300">
              <a:solidFill>
                <a:srgbClr val="C66E5C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sp>
        <p:nvSpPr>
          <p:cNvPr id="464" name="Google Shape;464;p43"/>
          <p:cNvSpPr/>
          <p:nvPr/>
        </p:nvSpPr>
        <p:spPr>
          <a:xfrm>
            <a:off x="3558456" y="2756440"/>
            <a:ext cx="2027100" cy="58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C66E5C"/>
                </a:solidFill>
                <a:latin typeface="Prata"/>
                <a:ea typeface="Prata"/>
                <a:cs typeface="Prata"/>
                <a:sym typeface="Prata"/>
              </a:rPr>
              <a:t>Botanical Garden</a:t>
            </a:r>
            <a:endParaRPr sz="1300">
              <a:solidFill>
                <a:srgbClr val="C66E5C"/>
              </a:solidFill>
              <a:latin typeface="Prata"/>
              <a:ea typeface="Prata"/>
              <a:cs typeface="Prata"/>
              <a:sym typeface="Prata"/>
            </a:endParaRPr>
          </a:p>
        </p:txBody>
      </p:sp>
      <p:sp>
        <p:nvSpPr>
          <p:cNvPr id="465" name="Google Shape;465;p43"/>
          <p:cNvSpPr txBox="1"/>
          <p:nvPr/>
        </p:nvSpPr>
        <p:spPr>
          <a:xfrm>
            <a:off x="742800" y="3222224"/>
            <a:ext cx="1994700" cy="79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Despite being red, Mars is actually a cold place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66" name="Google Shape;466;p43"/>
          <p:cNvSpPr txBox="1"/>
          <p:nvPr/>
        </p:nvSpPr>
        <p:spPr>
          <a:xfrm>
            <a:off x="6406484" y="3222224"/>
            <a:ext cx="1994700" cy="79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Saturn is composed mostly of hydrogen and helium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67" name="Google Shape;467;p43"/>
          <p:cNvSpPr txBox="1"/>
          <p:nvPr/>
        </p:nvSpPr>
        <p:spPr>
          <a:xfrm>
            <a:off x="3574650" y="3222224"/>
            <a:ext cx="1994700" cy="79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Jupiter is the biggest planet in the Solar System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grpSp>
        <p:nvGrpSpPr>
          <p:cNvPr id="468" name="Google Shape;468;p43"/>
          <p:cNvGrpSpPr/>
          <p:nvPr/>
        </p:nvGrpSpPr>
        <p:grpSpPr>
          <a:xfrm>
            <a:off x="1577550" y="1937576"/>
            <a:ext cx="5988900" cy="822200"/>
            <a:chOff x="1577550" y="1937576"/>
            <a:chExt cx="5988900" cy="822200"/>
          </a:xfrm>
        </p:grpSpPr>
        <p:cxnSp>
          <p:nvCxnSpPr>
            <p:cNvPr id="469" name="Google Shape;469;p43"/>
            <p:cNvCxnSpPr>
              <a:stCxn id="461" idx="2"/>
              <a:endCxn id="463" idx="0"/>
            </p:cNvCxnSpPr>
            <p:nvPr/>
          </p:nvCxnSpPr>
          <p:spPr>
            <a:xfrm rot="-5400000" flipH="1">
              <a:off x="5579024" y="931775"/>
              <a:ext cx="817800" cy="2831700"/>
            </a:xfrm>
            <a:prstGeom prst="bentConnector3">
              <a:avLst>
                <a:gd name="adj1" fmla="val 49995"/>
              </a:avLst>
            </a:prstGeom>
            <a:noFill/>
            <a:ln w="19050" cap="flat" cmpd="sng">
              <a:solidFill>
                <a:srgbClr val="C66E5C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70" name="Google Shape;470;p43"/>
            <p:cNvCxnSpPr>
              <a:stCxn id="462" idx="0"/>
              <a:endCxn id="461" idx="2"/>
            </p:cNvCxnSpPr>
            <p:nvPr/>
          </p:nvCxnSpPr>
          <p:spPr>
            <a:xfrm rot="-5400000">
              <a:off x="2747238" y="931540"/>
              <a:ext cx="817800" cy="2832000"/>
            </a:xfrm>
            <a:prstGeom prst="bentConnector3">
              <a:avLst>
                <a:gd name="adj1" fmla="val 49995"/>
              </a:avLst>
            </a:prstGeom>
            <a:noFill/>
            <a:ln w="19050" cap="flat" cmpd="sng">
              <a:solidFill>
                <a:srgbClr val="C66E5C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71" name="Google Shape;471;p43"/>
            <p:cNvCxnSpPr>
              <a:stCxn id="464" idx="0"/>
              <a:endCxn id="461" idx="2"/>
            </p:cNvCxnSpPr>
            <p:nvPr/>
          </p:nvCxnSpPr>
          <p:spPr>
            <a:xfrm rot="10800000">
              <a:off x="4572006" y="1938640"/>
              <a:ext cx="0" cy="817800"/>
            </a:xfrm>
            <a:prstGeom prst="straightConnector1">
              <a:avLst/>
            </a:prstGeom>
            <a:noFill/>
            <a:ln w="19050" cap="flat" cmpd="sng">
              <a:solidFill>
                <a:srgbClr val="C66E5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2" name="Google Shape;472;p43"/>
            <p:cNvCxnSpPr/>
            <p:nvPr/>
          </p:nvCxnSpPr>
          <p:spPr>
            <a:xfrm>
              <a:off x="1577550" y="2759776"/>
              <a:ext cx="325200" cy="0"/>
            </a:xfrm>
            <a:prstGeom prst="straightConnector1">
              <a:avLst/>
            </a:prstGeom>
            <a:noFill/>
            <a:ln w="19050" cap="flat" cmpd="sng">
              <a:solidFill>
                <a:srgbClr val="C66E5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3" name="Google Shape;473;p43"/>
            <p:cNvCxnSpPr/>
            <p:nvPr/>
          </p:nvCxnSpPr>
          <p:spPr>
            <a:xfrm>
              <a:off x="4409400" y="2759776"/>
              <a:ext cx="325200" cy="0"/>
            </a:xfrm>
            <a:prstGeom prst="straightConnector1">
              <a:avLst/>
            </a:prstGeom>
            <a:noFill/>
            <a:ln w="19050" cap="flat" cmpd="sng">
              <a:solidFill>
                <a:srgbClr val="C66E5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4" name="Google Shape;474;p43"/>
            <p:cNvCxnSpPr/>
            <p:nvPr/>
          </p:nvCxnSpPr>
          <p:spPr>
            <a:xfrm>
              <a:off x="7241250" y="2759776"/>
              <a:ext cx="325200" cy="0"/>
            </a:xfrm>
            <a:prstGeom prst="straightConnector1">
              <a:avLst/>
            </a:prstGeom>
            <a:noFill/>
            <a:ln w="19050" cap="flat" cmpd="sng">
              <a:solidFill>
                <a:srgbClr val="C66E5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5" name="Google Shape;475;p43"/>
            <p:cNvCxnSpPr/>
            <p:nvPr/>
          </p:nvCxnSpPr>
          <p:spPr>
            <a:xfrm>
              <a:off x="4409400" y="1937576"/>
              <a:ext cx="325200" cy="0"/>
            </a:xfrm>
            <a:prstGeom prst="straightConnector1">
              <a:avLst/>
            </a:prstGeom>
            <a:noFill/>
            <a:ln w="19050" cap="flat" cmpd="sng">
              <a:solidFill>
                <a:srgbClr val="C66E5C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0" name="Google Shape;480;p4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366148" y="1115375"/>
            <a:ext cx="2413874" cy="3486374"/>
          </a:xfrm>
          <a:prstGeom prst="rect">
            <a:avLst/>
          </a:prstGeom>
          <a:noFill/>
          <a:ln>
            <a:noFill/>
          </a:ln>
        </p:spPr>
      </p:pic>
      <p:sp>
        <p:nvSpPr>
          <p:cNvPr id="481" name="Google Shape;481;p44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ASSIGNMENT</a:t>
            </a:r>
            <a:endParaRPr/>
          </a:p>
        </p:txBody>
      </p:sp>
      <p:sp>
        <p:nvSpPr>
          <p:cNvPr id="482" name="Google Shape;482;p44"/>
          <p:cNvSpPr txBox="1"/>
          <p:nvPr/>
        </p:nvSpPr>
        <p:spPr>
          <a:xfrm>
            <a:off x="726618" y="2500225"/>
            <a:ext cx="3116700" cy="90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C66E5C"/>
                </a:solidFill>
                <a:latin typeface="Raleway Light"/>
                <a:ea typeface="Raleway Light"/>
                <a:cs typeface="Raleway Light"/>
                <a:sym typeface="Raleway Light"/>
              </a:rPr>
              <a:t>2.</a:t>
            </a:r>
            <a:b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</a:b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Does Mercury’s name has anything to do with the liquid metal?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83" name="Google Shape;483;p44"/>
          <p:cNvSpPr txBox="1"/>
          <p:nvPr/>
        </p:nvSpPr>
        <p:spPr>
          <a:xfrm>
            <a:off x="726601" y="1465250"/>
            <a:ext cx="3116700" cy="90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C66E5C"/>
                </a:solidFill>
                <a:latin typeface="Raleway Light"/>
                <a:ea typeface="Raleway Light"/>
                <a:cs typeface="Raleway Light"/>
                <a:sym typeface="Raleway Light"/>
              </a:rPr>
              <a:t>1.</a:t>
            </a:r>
            <a:b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</a:b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Venus has a beautiful name, but is its atmosphere poisonous?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84" name="Google Shape;484;p44"/>
          <p:cNvSpPr txBox="1"/>
          <p:nvPr/>
        </p:nvSpPr>
        <p:spPr>
          <a:xfrm>
            <a:off x="726600" y="3535197"/>
            <a:ext cx="3116700" cy="90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C66E5C"/>
                </a:solidFill>
                <a:latin typeface="Raleway Light"/>
                <a:ea typeface="Raleway Light"/>
                <a:cs typeface="Raleway Light"/>
                <a:sym typeface="Raleway Light"/>
              </a:rPr>
              <a:t>3.</a:t>
            </a:r>
            <a:b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</a:br>
            <a:r>
              <a:rPr lang="en">
                <a:solidFill>
                  <a:srgbClr val="482400"/>
                </a:solidFill>
                <a:latin typeface="Raleway Light"/>
                <a:ea typeface="Raleway Light"/>
                <a:cs typeface="Raleway Light"/>
                <a:sym typeface="Raleway Light"/>
              </a:rPr>
              <a:t>What gives Mars its distinctive reddish cast?</a:t>
            </a:r>
            <a:endParaRPr>
              <a:solidFill>
                <a:srgbClr val="482400"/>
              </a:solidFill>
              <a:latin typeface="Raleway Light"/>
              <a:ea typeface="Raleway Light"/>
              <a:cs typeface="Raleway Light"/>
              <a:sym typeface="Raleway Light"/>
            </a:endParaRPr>
          </a:p>
        </p:txBody>
      </p:sp>
      <p:sp>
        <p:nvSpPr>
          <p:cNvPr id="485" name="Google Shape;485;p44"/>
          <p:cNvSpPr txBox="1"/>
          <p:nvPr/>
        </p:nvSpPr>
        <p:spPr>
          <a:xfrm>
            <a:off x="5366150" y="3078025"/>
            <a:ext cx="395100" cy="32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12121"/>
                </a:solidFill>
                <a:latin typeface="Prata"/>
                <a:ea typeface="Prata"/>
                <a:cs typeface="Prata"/>
                <a:sym typeface="Prata"/>
              </a:rPr>
              <a:t>B.</a:t>
            </a:r>
            <a:endParaRPr>
              <a:solidFill>
                <a:srgbClr val="212121"/>
              </a:solidFill>
              <a:latin typeface="Josefin Sans Light"/>
              <a:ea typeface="Josefin Sans Light"/>
              <a:cs typeface="Josefin Sans Light"/>
              <a:sym typeface="Josefin Sans Light"/>
            </a:endParaRPr>
          </a:p>
        </p:txBody>
      </p:sp>
      <p:sp>
        <p:nvSpPr>
          <p:cNvPr id="486" name="Google Shape;486;p44"/>
          <p:cNvSpPr txBox="1"/>
          <p:nvPr/>
        </p:nvSpPr>
        <p:spPr>
          <a:xfrm>
            <a:off x="6762400" y="3824100"/>
            <a:ext cx="395100" cy="32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12121"/>
                </a:solidFill>
                <a:latin typeface="Prata"/>
                <a:ea typeface="Prata"/>
                <a:cs typeface="Prata"/>
                <a:sym typeface="Prata"/>
              </a:rPr>
              <a:t>C.</a:t>
            </a:r>
            <a:endParaRPr>
              <a:solidFill>
                <a:srgbClr val="212121"/>
              </a:solidFill>
              <a:latin typeface="Josefin Sans Light"/>
              <a:ea typeface="Josefin Sans Light"/>
              <a:cs typeface="Josefin Sans Light"/>
              <a:sym typeface="Josefin Sans Light"/>
            </a:endParaRPr>
          </a:p>
        </p:txBody>
      </p:sp>
      <p:sp>
        <p:nvSpPr>
          <p:cNvPr id="487" name="Google Shape;487;p44"/>
          <p:cNvSpPr txBox="1"/>
          <p:nvPr/>
        </p:nvSpPr>
        <p:spPr>
          <a:xfrm>
            <a:off x="7100225" y="1535975"/>
            <a:ext cx="395100" cy="32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212121"/>
                </a:solidFill>
                <a:latin typeface="Prata"/>
                <a:ea typeface="Prata"/>
                <a:cs typeface="Prata"/>
                <a:sym typeface="Prata"/>
              </a:rPr>
              <a:t>A.</a:t>
            </a:r>
            <a:endParaRPr>
              <a:solidFill>
                <a:srgbClr val="212121"/>
              </a:solidFill>
              <a:latin typeface="Josefin Sans Light"/>
              <a:ea typeface="Josefin Sans Light"/>
              <a:cs typeface="Josefin Sans Light"/>
              <a:sym typeface="Josefin Sans Light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27"/>
          <p:cNvSpPr txBox="1">
            <a:spLocks noGrp="1"/>
          </p:cNvSpPr>
          <p:nvPr>
            <p:ph type="ctrTitle"/>
          </p:nvPr>
        </p:nvSpPr>
        <p:spPr>
          <a:xfrm>
            <a:off x="726600" y="965688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 OVERVIEW</a:t>
            </a:r>
            <a:endParaRPr/>
          </a:p>
        </p:txBody>
      </p:sp>
      <p:sp>
        <p:nvSpPr>
          <p:cNvPr id="125" name="Google Shape;125;p27"/>
          <p:cNvSpPr txBox="1">
            <a:spLocks noGrp="1"/>
          </p:cNvSpPr>
          <p:nvPr>
            <p:ph type="subTitle" idx="1"/>
          </p:nvPr>
        </p:nvSpPr>
        <p:spPr>
          <a:xfrm flipH="1">
            <a:off x="726600" y="1293763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126" name="Google Shape;126;p27"/>
          <p:cNvSpPr txBox="1">
            <a:spLocks noGrp="1"/>
          </p:cNvSpPr>
          <p:nvPr>
            <p:ph type="ctrTitle" idx="2"/>
          </p:nvPr>
        </p:nvSpPr>
        <p:spPr>
          <a:xfrm>
            <a:off x="726600" y="1826113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 FEATURES OF THE TOPIC</a:t>
            </a:r>
            <a:endParaRPr/>
          </a:p>
        </p:txBody>
      </p:sp>
      <p:sp>
        <p:nvSpPr>
          <p:cNvPr id="127" name="Google Shape;127;p27"/>
          <p:cNvSpPr txBox="1">
            <a:spLocks noGrp="1"/>
          </p:cNvSpPr>
          <p:nvPr>
            <p:ph type="subTitle" idx="3"/>
          </p:nvPr>
        </p:nvSpPr>
        <p:spPr>
          <a:xfrm flipH="1">
            <a:off x="726600" y="2154188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128" name="Google Shape;128;p27"/>
          <p:cNvSpPr txBox="1">
            <a:spLocks noGrp="1"/>
          </p:cNvSpPr>
          <p:nvPr>
            <p:ph type="ctrTitle" idx="4"/>
          </p:nvPr>
        </p:nvSpPr>
        <p:spPr>
          <a:xfrm>
            <a:off x="726600" y="2686538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03. ASSIGNMENT</a:t>
            </a:r>
            <a:endParaRPr/>
          </a:p>
        </p:txBody>
      </p:sp>
      <p:sp>
        <p:nvSpPr>
          <p:cNvPr id="129" name="Google Shape;129;p27"/>
          <p:cNvSpPr txBox="1">
            <a:spLocks noGrp="1"/>
          </p:cNvSpPr>
          <p:nvPr>
            <p:ph type="subTitle" idx="5"/>
          </p:nvPr>
        </p:nvSpPr>
        <p:spPr>
          <a:xfrm flipH="1">
            <a:off x="726600" y="3014613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130" name="Google Shape;130;p27"/>
          <p:cNvSpPr txBox="1">
            <a:spLocks noGrp="1"/>
          </p:cNvSpPr>
          <p:nvPr>
            <p:ph type="ctrTitle" idx="6"/>
          </p:nvPr>
        </p:nvSpPr>
        <p:spPr>
          <a:xfrm>
            <a:off x="726600" y="3546963"/>
            <a:ext cx="6783000" cy="46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04. ABOUT THE TOPIC</a:t>
            </a:r>
            <a:endParaRPr/>
          </a:p>
        </p:txBody>
      </p:sp>
      <p:sp>
        <p:nvSpPr>
          <p:cNvPr id="131" name="Google Shape;131;p27"/>
          <p:cNvSpPr txBox="1">
            <a:spLocks noGrp="1"/>
          </p:cNvSpPr>
          <p:nvPr>
            <p:ph type="subTitle" idx="7"/>
          </p:nvPr>
        </p:nvSpPr>
        <p:spPr>
          <a:xfrm flipH="1">
            <a:off x="726600" y="3875038"/>
            <a:ext cx="5661300" cy="3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" name="Google Shape;492;p45"/>
          <p:cNvSpPr txBox="1">
            <a:spLocks noGrp="1"/>
          </p:cNvSpPr>
          <p:nvPr>
            <p:ph type="title"/>
          </p:nvPr>
        </p:nvSpPr>
        <p:spPr>
          <a:xfrm>
            <a:off x="726600" y="1010075"/>
            <a:ext cx="3979500" cy="894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sp>
        <p:nvSpPr>
          <p:cNvPr id="493" name="Google Shape;493;p45"/>
          <p:cNvSpPr txBox="1">
            <a:spLocks noGrp="1"/>
          </p:cNvSpPr>
          <p:nvPr>
            <p:ph type="subTitle" idx="1"/>
          </p:nvPr>
        </p:nvSpPr>
        <p:spPr>
          <a:xfrm>
            <a:off x="726588" y="2304300"/>
            <a:ext cx="3582900" cy="11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>
                <a:solidFill>
                  <a:srgbClr val="FFF2EB"/>
                </a:solidFill>
              </a:rPr>
              <a:t>Do you have any questions?</a:t>
            </a:r>
            <a:endParaRPr dirty="0">
              <a:solidFill>
                <a:srgbClr val="FFF2EB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dirty="0">
              <a:solidFill>
                <a:srgbClr val="FFF2EB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>
                <a:solidFill>
                  <a:srgbClr val="FFF2EB"/>
                </a:solidFill>
              </a:rPr>
              <a:t>great_ppt@outlook.com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>
                <a:solidFill>
                  <a:srgbClr val="FFF2EB"/>
                </a:solidFill>
              </a:rPr>
              <a:t>+1(540) 328-0772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>
                <a:solidFill>
                  <a:srgbClr val="FFF2EB"/>
                </a:solidFill>
              </a:rPr>
              <a:t>www.greatppt.com</a:t>
            </a:r>
            <a:endParaRPr lang="en-US" dirty="0">
              <a:solidFill>
                <a:srgbClr val="FFF2EB"/>
              </a:solidFill>
            </a:endParaRPr>
          </a:p>
        </p:txBody>
      </p:sp>
      <p:sp>
        <p:nvSpPr>
          <p:cNvPr id="494" name="Google Shape;494;p45"/>
          <p:cNvSpPr txBox="1"/>
          <p:nvPr/>
        </p:nvSpPr>
        <p:spPr>
          <a:xfrm>
            <a:off x="726603" y="4363175"/>
            <a:ext cx="2791500" cy="45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FFF2EB"/>
                </a:solidFill>
                <a:latin typeface="Lato Light"/>
                <a:ea typeface="Lato Light"/>
                <a:cs typeface="Lato Light"/>
                <a:sym typeface="Lato Light"/>
              </a:rPr>
              <a:t>Please keep this slide for attribution</a:t>
            </a:r>
            <a:endParaRPr sz="1200">
              <a:solidFill>
                <a:srgbClr val="FFF2EB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" name="Google Shape;499;p46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pic>
        <p:nvPicPr>
          <p:cNvPr id="500" name="Google Shape;500;p46"/>
          <p:cNvPicPr preferRelativeResize="0"/>
          <p:nvPr/>
        </p:nvPicPr>
        <p:blipFill rotWithShape="1">
          <a:blip r:embed="rId4">
            <a:alphaModFix/>
          </a:blip>
          <a:srcRect l="23616" r="23621"/>
          <a:stretch/>
        </p:blipFill>
        <p:spPr>
          <a:xfrm>
            <a:off x="868025" y="1362750"/>
            <a:ext cx="993299" cy="2718149"/>
          </a:xfrm>
          <a:prstGeom prst="rect">
            <a:avLst/>
          </a:prstGeom>
          <a:noFill/>
          <a:ln>
            <a:noFill/>
          </a:ln>
        </p:spPr>
      </p:pic>
      <p:pic>
        <p:nvPicPr>
          <p:cNvPr id="501" name="Google Shape;501;p46"/>
          <p:cNvPicPr preferRelativeResize="0"/>
          <p:nvPr/>
        </p:nvPicPr>
        <p:blipFill rotWithShape="1">
          <a:blip r:embed="rId5">
            <a:alphaModFix/>
          </a:blip>
          <a:srcRect l="14560" r="9601"/>
          <a:stretch/>
        </p:blipFill>
        <p:spPr>
          <a:xfrm>
            <a:off x="2101200" y="1362750"/>
            <a:ext cx="1427725" cy="2718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502" name="Google Shape;502;p46"/>
          <p:cNvPicPr preferRelativeResize="0"/>
          <p:nvPr/>
        </p:nvPicPr>
        <p:blipFill rotWithShape="1">
          <a:blip r:embed="rId6">
            <a:alphaModFix/>
          </a:blip>
          <a:srcRect l="27608" r="27608"/>
          <a:stretch/>
        </p:blipFill>
        <p:spPr>
          <a:xfrm>
            <a:off x="3768799" y="1362750"/>
            <a:ext cx="842776" cy="2718149"/>
          </a:xfrm>
          <a:prstGeom prst="rect">
            <a:avLst/>
          </a:prstGeom>
          <a:noFill/>
          <a:ln>
            <a:noFill/>
          </a:ln>
        </p:spPr>
      </p:pic>
      <p:pic>
        <p:nvPicPr>
          <p:cNvPr id="503" name="Google Shape;503;p46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4763975" y="1362750"/>
            <a:ext cx="1881980" cy="2718149"/>
          </a:xfrm>
          <a:prstGeom prst="rect">
            <a:avLst/>
          </a:prstGeom>
          <a:noFill/>
          <a:ln>
            <a:noFill/>
          </a:ln>
        </p:spPr>
      </p:pic>
      <p:pic>
        <p:nvPicPr>
          <p:cNvPr id="504" name="Google Shape;504;p46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798351" y="1363185"/>
            <a:ext cx="1881976" cy="271812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p47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ALTERNATIVE RESOURCES</a:t>
            </a:r>
            <a:endParaRPr>
              <a:solidFill>
                <a:schemeClr val="dk2"/>
              </a:solidFill>
            </a:endParaRPr>
          </a:p>
        </p:txBody>
      </p:sp>
      <p:pic>
        <p:nvPicPr>
          <p:cNvPr id="510" name="Google Shape;510;p4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65825" y="1288499"/>
            <a:ext cx="1065349" cy="1538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511" name="Google Shape;511;p4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110750" y="1240974"/>
            <a:ext cx="1131151" cy="1633723"/>
          </a:xfrm>
          <a:prstGeom prst="rect">
            <a:avLst/>
          </a:prstGeom>
          <a:noFill/>
          <a:ln>
            <a:noFill/>
          </a:ln>
        </p:spPr>
      </p:pic>
      <p:pic>
        <p:nvPicPr>
          <p:cNvPr id="512" name="Google Shape;512;p4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821475" y="1288500"/>
            <a:ext cx="1065349" cy="1538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513" name="Google Shape;513;p4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5519050" y="1295549"/>
            <a:ext cx="1093375" cy="1579148"/>
          </a:xfrm>
          <a:prstGeom prst="rect">
            <a:avLst/>
          </a:prstGeom>
          <a:noFill/>
          <a:ln>
            <a:noFill/>
          </a:ln>
        </p:spPr>
      </p:pic>
      <p:pic>
        <p:nvPicPr>
          <p:cNvPr id="514" name="Google Shape;514;p47"/>
          <p:cNvPicPr preferRelativeResize="0"/>
          <p:nvPr/>
        </p:nvPicPr>
        <p:blipFill rotWithShape="1">
          <a:blip r:embed="rId7">
            <a:alphaModFix/>
          </a:blip>
          <a:srcRect l="39080"/>
          <a:stretch/>
        </p:blipFill>
        <p:spPr>
          <a:xfrm>
            <a:off x="7379225" y="1240963"/>
            <a:ext cx="747949" cy="1773273"/>
          </a:xfrm>
          <a:prstGeom prst="rect">
            <a:avLst/>
          </a:prstGeom>
          <a:noFill/>
          <a:ln>
            <a:noFill/>
          </a:ln>
        </p:spPr>
      </p:pic>
      <p:pic>
        <p:nvPicPr>
          <p:cNvPr id="515" name="Google Shape;515;p47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1215501" y="2827175"/>
            <a:ext cx="1359251" cy="1963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516" name="Google Shape;516;p47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3111375" y="2922137"/>
            <a:ext cx="1227750" cy="1773251"/>
          </a:xfrm>
          <a:prstGeom prst="rect">
            <a:avLst/>
          </a:prstGeom>
          <a:noFill/>
          <a:ln>
            <a:noFill/>
          </a:ln>
        </p:spPr>
      </p:pic>
      <p:pic>
        <p:nvPicPr>
          <p:cNvPr id="517" name="Google Shape;517;p47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4685476" y="3197425"/>
            <a:ext cx="1021640" cy="1475551"/>
          </a:xfrm>
          <a:prstGeom prst="rect">
            <a:avLst/>
          </a:prstGeom>
          <a:noFill/>
          <a:ln>
            <a:noFill/>
          </a:ln>
        </p:spPr>
      </p:pic>
      <p:pic>
        <p:nvPicPr>
          <p:cNvPr id="518" name="Google Shape;518;p47"/>
          <p:cNvPicPr preferRelativeResize="0"/>
          <p:nvPr/>
        </p:nvPicPr>
        <p:blipFill rotWithShape="1">
          <a:blip r:embed="rId11">
            <a:alphaModFix/>
          </a:blip>
          <a:srcRect l="35587"/>
          <a:stretch/>
        </p:blipFill>
        <p:spPr>
          <a:xfrm>
            <a:off x="6641675" y="2980638"/>
            <a:ext cx="790799" cy="177325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Google Shape;536;p50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" name="Google Shape;537;p50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" name="Google Shape;538;p50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Prata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https://fonts.google.com/specimen/Prata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Raleway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https://fonts.google.com/specimen/Raleway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9" name="Google Shape;539;p50"/>
          <p:cNvSpPr/>
          <p:nvPr/>
        </p:nvSpPr>
        <p:spPr>
          <a:xfrm>
            <a:off x="5257863" y="347852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FFF2EB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" name="Google Shape;540;p50"/>
          <p:cNvSpPr/>
          <p:nvPr/>
        </p:nvSpPr>
        <p:spPr>
          <a:xfrm>
            <a:off x="4196038" y="347852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C66E5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" name="Google Shape;541;p50"/>
          <p:cNvSpPr txBox="1"/>
          <p:nvPr/>
        </p:nvSpPr>
        <p:spPr>
          <a:xfrm>
            <a:off x="5257863" y="363557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434343"/>
                </a:solidFill>
              </a:rPr>
              <a:t>#fff2eb</a:t>
            </a:r>
            <a:endParaRPr sz="1000">
              <a:solidFill>
                <a:srgbClr val="434343"/>
              </a:solidFill>
            </a:endParaRPr>
          </a:p>
        </p:txBody>
      </p:sp>
      <p:sp>
        <p:nvSpPr>
          <p:cNvPr id="542" name="Google Shape;542;p50"/>
          <p:cNvSpPr txBox="1"/>
          <p:nvPr/>
        </p:nvSpPr>
        <p:spPr>
          <a:xfrm>
            <a:off x="4196038" y="363557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#c66e5c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543" name="Google Shape;543;p50"/>
          <p:cNvSpPr/>
          <p:nvPr/>
        </p:nvSpPr>
        <p:spPr>
          <a:xfrm>
            <a:off x="3134213" y="347852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482400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" name="Google Shape;544;p50"/>
          <p:cNvSpPr txBox="1"/>
          <p:nvPr/>
        </p:nvSpPr>
        <p:spPr>
          <a:xfrm>
            <a:off x="3134213" y="363557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#482400</a:t>
            </a:r>
            <a:endParaRPr sz="10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5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" name="Google Shape;550;p51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without losing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51" name="Google Shape;551;p51"/>
          <p:cNvGrpSpPr/>
          <p:nvPr/>
        </p:nvGrpSpPr>
        <p:grpSpPr>
          <a:xfrm>
            <a:off x="5156078" y="3085736"/>
            <a:ext cx="474294" cy="551291"/>
            <a:chOff x="4727025" y="1332775"/>
            <a:chExt cx="59900" cy="69625"/>
          </a:xfrm>
        </p:grpSpPr>
        <p:sp>
          <p:nvSpPr>
            <p:cNvPr id="552" name="Google Shape;552;p51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51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" name="Google Shape;554;p51"/>
          <p:cNvGrpSpPr/>
          <p:nvPr/>
        </p:nvGrpSpPr>
        <p:grpSpPr>
          <a:xfrm>
            <a:off x="5769734" y="2314340"/>
            <a:ext cx="555653" cy="557031"/>
            <a:chOff x="4820425" y="1329900"/>
            <a:chExt cx="70175" cy="70350"/>
          </a:xfrm>
        </p:grpSpPr>
        <p:sp>
          <p:nvSpPr>
            <p:cNvPr id="555" name="Google Shape;555;p51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51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51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51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" name="Google Shape;559;p51"/>
          <p:cNvGrpSpPr/>
          <p:nvPr/>
        </p:nvGrpSpPr>
        <p:grpSpPr>
          <a:xfrm>
            <a:off x="6396103" y="2318845"/>
            <a:ext cx="582574" cy="533871"/>
            <a:chOff x="4903200" y="1331525"/>
            <a:chExt cx="73575" cy="67425"/>
          </a:xfrm>
        </p:grpSpPr>
        <p:sp>
          <p:nvSpPr>
            <p:cNvPr id="560" name="Google Shape;560;p51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51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" name="Google Shape;562;p51"/>
          <p:cNvGrpSpPr/>
          <p:nvPr/>
        </p:nvGrpSpPr>
        <p:grpSpPr>
          <a:xfrm>
            <a:off x="5755581" y="3078709"/>
            <a:ext cx="583960" cy="565345"/>
            <a:chOff x="4815575" y="1416800"/>
            <a:chExt cx="73750" cy="71400"/>
          </a:xfrm>
        </p:grpSpPr>
        <p:sp>
          <p:nvSpPr>
            <p:cNvPr id="563" name="Google Shape;563;p51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51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51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" name="Google Shape;566;p51"/>
          <p:cNvGrpSpPr/>
          <p:nvPr/>
        </p:nvGrpSpPr>
        <p:grpSpPr>
          <a:xfrm>
            <a:off x="6390362" y="3108896"/>
            <a:ext cx="589898" cy="504970"/>
            <a:chOff x="4902475" y="1418875"/>
            <a:chExt cx="74500" cy="63775"/>
          </a:xfrm>
        </p:grpSpPr>
        <p:sp>
          <p:nvSpPr>
            <p:cNvPr id="567" name="Google Shape;567;p51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51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" name="Google Shape;569;p51"/>
          <p:cNvGrpSpPr/>
          <p:nvPr/>
        </p:nvGrpSpPr>
        <p:grpSpPr>
          <a:xfrm>
            <a:off x="5765577" y="3826000"/>
            <a:ext cx="563967" cy="567127"/>
            <a:chOff x="4818100" y="1507675"/>
            <a:chExt cx="71225" cy="71625"/>
          </a:xfrm>
        </p:grpSpPr>
        <p:sp>
          <p:nvSpPr>
            <p:cNvPr id="570" name="Google Shape;570;p51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51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51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51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4" name="Google Shape;574;p51"/>
          <p:cNvGrpSpPr/>
          <p:nvPr/>
        </p:nvGrpSpPr>
        <p:grpSpPr>
          <a:xfrm>
            <a:off x="5079075" y="3829461"/>
            <a:ext cx="628301" cy="588505"/>
            <a:chOff x="4721450" y="1509475"/>
            <a:chExt cx="79350" cy="74325"/>
          </a:xfrm>
        </p:grpSpPr>
        <p:sp>
          <p:nvSpPr>
            <p:cNvPr id="575" name="Google Shape;575;p51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51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51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51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" name="Google Shape;579;p51"/>
          <p:cNvGrpSpPr/>
          <p:nvPr/>
        </p:nvGrpSpPr>
        <p:grpSpPr>
          <a:xfrm>
            <a:off x="6424608" y="3814027"/>
            <a:ext cx="557038" cy="562772"/>
            <a:chOff x="4906800" y="1507500"/>
            <a:chExt cx="70350" cy="71075"/>
          </a:xfrm>
        </p:grpSpPr>
        <p:sp>
          <p:nvSpPr>
            <p:cNvPr id="580" name="Google Shape;580;p51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51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51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51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51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" name="Google Shape;585;p51"/>
          <p:cNvGrpSpPr/>
          <p:nvPr/>
        </p:nvGrpSpPr>
        <p:grpSpPr>
          <a:xfrm>
            <a:off x="4462216" y="2340963"/>
            <a:ext cx="517934" cy="517934"/>
            <a:chOff x="3736598" y="2170606"/>
            <a:chExt cx="404889" cy="404889"/>
          </a:xfrm>
        </p:grpSpPr>
        <p:sp>
          <p:nvSpPr>
            <p:cNvPr id="586" name="Google Shape;586;p51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51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51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51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0" name="Google Shape;590;p51"/>
          <p:cNvGrpSpPr/>
          <p:nvPr/>
        </p:nvGrpSpPr>
        <p:grpSpPr>
          <a:xfrm>
            <a:off x="3729277" y="2341061"/>
            <a:ext cx="586986" cy="517740"/>
            <a:chOff x="3161917" y="2170682"/>
            <a:chExt cx="458870" cy="404737"/>
          </a:xfrm>
        </p:grpSpPr>
        <p:sp>
          <p:nvSpPr>
            <p:cNvPr id="591" name="Google Shape;591;p51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51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51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4" name="Google Shape;594;p51"/>
          <p:cNvGrpSpPr/>
          <p:nvPr/>
        </p:nvGrpSpPr>
        <p:grpSpPr>
          <a:xfrm>
            <a:off x="3752299" y="3102400"/>
            <a:ext cx="540943" cy="517963"/>
            <a:chOff x="3179914" y="2889488"/>
            <a:chExt cx="422876" cy="404911"/>
          </a:xfrm>
        </p:grpSpPr>
        <p:sp>
          <p:nvSpPr>
            <p:cNvPr id="595" name="Google Shape;595;p51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51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51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51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51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51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" name="Google Shape;601;p51"/>
          <p:cNvGrpSpPr/>
          <p:nvPr/>
        </p:nvGrpSpPr>
        <p:grpSpPr>
          <a:xfrm>
            <a:off x="4453093" y="3102358"/>
            <a:ext cx="536180" cy="518047"/>
            <a:chOff x="3729467" y="2889422"/>
            <a:chExt cx="419153" cy="404977"/>
          </a:xfrm>
        </p:grpSpPr>
        <p:sp>
          <p:nvSpPr>
            <p:cNvPr id="602" name="Google Shape;602;p51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51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51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51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51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51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51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" name="Google Shape;609;p51"/>
          <p:cNvGrpSpPr/>
          <p:nvPr/>
        </p:nvGrpSpPr>
        <p:grpSpPr>
          <a:xfrm>
            <a:off x="1990126" y="3445787"/>
            <a:ext cx="965351" cy="134611"/>
            <a:chOff x="4411970" y="2962952"/>
            <a:chExt cx="706544" cy="104212"/>
          </a:xfrm>
        </p:grpSpPr>
        <p:sp>
          <p:nvSpPr>
            <p:cNvPr id="610" name="Google Shape;610;p51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51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51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51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" name="Google Shape;614;p51"/>
          <p:cNvGrpSpPr/>
          <p:nvPr/>
        </p:nvGrpSpPr>
        <p:grpSpPr>
          <a:xfrm>
            <a:off x="1990126" y="3041077"/>
            <a:ext cx="960158" cy="289172"/>
            <a:chOff x="4411970" y="2726085"/>
            <a:chExt cx="643107" cy="193659"/>
          </a:xfrm>
        </p:grpSpPr>
        <p:sp>
          <p:nvSpPr>
            <p:cNvPr id="615" name="Google Shape;615;p51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51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51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" name="Google Shape;618;p51"/>
          <p:cNvGrpSpPr/>
          <p:nvPr/>
        </p:nvGrpSpPr>
        <p:grpSpPr>
          <a:xfrm>
            <a:off x="998624" y="3295400"/>
            <a:ext cx="811503" cy="252584"/>
            <a:chOff x="4411970" y="4340222"/>
            <a:chExt cx="779467" cy="242683"/>
          </a:xfrm>
        </p:grpSpPr>
        <p:sp>
          <p:nvSpPr>
            <p:cNvPr id="619" name="Google Shape;619;p51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51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51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" name="Google Shape;622;p51"/>
          <p:cNvGrpSpPr/>
          <p:nvPr/>
        </p:nvGrpSpPr>
        <p:grpSpPr>
          <a:xfrm>
            <a:off x="1990126" y="2709308"/>
            <a:ext cx="965160" cy="216230"/>
            <a:chOff x="4411970" y="2468674"/>
            <a:chExt cx="747317" cy="167425"/>
          </a:xfrm>
        </p:grpSpPr>
        <p:sp>
          <p:nvSpPr>
            <p:cNvPr id="623" name="Google Shape;623;p51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51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5" name="Google Shape;625;p51"/>
          <p:cNvSpPr/>
          <p:nvPr/>
        </p:nvSpPr>
        <p:spPr>
          <a:xfrm>
            <a:off x="996874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6" name="Google Shape;626;p51"/>
          <p:cNvGrpSpPr/>
          <p:nvPr/>
        </p:nvGrpSpPr>
        <p:grpSpPr>
          <a:xfrm>
            <a:off x="997692" y="2334687"/>
            <a:ext cx="1959041" cy="208784"/>
            <a:chOff x="6336019" y="3733725"/>
            <a:chExt cx="2566206" cy="351310"/>
          </a:xfrm>
        </p:grpSpPr>
        <p:sp>
          <p:nvSpPr>
            <p:cNvPr id="627" name="Google Shape;627;p51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51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51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51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" name="Google Shape;631;p51"/>
          <p:cNvGrpSpPr/>
          <p:nvPr/>
        </p:nvGrpSpPr>
        <p:grpSpPr>
          <a:xfrm>
            <a:off x="1990126" y="3950602"/>
            <a:ext cx="946551" cy="153200"/>
            <a:chOff x="4404545" y="3301592"/>
            <a:chExt cx="782403" cy="129272"/>
          </a:xfrm>
        </p:grpSpPr>
        <p:sp>
          <p:nvSpPr>
            <p:cNvPr id="632" name="Google Shape;632;p51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51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" name="Google Shape;634;p51"/>
          <p:cNvGrpSpPr/>
          <p:nvPr/>
        </p:nvGrpSpPr>
        <p:grpSpPr>
          <a:xfrm>
            <a:off x="1990126" y="3695937"/>
            <a:ext cx="962257" cy="139127"/>
            <a:chOff x="4411970" y="3131459"/>
            <a:chExt cx="710520" cy="117397"/>
          </a:xfrm>
        </p:grpSpPr>
        <p:sp>
          <p:nvSpPr>
            <p:cNvPr id="635" name="Google Shape;635;p51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51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7" name="Google Shape;637;p51" descr="Timeline background shape"/>
          <p:cNvSpPr/>
          <p:nvPr/>
        </p:nvSpPr>
        <p:spPr>
          <a:xfrm>
            <a:off x="1990126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8" name="Google Shape;638;p51"/>
          <p:cNvGrpSpPr/>
          <p:nvPr/>
        </p:nvGrpSpPr>
        <p:grpSpPr>
          <a:xfrm>
            <a:off x="990271" y="3621603"/>
            <a:ext cx="823838" cy="458988"/>
            <a:chOff x="4411970" y="1801825"/>
            <a:chExt cx="734586" cy="409262"/>
          </a:xfrm>
        </p:grpSpPr>
        <p:sp>
          <p:nvSpPr>
            <p:cNvPr id="639" name="Google Shape;639;p51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51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" name="Google Shape;641;p51"/>
          <p:cNvGrpSpPr/>
          <p:nvPr/>
        </p:nvGrpSpPr>
        <p:grpSpPr>
          <a:xfrm>
            <a:off x="3095243" y="2339173"/>
            <a:ext cx="521514" cy="521514"/>
            <a:chOff x="5681300" y="2527788"/>
            <a:chExt cx="805800" cy="805800"/>
          </a:xfrm>
        </p:grpSpPr>
        <p:sp>
          <p:nvSpPr>
            <p:cNvPr id="642" name="Google Shape;642;p51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51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" name="Google Shape;644;p51"/>
          <p:cNvGrpSpPr/>
          <p:nvPr/>
        </p:nvGrpSpPr>
        <p:grpSpPr>
          <a:xfrm>
            <a:off x="3089483" y="3094865"/>
            <a:ext cx="533033" cy="533033"/>
            <a:chOff x="4049800" y="640400"/>
            <a:chExt cx="858900" cy="858900"/>
          </a:xfrm>
        </p:grpSpPr>
        <p:sp>
          <p:nvSpPr>
            <p:cNvPr id="645" name="Google Shape;645;p51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51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" name="Google Shape;647;p51"/>
          <p:cNvGrpSpPr/>
          <p:nvPr/>
        </p:nvGrpSpPr>
        <p:grpSpPr>
          <a:xfrm>
            <a:off x="3014966" y="3772543"/>
            <a:ext cx="682068" cy="682068"/>
            <a:chOff x="5080188" y="927900"/>
            <a:chExt cx="961200" cy="961200"/>
          </a:xfrm>
        </p:grpSpPr>
        <p:sp>
          <p:nvSpPr>
            <p:cNvPr id="648" name="Google Shape;648;p51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51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51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51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51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51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51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51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" name="Google Shape;656;p51"/>
          <p:cNvGrpSpPr/>
          <p:nvPr/>
        </p:nvGrpSpPr>
        <p:grpSpPr>
          <a:xfrm>
            <a:off x="4478465" y="3869234"/>
            <a:ext cx="505650" cy="504006"/>
            <a:chOff x="6039282" y="1042577"/>
            <a:chExt cx="734315" cy="731929"/>
          </a:xfrm>
        </p:grpSpPr>
        <p:sp>
          <p:nvSpPr>
            <p:cNvPr id="657" name="Google Shape;657;p51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51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51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51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51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51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51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51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51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51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51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51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51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51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51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51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51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51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51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51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51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" name="Google Shape;678;p51"/>
          <p:cNvGrpSpPr/>
          <p:nvPr/>
        </p:nvGrpSpPr>
        <p:grpSpPr>
          <a:xfrm>
            <a:off x="5091067" y="2298862"/>
            <a:ext cx="567744" cy="602136"/>
            <a:chOff x="1825800" y="1651625"/>
            <a:chExt cx="539989" cy="571775"/>
          </a:xfrm>
        </p:grpSpPr>
        <p:sp>
          <p:nvSpPr>
            <p:cNvPr id="679" name="Google Shape;679;p51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51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51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51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" name="Google Shape;683;p51"/>
          <p:cNvGrpSpPr/>
          <p:nvPr/>
        </p:nvGrpSpPr>
        <p:grpSpPr>
          <a:xfrm>
            <a:off x="3765995" y="3855579"/>
            <a:ext cx="508123" cy="507955"/>
            <a:chOff x="1897577" y="2802432"/>
            <a:chExt cx="492176" cy="492014"/>
          </a:xfrm>
        </p:grpSpPr>
        <p:sp>
          <p:nvSpPr>
            <p:cNvPr id="684" name="Google Shape;684;p51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51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51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51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51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51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51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51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51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51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51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51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" name="Google Shape;696;p51"/>
          <p:cNvGrpSpPr/>
          <p:nvPr/>
        </p:nvGrpSpPr>
        <p:grpSpPr>
          <a:xfrm>
            <a:off x="997525" y="4169123"/>
            <a:ext cx="809227" cy="200842"/>
            <a:chOff x="2013045" y="4813233"/>
            <a:chExt cx="921986" cy="228854"/>
          </a:xfrm>
        </p:grpSpPr>
        <p:sp>
          <p:nvSpPr>
            <p:cNvPr id="697" name="Google Shape;697;p51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51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" name="Google Shape;699;p51"/>
          <p:cNvGrpSpPr/>
          <p:nvPr/>
        </p:nvGrpSpPr>
        <p:grpSpPr>
          <a:xfrm>
            <a:off x="1005985" y="2656004"/>
            <a:ext cx="792421" cy="269941"/>
            <a:chOff x="1046767" y="4756633"/>
            <a:chExt cx="859646" cy="292841"/>
          </a:xfrm>
        </p:grpSpPr>
        <p:sp>
          <p:nvSpPr>
            <p:cNvPr id="700" name="Google Shape;700;p51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51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51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3" name="Google Shape;703;p51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51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" name="Google Shape;705;p51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" name="Google Shape;706;p51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7" name="Google Shape;707;p51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708" name="Google Shape;708;p51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51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" name="Google Shape;710;p51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711" name="Google Shape;711;p51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51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" name="Google Shape;713;p51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714" name="Google Shape;714;p51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51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" name="Google Shape;716;p51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717" name="Google Shape;717;p51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51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" name="Google Shape;719;p51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720" name="Google Shape;720;p51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51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" name="Google Shape;722;p51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723" name="Google Shape;723;p51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51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" name="Google Shape;725;p51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726" name="Google Shape;726;p51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51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" name="Google Shape;728;p51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729" name="Google Shape;729;p51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51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51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" name="Google Shape;732;p51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733" name="Google Shape;733;p51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51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51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6" name="Google Shape;736;p51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737" name="Google Shape;737;p51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51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51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" name="Google Shape;740;p51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741" name="Google Shape;741;p51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51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51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" name="Google Shape;744;p51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745" name="Google Shape;745;p51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51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7" name="Google Shape;747;p51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51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51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0" name="Google Shape;750;p51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1" name="Google Shape;751;p51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2" name="Google Shape;752;p51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3" name="Google Shape;753;p51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754" name="Google Shape;754;p51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51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" name="Google Shape;756;p51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757" name="Google Shape;757;p51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51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" name="Google Shape;759;p51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760" name="Google Shape;760;p51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51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2" name="Google Shape;762;p51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" name="Google Shape;763;p51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4" name="Google Shape;764;p51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5" name="Google Shape;765;p51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766" name="Google Shape;766;p51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51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51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51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51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51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51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51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51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" name="Google Shape;775;p51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776" name="Google Shape;776;p51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51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" name="Google Shape;778;p51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779" name="Google Shape;779;p51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51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51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51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51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51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51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51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51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51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51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51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51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51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51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51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51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51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51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51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" name="Google Shape;799;p51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800" name="Google Shape;800;p51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51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51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51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51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51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51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51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51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51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51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51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51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51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51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51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51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51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51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51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51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51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51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51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51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51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51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51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51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51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51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51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51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51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51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51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51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51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51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51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51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51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51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51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51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51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51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51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51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51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51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51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51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51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51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51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51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51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51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51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51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51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51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51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51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51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51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51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51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51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51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51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51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51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51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51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51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51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8" name="Google Shape;878;p51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9" name="Google Shape;879;p51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0" name="Google Shape;880;p51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1" name="Google Shape;881;p51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6" name="Google Shape;886;p52"/>
          <p:cNvGrpSpPr/>
          <p:nvPr/>
        </p:nvGrpSpPr>
        <p:grpSpPr>
          <a:xfrm>
            <a:off x="3642951" y="1176740"/>
            <a:ext cx="2078182" cy="1366558"/>
            <a:chOff x="235800" y="830650"/>
            <a:chExt cx="6978450" cy="4588844"/>
          </a:xfrm>
        </p:grpSpPr>
        <p:sp>
          <p:nvSpPr>
            <p:cNvPr id="887" name="Google Shape;887;p52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52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52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52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52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52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" name="Google Shape;893;p52"/>
          <p:cNvGrpSpPr/>
          <p:nvPr/>
        </p:nvGrpSpPr>
        <p:grpSpPr>
          <a:xfrm>
            <a:off x="738454" y="3007842"/>
            <a:ext cx="2622876" cy="1333540"/>
            <a:chOff x="238125" y="1038125"/>
            <a:chExt cx="7146800" cy="3633625"/>
          </a:xfrm>
        </p:grpSpPr>
        <p:sp>
          <p:nvSpPr>
            <p:cNvPr id="894" name="Google Shape;894;p52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52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52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52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52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52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52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52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52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52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52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52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52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52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52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52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52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52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52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52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52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52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52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52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52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52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52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52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52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52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52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52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52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52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52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52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52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52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52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52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52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52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52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52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52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52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52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52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52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52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52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52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52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52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52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52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52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52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52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52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52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52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52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52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52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52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52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52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52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52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52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52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52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52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52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52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52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52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52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52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52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52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52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52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52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52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52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52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52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52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52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52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52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52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52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52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52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52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52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52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52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52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52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52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52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52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52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52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52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52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52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52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52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52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52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52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52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52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52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52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52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52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52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52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52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52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52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52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52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52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52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52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52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52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52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52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52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52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52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52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52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52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52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52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52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52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52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52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52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52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52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52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52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52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52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52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52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52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52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52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52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52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52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52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52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52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52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52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52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52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52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52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52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52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52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52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52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52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52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52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52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52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52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52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52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52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52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52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52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52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52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52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52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52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52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52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52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52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52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52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52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52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52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52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52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52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52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52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52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52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52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2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2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52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52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2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2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2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2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2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2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52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2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2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2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2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2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52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52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52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52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52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52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52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52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2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2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2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52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52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52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52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2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2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2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2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52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52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52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52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52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52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52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52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52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52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52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52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52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52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52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52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52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52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52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52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52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52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52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52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52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52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52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52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52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52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52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2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52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52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52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52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52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52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52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52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52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52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52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52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52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52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52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52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52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52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52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52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52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52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52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52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2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2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2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2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2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2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2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2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2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2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2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2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2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52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52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52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52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52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52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52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52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52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52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52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52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52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52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52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52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52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52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52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52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52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52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52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52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52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52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52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52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52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52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52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52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52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2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2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2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2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2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2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2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2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52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52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2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2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2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2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2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2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2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2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2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2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2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2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2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2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2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2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2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2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2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2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2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2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2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2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2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2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2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2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2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2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2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2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2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2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2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2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2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2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2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2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2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2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2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2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2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2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2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2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2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2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2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2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2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2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2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2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2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2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2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2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2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2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2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2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2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2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2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2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2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2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2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2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2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2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2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2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2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2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2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2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2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2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2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2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2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2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2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2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2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2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2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2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2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2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2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2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2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2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2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2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2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2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2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2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2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2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2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2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2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2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2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2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2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2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2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2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2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2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2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2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2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2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2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2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2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2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2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2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2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2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2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2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2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2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2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2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2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2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2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2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2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2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2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2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2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2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2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2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2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2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2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2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2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2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2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2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2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2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2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2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2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2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2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2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2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2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2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2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2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2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2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2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2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2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2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2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2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2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2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2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2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2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2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2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2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2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2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2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2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2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2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2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2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2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2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2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2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2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2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2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2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2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2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2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2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2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2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2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2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2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2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2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2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2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2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2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2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2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2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2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2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2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2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2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2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2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2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2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2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2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2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2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2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2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2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2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2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2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2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2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2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2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2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2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2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2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2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2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2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2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2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2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2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2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2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2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2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2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2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2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2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2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2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2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2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2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2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2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2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2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2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2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2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2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2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2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2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2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2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2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2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2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2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2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2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2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2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2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2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2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2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2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52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52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52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2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52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52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2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2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2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2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2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2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2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52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52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52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52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52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52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52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52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2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2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52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52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2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2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2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2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2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2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2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2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2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2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2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2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2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2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2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2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2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2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52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52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2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52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2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2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2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2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52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52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2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2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2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2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2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2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52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52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2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2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2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2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2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2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2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2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2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2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2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2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52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52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52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2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52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52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52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52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2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52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52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2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52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52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52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2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52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52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52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52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52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52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52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52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52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52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52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52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2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52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52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52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52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52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52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52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52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52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52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52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52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52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52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52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52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52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52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52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52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52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52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52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52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52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52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52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52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52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52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52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52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52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52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52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52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52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52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52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52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52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52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52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52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52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52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52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52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52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52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52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52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52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52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52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52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52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52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52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52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52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52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52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52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52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52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52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52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52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52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52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52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52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52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52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52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52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52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52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52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52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52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52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52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52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52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52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52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52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52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52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52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52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52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52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52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52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52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52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52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52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52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52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52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52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52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52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52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52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52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52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52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52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52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52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52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52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52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52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52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52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52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52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52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52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52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52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52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52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52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52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52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52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52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52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52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52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52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52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52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52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52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52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52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52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52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52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52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52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52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52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52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52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52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52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52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52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52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52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52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52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52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52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52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52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52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52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52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52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52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52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52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52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52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52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52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52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52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52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52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52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52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52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52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52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52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52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52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52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52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52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52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52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52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52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52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52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52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52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52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52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52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52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52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52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52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52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52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52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52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52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52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52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52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52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52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52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52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52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52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52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52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52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52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52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52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52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52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52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52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52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52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52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52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52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52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52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52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52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52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52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52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52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52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52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52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52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52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52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52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52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52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52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52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52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52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52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52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52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52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52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52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52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52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52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52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52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52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52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52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52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52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52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52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52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52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52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52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52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52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52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52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52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52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52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52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52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52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52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52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52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52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52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52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52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52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52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52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52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52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52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52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52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52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52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52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52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52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52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52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52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52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52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52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52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52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52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52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52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52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52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52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52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52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52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52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52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52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52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52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52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52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52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52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52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52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52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52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52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52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52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52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52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52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52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52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52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52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52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52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52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52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52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52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52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52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52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52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52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52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52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52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52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52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52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52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52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52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52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52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52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52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52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52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52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52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52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52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52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52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52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52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52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52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52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52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52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52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52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52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52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52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52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52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52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52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52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52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52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52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52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52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52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52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52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52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52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52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52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52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52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52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52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52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52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52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52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52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52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52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52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52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52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52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52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52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52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52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52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52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52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52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52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52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52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52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52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52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52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52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52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52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52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52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52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52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52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52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52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52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52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52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52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52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52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52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52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52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52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52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52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52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52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52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52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52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52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52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52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52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52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52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52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52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52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52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52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52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52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52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52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52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52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52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52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52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52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52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52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52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52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52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52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52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52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52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52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52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52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52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52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52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52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52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52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52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52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52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52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52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52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52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52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52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52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52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52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52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52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52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52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52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52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52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52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52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52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52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52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52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52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52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52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52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52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52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52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52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52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52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52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52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52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52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52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52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52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52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52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52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52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52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52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52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52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52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52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52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52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52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52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52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52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52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52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52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52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52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52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52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52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52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52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52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52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52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52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52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52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52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52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52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52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52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52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52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52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52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52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52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52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52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52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52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52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52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52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52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52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52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52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52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52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52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52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52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52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52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52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52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52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52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52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52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52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52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52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52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52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52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52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52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52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52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52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52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52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52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52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52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52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52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52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52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52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52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52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52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52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52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52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52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52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52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52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52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52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52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52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52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52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52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52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52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52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52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52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52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52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52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52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52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52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52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52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52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52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52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52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52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52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52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52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52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52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52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52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52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52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52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52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52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52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52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52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52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52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52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52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52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52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52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52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52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52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52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52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52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52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52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52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52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52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52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52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52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52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52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52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52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52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52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52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52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52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52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52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52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52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52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52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52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52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52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52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52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52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52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52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52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52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52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52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52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52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52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52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52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52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52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52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52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52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52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52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52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52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52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52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52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52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52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52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52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52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52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52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52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52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52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52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52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52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52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52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52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52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52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52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52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52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52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52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52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52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52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52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52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52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52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52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52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52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52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52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52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52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52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52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52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52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52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52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52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52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52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52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52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52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52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52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52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52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2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2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2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52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52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52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2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52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52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52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52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52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52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52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52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52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52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6" name="Google Shape;2466;p52"/>
          <p:cNvGrpSpPr/>
          <p:nvPr/>
        </p:nvGrpSpPr>
        <p:grpSpPr>
          <a:xfrm>
            <a:off x="5961311" y="1231136"/>
            <a:ext cx="2435960" cy="1297725"/>
            <a:chOff x="233350" y="949250"/>
            <a:chExt cx="7137300" cy="3802300"/>
          </a:xfrm>
        </p:grpSpPr>
        <p:sp>
          <p:nvSpPr>
            <p:cNvPr id="2467" name="Google Shape;2467;p52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52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52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52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52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52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52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52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52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52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52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52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52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52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52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52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52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52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52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52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52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52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52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52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52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52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52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52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52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52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52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52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52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52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52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52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52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52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52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52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52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52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52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52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52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52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52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52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52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52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52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8" name="Google Shape;2518;p52"/>
          <p:cNvGrpSpPr/>
          <p:nvPr/>
        </p:nvGrpSpPr>
        <p:grpSpPr>
          <a:xfrm>
            <a:off x="7714435" y="3194726"/>
            <a:ext cx="104231" cy="320340"/>
            <a:chOff x="7564426" y="3224343"/>
            <a:chExt cx="119985" cy="368801"/>
          </a:xfrm>
        </p:grpSpPr>
        <p:sp>
          <p:nvSpPr>
            <p:cNvPr id="2519" name="Google Shape;2519;p52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52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1" name="Google Shape;2521;p52"/>
          <p:cNvGrpSpPr/>
          <p:nvPr/>
        </p:nvGrpSpPr>
        <p:grpSpPr>
          <a:xfrm>
            <a:off x="7413923" y="3188827"/>
            <a:ext cx="189489" cy="332132"/>
            <a:chOff x="8370831" y="3202002"/>
            <a:chExt cx="218129" cy="382376"/>
          </a:xfrm>
        </p:grpSpPr>
        <p:sp>
          <p:nvSpPr>
            <p:cNvPr id="2522" name="Google Shape;2522;p52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52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4" name="Google Shape;2524;p52"/>
          <p:cNvGrpSpPr/>
          <p:nvPr/>
        </p:nvGrpSpPr>
        <p:grpSpPr>
          <a:xfrm>
            <a:off x="8137312" y="3599959"/>
            <a:ext cx="309429" cy="267000"/>
            <a:chOff x="6742064" y="3750480"/>
            <a:chExt cx="399315" cy="344560"/>
          </a:xfrm>
        </p:grpSpPr>
        <p:sp>
          <p:nvSpPr>
            <p:cNvPr id="2525" name="Google Shape;2525;p52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52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7" name="Google Shape;2527;p52"/>
          <p:cNvGrpSpPr/>
          <p:nvPr/>
        </p:nvGrpSpPr>
        <p:grpSpPr>
          <a:xfrm>
            <a:off x="7676331" y="3951006"/>
            <a:ext cx="180437" cy="281608"/>
            <a:chOff x="7248525" y="3739696"/>
            <a:chExt cx="230531" cy="359790"/>
          </a:xfrm>
        </p:grpSpPr>
        <p:sp>
          <p:nvSpPr>
            <p:cNvPr id="2528" name="Google Shape;2528;p52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52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0" name="Google Shape;2530;p52"/>
          <p:cNvGrpSpPr/>
          <p:nvPr/>
        </p:nvGrpSpPr>
        <p:grpSpPr>
          <a:xfrm>
            <a:off x="7922251" y="3594231"/>
            <a:ext cx="162896" cy="278710"/>
            <a:chOff x="7601242" y="3729267"/>
            <a:chExt cx="222566" cy="380803"/>
          </a:xfrm>
        </p:grpSpPr>
        <p:sp>
          <p:nvSpPr>
            <p:cNvPr id="2531" name="Google Shape;2531;p52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52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33" name="Google Shape;2533;p52"/>
          <p:cNvSpPr/>
          <p:nvPr/>
        </p:nvSpPr>
        <p:spPr>
          <a:xfrm>
            <a:off x="7888277" y="32065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34" name="Google Shape;2534;p52"/>
          <p:cNvGrpSpPr/>
          <p:nvPr/>
        </p:nvGrpSpPr>
        <p:grpSpPr>
          <a:xfrm>
            <a:off x="7411896" y="3595371"/>
            <a:ext cx="193543" cy="275990"/>
            <a:chOff x="8304647" y="3738687"/>
            <a:chExt cx="225076" cy="320956"/>
          </a:xfrm>
        </p:grpSpPr>
        <p:sp>
          <p:nvSpPr>
            <p:cNvPr id="2535" name="Google Shape;2535;p52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52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52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8" name="Google Shape;2538;p52"/>
          <p:cNvGrpSpPr/>
          <p:nvPr/>
        </p:nvGrpSpPr>
        <p:grpSpPr>
          <a:xfrm>
            <a:off x="7684389" y="3595371"/>
            <a:ext cx="178492" cy="275990"/>
            <a:chOff x="8615101" y="3738687"/>
            <a:chExt cx="207573" cy="320956"/>
          </a:xfrm>
        </p:grpSpPr>
        <p:sp>
          <p:nvSpPr>
            <p:cNvPr id="2539" name="Google Shape;2539;p52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52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52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42" name="Google Shape;2542;p52"/>
          <p:cNvSpPr/>
          <p:nvPr/>
        </p:nvSpPr>
        <p:spPr>
          <a:xfrm>
            <a:off x="8180828" y="31852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43" name="Google Shape;2543;p52"/>
          <p:cNvGrpSpPr/>
          <p:nvPr/>
        </p:nvGrpSpPr>
        <p:grpSpPr>
          <a:xfrm>
            <a:off x="7909920" y="3998032"/>
            <a:ext cx="187557" cy="187557"/>
            <a:chOff x="8565775" y="671075"/>
            <a:chExt cx="441000" cy="441000"/>
          </a:xfrm>
        </p:grpSpPr>
        <p:sp>
          <p:nvSpPr>
            <p:cNvPr id="2544" name="Google Shape;2544;p52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52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46" name="Google Shape;2546;p52"/>
          <p:cNvSpPr/>
          <p:nvPr/>
        </p:nvSpPr>
        <p:spPr>
          <a:xfrm>
            <a:off x="8195186" y="39939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7" name="Google Shape;2547;p52"/>
          <p:cNvSpPr/>
          <p:nvPr/>
        </p:nvSpPr>
        <p:spPr>
          <a:xfrm flipH="1">
            <a:off x="7419373" y="3960408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48" name="Google Shape;2548;p52"/>
          <p:cNvGrpSpPr/>
          <p:nvPr/>
        </p:nvGrpSpPr>
        <p:grpSpPr>
          <a:xfrm>
            <a:off x="6064392" y="3070557"/>
            <a:ext cx="587865" cy="517731"/>
            <a:chOff x="6000718" y="3070557"/>
            <a:chExt cx="587865" cy="517731"/>
          </a:xfrm>
        </p:grpSpPr>
        <p:sp>
          <p:nvSpPr>
            <p:cNvPr id="2549" name="Google Shape;2549;p52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52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52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52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52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52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52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52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52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52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9" name="Google Shape;2559;p52"/>
          <p:cNvGrpSpPr/>
          <p:nvPr/>
        </p:nvGrpSpPr>
        <p:grpSpPr>
          <a:xfrm>
            <a:off x="6079197" y="3714217"/>
            <a:ext cx="557665" cy="516387"/>
            <a:chOff x="6015523" y="3714217"/>
            <a:chExt cx="557665" cy="516387"/>
          </a:xfrm>
        </p:grpSpPr>
        <p:grpSp>
          <p:nvGrpSpPr>
            <p:cNvPr id="2560" name="Google Shape;2560;p52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2561" name="Google Shape;2561;p52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52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52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52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52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52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52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52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52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52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71" name="Google Shape;2571;p52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2" name="Google Shape;2572;p52"/>
          <p:cNvGrpSpPr/>
          <p:nvPr/>
        </p:nvGrpSpPr>
        <p:grpSpPr>
          <a:xfrm>
            <a:off x="6707979" y="3073628"/>
            <a:ext cx="576302" cy="511871"/>
            <a:chOff x="6644304" y="3073628"/>
            <a:chExt cx="576302" cy="511871"/>
          </a:xfrm>
        </p:grpSpPr>
        <p:grpSp>
          <p:nvGrpSpPr>
            <p:cNvPr id="2573" name="Google Shape;2573;p52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2574" name="Google Shape;2574;p52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2575" name="Google Shape;2575;p52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6" name="Google Shape;2576;p52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7" name="Google Shape;2577;p52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8" name="Google Shape;2578;p52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9" name="Google Shape;2579;p52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580" name="Google Shape;2580;p52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52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52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52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84" name="Google Shape;2584;p52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5" name="Google Shape;2585;p52"/>
          <p:cNvGrpSpPr/>
          <p:nvPr/>
        </p:nvGrpSpPr>
        <p:grpSpPr>
          <a:xfrm>
            <a:off x="6715725" y="3714143"/>
            <a:ext cx="560636" cy="516497"/>
            <a:chOff x="6652051" y="3714143"/>
            <a:chExt cx="560636" cy="516497"/>
          </a:xfrm>
        </p:grpSpPr>
        <p:grpSp>
          <p:nvGrpSpPr>
            <p:cNvPr id="2586" name="Google Shape;2586;p52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2587" name="Google Shape;2587;p52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2588" name="Google Shape;2588;p52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9" name="Google Shape;2589;p52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0" name="Google Shape;2590;p52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1" name="Google Shape;2591;p52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2" name="Google Shape;2592;p52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3" name="Google Shape;2593;p52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4" name="Google Shape;2594;p52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5" name="Google Shape;2595;p52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6" name="Google Shape;2596;p52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597" name="Google Shape;2597;p52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52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52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52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601" name="Google Shape;2601;p52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2" name="Google Shape;2602;p52"/>
          <p:cNvGrpSpPr/>
          <p:nvPr/>
        </p:nvGrpSpPr>
        <p:grpSpPr>
          <a:xfrm>
            <a:off x="625184" y="1201451"/>
            <a:ext cx="2665073" cy="1317140"/>
            <a:chOff x="793334" y="1192826"/>
            <a:chExt cx="2665073" cy="1317140"/>
          </a:xfrm>
        </p:grpSpPr>
        <p:sp>
          <p:nvSpPr>
            <p:cNvPr id="2603" name="Google Shape;2603;p52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52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52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52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52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52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52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52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52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52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52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52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52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52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52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52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52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52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52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52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52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52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52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52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52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52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52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52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52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52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52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52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52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52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52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52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52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52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52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52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52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52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52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52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52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52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52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52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52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52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52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52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52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52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52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52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52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52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52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52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52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52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52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52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52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52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52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52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52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52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52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52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52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52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52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52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52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52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52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52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52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52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52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52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52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52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52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52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52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52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52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52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52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52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52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52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52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52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52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52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52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52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52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52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52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52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52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52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52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52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52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52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52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52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52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52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52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52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52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52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52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52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52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52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52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52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52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52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52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52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52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52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52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52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52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52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52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52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52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52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52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52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52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52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52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52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52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52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52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52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52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52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52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52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52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52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52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52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52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52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52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52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52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52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52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52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52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52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52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52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52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52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52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52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52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52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52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52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52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52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52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52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52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52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52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52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52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52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52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52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52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52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52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52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52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52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52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52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52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52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52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52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52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52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52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52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52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52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52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52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52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52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52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52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52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52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52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52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52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52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52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52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52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52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52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52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52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52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52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52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52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52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52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52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52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52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52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52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52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52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52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52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52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52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52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52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52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52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52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52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52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52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52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52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52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52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52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52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52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52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52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52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52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52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52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52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52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52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52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52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52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52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52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52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52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52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52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52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52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52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52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52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52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52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52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52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52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52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52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52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52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52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52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52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52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52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52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52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52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52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52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52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52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52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52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52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52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52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52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52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52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52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52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52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52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52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52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52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52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52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52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52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52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52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52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52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52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52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52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52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52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52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52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52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52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52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52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52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52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52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52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52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52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52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52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52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52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52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52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52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52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52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52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52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52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52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52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52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52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52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52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52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52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52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52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52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52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52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52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52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52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52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52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52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52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52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52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52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52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52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52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52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52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52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52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52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52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52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52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52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52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52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52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52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52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52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52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52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52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52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52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52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52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52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52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52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52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52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52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52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52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52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52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52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52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52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52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52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52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52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52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52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52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52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52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52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52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52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52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52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52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52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52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52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52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52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52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52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52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52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52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52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52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52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52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52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52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52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52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52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52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52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52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52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52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52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52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52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52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52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52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52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52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52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52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52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52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52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52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52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52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52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52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52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52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52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52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52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52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52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52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52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52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52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52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52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52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52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52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52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52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52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52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52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52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52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52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52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52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52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52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52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52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52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52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52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52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52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52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52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52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52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52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52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52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52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52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52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52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52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52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52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52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52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52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52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52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52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52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52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52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52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52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52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52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52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52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52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52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52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52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52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52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52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52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52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52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52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52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52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52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52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52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52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52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52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52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52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52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52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52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52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52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52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52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52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52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52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52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52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52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52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52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52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52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52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52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52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52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52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52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52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52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52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52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52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52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52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52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52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52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52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52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52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52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52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52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52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52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52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52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52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52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52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52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52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52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52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52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52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52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52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52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52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52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52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52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52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52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52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52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52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52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52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52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52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52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52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52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52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52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52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52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52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52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52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52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52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52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52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52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52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52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52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52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52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52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52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52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52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52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52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52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52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52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52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52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52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52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52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52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52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52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52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52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52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52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52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52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52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52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52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52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52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52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52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52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52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52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52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52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52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52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52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52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52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52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52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52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52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52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52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52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52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52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52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52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52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52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52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52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52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52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52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52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52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52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52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52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52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52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52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52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52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52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52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52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52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52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52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52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52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52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52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52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52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52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52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52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52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52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52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52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52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52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52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52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52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52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52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52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52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52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52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52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52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52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52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52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52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52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52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52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52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52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52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52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52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52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52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52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52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52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52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52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52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52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52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52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52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52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52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52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52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52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52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52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52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52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52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52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52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52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52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52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52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52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52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52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52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52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52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52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52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52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52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52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52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52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52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52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52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52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52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52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52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52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52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52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52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52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52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52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52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52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52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52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52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52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52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52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52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52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52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52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52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52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52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52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52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52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52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52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52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52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52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52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52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52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52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52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52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52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52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52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52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52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52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52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52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52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52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52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52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52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52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52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52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52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52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52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52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52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52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52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52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52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52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52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52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52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52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52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52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52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52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52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52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52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52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52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52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52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52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52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52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52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52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52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52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52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52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52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52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52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52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52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52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52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52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52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52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52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52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52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52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52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52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52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52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52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52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52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52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52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52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52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52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52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52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52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52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52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52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52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52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52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52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52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52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52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52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52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52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52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52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52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52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52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52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52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52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52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52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52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52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52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52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52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52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52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52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52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52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52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52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52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52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52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52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52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52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52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52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52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52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52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52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52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52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52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52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52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52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52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52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52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52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52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52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52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52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52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52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52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52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52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52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52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52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52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52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52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52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52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52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52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52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52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52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52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52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52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52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52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52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52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52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52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52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52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52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52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52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52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52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52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52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52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52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52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52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52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52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52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52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52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52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52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52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52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52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52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52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52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52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52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52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52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52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52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52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52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52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52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52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52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52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52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52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52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52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52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52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52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52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52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52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52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52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52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52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52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52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52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52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52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52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52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52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52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52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52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52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52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52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52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52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52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52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52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52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52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52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52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52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52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52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52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52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52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52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52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52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52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52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52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52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52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52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52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52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52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52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52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52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52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52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52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52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52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52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52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52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52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52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52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52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52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52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52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52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52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52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52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52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52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52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52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52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52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52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52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52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52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52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52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52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52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52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52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52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52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52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52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52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52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52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52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52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52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52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52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52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52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52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52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52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52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52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52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52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52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52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52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52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52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52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52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52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52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52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52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52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52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52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52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52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52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52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52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52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52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52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52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52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52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52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52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52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52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52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52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52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52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52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52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52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52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52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52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52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52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52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52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52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52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52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52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52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52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52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52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52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52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52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52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52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52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52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52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52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52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52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52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52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52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52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52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52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52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52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52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52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52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52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52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52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52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52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52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52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52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52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52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52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52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52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52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52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52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52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52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52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52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52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52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52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52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52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52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52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52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52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52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52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52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52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52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52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52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52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52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52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52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52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52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52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52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52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52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52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52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52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52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52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52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52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52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52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52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52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52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52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52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52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52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52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52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52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52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52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52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52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52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52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52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52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52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52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52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52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52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52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52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52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52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52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52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52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52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52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52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52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52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52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52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52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52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52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52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52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52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52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52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52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52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52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52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52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52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52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52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52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52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52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52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52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52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52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52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52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52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52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52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52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52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52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52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52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52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52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52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52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52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52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52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52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52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52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52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52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52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52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52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52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52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52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52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52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52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52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52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52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52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52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52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52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52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52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52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52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52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52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52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52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52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52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52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52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52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52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52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52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52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52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52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52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52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52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52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52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52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52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52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52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52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52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52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52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52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52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52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52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52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52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52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52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52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52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52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52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52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52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52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52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52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52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52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52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52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52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52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52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52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52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52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52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52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52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52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52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52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52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52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52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52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52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52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52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52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52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52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52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2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52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52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2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52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52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52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52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52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52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52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52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52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52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52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52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52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52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52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52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52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52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52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52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52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52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52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52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52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52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52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52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52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52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52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52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52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52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52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52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52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52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52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52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52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52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52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52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52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52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52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52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52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52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52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52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52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52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52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52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52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52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52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52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52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52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52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52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52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52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52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52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52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52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52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52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52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52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52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52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52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52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52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52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52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52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52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52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52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52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52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52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52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52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52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52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52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52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52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52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52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52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52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52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52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52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52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52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52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52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52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52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52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52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52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52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52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52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52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52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52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52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52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52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52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52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52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52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52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52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52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52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52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52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52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52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52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52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52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52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52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52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52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52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52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52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52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52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52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52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52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52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52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52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52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52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52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52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52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52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52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52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52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52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52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52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52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52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52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52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52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52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52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52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52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52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52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52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52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52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52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52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52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52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52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52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52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52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52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52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52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52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52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52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52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52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52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52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52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52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52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52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52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52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52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52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52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52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52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52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52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52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52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52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52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52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52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52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52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52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52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52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52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52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52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52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52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52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52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52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52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52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52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52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52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52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52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52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52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52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52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52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52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52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52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52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52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52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52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52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52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52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52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52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52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52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52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52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52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52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52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52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52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52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52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52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52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52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52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52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52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52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52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52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52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52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52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52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52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52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52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52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52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52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52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52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52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52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52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52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52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52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52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52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52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52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52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52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52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52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52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52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52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52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52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52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52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52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52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52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52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52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52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52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52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52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52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52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52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52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52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52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52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52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52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52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52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52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52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52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52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52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52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52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52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52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52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52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52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52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52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52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52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52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52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52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52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52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52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52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52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52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52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52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52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52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52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52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52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52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52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52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52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52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52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52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52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52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52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52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52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52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52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52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52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52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2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2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2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52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52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2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2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2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52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52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52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2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52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52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2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52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52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52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2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52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52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52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2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52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52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52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52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52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2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2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2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2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52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52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52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2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52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52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52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52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52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52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52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52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52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52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2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52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52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52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52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2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52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52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52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2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2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2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2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52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52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2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2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2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2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2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52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52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52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2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2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2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2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52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52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52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2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52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52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52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52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2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52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52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2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2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52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52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2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2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2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2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2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52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52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52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2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2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2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52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52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2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2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52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52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52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52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52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2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52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52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2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2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2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2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2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2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2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2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2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2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2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2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2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2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2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2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2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2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52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2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2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52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52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2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52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52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2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2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2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2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2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2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2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2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52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52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52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2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52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52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52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2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2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2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52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52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2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52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52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52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2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2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52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52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2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2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2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2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52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52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2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2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52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2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2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52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2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52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52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2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2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2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2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2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2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2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2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2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2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2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2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2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2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2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2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2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2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2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2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2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52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52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52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2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2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2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2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2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2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2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52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2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2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2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52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52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2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2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52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52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2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2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2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2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2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2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2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2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52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52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2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2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2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2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52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2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2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2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2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52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52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2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2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2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52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52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52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52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52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52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52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2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52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52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52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52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52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52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52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52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52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52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52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52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52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52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52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52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52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52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52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52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52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52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52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52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52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52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52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52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52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52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52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52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52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52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52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52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52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52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52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52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52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52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52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52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52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52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52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52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52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52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52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52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52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52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52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52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52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52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52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52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52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52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52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52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52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52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52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52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52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52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52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52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52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52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52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52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52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52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52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52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52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52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52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52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52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52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52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52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52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52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52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52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52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52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52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52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52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52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52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52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52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52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52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52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52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52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52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52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52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52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52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52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52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52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52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52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52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52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52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52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52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52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52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52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52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52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52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52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52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52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52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52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52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52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52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52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52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52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52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52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52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52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52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52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52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52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52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52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52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52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52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52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52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52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52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52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52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52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52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52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52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52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52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52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52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52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52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52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52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52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52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52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52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52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52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52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52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52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52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52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52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52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52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52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52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52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52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52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52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52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52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52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52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52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52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52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52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52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52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52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52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52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52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52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52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52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52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52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52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52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52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52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52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52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52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52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52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52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52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52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52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52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52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52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52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52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52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52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52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52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52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52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52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52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52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52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52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52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52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52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52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52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52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52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52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52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52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52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52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52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52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52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52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52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52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52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52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52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52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52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52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52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52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52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52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52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52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52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52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52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52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52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52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52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52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52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52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52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52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52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52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52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52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52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52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52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52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52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52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52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52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52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52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52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52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52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52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52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52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52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2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2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52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52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52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52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2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2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2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52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52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52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52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52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52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52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52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52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52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52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52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52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52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52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52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52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52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52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52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52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52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52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52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52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52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52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52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52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52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52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52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52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52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52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52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52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52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52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52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52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52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52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52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52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52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52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52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52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52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52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52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52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52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52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52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52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52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52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52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52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52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52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52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52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52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52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52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52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52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52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52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52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52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52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52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52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52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52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52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52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52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52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52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52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52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52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52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52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52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52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52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52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52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52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52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52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52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52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52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52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52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52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52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52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52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52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52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52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52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52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52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52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52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52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52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52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52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52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52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52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52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52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52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52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52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52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52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52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52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52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52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52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52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52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52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52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52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52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52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52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52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52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52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52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52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52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52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52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52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52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52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52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52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52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52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52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52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52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52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52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52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52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52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52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52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52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52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52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52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52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52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52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52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52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52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52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52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52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52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52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52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52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52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52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52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52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52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52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52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52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52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52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52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52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52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52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52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52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52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52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52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52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52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52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52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52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52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52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52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52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52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52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52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52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52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52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52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52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52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52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52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52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52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52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52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52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52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52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52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52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52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52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52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52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52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52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52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52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52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52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52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52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52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52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52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52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52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52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52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52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52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52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52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52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52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52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52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52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52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52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52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52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52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52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52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52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52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52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52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52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52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52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52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52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52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52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52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52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52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52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52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52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52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52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52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52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52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52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52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52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52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52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52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52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52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52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52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52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52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52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52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52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52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52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52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52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52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52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52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52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52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52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52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52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52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52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52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52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52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52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52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52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52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52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52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52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52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52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52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52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52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52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52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52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52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52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52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52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52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52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52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52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52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52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52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52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52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52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52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52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52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52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52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52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52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52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52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52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52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52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52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52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52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52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52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52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52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52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52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52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52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52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52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52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52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52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52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52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52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52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52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52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52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52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52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52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52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52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52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52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52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52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52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52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52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52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52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52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52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52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52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52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52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52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52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52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52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52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52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52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52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52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52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52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52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52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52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52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52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52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52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52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52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52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52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52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52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52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52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52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52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52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52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52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52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52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52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52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52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52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52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52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52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52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52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52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52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52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52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52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52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52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52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52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52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52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52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52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52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52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52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52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52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52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52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52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52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52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52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52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52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52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52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52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52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52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52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52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52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52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52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52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52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52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52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52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52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52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52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52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52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2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2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2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2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2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52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52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52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52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52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52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52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52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52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52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52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52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52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52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52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52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52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52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52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52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52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52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52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52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52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52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52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52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52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52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52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52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52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52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52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52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52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52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52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52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52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52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52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52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52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52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52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52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52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52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52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52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52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52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52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52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52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52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52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52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52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52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52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52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52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52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52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52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52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52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52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52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52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52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52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52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52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52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52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52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52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52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52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52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52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52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52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52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52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52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52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52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52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52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52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52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52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52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52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52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52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52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52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52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52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52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52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52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52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52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52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52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52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52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52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52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52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52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52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52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52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52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52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52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52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52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52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52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52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52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52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52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52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52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52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52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52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52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52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52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52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52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52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52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52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52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52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52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52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52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52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52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52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52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52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52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52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52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52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52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52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52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52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52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52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52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52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52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52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52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52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52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52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52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52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52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52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52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52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52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52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52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52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52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52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52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52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52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52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52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52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52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52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52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52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52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52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52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52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52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52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52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52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52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52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52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52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52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52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52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52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52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52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52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52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52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52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52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52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52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52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52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52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52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52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52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52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52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52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52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52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52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52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52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52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52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52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52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52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52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52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52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52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52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52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52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52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52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52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52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52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52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52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52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52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52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52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52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52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52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52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52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52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52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52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52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52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52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52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52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52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52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52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52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52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52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52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52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52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52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52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52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52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52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52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52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52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52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52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52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52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52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52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52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52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52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52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52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52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52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52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52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52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52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52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52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52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52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52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52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52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52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52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52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52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52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52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52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52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52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52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52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52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52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52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52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52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52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52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52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52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52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52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52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52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52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52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52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52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52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52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52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52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52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52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52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52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52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52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52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52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52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52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52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52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52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52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52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52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52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52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52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52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52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52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52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52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52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52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52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52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52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52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52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52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52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52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52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52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52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52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52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52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52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52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52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52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52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52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52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52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52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52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52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52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52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52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52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52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52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52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52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52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52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52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52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52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52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52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52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52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52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52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52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52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52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52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52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52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52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52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52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52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52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52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52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52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52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52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52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52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52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52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52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52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52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52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52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52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52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52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52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52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52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52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52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52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52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52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52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52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52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52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52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52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52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52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52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52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52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52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52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52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52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52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52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52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52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52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52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52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52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52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52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52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52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52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52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52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52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52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52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52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52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52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52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52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52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52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52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52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52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52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52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52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52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52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52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52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52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52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52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52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52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52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52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52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52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52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52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52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52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52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52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52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52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52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52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52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52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52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52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52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52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52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52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52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52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52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52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52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52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52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52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52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52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52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52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52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52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52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52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52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52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52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52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52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52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52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52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52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52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52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52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52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52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52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52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52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52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52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52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52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52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52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52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52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52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52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52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52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52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52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52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52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52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52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52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52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52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52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52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52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52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52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52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52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52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52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52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52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52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52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52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52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52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52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52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52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52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52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52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52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52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52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52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52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52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52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52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52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52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52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52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52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52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52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52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52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52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52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52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52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52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52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52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52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52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52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52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52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52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52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52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52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52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52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52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52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52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52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52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52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52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52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52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52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52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52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52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52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52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52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52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52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52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52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52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52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52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52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52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52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52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52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52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52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52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52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52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52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52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52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52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52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52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52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52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52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52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52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52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52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52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52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52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52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52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52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52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52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52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52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52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52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52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52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52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52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52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52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52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52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52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52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52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52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52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52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52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52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52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52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52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52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52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52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52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52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52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52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52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52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52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52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52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52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52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52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52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52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52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52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52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52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52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52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52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52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52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52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52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52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52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52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52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52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52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52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52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52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52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52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52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52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52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52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52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52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52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52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52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52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52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52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52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52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52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52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52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52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52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52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52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52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52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52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52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52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52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52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52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52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52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52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52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52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52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52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52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52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52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52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52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52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52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52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52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52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52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52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52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52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52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52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52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52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52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52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52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52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52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52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52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52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52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52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52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52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52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52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52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52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52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52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52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52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52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52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52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52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52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52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52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52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52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52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52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52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52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52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52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52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52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52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52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52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52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52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52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52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52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52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52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52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52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52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52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52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52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52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52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52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52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52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52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52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52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52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52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52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52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52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52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52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52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52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52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52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52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52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52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52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52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52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52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52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52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52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52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52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52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52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52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52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52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52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52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52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52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52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52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52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52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52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52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52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52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52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52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52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52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52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52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52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52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52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52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52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52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52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52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52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52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52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52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52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52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52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52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52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52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52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52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52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52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52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52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52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52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52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52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52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52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52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52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52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52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52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52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52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52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52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52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52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52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52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52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52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52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52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52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52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52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52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52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52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52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52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52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52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52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52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52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52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52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52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52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52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52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52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52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52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52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52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52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52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52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52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52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52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52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52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52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52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52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52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52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52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52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52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52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52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52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52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52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52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52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52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52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52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52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52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52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52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52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52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52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52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52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52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52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52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52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52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52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52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52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52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52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52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52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52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52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52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52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52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52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52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52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52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52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52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52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52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52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52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52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52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52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52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52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52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52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52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52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52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52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52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52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52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52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52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52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52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52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52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52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0" name="Google Shape;6570;p52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6571" name="Google Shape;6571;p52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6572" name="Google Shape;6572;p52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573" name="Google Shape;6573;p52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6574" name="Google Shape;6574;p52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5" name="Google Shape;6575;p52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76" name="Google Shape;6576;p52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6577" name="Google Shape;6577;p52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8" name="Google Shape;6578;p52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579" name="Google Shape;6579;p52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6580" name="Google Shape;6580;p52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6581" name="Google Shape;6581;p52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2" name="Google Shape;6582;p52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83" name="Google Shape;6583;p52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6584" name="Google Shape;6584;p52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5" name="Google Shape;6585;p52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86" name="Google Shape;6586;p52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6587" name="Google Shape;6587;p52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8" name="Google Shape;6588;p52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89" name="Google Shape;6589;p52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6590" name="Google Shape;6590;p52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1" name="Google Shape;6591;p52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92" name="Google Shape;6592;p52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6593" name="Google Shape;6593;p52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4" name="Google Shape;6594;p52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595" name="Google Shape;6595;p52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6596" name="Google Shape;6596;p52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6597" name="Google Shape;6597;p52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8" name="Google Shape;6598;p52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9" name="Google Shape;6599;p52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0" name="Google Shape;6600;p52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1" name="Google Shape;6601;p52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2" name="Google Shape;6602;p52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03" name="Google Shape;6603;p52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6604" name="Google Shape;6604;p52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5" name="Google Shape;6605;p52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06" name="Google Shape;6606;p52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6607" name="Google Shape;6607;p52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8" name="Google Shape;6608;p52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09" name="Google Shape;6609;p52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6610" name="Google Shape;6610;p52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1" name="Google Shape;6611;p52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12" name="Google Shape;6612;p52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6613" name="Google Shape;6613;p52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4" name="Google Shape;6614;p52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15" name="Google Shape;6615;p52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6616" name="Google Shape;6616;p52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7" name="Google Shape;6617;p52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18" name="Google Shape;6618;p52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6619" name="Google Shape;6619;p52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0" name="Google Shape;6620;p52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21" name="Google Shape;6621;p52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6622" name="Google Shape;6622;p52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3" name="Google Shape;6623;p52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624" name="Google Shape;6624;p52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6625" name="Google Shape;6625;p52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6626" name="Google Shape;6626;p52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7" name="Google Shape;6627;p52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8" name="Google Shape;6628;p52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29" name="Google Shape;6629;p52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6630" name="Google Shape;6630;p52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1" name="Google Shape;6631;p52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32" name="Google Shape;6632;p52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6633" name="Google Shape;6633;p52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4" name="Google Shape;6634;p52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35" name="Google Shape;6635;p52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6636" name="Google Shape;6636;p52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7" name="Google Shape;6637;p52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38" name="Google Shape;6638;p52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6639" name="Google Shape;6639;p52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0" name="Google Shape;6640;p52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641" name="Google Shape;6641;p52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6642" name="Google Shape;6642;p52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6643" name="Google Shape;6643;p52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4" name="Google Shape;6644;p52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5" name="Google Shape;6645;p52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6" name="Google Shape;6646;p52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47" name="Google Shape;6647;p52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6648" name="Google Shape;6648;p52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9" name="Google Shape;6649;p52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50" name="Google Shape;6650;p52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6651" name="Google Shape;6651;p52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2" name="Google Shape;6652;p52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53" name="Google Shape;6653;p52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6654" name="Google Shape;6654;p52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5" name="Google Shape;6655;p52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56" name="Google Shape;6656;p52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6657" name="Google Shape;6657;p52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8" name="Google Shape;6658;p52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59" name="Google Shape;6659;p52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6660" name="Google Shape;6660;p52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1" name="Google Shape;6661;p52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62" name="Google Shape;6662;p52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6663" name="Google Shape;6663;p52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4" name="Google Shape;6664;p52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665" name="Google Shape;6665;p52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6666" name="Google Shape;6666;p52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667" name="Google Shape;6667;p52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6668" name="Google Shape;6668;p52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9" name="Google Shape;6669;p52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70" name="Google Shape;6670;p52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6671" name="Google Shape;6671;p52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2" name="Google Shape;6672;p52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673" name="Google Shape;6673;p52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6674" name="Google Shape;6674;p52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6675" name="Google Shape;6675;p52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6" name="Google Shape;6676;p52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7" name="Google Shape;6677;p52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8" name="Google Shape;6678;p52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9" name="Google Shape;6679;p52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0" name="Google Shape;6680;p52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81" name="Google Shape;6681;p52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6682" name="Google Shape;6682;p52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3" name="Google Shape;6683;p52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84" name="Google Shape;6684;p52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6685" name="Google Shape;6685;p52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6" name="Google Shape;6686;p52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87" name="Google Shape;6687;p52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6688" name="Google Shape;6688;p52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9" name="Google Shape;6689;p52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90" name="Google Shape;6690;p52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6691" name="Google Shape;6691;p52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2" name="Google Shape;6692;p52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93" name="Google Shape;6693;p52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6694" name="Google Shape;6694;p52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5" name="Google Shape;6695;p52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96" name="Google Shape;6696;p52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6697" name="Google Shape;6697;p52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8" name="Google Shape;6698;p52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99" name="Google Shape;6699;p52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6700" name="Google Shape;6700;p52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1" name="Google Shape;6701;p52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02" name="Google Shape;6702;p52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6703" name="Google Shape;6703;p52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4" name="Google Shape;6704;p52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05" name="Google Shape;6705;p52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6706" name="Google Shape;6706;p52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7" name="Google Shape;6707;p52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708" name="Google Shape;6708;p52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6709" name="Google Shape;6709;p52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6710" name="Google Shape;6710;p52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1" name="Google Shape;6711;p52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2" name="Google Shape;6712;p52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3" name="Google Shape;6713;p52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4" name="Google Shape;6714;p52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5" name="Google Shape;6715;p52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6" name="Google Shape;6716;p52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7" name="Google Shape;6717;p52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8" name="Google Shape;6718;p52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9" name="Google Shape;6719;p52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0" name="Google Shape;6720;p52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1" name="Google Shape;6721;p52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2" name="Google Shape;6722;p52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3" name="Google Shape;6723;p52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4" name="Google Shape;6724;p52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5" name="Google Shape;6725;p52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6" name="Google Shape;6726;p52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27" name="Google Shape;6727;p52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6728" name="Google Shape;6728;p52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9" name="Google Shape;6729;p52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30" name="Google Shape;6730;p52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6731" name="Google Shape;6731;p52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2" name="Google Shape;6732;p52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33" name="Google Shape;6733;p52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6734" name="Google Shape;6734;p52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5" name="Google Shape;6735;p52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36" name="Google Shape;6736;p52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6737" name="Google Shape;6737;p52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8" name="Google Shape;6738;p52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39" name="Google Shape;6739;p52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6740" name="Google Shape;6740;p52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1" name="Google Shape;6741;p52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42" name="Google Shape;6742;p52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6743" name="Google Shape;6743;p52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4" name="Google Shape;6744;p52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45" name="Google Shape;6745;p52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6746" name="Google Shape;6746;p52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7" name="Google Shape;6747;p52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48" name="Google Shape;6748;p52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6749" name="Google Shape;6749;p52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0" name="Google Shape;6750;p52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51" name="Google Shape;6751;p52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6752" name="Google Shape;6752;p52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3" name="Google Shape;6753;p52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54" name="Google Shape;6754;p52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6755" name="Google Shape;6755;p52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6" name="Google Shape;6756;p52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57" name="Google Shape;6757;p52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6758" name="Google Shape;6758;p52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9" name="Google Shape;6759;p52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60" name="Google Shape;6760;p52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6761" name="Google Shape;6761;p52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2" name="Google Shape;6762;p52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63" name="Google Shape;6763;p52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6764" name="Google Shape;6764;p52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5" name="Google Shape;6765;p52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766" name="Google Shape;6766;p52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6767" name="Google Shape;6767;p52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768" name="Google Shape;6768;p52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6769" name="Google Shape;6769;p52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0" name="Google Shape;6770;p52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771" name="Google Shape;6771;p52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6772" name="Google Shape;6772;p52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3" name="Google Shape;6773;p52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774" name="Google Shape;6774;p52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6775" name="Google Shape;6775;p52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76" name="Google Shape;6776;p52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77" name="Google Shape;6777;p52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78" name="Google Shape;6778;p52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79" name="Google Shape;6779;p52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80" name="Google Shape;6780;p52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81" name="Google Shape;6781;p52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82" name="Google Shape;6782;p52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6783" name="Google Shape;6783;p52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6784" name="Google Shape;6784;p52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85" name="Google Shape;6785;p52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86" name="Google Shape;6786;p52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87" name="Google Shape;6787;p52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88" name="Google Shape;6788;p52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89" name="Google Shape;6789;p52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0" name="Google Shape;6790;p52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1" name="Google Shape;6791;p52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2" name="Google Shape;6792;p52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3" name="Google Shape;6793;p52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4" name="Google Shape;6794;p52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5" name="Google Shape;6795;p52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6" name="Google Shape;6796;p52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797" name="Google Shape;6797;p52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6798" name="Google Shape;6798;p52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6799" name="Google Shape;6799;p52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0" name="Google Shape;6800;p52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1" name="Google Shape;6801;p52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2" name="Google Shape;6802;p52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3" name="Google Shape;6803;p52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4" name="Google Shape;6804;p52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5" name="Google Shape;6805;p52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6" name="Google Shape;6806;p52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7" name="Google Shape;6807;p52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8" name="Google Shape;6808;p52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09" name="Google Shape;6809;p52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0" name="Google Shape;6810;p52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1" name="Google Shape;6811;p52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2" name="Google Shape;6812;p52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3" name="Google Shape;6813;p52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4" name="Google Shape;6814;p52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5" name="Google Shape;6815;p52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6" name="Google Shape;6816;p52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7" name="Google Shape;6817;p52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8" name="Google Shape;6818;p52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19" name="Google Shape;6819;p52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20" name="Google Shape;6820;p52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21" name="Google Shape;6821;p52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6822" name="Google Shape;6822;p52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6823" name="Google Shape;6823;p52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6824" name="Google Shape;6824;p52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6825" name="Google Shape;6825;p52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6826" name="Google Shape;6826;p52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27" name="Google Shape;6827;p52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28" name="Google Shape;6828;p52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29" name="Google Shape;6829;p52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30" name="Google Shape;6830;p52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31" name="Google Shape;6831;p52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32" name="Google Shape;6832;p52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6833" name="Google Shape;6833;p52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6834" name="Google Shape;6834;p52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35" name="Google Shape;6835;p52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36" name="Google Shape;6836;p52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37" name="Google Shape;6837;p52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38" name="Google Shape;6838;p52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39" name="Google Shape;6839;p52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40" name="Google Shape;6840;p52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41" name="Google Shape;6841;p52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42" name="Google Shape;6842;p52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43" name="Google Shape;6843;p52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44" name="Google Shape;6844;p52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45" name="Google Shape;6845;p52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846" name="Google Shape;6846;p52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6847" name="Google Shape;6847;p52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6848" name="Google Shape;6848;p52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849" name="Google Shape;6849;p52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850" name="Google Shape;6850;p52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851" name="Google Shape;6851;p52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852" name="Google Shape;6852;p52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853" name="Google Shape;6853;p52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854" name="Google Shape;6854;p52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6855" name="Google Shape;6855;p52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6856" name="Google Shape;6856;p52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857" name="Google Shape;6857;p52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858" name="Google Shape;6858;p52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859" name="Google Shape;6859;p52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860" name="Google Shape;6860;p52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6861" name="Google Shape;6861;p52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6862" name="Google Shape;6862;p5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6863" name="Google Shape;6863;p5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6864" name="Google Shape;6864;p5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6865" name="Google Shape;6865;p5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6866" name="Google Shape;6866;p52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67" name="Google Shape;6867;p52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868" name="Google Shape;6868;p52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6869" name="Google Shape;6869;p52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6870" name="Google Shape;6870;p52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6871" name="Google Shape;6871;p52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2" name="Google Shape;6872;p52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73" name="Google Shape;6873;p52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6874" name="Google Shape;6874;p52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5" name="Google Shape;6875;p52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76" name="Google Shape;6876;p52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6877" name="Google Shape;6877;p52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8" name="Google Shape;6878;p52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79" name="Google Shape;6879;p52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6880" name="Google Shape;6880;p52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1" name="Google Shape;6881;p52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82" name="Google Shape;6882;p52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6883" name="Google Shape;6883;p52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4" name="Google Shape;6884;p52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85" name="Google Shape;6885;p52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6886" name="Google Shape;6886;p52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7" name="Google Shape;6887;p52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88" name="Google Shape;6888;p52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6889" name="Google Shape;6889;p52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0" name="Google Shape;6890;p52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91" name="Google Shape;6891;p52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6892" name="Google Shape;6892;p52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3" name="Google Shape;6893;p52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94" name="Google Shape;6894;p52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6895" name="Google Shape;6895;p52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6" name="Google Shape;6896;p52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97" name="Google Shape;6897;p52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6898" name="Google Shape;6898;p52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9" name="Google Shape;6899;p52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00" name="Google Shape;6900;p52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6901" name="Google Shape;6901;p52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2" name="Google Shape;6902;p52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03" name="Google Shape;6903;p52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6904" name="Google Shape;6904;p52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5" name="Google Shape;6905;p52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06" name="Google Shape;6906;p52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6907" name="Google Shape;6907;p52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8" name="Google Shape;6908;p52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09" name="Google Shape;6909;p52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6910" name="Google Shape;6910;p52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1" name="Google Shape;6911;p52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12" name="Google Shape;6912;p52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6913" name="Google Shape;6913;p52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4" name="Google Shape;6914;p52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15" name="Google Shape;6915;p52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6916" name="Google Shape;6916;p52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7" name="Google Shape;6917;p52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18" name="Google Shape;6918;p52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6919" name="Google Shape;6919;p52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0" name="Google Shape;6920;p52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21" name="Google Shape;6921;p52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6922" name="Google Shape;6922;p52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3" name="Google Shape;6923;p52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24" name="Google Shape;6924;p52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6925" name="Google Shape;6925;p52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6" name="Google Shape;6926;p52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27" name="Google Shape;6927;p52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6928" name="Google Shape;6928;p52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9" name="Google Shape;6929;p52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0" name="Google Shape;6930;p52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6931" name="Google Shape;6931;p52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2" name="Google Shape;6932;p52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3" name="Google Shape;6933;p52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6934" name="Google Shape;6934;p52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5" name="Google Shape;6935;p52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6" name="Google Shape;6936;p52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6937" name="Google Shape;6937;p52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8" name="Google Shape;6938;p52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9" name="Google Shape;6939;p52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6940" name="Google Shape;6940;p52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1" name="Google Shape;6941;p52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42" name="Google Shape;6942;p52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6943" name="Google Shape;6943;p52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4" name="Google Shape;6944;p52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45" name="Google Shape;6945;p52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6946" name="Google Shape;6946;p52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7" name="Google Shape;6947;p52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48" name="Google Shape;6948;p52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6949" name="Google Shape;6949;p52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0" name="Google Shape;6950;p52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1" name="Google Shape;6951;p52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6952" name="Google Shape;6952;p52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3" name="Google Shape;6953;p52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4" name="Google Shape;6954;p52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6955" name="Google Shape;6955;p52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6" name="Google Shape;6956;p52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7" name="Google Shape;6957;p52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6958" name="Google Shape;6958;p52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9" name="Google Shape;6959;p52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60" name="Google Shape;6960;p52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6961" name="Google Shape;6961;p52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2" name="Google Shape;6962;p52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63" name="Google Shape;6963;p52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6964" name="Google Shape;6964;p52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5" name="Google Shape;6965;p52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66" name="Google Shape;6966;p52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6967" name="Google Shape;6967;p52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8" name="Google Shape;6968;p52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69" name="Google Shape;6969;p52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6970" name="Google Shape;6970;p52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1" name="Google Shape;6971;p52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72" name="Google Shape;6972;p52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6973" name="Google Shape;6973;p52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4" name="Google Shape;6974;p52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75" name="Google Shape;6975;p52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6976" name="Google Shape;6976;p52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7" name="Google Shape;6977;p52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78" name="Google Shape;6978;p52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6979" name="Google Shape;6979;p52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0" name="Google Shape;6980;p52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81" name="Google Shape;6981;p52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6982" name="Google Shape;6982;p52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3" name="Google Shape;6983;p52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84" name="Google Shape;6984;p52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6985" name="Google Shape;6985;p52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6" name="Google Shape;6986;p52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87" name="Google Shape;6987;p52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6988" name="Google Shape;6988;p52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9" name="Google Shape;6989;p52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90" name="Google Shape;6990;p52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6991" name="Google Shape;6991;p52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2" name="Google Shape;6992;p52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93" name="Google Shape;6993;p52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6994" name="Google Shape;6994;p52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5" name="Google Shape;6995;p52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96" name="Google Shape;6996;p52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6997" name="Google Shape;6997;p52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8" name="Google Shape;6998;p52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99" name="Google Shape;6999;p52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7000" name="Google Shape;7000;p52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1" name="Google Shape;7001;p52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02" name="Google Shape;7002;p52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7003" name="Google Shape;7003;p52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4" name="Google Shape;7004;p52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05" name="Google Shape;7005;p52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7006" name="Google Shape;7006;p52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7" name="Google Shape;7007;p52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08" name="Google Shape;7008;p52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7009" name="Google Shape;7009;p52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0" name="Google Shape;7010;p52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11" name="Google Shape;7011;p52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7012" name="Google Shape;7012;p52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3" name="Google Shape;7013;p52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14" name="Google Shape;7014;p52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7015" name="Google Shape;7015;p52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6" name="Google Shape;7016;p52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17" name="Google Shape;7017;p52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7018" name="Google Shape;7018;p52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9" name="Google Shape;7019;p52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20" name="Google Shape;7020;p52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7021" name="Google Shape;7021;p52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2" name="Google Shape;7022;p52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23" name="Google Shape;7023;p52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7024" name="Google Shape;7024;p52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5" name="Google Shape;7025;p52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26" name="Google Shape;7026;p52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7027" name="Google Shape;7027;p52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8" name="Google Shape;7028;p52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29" name="Google Shape;7029;p52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7030" name="Google Shape;7030;p52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1" name="Google Shape;7031;p52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32" name="Google Shape;7032;p52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7033" name="Google Shape;7033;p52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4" name="Google Shape;7034;p52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35" name="Google Shape;7035;p52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7036" name="Google Shape;7036;p52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7" name="Google Shape;7037;p52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38" name="Google Shape;7038;p52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7039" name="Google Shape;7039;p52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0" name="Google Shape;7040;p52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41" name="Google Shape;7041;p52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7042" name="Google Shape;7042;p52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3" name="Google Shape;7043;p52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44" name="Google Shape;7044;p52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7045" name="Google Shape;7045;p52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6" name="Google Shape;7046;p52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47" name="Google Shape;7047;p52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7048" name="Google Shape;7048;p52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9" name="Google Shape;7049;p52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50" name="Google Shape;7050;p52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7051" name="Google Shape;7051;p52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2" name="Google Shape;7052;p52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53" name="Google Shape;7053;p52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7054" name="Google Shape;7054;p52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5" name="Google Shape;7055;p52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056" name="Google Shape;7056;p52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7" name="Google Shape;7057;p52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058" name="Google Shape;7058;p52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7059" name="Google Shape;7059;p52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0" name="Google Shape;7060;p52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61" name="Google Shape;7061;p52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7062" name="Google Shape;7062;p52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3" name="Google Shape;7063;p52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064" name="Google Shape;7064;p52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5" name="Google Shape;7065;p52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066" name="Google Shape;7066;p52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7067" name="Google Shape;7067;p52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8" name="Google Shape;7068;p52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69" name="Google Shape;7069;p52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7070" name="Google Shape;7070;p52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1" name="Google Shape;7071;p52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72" name="Google Shape;7072;p52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7073" name="Google Shape;7073;p52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4" name="Google Shape;7074;p52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75" name="Google Shape;7075;p52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7076" name="Google Shape;7076;p52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7" name="Google Shape;7077;p52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78" name="Google Shape;7078;p52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7079" name="Google Shape;7079;p52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0" name="Google Shape;7080;p52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81" name="Google Shape;7081;p52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7082" name="Google Shape;7082;p52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3" name="Google Shape;7083;p52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84" name="Google Shape;7084;p52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7085" name="Google Shape;7085;p52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6" name="Google Shape;7086;p52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87" name="Google Shape;7087;p52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7088" name="Google Shape;7088;p52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9" name="Google Shape;7089;p52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90" name="Google Shape;7090;p52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7091" name="Google Shape;7091;p52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2" name="Google Shape;7092;p52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93" name="Google Shape;7093;p52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7094" name="Google Shape;7094;p52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5" name="Google Shape;7095;p52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96" name="Google Shape;7096;p52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7097" name="Google Shape;7097;p52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8" name="Google Shape;7098;p52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99" name="Google Shape;7099;p52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7100" name="Google Shape;7100;p52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1" name="Google Shape;7101;p52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102" name="Google Shape;7102;p52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3" name="Google Shape;7103;p52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104" name="Google Shape;7104;p52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7105" name="Google Shape;7105;p52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6" name="Google Shape;7106;p52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07" name="Google Shape;7107;p52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7108" name="Google Shape;7108;p52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9" name="Google Shape;7109;p52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10" name="Google Shape;7110;p52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7111" name="Google Shape;7111;p52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2" name="Google Shape;7112;p52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13" name="Google Shape;7113;p52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7114" name="Google Shape;7114;p52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5" name="Google Shape;7115;p52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16" name="Google Shape;7116;p52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7117" name="Google Shape;7117;p52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8" name="Google Shape;7118;p52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19" name="Google Shape;7119;p52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7120" name="Google Shape;7120;p52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1" name="Google Shape;7121;p52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22" name="Google Shape;7122;p52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7123" name="Google Shape;7123;p52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4" name="Google Shape;7124;p52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25" name="Google Shape;7125;p52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7126" name="Google Shape;7126;p52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7" name="Google Shape;7127;p52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28" name="Google Shape;7128;p52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7129" name="Google Shape;7129;p52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0" name="Google Shape;7130;p52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31" name="Google Shape;7131;p52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7132" name="Google Shape;7132;p52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3" name="Google Shape;7133;p52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34" name="Google Shape;7134;p52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7135" name="Google Shape;7135;p52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6" name="Google Shape;7136;p52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37" name="Google Shape;7137;p52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7138" name="Google Shape;7138;p52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9" name="Google Shape;7139;p52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40" name="Google Shape;7140;p52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7141" name="Google Shape;7141;p52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2" name="Google Shape;7142;p52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43" name="Google Shape;7143;p52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7144" name="Google Shape;7144;p52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5" name="Google Shape;7145;p52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46" name="Google Shape;7146;p52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7147" name="Google Shape;7147;p52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8" name="Google Shape;7148;p52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49" name="Google Shape;7149;p52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7150" name="Google Shape;7150;p52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1" name="Google Shape;7151;p52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52" name="Google Shape;7152;p52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7153" name="Google Shape;7153;p52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4" name="Google Shape;7154;p52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55" name="Google Shape;7155;p52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7156" name="Google Shape;7156;p52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7" name="Google Shape;7157;p52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58" name="Google Shape;7158;p52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7159" name="Google Shape;7159;p52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0" name="Google Shape;7160;p52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61" name="Google Shape;7161;p52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7162" name="Google Shape;7162;p52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3" name="Google Shape;7163;p52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64" name="Google Shape;7164;p52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7165" name="Google Shape;7165;p52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6" name="Google Shape;7166;p52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67" name="Google Shape;7167;p52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7168" name="Google Shape;7168;p52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9" name="Google Shape;7169;p52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70" name="Google Shape;7170;p52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7171" name="Google Shape;7171;p52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2" name="Google Shape;7172;p52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73" name="Google Shape;7173;p52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7174" name="Google Shape;7174;p52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5" name="Google Shape;7175;p52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176" name="Google Shape;7176;p52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7" name="Google Shape;7177;p52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178" name="Google Shape;7178;p52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7179" name="Google Shape;7179;p52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0" name="Google Shape;7180;p52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81" name="Google Shape;7181;p52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7182" name="Google Shape;7182;p52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3" name="Google Shape;7183;p52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84" name="Google Shape;7184;p52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7185" name="Google Shape;7185;p52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6" name="Google Shape;7186;p52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187" name="Google Shape;7187;p52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7188" name="Google Shape;7188;p52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7189" name="Google Shape;7189;p52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0" name="Google Shape;7190;p52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1" name="Google Shape;7191;p52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2" name="Google Shape;7192;p52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3" name="Google Shape;7193;p52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4" name="Google Shape;7194;p52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5" name="Google Shape;7195;p52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6" name="Google Shape;7196;p52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7" name="Google Shape;7197;p52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8" name="Google Shape;7198;p52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9" name="Google Shape;7199;p52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0" name="Google Shape;7200;p52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1" name="Google Shape;7201;p52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2" name="Google Shape;7202;p52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3" name="Google Shape;7203;p52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4" name="Google Shape;7204;p52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5" name="Google Shape;7205;p52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6" name="Google Shape;7206;p52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7" name="Google Shape;7207;p52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8" name="Google Shape;7208;p52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9" name="Google Shape;7209;p52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0" name="Google Shape;7210;p52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1" name="Google Shape;7211;p52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2" name="Google Shape;7212;p52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3" name="Google Shape;7213;p52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4" name="Google Shape;7214;p52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5" name="Google Shape;7215;p52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6" name="Google Shape;7216;p52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7" name="Google Shape;7217;p52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8" name="Google Shape;7218;p52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9" name="Google Shape;7219;p52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0" name="Google Shape;7220;p52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1" name="Google Shape;7221;p52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2" name="Google Shape;7222;p52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3" name="Google Shape;7223;p52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4" name="Google Shape;7224;p52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5" name="Google Shape;7225;p52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6" name="Google Shape;7226;p52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7" name="Google Shape;7227;p52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8" name="Google Shape;7228;p52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9" name="Google Shape;7229;p52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0" name="Google Shape;7230;p52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1" name="Google Shape;7231;p52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2" name="Google Shape;7232;p52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3" name="Google Shape;7233;p52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4" name="Google Shape;7234;p52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5" name="Google Shape;7235;p52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6" name="Google Shape;7236;p52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7" name="Google Shape;7237;p52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8" name="Google Shape;7238;p52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9" name="Google Shape;7239;p52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0" name="Google Shape;7240;p52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1" name="Google Shape;7241;p52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2" name="Google Shape;7242;p52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3" name="Google Shape;7243;p52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4" name="Google Shape;7244;p52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45" name="Google Shape;7245;p52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7246" name="Google Shape;7246;p52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7" name="Google Shape;7247;p52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48" name="Google Shape;7248;p52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7249" name="Google Shape;7249;p52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0" name="Google Shape;7250;p52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51" name="Google Shape;7251;p52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7252" name="Google Shape;7252;p52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3" name="Google Shape;7253;p52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54" name="Google Shape;7254;p52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7255" name="Google Shape;7255;p52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6" name="Google Shape;7256;p52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57" name="Google Shape;7257;p52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7258" name="Google Shape;7258;p52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9" name="Google Shape;7259;p52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60" name="Google Shape;7260;p52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7261" name="Google Shape;7261;p52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2" name="Google Shape;7262;p52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63" name="Google Shape;7263;p52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7264" name="Google Shape;7264;p52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5" name="Google Shape;7265;p52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66" name="Google Shape;7266;p52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7267" name="Google Shape;7267;p52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8" name="Google Shape;7268;p52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69" name="Google Shape;7269;p52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7270" name="Google Shape;7270;p52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1" name="Google Shape;7271;p52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72" name="Google Shape;7272;p52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7273" name="Google Shape;7273;p52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4" name="Google Shape;7274;p52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75" name="Google Shape;7275;p52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7276" name="Google Shape;7276;p52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7" name="Google Shape;7277;p52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278" name="Google Shape;7278;p52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9" name="Google Shape;7279;p52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280" name="Google Shape;7280;p52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7281" name="Google Shape;7281;p52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2" name="Google Shape;7282;p52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83" name="Google Shape;7283;p52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7284" name="Google Shape;7284;p52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5" name="Google Shape;7285;p52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86" name="Google Shape;7286;p52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7287" name="Google Shape;7287;p52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8" name="Google Shape;7288;p52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89" name="Google Shape;7289;p52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7290" name="Google Shape;7290;p52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1" name="Google Shape;7291;p52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2" name="Google Shape;7292;p52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7293" name="Google Shape;7293;p52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4" name="Google Shape;7294;p52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5" name="Google Shape;7295;p52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7296" name="Google Shape;7296;p52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7" name="Google Shape;7297;p52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8" name="Google Shape;7298;p52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7299" name="Google Shape;7299;p52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0" name="Google Shape;7300;p52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01" name="Google Shape;7301;p52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7302" name="Google Shape;7302;p52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3" name="Google Shape;7303;p52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04" name="Google Shape;7304;p52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7305" name="Google Shape;7305;p52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6" name="Google Shape;7306;p52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07" name="Google Shape;7307;p52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7308" name="Google Shape;7308;p52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9" name="Google Shape;7309;p52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0" name="Google Shape;7310;p52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7311" name="Google Shape;7311;p52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2" name="Google Shape;7312;p52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3" name="Google Shape;7313;p52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7314" name="Google Shape;7314;p52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5" name="Google Shape;7315;p52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6" name="Google Shape;7316;p52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7317" name="Google Shape;7317;p52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8" name="Google Shape;7318;p52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9" name="Google Shape;7319;p52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7320" name="Google Shape;7320;p52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1" name="Google Shape;7321;p52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22" name="Google Shape;7322;p52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7323" name="Google Shape;7323;p52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4" name="Google Shape;7324;p52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25" name="Google Shape;7325;p52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7326" name="Google Shape;7326;p52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7" name="Google Shape;7327;p52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28" name="Google Shape;7328;p52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7329" name="Google Shape;7329;p52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0" name="Google Shape;7330;p52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31" name="Google Shape;7331;p52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7332" name="Google Shape;7332;p52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3" name="Google Shape;7333;p52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34" name="Google Shape;7334;p52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7335" name="Google Shape;7335;p52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6" name="Google Shape;7336;p52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37" name="Google Shape;7337;p52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7338" name="Google Shape;7338;p52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9" name="Google Shape;7339;p52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0" name="Google Shape;7340;p52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7341" name="Google Shape;7341;p52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2" name="Google Shape;7342;p52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3" name="Google Shape;7343;p52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7344" name="Google Shape;7344;p52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5" name="Google Shape;7345;p52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6" name="Google Shape;7346;p52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7347" name="Google Shape;7347;p52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8" name="Google Shape;7348;p52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9" name="Google Shape;7349;p52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7350" name="Google Shape;7350;p52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1" name="Google Shape;7351;p52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2" name="Google Shape;7352;p52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7353" name="Google Shape;7353;p52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4" name="Google Shape;7354;p52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5" name="Google Shape;7355;p52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7356" name="Google Shape;7356;p52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7" name="Google Shape;7357;p52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8" name="Google Shape;7358;p52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7359" name="Google Shape;7359;p52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0" name="Google Shape;7360;p52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61" name="Google Shape;7361;p52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7362" name="Google Shape;7362;p52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3" name="Google Shape;7363;p52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64" name="Google Shape;7364;p52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7365" name="Google Shape;7365;p52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6" name="Google Shape;7366;p52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67" name="Google Shape;7367;p52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7368" name="Google Shape;7368;p52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9" name="Google Shape;7369;p52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70" name="Google Shape;7370;p52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7371" name="Google Shape;7371;p52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2" name="Google Shape;7372;p52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73" name="Google Shape;7373;p52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7374" name="Google Shape;7374;p52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5" name="Google Shape;7375;p52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76" name="Google Shape;7376;p52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7377" name="Google Shape;7377;p52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8" name="Google Shape;7378;p52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79" name="Google Shape;7379;p52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7380" name="Google Shape;7380;p52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1" name="Google Shape;7381;p52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86" name="Google Shape;7386;p53"/>
          <p:cNvGrpSpPr/>
          <p:nvPr/>
        </p:nvGrpSpPr>
        <p:grpSpPr>
          <a:xfrm>
            <a:off x="2126623" y="3607908"/>
            <a:ext cx="1102891" cy="760337"/>
            <a:chOff x="4967783" y="2151471"/>
            <a:chExt cx="3920692" cy="2702940"/>
          </a:xfrm>
        </p:grpSpPr>
        <p:grpSp>
          <p:nvGrpSpPr>
            <p:cNvPr id="7387" name="Google Shape;7387;p53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388" name="Google Shape;7388;p53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9" name="Google Shape;7389;p53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0" name="Google Shape;7390;p53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1" name="Google Shape;7391;p53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2" name="Google Shape;7392;p53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3" name="Google Shape;7393;p53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4" name="Google Shape;7394;p53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95" name="Google Shape;7395;p53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396" name="Google Shape;7396;p53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7" name="Google Shape;7397;p53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8" name="Google Shape;7398;p53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9" name="Google Shape;7399;p53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0" name="Google Shape;7400;p53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01" name="Google Shape;7401;p53"/>
          <p:cNvGrpSpPr/>
          <p:nvPr/>
        </p:nvGrpSpPr>
        <p:grpSpPr>
          <a:xfrm>
            <a:off x="3530532" y="1496185"/>
            <a:ext cx="1561911" cy="708580"/>
            <a:chOff x="3530532" y="1496185"/>
            <a:chExt cx="1561911" cy="708580"/>
          </a:xfrm>
        </p:grpSpPr>
        <p:grpSp>
          <p:nvGrpSpPr>
            <p:cNvPr id="7402" name="Google Shape;7402;p53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03" name="Google Shape;7403;p53"/>
              <p:cNvCxnSpPr>
                <a:endCxn id="7404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05" name="Google Shape;7405;p53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06" name="Google Shape;7406;p53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07" name="Google Shape;7407;p53"/>
              <p:cNvCxnSpPr>
                <a:stCxn id="7404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08" name="Google Shape;7408;p53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09" name="Google Shape;7409;p53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10" name="Google Shape;7410;p53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11" name="Google Shape;7411;p53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53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13" name="Google Shape;7413;p53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14" name="Google Shape;7414;p53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15" name="Google Shape;7415;p53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16" name="Google Shape;7416;p53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17" name="Google Shape;7417;p53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18" name="Google Shape;7418;p53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19" name="Google Shape;7419;p53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53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20" name="Google Shape;7420;p53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21" name="Google Shape;7421;p53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22" name="Google Shape;7422;p53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23" name="Google Shape;7423;p53"/>
          <p:cNvGrpSpPr/>
          <p:nvPr/>
        </p:nvGrpSpPr>
        <p:grpSpPr>
          <a:xfrm>
            <a:off x="3512551" y="2358282"/>
            <a:ext cx="1597032" cy="378649"/>
            <a:chOff x="3512551" y="2358282"/>
            <a:chExt cx="1597032" cy="378649"/>
          </a:xfrm>
        </p:grpSpPr>
        <p:grpSp>
          <p:nvGrpSpPr>
            <p:cNvPr id="7424" name="Google Shape;7424;p53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25" name="Google Shape;7425;p53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26" name="Google Shape;7426;p53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27" name="Google Shape;7427;p53"/>
              <p:cNvCxnSpPr>
                <a:stCxn id="7428" idx="6"/>
                <a:endCxn id="7429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30" name="Google Shape;7430;p53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31" name="Google Shape;7431;p53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29" name="Google Shape;7429;p53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2" name="Google Shape;7432;p53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33" name="Google Shape;7433;p53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34" name="Google Shape;7434;p53"/>
              <p:cNvCxnSpPr>
                <a:stCxn id="7435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36" name="Google Shape;7436;p53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5" name="Google Shape;7435;p53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37" name="Google Shape;7437;p53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438" name="Google Shape;7438;p53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39" name="Google Shape;7439;p53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0" name="Google Shape;7440;p53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41" name="Google Shape;7441;p53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442" name="Google Shape;7442;p53"/>
              <p:cNvCxnSpPr>
                <a:stCxn id="7443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28" name="Google Shape;7428;p53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3" name="Google Shape;7443;p53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44" name="Google Shape;7444;p53"/>
          <p:cNvGrpSpPr/>
          <p:nvPr/>
        </p:nvGrpSpPr>
        <p:grpSpPr>
          <a:xfrm>
            <a:off x="6872633" y="1182079"/>
            <a:ext cx="1559809" cy="722610"/>
            <a:chOff x="634175" y="2986275"/>
            <a:chExt cx="3147949" cy="1458344"/>
          </a:xfrm>
        </p:grpSpPr>
        <p:cxnSp>
          <p:nvCxnSpPr>
            <p:cNvPr id="7445" name="Google Shape;7445;p53"/>
            <p:cNvCxnSpPr>
              <a:stCxn id="7446" idx="4"/>
              <a:endCxn id="7447" idx="0"/>
            </p:cNvCxnSpPr>
            <p:nvPr/>
          </p:nvCxnSpPr>
          <p:spPr>
            <a:xfrm>
              <a:off x="929975" y="3577875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48" name="Google Shape;7448;p53"/>
            <p:cNvCxnSpPr>
              <a:stCxn id="7447" idx="0"/>
              <a:endCxn id="7449" idx="4"/>
            </p:cNvCxnSpPr>
            <p:nvPr/>
          </p:nvCxnSpPr>
          <p:spPr>
            <a:xfrm rot="10800000" flipH="1">
              <a:off x="1521366" y="3578219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50" name="Google Shape;7450;p53"/>
            <p:cNvCxnSpPr>
              <a:stCxn id="7449" idx="4"/>
              <a:endCxn id="7451" idx="0"/>
            </p:cNvCxnSpPr>
            <p:nvPr/>
          </p:nvCxnSpPr>
          <p:spPr>
            <a:xfrm>
              <a:off x="2208152" y="3577875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52" name="Google Shape;7452;p53"/>
            <p:cNvCxnSpPr>
              <a:stCxn id="7451" idx="0"/>
              <a:endCxn id="7453" idx="4"/>
            </p:cNvCxnSpPr>
            <p:nvPr/>
          </p:nvCxnSpPr>
          <p:spPr>
            <a:xfrm rot="10800000" flipH="1">
              <a:off x="2894933" y="3578218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453" name="Google Shape;7453;p53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9" name="Google Shape;7449;p53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6" name="Google Shape;7446;p53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1" name="Google Shape;7451;p53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7" name="Google Shape;7447;p53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454" name="Google Shape;7454;p53"/>
          <p:cNvGrpSpPr/>
          <p:nvPr/>
        </p:nvGrpSpPr>
        <p:grpSpPr>
          <a:xfrm>
            <a:off x="3526424" y="2891987"/>
            <a:ext cx="1570719" cy="294123"/>
            <a:chOff x="998425" y="1182125"/>
            <a:chExt cx="1065400" cy="199500"/>
          </a:xfrm>
        </p:grpSpPr>
        <p:sp>
          <p:nvSpPr>
            <p:cNvPr id="7455" name="Google Shape;7455;p53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53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53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53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53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0" name="Google Shape;7460;p53"/>
          <p:cNvGrpSpPr/>
          <p:nvPr/>
        </p:nvGrpSpPr>
        <p:grpSpPr>
          <a:xfrm>
            <a:off x="6869680" y="2009474"/>
            <a:ext cx="1565716" cy="366729"/>
            <a:chOff x="1247650" y="2075423"/>
            <a:chExt cx="6648477" cy="1557238"/>
          </a:xfrm>
        </p:grpSpPr>
        <p:sp>
          <p:nvSpPr>
            <p:cNvPr id="7461" name="Google Shape;7461;p53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53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53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53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53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53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7" name="Google Shape;7467;p53"/>
          <p:cNvGrpSpPr/>
          <p:nvPr/>
        </p:nvGrpSpPr>
        <p:grpSpPr>
          <a:xfrm>
            <a:off x="6853992" y="3158289"/>
            <a:ext cx="1597061" cy="663440"/>
            <a:chOff x="6796238" y="3158297"/>
            <a:chExt cx="1630319" cy="677257"/>
          </a:xfrm>
        </p:grpSpPr>
        <p:cxnSp>
          <p:nvCxnSpPr>
            <p:cNvPr id="7468" name="Google Shape;7468;p53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469" name="Google Shape;7469;p53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470" name="Google Shape;7470;p53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471" name="Google Shape;7471;p53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472" name="Google Shape;7472;p53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473" name="Google Shape;7473;p53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4" name="Google Shape;7474;p53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5" name="Google Shape;7475;p53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76" name="Google Shape;7476;p53"/>
          <p:cNvGrpSpPr/>
          <p:nvPr/>
        </p:nvGrpSpPr>
        <p:grpSpPr>
          <a:xfrm>
            <a:off x="5375130" y="1179681"/>
            <a:ext cx="1368606" cy="1593805"/>
            <a:chOff x="1839112" y="2209163"/>
            <a:chExt cx="1918159" cy="2233784"/>
          </a:xfrm>
        </p:grpSpPr>
        <p:sp>
          <p:nvSpPr>
            <p:cNvPr id="7477" name="Google Shape;7477;p53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53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53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480" name="Google Shape;7480;p53"/>
            <p:cNvCxnSpPr>
              <a:stCxn id="7477" idx="6"/>
              <a:endCxn id="7478" idx="2"/>
            </p:cNvCxnSpPr>
            <p:nvPr/>
          </p:nvCxnSpPr>
          <p:spPr>
            <a:xfrm>
              <a:off x="2414212" y="2496713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81" name="Google Shape;7481;p53"/>
            <p:cNvCxnSpPr>
              <a:stCxn id="7478" idx="4"/>
              <a:endCxn id="7482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83" name="Google Shape;7483;p53"/>
            <p:cNvCxnSpPr>
              <a:stCxn id="7482" idx="6"/>
              <a:endCxn id="7479" idx="2"/>
            </p:cNvCxnSpPr>
            <p:nvPr/>
          </p:nvCxnSpPr>
          <p:spPr>
            <a:xfrm>
              <a:off x="2414212" y="3328316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84" name="Google Shape;7484;p53"/>
            <p:cNvCxnSpPr>
              <a:stCxn id="7479" idx="4"/>
              <a:endCxn id="7485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482" name="Google Shape;7482;p53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53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53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487" name="Google Shape;7487;p53"/>
            <p:cNvCxnSpPr>
              <a:endCxn id="7486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488" name="Google Shape;7488;p53"/>
          <p:cNvGrpSpPr/>
          <p:nvPr/>
        </p:nvGrpSpPr>
        <p:grpSpPr>
          <a:xfrm>
            <a:off x="3507503" y="1185917"/>
            <a:ext cx="1637968" cy="154942"/>
            <a:chOff x="238125" y="2506075"/>
            <a:chExt cx="7115411" cy="673075"/>
          </a:xfrm>
        </p:grpSpPr>
        <p:sp>
          <p:nvSpPr>
            <p:cNvPr id="7489" name="Google Shape;7489;p53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53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53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53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53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4" name="Google Shape;7494;p53"/>
          <p:cNvGrpSpPr/>
          <p:nvPr/>
        </p:nvGrpSpPr>
        <p:grpSpPr>
          <a:xfrm>
            <a:off x="746187" y="1507514"/>
            <a:ext cx="2476762" cy="91743"/>
            <a:chOff x="1464850" y="436376"/>
            <a:chExt cx="6001362" cy="222300"/>
          </a:xfrm>
        </p:grpSpPr>
        <p:sp>
          <p:nvSpPr>
            <p:cNvPr id="7495" name="Google Shape;7495;p53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53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53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53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53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00" name="Google Shape;7500;p53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01" name="Google Shape;7501;p53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02" name="Google Shape;7502;p53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03" name="Google Shape;7503;p53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04" name="Google Shape;7504;p53"/>
          <p:cNvGrpSpPr/>
          <p:nvPr/>
        </p:nvGrpSpPr>
        <p:grpSpPr>
          <a:xfrm>
            <a:off x="732455" y="2742980"/>
            <a:ext cx="1452710" cy="651923"/>
            <a:chOff x="803162" y="2667727"/>
            <a:chExt cx="1411906" cy="633611"/>
          </a:xfrm>
        </p:grpSpPr>
        <p:cxnSp>
          <p:nvCxnSpPr>
            <p:cNvPr id="7505" name="Google Shape;7505;p53"/>
            <p:cNvCxnSpPr>
              <a:stCxn id="7506" idx="2"/>
              <a:endCxn id="7507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08" name="Google Shape;7508;p53"/>
            <p:cNvCxnSpPr>
              <a:stCxn id="7509" idx="0"/>
              <a:endCxn id="7506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0" name="Google Shape;7510;p53"/>
            <p:cNvCxnSpPr>
              <a:stCxn id="7509" idx="2"/>
              <a:endCxn id="7511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2" name="Google Shape;7512;p53"/>
            <p:cNvCxnSpPr>
              <a:stCxn id="7513" idx="0"/>
              <a:endCxn id="7509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4" name="Google Shape;7514;p53"/>
            <p:cNvCxnSpPr>
              <a:stCxn id="7507" idx="2"/>
              <a:endCxn id="7515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16" name="Google Shape;7516;p53"/>
            <p:cNvCxnSpPr>
              <a:stCxn id="7517" idx="0"/>
              <a:endCxn id="7507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13" name="Google Shape;7513;p53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11" name="Google Shape;7511;p53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17" name="Google Shape;7517;p53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15" name="Google Shape;7515;p53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07" name="Google Shape;7507;p53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09" name="Google Shape;7509;p53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06" name="Google Shape;7506;p53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7518" name="Google Shape;7518;p53"/>
          <p:cNvGrpSpPr/>
          <p:nvPr/>
        </p:nvGrpSpPr>
        <p:grpSpPr>
          <a:xfrm>
            <a:off x="732456" y="1178518"/>
            <a:ext cx="2518541" cy="209309"/>
            <a:chOff x="803163" y="1111966"/>
            <a:chExt cx="2447800" cy="203430"/>
          </a:xfrm>
        </p:grpSpPr>
        <p:grpSp>
          <p:nvGrpSpPr>
            <p:cNvPr id="7519" name="Google Shape;7519;p53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20" name="Google Shape;7520;p53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21" name="Google Shape;7521;p53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22" name="Google Shape;7522;p53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23" name="Google Shape;7523;p53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24" name="Google Shape;7524;p53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25" name="Google Shape;7525;p53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26" name="Google Shape;7526;p53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27" name="Google Shape;7527;p53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28" name="Google Shape;7528;p53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29" name="Google Shape;7529;p53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30" name="Google Shape;7530;p53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31" name="Google Shape;7531;p53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32" name="Google Shape;7532;p53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33" name="Google Shape;7533;p53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34" name="Google Shape;7534;p53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35" name="Google Shape;7535;p53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36" name="Google Shape;7536;p53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37" name="Google Shape;7537;p53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38" name="Google Shape;7538;p53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39" name="Google Shape;7539;p53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40" name="Google Shape;7540;p53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41" name="Google Shape;7541;p53"/>
          <p:cNvGrpSpPr/>
          <p:nvPr/>
        </p:nvGrpSpPr>
        <p:grpSpPr>
          <a:xfrm>
            <a:off x="3525467" y="3875150"/>
            <a:ext cx="1567778" cy="491677"/>
            <a:chOff x="5194708" y="3484366"/>
            <a:chExt cx="3148148" cy="987304"/>
          </a:xfrm>
        </p:grpSpPr>
        <p:grpSp>
          <p:nvGrpSpPr>
            <p:cNvPr id="7542" name="Google Shape;7542;p53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543" name="Google Shape;7543;p53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4" name="Google Shape;7544;p53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5" name="Google Shape;7545;p53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46" name="Google Shape;7546;p53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547" name="Google Shape;7547;p53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8" name="Google Shape;7548;p53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9" name="Google Shape;7549;p53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50" name="Google Shape;7550;p53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551" name="Google Shape;7551;p53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2" name="Google Shape;7552;p53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3" name="Google Shape;7553;p53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54" name="Google Shape;7554;p53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555" name="Google Shape;7555;p53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6" name="Google Shape;7556;p53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7" name="Google Shape;7557;p53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58" name="Google Shape;7558;p53"/>
          <p:cNvGrpSpPr/>
          <p:nvPr/>
        </p:nvGrpSpPr>
        <p:grpSpPr>
          <a:xfrm>
            <a:off x="3486076" y="3355561"/>
            <a:ext cx="1616964" cy="346256"/>
            <a:chOff x="1808063" y="4294338"/>
            <a:chExt cx="3370782" cy="721817"/>
          </a:xfrm>
        </p:grpSpPr>
        <p:sp>
          <p:nvSpPr>
            <p:cNvPr id="7559" name="Google Shape;7559;p53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53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53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53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53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53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53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53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53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53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9" name="Google Shape;7569;p53"/>
          <p:cNvGrpSpPr/>
          <p:nvPr/>
        </p:nvGrpSpPr>
        <p:grpSpPr>
          <a:xfrm>
            <a:off x="764288" y="3641590"/>
            <a:ext cx="1295882" cy="646587"/>
            <a:chOff x="834100" y="3642869"/>
            <a:chExt cx="1259483" cy="628426"/>
          </a:xfrm>
        </p:grpSpPr>
        <p:sp>
          <p:nvSpPr>
            <p:cNvPr id="7570" name="Google Shape;7570;p53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53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53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53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53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53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53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53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53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53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53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53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53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53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53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53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53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53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53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53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53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53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53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53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53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95" name="Google Shape;7595;p53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596" name="Google Shape;7596;p53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7" name="Google Shape;7597;p53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8" name="Google Shape;7598;p53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9" name="Google Shape;7599;p53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0" name="Google Shape;7600;p53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1" name="Google Shape;7601;p53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2" name="Google Shape;7602;p53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3" name="Google Shape;7603;p53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4" name="Google Shape;7604;p53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5" name="Google Shape;7605;p53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53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53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8" name="Google Shape;7608;p53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9" name="Google Shape;7609;p53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53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53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2" name="Google Shape;7612;p53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3" name="Google Shape;7613;p53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53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53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16" name="Google Shape;7616;p53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53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53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53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53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53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53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53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53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53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53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53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53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53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0" name="Google Shape;7630;p53"/>
          <p:cNvGrpSpPr/>
          <p:nvPr/>
        </p:nvGrpSpPr>
        <p:grpSpPr>
          <a:xfrm rot="5400000">
            <a:off x="5977401" y="3438087"/>
            <a:ext cx="164064" cy="1414916"/>
            <a:chOff x="4428249" y="1369375"/>
            <a:chExt cx="36905" cy="429569"/>
          </a:xfrm>
        </p:grpSpPr>
        <p:sp>
          <p:nvSpPr>
            <p:cNvPr id="7631" name="Google Shape;7631;p53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53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53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53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53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53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53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53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53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53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53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53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53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53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53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53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53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53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53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53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53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53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53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53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53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53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53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53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53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53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53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53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3" name="Google Shape;7663;p53"/>
          <p:cNvGrpSpPr/>
          <p:nvPr/>
        </p:nvGrpSpPr>
        <p:grpSpPr>
          <a:xfrm rot="10800000" flipH="1">
            <a:off x="5349830" y="3026630"/>
            <a:ext cx="1419207" cy="24808"/>
            <a:chOff x="219558" y="4738465"/>
            <a:chExt cx="5852400" cy="102300"/>
          </a:xfrm>
        </p:grpSpPr>
        <p:cxnSp>
          <p:nvCxnSpPr>
            <p:cNvPr id="7664" name="Google Shape;7664;p53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665" name="Google Shape;7665;p53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53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53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53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53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0" name="Google Shape;7670;p53"/>
          <p:cNvGrpSpPr/>
          <p:nvPr/>
        </p:nvGrpSpPr>
        <p:grpSpPr>
          <a:xfrm>
            <a:off x="5361148" y="3399694"/>
            <a:ext cx="1396570" cy="385016"/>
            <a:chOff x="5286284" y="2966544"/>
            <a:chExt cx="1396570" cy="385016"/>
          </a:xfrm>
        </p:grpSpPr>
        <p:cxnSp>
          <p:nvCxnSpPr>
            <p:cNvPr id="7671" name="Google Shape;7671;p53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672" name="Google Shape;7672;p53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673" name="Google Shape;7673;p53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674" name="Google Shape;7674;p53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5" name="Google Shape;7675;p53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6" name="Google Shape;7676;p53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7" name="Google Shape;7677;p53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8" name="Google Shape;7678;p53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9" name="Google Shape;7679;p53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80" name="Google Shape;7680;p53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81" name="Google Shape;7681;p53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682" name="Google Shape;7682;p53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683" name="Google Shape;7683;p53"/>
          <p:cNvGrpSpPr/>
          <p:nvPr/>
        </p:nvGrpSpPr>
        <p:grpSpPr>
          <a:xfrm>
            <a:off x="2047214" y="1818470"/>
            <a:ext cx="1182276" cy="662027"/>
            <a:chOff x="2029517" y="1732295"/>
            <a:chExt cx="1149068" cy="643432"/>
          </a:xfrm>
        </p:grpSpPr>
        <p:grpSp>
          <p:nvGrpSpPr>
            <p:cNvPr id="7684" name="Google Shape;7684;p53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685" name="Google Shape;7685;p53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686" name="Google Shape;7686;p53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687" name="Google Shape;7687;p53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88" name="Google Shape;7688;p53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689" name="Google Shape;7689;p53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690" name="Google Shape;7690;p53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91" name="Google Shape;7691;p53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692" name="Google Shape;7692;p53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693" name="Google Shape;7693;p53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694" name="Google Shape;7694;p53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695" name="Google Shape;7695;p53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696" name="Google Shape;7696;p53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697" name="Google Shape;7697;p53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698" name="Google Shape;7698;p53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699" name="Google Shape;7699;p53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00" name="Google Shape;7700;p53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01" name="Google Shape;7701;p53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02" name="Google Shape;7702;p53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03" name="Google Shape;7703;p53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04" name="Google Shape;7704;p53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05" name="Google Shape;7705;p53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06" name="Google Shape;7706;p53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07" name="Google Shape;7707;p53"/>
          <p:cNvGrpSpPr/>
          <p:nvPr/>
        </p:nvGrpSpPr>
        <p:grpSpPr>
          <a:xfrm>
            <a:off x="732462" y="1766083"/>
            <a:ext cx="962651" cy="810058"/>
            <a:chOff x="844912" y="1681380"/>
            <a:chExt cx="935611" cy="787305"/>
          </a:xfrm>
        </p:grpSpPr>
        <p:grpSp>
          <p:nvGrpSpPr>
            <p:cNvPr id="7708" name="Google Shape;7708;p53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09" name="Google Shape;7709;p53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0" name="Google Shape;7710;p53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1" name="Google Shape;7711;p53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2" name="Google Shape;7712;p53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3" name="Google Shape;7713;p53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4" name="Google Shape;7714;p53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15" name="Google Shape;7715;p53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16" name="Google Shape;7716;p53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17" name="Google Shape;7717;p53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18" name="Google Shape;7718;p53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19" name="Google Shape;7719;p53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20" name="Google Shape;7720;p53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21" name="Google Shape;7721;p53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22" name="Google Shape;7722;p53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23" name="Google Shape;7723;p53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24" name="Google Shape;7724;p53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25" name="Google Shape;7725;p53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26" name="Google Shape;7726;p53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7" name="Google Shape;7727;p53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28" name="Google Shape;7728;p53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29" name="Google Shape;7729;p53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30" name="Google Shape;7730;p53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31" name="Google Shape;7731;p53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32" name="Google Shape;7732;p53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33" name="Google Shape;7733;p53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34" name="Google Shape;7734;p53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35" name="Google Shape;7735;p53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36" name="Google Shape;7736;p53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37" name="Google Shape;7737;p53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38" name="Google Shape;7738;p53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39" name="Google Shape;7739;p53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0" name="Google Shape;7740;p53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741" name="Google Shape;7741;p53"/>
          <p:cNvGrpSpPr/>
          <p:nvPr/>
        </p:nvGrpSpPr>
        <p:grpSpPr>
          <a:xfrm>
            <a:off x="6841403" y="2533512"/>
            <a:ext cx="1622269" cy="552443"/>
            <a:chOff x="6894650" y="2574740"/>
            <a:chExt cx="1445100" cy="492111"/>
          </a:xfrm>
        </p:grpSpPr>
        <p:sp>
          <p:nvSpPr>
            <p:cNvPr id="7742" name="Google Shape;7742;p53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53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53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53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53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747" name="Google Shape;7747;p53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748" name="Google Shape;7748;p53"/>
          <p:cNvGrpSpPr/>
          <p:nvPr/>
        </p:nvGrpSpPr>
        <p:grpSpPr>
          <a:xfrm>
            <a:off x="6860946" y="3907768"/>
            <a:ext cx="1583206" cy="475705"/>
            <a:chOff x="6953919" y="3907920"/>
            <a:chExt cx="1377300" cy="475705"/>
          </a:xfrm>
        </p:grpSpPr>
        <p:cxnSp>
          <p:nvCxnSpPr>
            <p:cNvPr id="7749" name="Google Shape;7749;p53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0" name="Google Shape;7750;p53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1" name="Google Shape;7751;p53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2" name="Google Shape;7752;p53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3" name="Google Shape;7753;p53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754" name="Google Shape;7754;p53"/>
          <p:cNvGrpSpPr/>
          <p:nvPr/>
        </p:nvGrpSpPr>
        <p:grpSpPr>
          <a:xfrm>
            <a:off x="2364534" y="2668913"/>
            <a:ext cx="836286" cy="824529"/>
            <a:chOff x="2389399" y="2595741"/>
            <a:chExt cx="812796" cy="801369"/>
          </a:xfrm>
        </p:grpSpPr>
        <p:grpSp>
          <p:nvGrpSpPr>
            <p:cNvPr id="7755" name="Google Shape;7755;p53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756" name="Google Shape;7756;p53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7" name="Google Shape;7757;p53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8" name="Google Shape;7758;p53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59" name="Google Shape;7759;p53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760" name="Google Shape;7760;p53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761" name="Google Shape;7761;p53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762" name="Google Shape;7762;p53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63" name="Google Shape;7763;p53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64" name="Google Shape;7764;p53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5" name="Google Shape;7765;p53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766" name="Google Shape;7766;p53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67" name="Google Shape;7767;p53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8" name="Google Shape;7768;p53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769" name="Google Shape;7769;p53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770" name="Google Shape;7770;p53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1" name="Google Shape;7771;p53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2" name="Google Shape;7772;p53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73" name="Google Shape;7773;p53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774" name="Google Shape;7774;p53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5" name="Google Shape;7775;p53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76" name="Google Shape;7776;p53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777" name="Google Shape;7777;p53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778" name="Google Shape;7778;p53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9" name="Google Shape;7779;p53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0" name="Google Shape;7780;p53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81" name="Google Shape;7781;p53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782" name="Google Shape;7782;p53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53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784" name="Google Shape;7784;p53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785" name="Google Shape;7785;p53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786" name="Google Shape;7786;p53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787" name="Google Shape;7787;p53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8" name="Google Shape;7788;p53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9" name="Google Shape;7789;p53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90" name="Google Shape;7790;p53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791" name="Google Shape;7791;p53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2" name="Google Shape;7792;p53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93" name="Google Shape;7793;p53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794" name="Google Shape;7794;p53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795" name="Google Shape;7795;p53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53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53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98" name="Google Shape;7798;p53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799" name="Google Shape;7799;p53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53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01" name="Google Shape;7801;p53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02" name="Google Shape;7802;p53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03" name="Google Shape;7803;p53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4" name="Google Shape;7804;p53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5" name="Google Shape;7805;p53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06" name="Google Shape;7806;p53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07" name="Google Shape;7807;p53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8" name="Google Shape;7808;p53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13" name="Google Shape;7813;p54"/>
          <p:cNvGrpSpPr/>
          <p:nvPr/>
        </p:nvGrpSpPr>
        <p:grpSpPr>
          <a:xfrm>
            <a:off x="718875" y="3363288"/>
            <a:ext cx="2390414" cy="1024800"/>
            <a:chOff x="728925" y="3296613"/>
            <a:chExt cx="2390414" cy="1024800"/>
          </a:xfrm>
        </p:grpSpPr>
        <p:grpSp>
          <p:nvGrpSpPr>
            <p:cNvPr id="7814" name="Google Shape;7814;p54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15" name="Google Shape;7815;p54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16" name="Google Shape;7816;p54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17" name="Google Shape;7817;p54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18" name="Google Shape;7818;p54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19" name="Google Shape;7819;p54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20" name="Google Shape;7820;p54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21" name="Google Shape;7821;p54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22" name="Google Shape;7822;p54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23" name="Google Shape;7823;p54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24" name="Google Shape;7824;p54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5" name="Google Shape;7825;p54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6" name="Google Shape;7826;p54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7" name="Google Shape;7827;p54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8" name="Google Shape;7828;p54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9" name="Google Shape;7829;p54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0" name="Google Shape;7830;p54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1" name="Google Shape;7831;p54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2" name="Google Shape;7832;p54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3" name="Google Shape;7833;p54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4" name="Google Shape;7834;p54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5" name="Google Shape;7835;p54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6" name="Google Shape;7836;p54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7" name="Google Shape;7837;p54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8" name="Google Shape;7838;p54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9" name="Google Shape;7839;p54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0" name="Google Shape;7840;p54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1" name="Google Shape;7841;p54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2" name="Google Shape;7842;p54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3" name="Google Shape;7843;p54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844" name="Google Shape;7844;p54"/>
          <p:cNvGraphicFramePr/>
          <p:nvPr/>
        </p:nvGraphicFramePr>
        <p:xfrm>
          <a:off x="5954575" y="2361200"/>
          <a:ext cx="2504100" cy="868600"/>
        </p:xfrm>
        <a:graphic>
          <a:graphicData uri="http://schemas.openxmlformats.org/drawingml/2006/table">
            <a:tbl>
              <a:tblPr>
                <a:noFill/>
                <a:tableStyleId>{9CC78D87-DBBF-4B17-B80C-F03B00F7A02D}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845" name="Google Shape;7845;p54"/>
          <p:cNvGrpSpPr/>
          <p:nvPr/>
        </p:nvGrpSpPr>
        <p:grpSpPr>
          <a:xfrm>
            <a:off x="727251" y="1188964"/>
            <a:ext cx="2396505" cy="976502"/>
            <a:chOff x="749309" y="1112739"/>
            <a:chExt cx="2371603" cy="976502"/>
          </a:xfrm>
        </p:grpSpPr>
        <p:grpSp>
          <p:nvGrpSpPr>
            <p:cNvPr id="7846" name="Google Shape;7846;p54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847" name="Google Shape;7847;p54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8" name="Google Shape;7848;p54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9" name="Google Shape;7849;p54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0" name="Google Shape;7850;p54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1" name="Google Shape;7851;p54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2" name="Google Shape;7852;p54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3" name="Google Shape;7853;p54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4" name="Google Shape;7854;p54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5" name="Google Shape;7855;p54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6" name="Google Shape;7856;p54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7" name="Google Shape;7857;p54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8" name="Google Shape;7858;p54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9" name="Google Shape;7859;p54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0" name="Google Shape;7860;p54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1" name="Google Shape;7861;p54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2" name="Google Shape;7862;p54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3" name="Google Shape;7863;p54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4" name="Google Shape;7864;p54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5" name="Google Shape;7865;p54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6" name="Google Shape;7866;p54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7" name="Google Shape;7867;p54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8" name="Google Shape;7868;p54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9" name="Google Shape;7869;p54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0" name="Google Shape;7870;p54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71" name="Google Shape;7871;p54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872" name="Google Shape;7872;p54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3" name="Google Shape;7873;p54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4" name="Google Shape;7874;p54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5" name="Google Shape;7875;p54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876" name="Google Shape;7876;p54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54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54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54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880" name="Google Shape;7880;p54"/>
          <p:cNvGraphicFramePr/>
          <p:nvPr/>
        </p:nvGraphicFramePr>
        <p:xfrm>
          <a:off x="5954600" y="1188950"/>
          <a:ext cx="2504100" cy="976500"/>
        </p:xfrm>
        <a:graphic>
          <a:graphicData uri="http://schemas.openxmlformats.org/drawingml/2006/table">
            <a:tbl>
              <a:tblPr>
                <a:noFill/>
                <a:tableStyleId>{9CC78D87-DBBF-4B17-B80C-F03B00F7A02D}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881" name="Google Shape;7881;p54"/>
          <p:cNvGraphicFramePr/>
          <p:nvPr/>
        </p:nvGraphicFramePr>
        <p:xfrm>
          <a:off x="3375463" y="23612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{9CC78D87-DBBF-4B17-B80C-F03B00F7A02D}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882" name="Google Shape;7882;p54"/>
          <p:cNvGrpSpPr/>
          <p:nvPr/>
        </p:nvGrpSpPr>
        <p:grpSpPr>
          <a:xfrm>
            <a:off x="3377449" y="3352160"/>
            <a:ext cx="2363377" cy="1047062"/>
            <a:chOff x="3358399" y="3285485"/>
            <a:chExt cx="2363377" cy="1047062"/>
          </a:xfrm>
        </p:grpSpPr>
        <p:grpSp>
          <p:nvGrpSpPr>
            <p:cNvPr id="7883" name="Google Shape;7883;p54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884" name="Google Shape;7884;p54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5" name="Google Shape;7885;p54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6" name="Google Shape;7886;p54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54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54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89" name="Google Shape;7889;p54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890" name="Google Shape;7890;p54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54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54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54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54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95" name="Google Shape;7895;p54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896" name="Google Shape;7896;p54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54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54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54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54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01" name="Google Shape;7901;p54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02" name="Google Shape;7902;p54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54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54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54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6" name="Google Shape;7906;p54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07" name="Google Shape;7907;p54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08" name="Google Shape;7908;p54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9" name="Google Shape;7909;p54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54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54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54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13" name="Google Shape;7913;p54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14" name="Google Shape;7914;p54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54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54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54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54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19" name="Google Shape;7919;p54"/>
          <p:cNvGraphicFramePr/>
          <p:nvPr/>
        </p:nvGraphicFramePr>
        <p:xfrm>
          <a:off x="728250" y="2361200"/>
          <a:ext cx="2369800" cy="889350"/>
        </p:xfrm>
        <a:graphic>
          <a:graphicData uri="http://schemas.openxmlformats.org/drawingml/2006/table">
            <a:tbl>
              <a:tblPr>
                <a:noFill/>
                <a:tableStyleId>{9CC78D87-DBBF-4B17-B80C-F03B00F7A02D}</a:tableStyleId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20" name="Google Shape;7920;p54"/>
          <p:cNvGrpSpPr/>
          <p:nvPr/>
        </p:nvGrpSpPr>
        <p:grpSpPr>
          <a:xfrm>
            <a:off x="4177919" y="2765014"/>
            <a:ext cx="1302095" cy="60959"/>
            <a:chOff x="3558802" y="4011427"/>
            <a:chExt cx="1866000" cy="111300"/>
          </a:xfrm>
        </p:grpSpPr>
        <p:sp>
          <p:nvSpPr>
            <p:cNvPr id="7921" name="Google Shape;7921;p54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54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3" name="Google Shape;7923;p54"/>
          <p:cNvGrpSpPr/>
          <p:nvPr/>
        </p:nvGrpSpPr>
        <p:grpSpPr>
          <a:xfrm>
            <a:off x="4723407" y="3047174"/>
            <a:ext cx="914340" cy="60959"/>
            <a:chOff x="3558802" y="4011427"/>
            <a:chExt cx="1866000" cy="111300"/>
          </a:xfrm>
        </p:grpSpPr>
        <p:sp>
          <p:nvSpPr>
            <p:cNvPr id="7924" name="Google Shape;7924;p54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54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6" name="Google Shape;7926;p54"/>
          <p:cNvGrpSpPr/>
          <p:nvPr/>
        </p:nvGrpSpPr>
        <p:grpSpPr>
          <a:xfrm>
            <a:off x="5891249" y="3374972"/>
            <a:ext cx="2519825" cy="1001454"/>
            <a:chOff x="1906114" y="789980"/>
            <a:chExt cx="1487676" cy="606868"/>
          </a:xfrm>
        </p:grpSpPr>
        <p:cxnSp>
          <p:nvCxnSpPr>
            <p:cNvPr id="7927" name="Google Shape;7927;p54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28" name="Google Shape;7928;p54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29" name="Google Shape;7929;p54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30" name="Google Shape;7930;p54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931" name="Google Shape;7931;p54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932" name="Google Shape;7932;p54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933" name="Google Shape;7933;p54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934" name="Google Shape;7934;p54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54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54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54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54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54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54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941" name="Google Shape;7941;p54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942" name="Google Shape;7942;p54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7943" name="Google Shape;7943;p54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4" name="Google Shape;7944;p54"/>
          <p:cNvGrpSpPr/>
          <p:nvPr/>
        </p:nvGrpSpPr>
        <p:grpSpPr>
          <a:xfrm>
            <a:off x="3372612" y="1159008"/>
            <a:ext cx="2363393" cy="1005865"/>
            <a:chOff x="3292400" y="1193188"/>
            <a:chExt cx="2615240" cy="1131075"/>
          </a:xfrm>
        </p:grpSpPr>
        <p:sp>
          <p:nvSpPr>
            <p:cNvPr id="7945" name="Google Shape;7945;p54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46" name="Google Shape;7946;p54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47" name="Google Shape;7947;p54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48" name="Google Shape;7948;p54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49" name="Google Shape;7949;p54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0" name="Google Shape;7950;p54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1" name="Google Shape;7951;p54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2" name="Google Shape;7952;p54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3" name="Google Shape;7953;p54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4" name="Google Shape;7954;p54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5" name="Google Shape;7955;p54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6" name="Google Shape;7956;p54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7" name="Google Shape;7957;p54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7958" name="Google Shape;7958;p54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7959" name="Google Shape;7959;p54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7960" name="Google Shape;7960;p54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1" name="Google Shape;7961;p54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2" name="Google Shape;7962;p54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3" name="Google Shape;7963;p54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4" name="Google Shape;7964;p54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5" name="Google Shape;7965;p54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6" name="Google Shape;7966;p54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7" name="Google Shape;7967;p54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8" name="Google Shape;7968;p54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69" name="Google Shape;7969;p54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70" name="Google Shape;7970;p54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7971" name="Google Shape;7971;p54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76" name="Google Shape;7976;p55"/>
          <p:cNvGrpSpPr/>
          <p:nvPr/>
        </p:nvGrpSpPr>
        <p:grpSpPr>
          <a:xfrm>
            <a:off x="4814684" y="1191441"/>
            <a:ext cx="745431" cy="718863"/>
            <a:chOff x="4249973" y="1201875"/>
            <a:chExt cx="1958568" cy="1888762"/>
          </a:xfrm>
        </p:grpSpPr>
        <p:sp>
          <p:nvSpPr>
            <p:cNvPr id="7977" name="Google Shape;7977;p55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978" name="Google Shape;7978;p55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7979" name="Google Shape;7979;p55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980" name="Google Shape;7980;p55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81" name="Google Shape;7981;p55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7982" name="Google Shape;7982;p55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983" name="Google Shape;7983;p55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84" name="Google Shape;7984;p55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7985" name="Google Shape;7985;p55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986" name="Google Shape;7986;p55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87" name="Google Shape;7987;p55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7988" name="Google Shape;7988;p55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989" name="Google Shape;7989;p55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90" name="Google Shape;7990;p55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7991" name="Google Shape;7991;p55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992" name="Google Shape;7992;p55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993" name="Google Shape;7993;p55"/>
          <p:cNvGrpSpPr/>
          <p:nvPr/>
        </p:nvGrpSpPr>
        <p:grpSpPr>
          <a:xfrm>
            <a:off x="731057" y="2069890"/>
            <a:ext cx="761767" cy="729896"/>
            <a:chOff x="2657744" y="2337745"/>
            <a:chExt cx="832987" cy="798137"/>
          </a:xfrm>
        </p:grpSpPr>
        <p:sp>
          <p:nvSpPr>
            <p:cNvPr id="7994" name="Google Shape;7994;p55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55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55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55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55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55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0" name="Google Shape;8000;p55"/>
          <p:cNvGrpSpPr/>
          <p:nvPr/>
        </p:nvGrpSpPr>
        <p:grpSpPr>
          <a:xfrm>
            <a:off x="3242022" y="2073097"/>
            <a:ext cx="685569" cy="723586"/>
            <a:chOff x="3398134" y="2057755"/>
            <a:chExt cx="704087" cy="743130"/>
          </a:xfrm>
        </p:grpSpPr>
        <p:grpSp>
          <p:nvGrpSpPr>
            <p:cNvPr id="8001" name="Google Shape;8001;p55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02" name="Google Shape;8002;p55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03" name="Google Shape;8003;p55"/>
              <p:cNvCxnSpPr>
                <a:stCxn id="8002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04" name="Google Shape;8004;p55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05" name="Google Shape;8005;p55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06" name="Google Shape;8006;p55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07" name="Google Shape;8007;p55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08" name="Google Shape;8008;p55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09" name="Google Shape;8009;p55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10" name="Google Shape;8010;p55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11" name="Google Shape;8011;p55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12" name="Google Shape;8012;p55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13" name="Google Shape;8013;p55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14" name="Google Shape;8014;p55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15" name="Google Shape;8015;p55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16" name="Google Shape;8016;p55"/>
          <p:cNvGrpSpPr/>
          <p:nvPr/>
        </p:nvGrpSpPr>
        <p:grpSpPr>
          <a:xfrm>
            <a:off x="4917244" y="2079792"/>
            <a:ext cx="710153" cy="710153"/>
            <a:chOff x="5007123" y="2079403"/>
            <a:chExt cx="687600" cy="687600"/>
          </a:xfrm>
        </p:grpSpPr>
        <p:sp>
          <p:nvSpPr>
            <p:cNvPr id="8017" name="Google Shape;8017;p55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55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55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55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1" name="Google Shape;8021;p55"/>
          <p:cNvGrpSpPr/>
          <p:nvPr/>
        </p:nvGrpSpPr>
        <p:grpSpPr>
          <a:xfrm>
            <a:off x="5726681" y="2074299"/>
            <a:ext cx="720998" cy="721183"/>
            <a:chOff x="5797446" y="2063053"/>
            <a:chExt cx="698100" cy="698280"/>
          </a:xfrm>
        </p:grpSpPr>
        <p:sp>
          <p:nvSpPr>
            <p:cNvPr id="8022" name="Google Shape;8022;p55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55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55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55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6" name="Google Shape;8026;p55"/>
          <p:cNvGrpSpPr/>
          <p:nvPr/>
        </p:nvGrpSpPr>
        <p:grpSpPr>
          <a:xfrm>
            <a:off x="8171828" y="3719904"/>
            <a:ext cx="280585" cy="673164"/>
            <a:chOff x="8075075" y="3754290"/>
            <a:chExt cx="255612" cy="613194"/>
          </a:xfrm>
        </p:grpSpPr>
        <p:grpSp>
          <p:nvGrpSpPr>
            <p:cNvPr id="8027" name="Google Shape;8027;p55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28" name="Google Shape;8028;p55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9" name="Google Shape;8029;p55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30" name="Google Shape;8030;p55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1" name="Google Shape;8031;p55"/>
          <p:cNvGrpSpPr/>
          <p:nvPr/>
        </p:nvGrpSpPr>
        <p:grpSpPr>
          <a:xfrm>
            <a:off x="5288887" y="3708700"/>
            <a:ext cx="470352" cy="683745"/>
            <a:chOff x="1697726" y="3244179"/>
            <a:chExt cx="788124" cy="1146069"/>
          </a:xfrm>
        </p:grpSpPr>
        <p:sp>
          <p:nvSpPr>
            <p:cNvPr id="8032" name="Google Shape;8032;p55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55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34" name="Google Shape;8034;p55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35" name="Google Shape;8035;p55"/>
          <p:cNvGrpSpPr/>
          <p:nvPr/>
        </p:nvGrpSpPr>
        <p:grpSpPr>
          <a:xfrm>
            <a:off x="5910037" y="3719902"/>
            <a:ext cx="293891" cy="293845"/>
            <a:chOff x="6134814" y="3754290"/>
            <a:chExt cx="293891" cy="293845"/>
          </a:xfrm>
        </p:grpSpPr>
        <p:sp>
          <p:nvSpPr>
            <p:cNvPr id="8036" name="Google Shape;8036;p55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55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8" name="Google Shape;8038;p55"/>
          <p:cNvGrpSpPr/>
          <p:nvPr/>
        </p:nvGrpSpPr>
        <p:grpSpPr>
          <a:xfrm>
            <a:off x="5910037" y="4098574"/>
            <a:ext cx="293891" cy="293891"/>
            <a:chOff x="6134814" y="4086186"/>
            <a:chExt cx="293891" cy="293891"/>
          </a:xfrm>
        </p:grpSpPr>
        <p:sp>
          <p:nvSpPr>
            <p:cNvPr id="8039" name="Google Shape;8039;p55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55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41" name="Google Shape;8041;p55"/>
          <p:cNvSpPr/>
          <p:nvPr/>
        </p:nvSpPr>
        <p:spPr>
          <a:xfrm>
            <a:off x="6948464" y="3719100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42" name="Google Shape;8042;p55"/>
          <p:cNvSpPr/>
          <p:nvPr/>
        </p:nvSpPr>
        <p:spPr>
          <a:xfrm rot="10800000">
            <a:off x="6354727" y="3716837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43" name="Google Shape;8043;p55"/>
          <p:cNvGrpSpPr/>
          <p:nvPr/>
        </p:nvGrpSpPr>
        <p:grpSpPr>
          <a:xfrm>
            <a:off x="7835013" y="2927266"/>
            <a:ext cx="622883" cy="621944"/>
            <a:chOff x="1187048" y="238125"/>
            <a:chExt cx="5256397" cy="5248476"/>
          </a:xfrm>
        </p:grpSpPr>
        <p:sp>
          <p:nvSpPr>
            <p:cNvPr id="8044" name="Google Shape;8044;p55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55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55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55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8" name="Google Shape;8048;p55"/>
          <p:cNvGrpSpPr/>
          <p:nvPr/>
        </p:nvGrpSpPr>
        <p:grpSpPr>
          <a:xfrm>
            <a:off x="2292118" y="2936875"/>
            <a:ext cx="1310987" cy="612407"/>
            <a:chOff x="238125" y="1188750"/>
            <a:chExt cx="7140450" cy="3335550"/>
          </a:xfrm>
        </p:grpSpPr>
        <p:sp>
          <p:nvSpPr>
            <p:cNvPr id="8049" name="Google Shape;8049;p55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55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55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55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55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4" name="Google Shape;8054;p55"/>
          <p:cNvGrpSpPr/>
          <p:nvPr/>
        </p:nvGrpSpPr>
        <p:grpSpPr>
          <a:xfrm>
            <a:off x="6617990" y="2927430"/>
            <a:ext cx="1110299" cy="621702"/>
            <a:chOff x="238125" y="1335475"/>
            <a:chExt cx="5418735" cy="3034175"/>
          </a:xfrm>
        </p:grpSpPr>
        <p:sp>
          <p:nvSpPr>
            <p:cNvPr id="8055" name="Google Shape;8055;p55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55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55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8" name="Google Shape;8058;p55"/>
          <p:cNvGrpSpPr/>
          <p:nvPr/>
        </p:nvGrpSpPr>
        <p:grpSpPr>
          <a:xfrm>
            <a:off x="5435649" y="2924327"/>
            <a:ext cx="1074451" cy="627181"/>
            <a:chOff x="5359127" y="2910889"/>
            <a:chExt cx="1097723" cy="640831"/>
          </a:xfrm>
        </p:grpSpPr>
        <p:grpSp>
          <p:nvGrpSpPr>
            <p:cNvPr id="8059" name="Google Shape;8059;p55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060" name="Google Shape;8060;p55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061" name="Google Shape;8061;p55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062" name="Google Shape;8062;p55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063" name="Google Shape;8063;p55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064" name="Google Shape;8064;p55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065" name="Google Shape;8065;p55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066" name="Google Shape;8066;p55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067" name="Google Shape;8067;p55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068" name="Google Shape;8068;p55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069" name="Google Shape;8069;p55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070" name="Google Shape;8070;p55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071" name="Google Shape;8071;p55"/>
          <p:cNvGrpSpPr/>
          <p:nvPr/>
        </p:nvGrpSpPr>
        <p:grpSpPr>
          <a:xfrm>
            <a:off x="7586863" y="2075038"/>
            <a:ext cx="874976" cy="719600"/>
            <a:chOff x="7608988" y="2093194"/>
            <a:chExt cx="817276" cy="672147"/>
          </a:xfrm>
        </p:grpSpPr>
        <p:cxnSp>
          <p:nvCxnSpPr>
            <p:cNvPr id="8072" name="Google Shape;8072;p55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73" name="Google Shape;8073;p55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74" name="Google Shape;8074;p55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75" name="Google Shape;8075;p55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76" name="Google Shape;8076;p55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77" name="Google Shape;8077;p55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078" name="Google Shape;8078;p55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079" name="Google Shape;8079;p55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080" name="Google Shape;8080;p55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1" name="Google Shape;8081;p55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2" name="Google Shape;8082;p55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3" name="Google Shape;8083;p55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4" name="Google Shape;8084;p55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5" name="Google Shape;8085;p55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6" name="Google Shape;8086;p55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87" name="Google Shape;8087;p55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088" name="Google Shape;8088;p55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9" name="Google Shape;8089;p55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0" name="Google Shape;8090;p55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1" name="Google Shape;8091;p55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2" name="Google Shape;8092;p55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3" name="Google Shape;8093;p55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4" name="Google Shape;8094;p55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095" name="Google Shape;8095;p55"/>
          <p:cNvGrpSpPr/>
          <p:nvPr/>
        </p:nvGrpSpPr>
        <p:grpSpPr>
          <a:xfrm>
            <a:off x="4031299" y="1191441"/>
            <a:ext cx="712557" cy="785901"/>
            <a:chOff x="4206459" y="1191441"/>
            <a:chExt cx="712557" cy="785901"/>
          </a:xfrm>
        </p:grpSpPr>
        <p:sp>
          <p:nvSpPr>
            <p:cNvPr id="8096" name="Google Shape;8096;p55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55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55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55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00" name="Google Shape;8100;p55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01" name="Google Shape;8101;p55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2" name="Google Shape;8102;p55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3" name="Google Shape;8103;p55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4" name="Google Shape;8104;p55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05" name="Google Shape;8105;p55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06" name="Google Shape;8106;p55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7" name="Google Shape;8107;p55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8" name="Google Shape;8108;p55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9" name="Google Shape;8109;p55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10" name="Google Shape;8110;p55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11" name="Google Shape;8111;p55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2" name="Google Shape;8112;p55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3" name="Google Shape;8113;p55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4" name="Google Shape;8114;p55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15" name="Google Shape;8115;p55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16" name="Google Shape;8116;p55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7" name="Google Shape;8117;p55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8" name="Google Shape;8118;p55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9" name="Google Shape;8119;p55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20" name="Google Shape;8120;p55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55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55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55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24" name="Google Shape;8124;p55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25" name="Google Shape;8125;p55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6" name="Google Shape;8126;p55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7" name="Google Shape;8127;p55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8" name="Google Shape;8128;p55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29" name="Google Shape;8129;p55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30" name="Google Shape;8130;p55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1" name="Google Shape;8131;p55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2" name="Google Shape;8132;p55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3" name="Google Shape;8133;p55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34" name="Google Shape;8134;p55"/>
          <p:cNvGrpSpPr/>
          <p:nvPr/>
        </p:nvGrpSpPr>
        <p:grpSpPr>
          <a:xfrm>
            <a:off x="4026774" y="2074664"/>
            <a:ext cx="791287" cy="720350"/>
            <a:chOff x="267375" y="1071875"/>
            <a:chExt cx="470500" cy="428550"/>
          </a:xfrm>
        </p:grpSpPr>
        <p:sp>
          <p:nvSpPr>
            <p:cNvPr id="8135" name="Google Shape;8135;p55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55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55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55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55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55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55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55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3" name="Google Shape;8143;p55"/>
          <p:cNvGrpSpPr/>
          <p:nvPr/>
        </p:nvGrpSpPr>
        <p:grpSpPr>
          <a:xfrm>
            <a:off x="727269" y="3719294"/>
            <a:ext cx="1408444" cy="673166"/>
            <a:chOff x="712664" y="3693287"/>
            <a:chExt cx="1460738" cy="698160"/>
          </a:xfrm>
        </p:grpSpPr>
        <p:grpSp>
          <p:nvGrpSpPr>
            <p:cNvPr id="8144" name="Google Shape;8144;p55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145" name="Google Shape;8145;p55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6" name="Google Shape;8146;p55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7" name="Google Shape;8147;p55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48" name="Google Shape;8148;p55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149" name="Google Shape;8149;p55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0" name="Google Shape;8150;p55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1" name="Google Shape;8151;p55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52" name="Google Shape;8152;p55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153" name="Google Shape;8153;p55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4" name="Google Shape;8154;p55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5" name="Google Shape;8155;p55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6" name="Google Shape;8156;p55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7" name="Google Shape;8157;p55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8" name="Google Shape;8158;p55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59" name="Google Shape;8159;p55"/>
          <p:cNvGrpSpPr/>
          <p:nvPr/>
        </p:nvGrpSpPr>
        <p:grpSpPr>
          <a:xfrm>
            <a:off x="3164985" y="1191441"/>
            <a:ext cx="795485" cy="738831"/>
            <a:chOff x="3348603" y="1236445"/>
            <a:chExt cx="749256" cy="695894"/>
          </a:xfrm>
        </p:grpSpPr>
        <p:grpSp>
          <p:nvGrpSpPr>
            <p:cNvPr id="8160" name="Google Shape;8160;p55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161" name="Google Shape;8161;p55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2" name="Google Shape;8162;p55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3" name="Google Shape;8163;p55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164" name="Google Shape;8164;p55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55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6" name="Google Shape;8166;p55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167" name="Google Shape;8167;p55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8" name="Google Shape;8168;p55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9" name="Google Shape;8169;p55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170" name="Google Shape;8170;p55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55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72" name="Google Shape;8172;p55"/>
          <p:cNvGrpSpPr/>
          <p:nvPr/>
        </p:nvGrpSpPr>
        <p:grpSpPr>
          <a:xfrm>
            <a:off x="2286512" y="3714337"/>
            <a:ext cx="1324924" cy="678083"/>
            <a:chOff x="2413923" y="3711366"/>
            <a:chExt cx="1374117" cy="703260"/>
          </a:xfrm>
        </p:grpSpPr>
        <p:grpSp>
          <p:nvGrpSpPr>
            <p:cNvPr id="8173" name="Google Shape;8173;p55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174" name="Google Shape;8174;p55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175" name="Google Shape;8175;p55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176" name="Google Shape;8176;p55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177" name="Google Shape;8177;p55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178" name="Google Shape;8178;p55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179" name="Google Shape;8179;p55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180" name="Google Shape;8180;p55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181" name="Google Shape;8181;p55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182" name="Google Shape;8182;p55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183" name="Google Shape;8183;p55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184" name="Google Shape;8184;p55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185" name="Google Shape;8185;p55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186" name="Google Shape;8186;p55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187" name="Google Shape;8187;p55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188" name="Google Shape;8188;p55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189" name="Google Shape;8189;p55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190" name="Google Shape;8190;p55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191" name="Google Shape;8191;p55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2" name="Google Shape;8192;p55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3" name="Google Shape;8193;p55"/>
          <p:cNvGrpSpPr/>
          <p:nvPr/>
        </p:nvGrpSpPr>
        <p:grpSpPr>
          <a:xfrm>
            <a:off x="6410784" y="1264884"/>
            <a:ext cx="1131087" cy="587383"/>
            <a:chOff x="238125" y="999450"/>
            <a:chExt cx="7140700" cy="3708225"/>
          </a:xfrm>
        </p:grpSpPr>
        <p:sp>
          <p:nvSpPr>
            <p:cNvPr id="8194" name="Google Shape;8194;p55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55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55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55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55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55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55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55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55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3" name="Google Shape;8203;p55"/>
          <p:cNvGrpSpPr/>
          <p:nvPr/>
        </p:nvGrpSpPr>
        <p:grpSpPr>
          <a:xfrm>
            <a:off x="3762234" y="3714379"/>
            <a:ext cx="1375854" cy="678131"/>
            <a:chOff x="3913765" y="3641905"/>
            <a:chExt cx="1522805" cy="750560"/>
          </a:xfrm>
        </p:grpSpPr>
        <p:grpSp>
          <p:nvGrpSpPr>
            <p:cNvPr id="8204" name="Google Shape;8204;p55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05" name="Google Shape;8205;p55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06" name="Google Shape;8206;p55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7" name="Google Shape;8207;p55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08" name="Google Shape;8208;p55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09" name="Google Shape;8209;p55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0" name="Google Shape;8210;p55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11" name="Google Shape;8211;p55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12" name="Google Shape;8212;p55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3" name="Google Shape;8213;p55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14" name="Google Shape;8214;p55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15" name="Google Shape;8215;p55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55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55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55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19" name="Google Shape;8219;p55"/>
          <p:cNvGrpSpPr/>
          <p:nvPr/>
        </p:nvGrpSpPr>
        <p:grpSpPr>
          <a:xfrm>
            <a:off x="6546943" y="2074305"/>
            <a:ext cx="940737" cy="721067"/>
            <a:chOff x="6599718" y="2068734"/>
            <a:chExt cx="940737" cy="721067"/>
          </a:xfrm>
        </p:grpSpPr>
        <p:sp>
          <p:nvSpPr>
            <p:cNvPr id="8220" name="Google Shape;8220;p55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55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55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55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55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55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26" name="Google Shape;8226;p55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27" name="Google Shape;8227;p55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8" name="Google Shape;8228;p55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9" name="Google Shape;8229;p55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55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1" name="Google Shape;8231;p55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2" name="Google Shape;8232;p55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3" name="Google Shape;8233;p55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34" name="Google Shape;8234;p55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5" name="Google Shape;8235;p55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6" name="Google Shape;8236;p55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7" name="Google Shape;8237;p55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8" name="Google Shape;8238;p55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9" name="Google Shape;8239;p55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0" name="Google Shape;8240;p55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241" name="Google Shape;8241;p55"/>
          <p:cNvGrpSpPr/>
          <p:nvPr/>
        </p:nvGrpSpPr>
        <p:grpSpPr>
          <a:xfrm>
            <a:off x="2430262" y="2078652"/>
            <a:ext cx="712577" cy="712374"/>
            <a:chOff x="2559249" y="2069323"/>
            <a:chExt cx="685566" cy="685634"/>
          </a:xfrm>
        </p:grpSpPr>
        <p:sp>
          <p:nvSpPr>
            <p:cNvPr id="8242" name="Google Shape;8242;p55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55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55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55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55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55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55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55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55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55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55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55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55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5" name="Google Shape;8255;p55"/>
          <p:cNvGrpSpPr/>
          <p:nvPr/>
        </p:nvGrpSpPr>
        <p:grpSpPr>
          <a:xfrm>
            <a:off x="7612699" y="1191441"/>
            <a:ext cx="845645" cy="711911"/>
            <a:chOff x="951975" y="315800"/>
            <a:chExt cx="5860325" cy="4933550"/>
          </a:xfrm>
        </p:grpSpPr>
        <p:sp>
          <p:nvSpPr>
            <p:cNvPr id="8256" name="Google Shape;8256;p55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55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55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55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55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55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55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55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4" name="Google Shape;8264;p55"/>
          <p:cNvGrpSpPr/>
          <p:nvPr/>
        </p:nvGrpSpPr>
        <p:grpSpPr>
          <a:xfrm>
            <a:off x="3709828" y="2927550"/>
            <a:ext cx="1617932" cy="621724"/>
            <a:chOff x="3862800" y="3038525"/>
            <a:chExt cx="1329006" cy="510698"/>
          </a:xfrm>
        </p:grpSpPr>
        <p:sp>
          <p:nvSpPr>
            <p:cNvPr id="8265" name="Google Shape;8265;p55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55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67" name="Google Shape;8267;p55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268" name="Google Shape;8268;p55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9" name="Google Shape;8269;p55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70" name="Google Shape;8270;p55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271" name="Google Shape;8271;p55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2" name="Google Shape;8272;p55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73" name="Google Shape;8273;p55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274" name="Google Shape;8274;p55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5" name="Google Shape;8275;p55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76" name="Google Shape;8276;p55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277" name="Google Shape;8277;p55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55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79" name="Google Shape;8279;p55"/>
          <p:cNvGrpSpPr/>
          <p:nvPr/>
        </p:nvGrpSpPr>
        <p:grpSpPr>
          <a:xfrm>
            <a:off x="718150" y="1191441"/>
            <a:ext cx="883205" cy="775176"/>
            <a:chOff x="649648" y="271400"/>
            <a:chExt cx="6215377" cy="5455143"/>
          </a:xfrm>
        </p:grpSpPr>
        <p:sp>
          <p:nvSpPr>
            <p:cNvPr id="8280" name="Google Shape;8280;p55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55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55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55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55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55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55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55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55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55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55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55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2" name="Google Shape;8292;p55"/>
          <p:cNvGrpSpPr/>
          <p:nvPr/>
        </p:nvGrpSpPr>
        <p:grpSpPr>
          <a:xfrm>
            <a:off x="2326452" y="1191441"/>
            <a:ext cx="767704" cy="815489"/>
            <a:chOff x="2499700" y="1135950"/>
            <a:chExt cx="732402" cy="777990"/>
          </a:xfrm>
        </p:grpSpPr>
        <p:grpSp>
          <p:nvGrpSpPr>
            <p:cNvPr id="8293" name="Google Shape;8293;p55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294" name="Google Shape;8294;p55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5" name="Google Shape;8295;p55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6" name="Google Shape;8296;p55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7" name="Google Shape;8297;p55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8" name="Google Shape;8298;p55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9" name="Google Shape;8299;p55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0" name="Google Shape;8300;p55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1" name="Google Shape;8301;p55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2" name="Google Shape;8302;p55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3" name="Google Shape;8303;p55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4" name="Google Shape;8304;p55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5" name="Google Shape;8305;p55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6" name="Google Shape;8306;p55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7" name="Google Shape;8307;p55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8" name="Google Shape;8308;p55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9" name="Google Shape;8309;p55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0" name="Google Shape;8310;p55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1" name="Google Shape;8311;p55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2" name="Google Shape;8312;p55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3" name="Google Shape;8313;p55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4" name="Google Shape;8314;p55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5" name="Google Shape;8315;p55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6" name="Google Shape;8316;p55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7" name="Google Shape;8317;p55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8" name="Google Shape;8318;p55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9" name="Google Shape;8319;p55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0" name="Google Shape;8320;p55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21" name="Google Shape;8321;p55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22" name="Google Shape;8322;p55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3" name="Google Shape;8323;p55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4" name="Google Shape;8324;p55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5" name="Google Shape;8325;p55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6" name="Google Shape;8326;p55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27" name="Google Shape;8327;p55"/>
          <p:cNvGrpSpPr/>
          <p:nvPr/>
        </p:nvGrpSpPr>
        <p:grpSpPr>
          <a:xfrm>
            <a:off x="1672184" y="1191441"/>
            <a:ext cx="583439" cy="870229"/>
            <a:chOff x="1716825" y="1121550"/>
            <a:chExt cx="622800" cy="928938"/>
          </a:xfrm>
        </p:grpSpPr>
        <p:grpSp>
          <p:nvGrpSpPr>
            <p:cNvPr id="8328" name="Google Shape;8328;p55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29" name="Google Shape;8329;p55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30" name="Google Shape;8330;p55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1" name="Google Shape;8331;p55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32" name="Google Shape;8332;p55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33" name="Google Shape;8333;p55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4" name="Google Shape;8334;p55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35" name="Google Shape;8335;p55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36" name="Google Shape;8336;p55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7" name="Google Shape;8337;p55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338" name="Google Shape;8338;p55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39" name="Google Shape;8339;p55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340" name="Google Shape;8340;p55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1" name="Google Shape;8341;p55"/>
          <p:cNvGrpSpPr/>
          <p:nvPr/>
        </p:nvGrpSpPr>
        <p:grpSpPr>
          <a:xfrm>
            <a:off x="1592007" y="2077763"/>
            <a:ext cx="739072" cy="714152"/>
            <a:chOff x="4334725" y="1355875"/>
            <a:chExt cx="3106650" cy="3001900"/>
          </a:xfrm>
        </p:grpSpPr>
        <p:grpSp>
          <p:nvGrpSpPr>
            <p:cNvPr id="8342" name="Google Shape;8342;p55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343" name="Google Shape;8343;p55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4" name="Google Shape;8344;p55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5" name="Google Shape;8345;p55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46" name="Google Shape;8346;p55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347" name="Google Shape;8347;p55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8" name="Google Shape;8348;p55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9" name="Google Shape;8349;p55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50" name="Google Shape;8350;p55"/>
          <p:cNvGrpSpPr/>
          <p:nvPr/>
        </p:nvGrpSpPr>
        <p:grpSpPr>
          <a:xfrm>
            <a:off x="7708956" y="3708534"/>
            <a:ext cx="312074" cy="684173"/>
            <a:chOff x="7645573" y="3754300"/>
            <a:chExt cx="293855" cy="644170"/>
          </a:xfrm>
        </p:grpSpPr>
        <p:sp>
          <p:nvSpPr>
            <p:cNvPr id="8351" name="Google Shape;8351;p55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55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3" name="Google Shape;8353;p55"/>
          <p:cNvGrpSpPr/>
          <p:nvPr/>
        </p:nvGrpSpPr>
        <p:grpSpPr>
          <a:xfrm>
            <a:off x="5630944" y="1191441"/>
            <a:ext cx="709011" cy="739359"/>
            <a:chOff x="5830645" y="1256617"/>
            <a:chExt cx="530340" cy="553040"/>
          </a:xfrm>
        </p:grpSpPr>
        <p:grpSp>
          <p:nvGrpSpPr>
            <p:cNvPr id="8354" name="Google Shape;8354;p55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355" name="Google Shape;8355;p55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6" name="Google Shape;8356;p55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57" name="Google Shape;8357;p55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358" name="Google Shape;8358;p55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55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60" name="Google Shape;8360;p55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361" name="Google Shape;8361;p55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55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63" name="Google Shape;8363;p55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364" name="Google Shape;8364;p55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55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366" name="Google Shape;8366;p55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7" name="Google Shape;8367;p55"/>
          <p:cNvGrpSpPr/>
          <p:nvPr/>
        </p:nvGrpSpPr>
        <p:grpSpPr>
          <a:xfrm>
            <a:off x="732438" y="2927557"/>
            <a:ext cx="1452955" cy="621360"/>
            <a:chOff x="732422" y="2990152"/>
            <a:chExt cx="1337773" cy="572102"/>
          </a:xfrm>
        </p:grpSpPr>
        <p:sp>
          <p:nvSpPr>
            <p:cNvPr id="8368" name="Google Shape;8368;p55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55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55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55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55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55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78" name="Google Shape;8378;p56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8379" name="Google Shape;8379;p56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380" name="Google Shape;8380;p56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56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56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3" name="Google Shape;8383;p56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4" name="Google Shape;8384;p56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56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56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56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56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9" name="Google Shape;8389;p56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0" name="Google Shape;8390;p56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391" name="Google Shape;8391;p56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2" name="Google Shape;8392;p56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3" name="Google Shape;8393;p56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4" name="Google Shape;8394;p56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5" name="Google Shape;8395;p56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6" name="Google Shape;8396;p56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7" name="Google Shape;8397;p56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8" name="Google Shape;8398;p56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9" name="Google Shape;8399;p56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0" name="Google Shape;8400;p56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1" name="Google Shape;8401;p56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02" name="Google Shape;8402;p56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3" name="Google Shape;8403;p56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4" name="Google Shape;8404;p56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5" name="Google Shape;8405;p56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56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56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8" name="Google Shape;8408;p56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9" name="Google Shape;8409;p56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56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56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2" name="Google Shape;8412;p56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13" name="Google Shape;8413;p56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4" name="Google Shape;8414;p56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5" name="Google Shape;8415;p56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6" name="Google Shape;8416;p56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7" name="Google Shape;8417;p56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56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9" name="Google Shape;8419;p56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0" name="Google Shape;8420;p56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56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2" name="Google Shape;8422;p56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3" name="Google Shape;8423;p56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24" name="Google Shape;8424;p56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5" name="Google Shape;8425;p56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6" name="Google Shape;8426;p56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56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8" name="Google Shape;8428;p56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9" name="Google Shape;8429;p56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0" name="Google Shape;8430;p56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1" name="Google Shape;8431;p56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2" name="Google Shape;8432;p56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3" name="Google Shape;8433;p56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34" name="Google Shape;8434;p56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35" name="Google Shape;8435;p56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6" name="Google Shape;8436;p56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7" name="Google Shape;8437;p56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8" name="Google Shape;8438;p56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9" name="Google Shape;8439;p56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0" name="Google Shape;8440;p56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1" name="Google Shape;8441;p56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2" name="Google Shape;8442;p56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56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56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45" name="Google Shape;8445;p56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446" name="Google Shape;8446;p56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56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56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56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56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56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2" name="Google Shape;8452;p56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3" name="Google Shape;8453;p56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56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56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6" name="Google Shape;8456;p56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457" name="Google Shape;8457;p56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56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56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56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56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56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3" name="Google Shape;8463;p56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4" name="Google Shape;8464;p56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56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56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7" name="Google Shape;8467;p56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468" name="Google Shape;8468;p56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56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56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56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56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56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4" name="Google Shape;8474;p56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475;p56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56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56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8" name="Google Shape;8478;p56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479" name="Google Shape;8479;p56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56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56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56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56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56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5" name="Google Shape;8485;p56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6" name="Google Shape;8486;p56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56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56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89" name="Google Shape;8489;p56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8490" name="Google Shape;8490;p56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491" name="Google Shape;8491;p56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56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56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56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56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56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497" name="Google Shape;8497;p56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56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56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56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56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2" name="Google Shape;8502;p56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03" name="Google Shape;8503;p56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56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56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56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7" name="Google Shape;8507;p56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8" name="Google Shape;8508;p56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09" name="Google Shape;8509;p56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56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56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56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56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14" name="Google Shape;8514;p56"/>
          <p:cNvGrpSpPr/>
          <p:nvPr/>
        </p:nvGrpSpPr>
        <p:grpSpPr>
          <a:xfrm>
            <a:off x="2613365" y="2657986"/>
            <a:ext cx="1387541" cy="159124"/>
            <a:chOff x="3200660" y="2180272"/>
            <a:chExt cx="2563824" cy="378237"/>
          </a:xfrm>
        </p:grpSpPr>
        <p:sp>
          <p:nvSpPr>
            <p:cNvPr id="8515" name="Google Shape;8515;p56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56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56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56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56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56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56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56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56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56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56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56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56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56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56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56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56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56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3" name="Google Shape;8533;p56"/>
          <p:cNvGrpSpPr/>
          <p:nvPr/>
        </p:nvGrpSpPr>
        <p:grpSpPr>
          <a:xfrm>
            <a:off x="2609890" y="2935811"/>
            <a:ext cx="1390502" cy="159625"/>
            <a:chOff x="3530150" y="2790075"/>
            <a:chExt cx="1962600" cy="225300"/>
          </a:xfrm>
        </p:grpSpPr>
        <p:sp>
          <p:nvSpPr>
            <p:cNvPr id="8534" name="Google Shape;8534;p56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56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6" name="Google Shape;8536;p56"/>
          <p:cNvGrpSpPr/>
          <p:nvPr/>
        </p:nvGrpSpPr>
        <p:grpSpPr>
          <a:xfrm>
            <a:off x="2610543" y="3214137"/>
            <a:ext cx="1411629" cy="153761"/>
            <a:chOff x="3558802" y="4011427"/>
            <a:chExt cx="1866000" cy="111300"/>
          </a:xfrm>
        </p:grpSpPr>
        <p:sp>
          <p:nvSpPr>
            <p:cNvPr id="8537" name="Google Shape;8537;p56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56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9" name="Google Shape;8539;p56"/>
          <p:cNvGrpSpPr/>
          <p:nvPr/>
        </p:nvGrpSpPr>
        <p:grpSpPr>
          <a:xfrm>
            <a:off x="2610235" y="2419536"/>
            <a:ext cx="1383503" cy="119749"/>
            <a:chOff x="3465975" y="2270276"/>
            <a:chExt cx="1986364" cy="171929"/>
          </a:xfrm>
        </p:grpSpPr>
        <p:sp>
          <p:nvSpPr>
            <p:cNvPr id="8540" name="Google Shape;8540;p56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56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56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56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56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56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56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56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8" name="Google Shape;8548;p56"/>
          <p:cNvGrpSpPr/>
          <p:nvPr/>
        </p:nvGrpSpPr>
        <p:grpSpPr>
          <a:xfrm>
            <a:off x="2621243" y="3783187"/>
            <a:ext cx="1369531" cy="195460"/>
            <a:chOff x="723300" y="4253549"/>
            <a:chExt cx="2276482" cy="324900"/>
          </a:xfrm>
        </p:grpSpPr>
        <p:sp>
          <p:nvSpPr>
            <p:cNvPr id="8549" name="Google Shape;8549;p56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56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56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56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56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4" name="Google Shape;8554;p56"/>
          <p:cNvGrpSpPr/>
          <p:nvPr/>
        </p:nvGrpSpPr>
        <p:grpSpPr>
          <a:xfrm>
            <a:off x="2610803" y="3484367"/>
            <a:ext cx="1389066" cy="180119"/>
            <a:chOff x="705948" y="3788465"/>
            <a:chExt cx="2308953" cy="299400"/>
          </a:xfrm>
        </p:grpSpPr>
        <p:sp>
          <p:nvSpPr>
            <p:cNvPr id="8555" name="Google Shape;8555;p56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56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56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56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56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0" name="Google Shape;8560;p56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8561" name="Google Shape;8561;p56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562" name="Google Shape;8562;p56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56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56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565" name="Google Shape;8565;p56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56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7" name="Google Shape;8567;p56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568" name="Google Shape;8568;p56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56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56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571" name="Google Shape;8571;p56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56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3" name="Google Shape;8573;p56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574" name="Google Shape;8574;p56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56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56"/>
          <p:cNvGrpSpPr/>
          <p:nvPr/>
        </p:nvGrpSpPr>
        <p:grpSpPr>
          <a:xfrm>
            <a:off x="4277571" y="2080469"/>
            <a:ext cx="1433821" cy="191501"/>
            <a:chOff x="4273350" y="2080469"/>
            <a:chExt cx="1433821" cy="191501"/>
          </a:xfrm>
        </p:grpSpPr>
        <p:grpSp>
          <p:nvGrpSpPr>
            <p:cNvPr id="8577" name="Google Shape;8577;p56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578" name="Google Shape;8578;p56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79" name="Google Shape;8579;p56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580" name="Google Shape;8580;p56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581" name="Google Shape;8581;p56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82" name="Google Shape;8582;p56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583" name="Google Shape;8583;p56"/>
          <p:cNvGrpSpPr/>
          <p:nvPr/>
        </p:nvGrpSpPr>
        <p:grpSpPr>
          <a:xfrm>
            <a:off x="4279126" y="1183036"/>
            <a:ext cx="1430711" cy="743389"/>
            <a:chOff x="5159450" y="1919950"/>
            <a:chExt cx="1541050" cy="862500"/>
          </a:xfrm>
        </p:grpSpPr>
        <p:sp>
          <p:nvSpPr>
            <p:cNvPr id="8584" name="Google Shape;8584;p56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585" name="Google Shape;8585;p56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586" name="Google Shape;8586;p56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87" name="Google Shape;8587;p56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588" name="Google Shape;8588;p56"/>
          <p:cNvGrpSpPr/>
          <p:nvPr/>
        </p:nvGrpSpPr>
        <p:grpSpPr>
          <a:xfrm>
            <a:off x="4269239" y="2406364"/>
            <a:ext cx="1450484" cy="1052087"/>
            <a:chOff x="5230575" y="1554475"/>
            <a:chExt cx="2137150" cy="1550150"/>
          </a:xfrm>
        </p:grpSpPr>
        <p:sp>
          <p:nvSpPr>
            <p:cNvPr id="8589" name="Google Shape;8589;p56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56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56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56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56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56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56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56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56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56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56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56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56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2" name="Google Shape;8602;p56"/>
          <p:cNvGrpSpPr/>
          <p:nvPr/>
        </p:nvGrpSpPr>
        <p:grpSpPr>
          <a:xfrm rot="10800000">
            <a:off x="4285790" y="3498553"/>
            <a:ext cx="1417383" cy="887946"/>
            <a:chOff x="5645403" y="2920021"/>
            <a:chExt cx="2650800" cy="2180614"/>
          </a:xfrm>
        </p:grpSpPr>
        <p:sp>
          <p:nvSpPr>
            <p:cNvPr id="8603" name="Google Shape;8603;p56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04" name="Google Shape;8604;p56"/>
            <p:cNvCxnSpPr>
              <a:stCxn id="8603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05" name="Google Shape;8605;p56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06" name="Google Shape;8606;p56"/>
            <p:cNvCxnSpPr>
              <a:endCxn id="8605" idx="3"/>
            </p:cNvCxnSpPr>
            <p:nvPr/>
          </p:nvCxnSpPr>
          <p:spPr>
            <a:xfrm rot="10800000">
              <a:off x="8059040" y="3735533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07" name="Google Shape;8607;p56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08" name="Google Shape;8608;p56"/>
            <p:cNvCxnSpPr>
              <a:stCxn id="8607" idx="1"/>
            </p:cNvCxnSpPr>
            <p:nvPr/>
          </p:nvCxnSpPr>
          <p:spPr>
            <a:xfrm rot="10800000">
              <a:off x="6175222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09" name="Google Shape;8609;p56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10" name="Google Shape;8610;p56"/>
            <p:cNvCxnSpPr>
              <a:endCxn id="8609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11" name="Google Shape;8611;p56"/>
          <p:cNvGrpSpPr/>
          <p:nvPr/>
        </p:nvGrpSpPr>
        <p:grpSpPr>
          <a:xfrm>
            <a:off x="7386150" y="2401908"/>
            <a:ext cx="1071743" cy="1021579"/>
            <a:chOff x="7189833" y="2022667"/>
            <a:chExt cx="1251159" cy="1192597"/>
          </a:xfrm>
        </p:grpSpPr>
        <p:sp>
          <p:nvSpPr>
            <p:cNvPr id="8612" name="Google Shape;8612;p56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56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56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56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56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8617" name="Google Shape;8617;p56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18" name="Google Shape;8618;p56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9" name="Google Shape;8619;p56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0" name="Google Shape;8620;p56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1" name="Google Shape;8621;p56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2" name="Google Shape;8622;p56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3" name="Google Shape;8623;p56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4" name="Google Shape;8624;p56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5" name="Google Shape;8625;p56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26" name="Google Shape;8626;p56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7" name="Google Shape;8627;p56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56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9" name="Google Shape;8629;p56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0" name="Google Shape;8630;p56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56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2" name="Google Shape;8632;p56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3" name="Google Shape;8633;p56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34" name="Google Shape;8634;p56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5" name="Google Shape;8635;p56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6" name="Google Shape;8636;p56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56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8" name="Google Shape;8638;p56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9" name="Google Shape;8639;p56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0" name="Google Shape;8640;p56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41" name="Google Shape;8641;p56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642" name="Google Shape;8642;p56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3" name="Google Shape;8643;p56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4" name="Google Shape;8644;p56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5" name="Google Shape;8645;p56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6" name="Google Shape;8646;p56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7" name="Google Shape;8647;p56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8" name="Google Shape;8648;p56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49" name="Google Shape;8649;p56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650" name="Google Shape;8650;p56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1" name="Google Shape;8651;p56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2" name="Google Shape;8652;p56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3" name="Google Shape;8653;p56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4" name="Google Shape;8654;p56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5" name="Google Shape;8655;p56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6" name="Google Shape;8656;p56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57" name="Google Shape;8657;p56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658" name="Google Shape;8658;p56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59" name="Google Shape;8659;p56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660" name="Google Shape;8660;p56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661" name="Google Shape;8661;p56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2" name="Google Shape;8662;p56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3" name="Google Shape;8663;p56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4" name="Google Shape;8664;p56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5" name="Google Shape;8665;p56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6" name="Google Shape;8666;p56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7" name="Google Shape;8667;p56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68" name="Google Shape;8668;p56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669" name="Google Shape;8669;p56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0" name="Google Shape;8670;p56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1" name="Google Shape;8671;p56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2" name="Google Shape;8672;p56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3" name="Google Shape;8673;p56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4" name="Google Shape;8674;p56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5" name="Google Shape;8675;p56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76" name="Google Shape;8676;p56"/>
          <p:cNvGrpSpPr/>
          <p:nvPr/>
        </p:nvGrpSpPr>
        <p:grpSpPr>
          <a:xfrm>
            <a:off x="5936000" y="2405887"/>
            <a:ext cx="1248543" cy="1025319"/>
            <a:chOff x="5183758" y="1210600"/>
            <a:chExt cx="3605380" cy="2960783"/>
          </a:xfrm>
        </p:grpSpPr>
        <p:sp>
          <p:nvSpPr>
            <p:cNvPr id="8677" name="Google Shape;8677;p56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56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56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56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81" name="Google Shape;8681;p56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682" name="Google Shape;8682;p56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683" name="Google Shape;8683;p56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684" name="Google Shape;8684;p56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685" name="Google Shape;8685;p56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6" name="Google Shape;8686;p56"/>
          <p:cNvGrpSpPr/>
          <p:nvPr/>
        </p:nvGrpSpPr>
        <p:grpSpPr>
          <a:xfrm>
            <a:off x="5793062" y="3544204"/>
            <a:ext cx="2664831" cy="843440"/>
            <a:chOff x="5916567" y="1099697"/>
            <a:chExt cx="2556683" cy="809211"/>
          </a:xfrm>
        </p:grpSpPr>
        <p:sp>
          <p:nvSpPr>
            <p:cNvPr id="8687" name="Google Shape;8687;p56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56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56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56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56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56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56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56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5" name="Google Shape;8695;p56"/>
          <p:cNvGrpSpPr/>
          <p:nvPr/>
        </p:nvGrpSpPr>
        <p:grpSpPr>
          <a:xfrm>
            <a:off x="5900602" y="1193063"/>
            <a:ext cx="1299851" cy="1023338"/>
            <a:chOff x="5900602" y="1193063"/>
            <a:chExt cx="1299851" cy="1023338"/>
          </a:xfrm>
        </p:grpSpPr>
        <p:grpSp>
          <p:nvGrpSpPr>
            <p:cNvPr id="8696" name="Google Shape;8696;p56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697" name="Google Shape;8697;p56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698" name="Google Shape;8698;p56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9" name="Google Shape;8699;p56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00" name="Google Shape;8700;p56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01" name="Google Shape;8701;p56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02" name="Google Shape;8702;p56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03" name="Google Shape;8703;p56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04" name="Google Shape;8704;p56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05" name="Google Shape;8705;p56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6" name="Google Shape;8706;p56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07" name="Google Shape;8707;p56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08" name="Google Shape;8708;p56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09" name="Google Shape;8709;p56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10" name="Google Shape;8710;p56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11" name="Google Shape;8711;p56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12" name="Google Shape;8712;p56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3" name="Google Shape;8713;p56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14" name="Google Shape;8714;p56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15" name="Google Shape;8715;p56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16" name="Google Shape;8716;p56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17" name="Google Shape;8717;p56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18" name="Google Shape;8718;p56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19" name="Google Shape;8719;p56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0" name="Google Shape;8720;p56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21" name="Google Shape;8721;p56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22" name="Google Shape;8722;p56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23" name="Google Shape;8723;p56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24" name="Google Shape;8724;p56"/>
          <p:cNvGrpSpPr/>
          <p:nvPr/>
        </p:nvGrpSpPr>
        <p:grpSpPr>
          <a:xfrm>
            <a:off x="7238484" y="1193208"/>
            <a:ext cx="1219413" cy="1051365"/>
            <a:chOff x="7287122" y="1165658"/>
            <a:chExt cx="1219413" cy="1051365"/>
          </a:xfrm>
        </p:grpSpPr>
        <p:grpSp>
          <p:nvGrpSpPr>
            <p:cNvPr id="8725" name="Google Shape;8725;p56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26" name="Google Shape;8726;p56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27" name="Google Shape;8727;p56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28" name="Google Shape;8728;p56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29" name="Google Shape;8729;p56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30" name="Google Shape;8730;p56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31" name="Google Shape;8731;p56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32" name="Google Shape;8732;p56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33" name="Google Shape;8733;p56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34" name="Google Shape;8734;p56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35" name="Google Shape;8735;p56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36" name="Google Shape;8736;p56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37" name="Google Shape;8737;p56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738" name="Google Shape;8738;p56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39" name="Google Shape;8739;p56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40" name="Google Shape;8740;p56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741" name="Google Shape;8741;p56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42" name="Google Shape;8742;p56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743" name="Google Shape;8743;p56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44" name="Google Shape;8744;p56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66E5C"/>
        </a:solidFill>
        <a:effectLst/>
      </p:bgPr>
    </p:bg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Google Shape;136;p28"/>
          <p:cNvSpPr txBox="1">
            <a:spLocks noGrp="1"/>
          </p:cNvSpPr>
          <p:nvPr>
            <p:ph type="subTitle" idx="1"/>
          </p:nvPr>
        </p:nvSpPr>
        <p:spPr>
          <a:xfrm>
            <a:off x="1754500" y="2128775"/>
            <a:ext cx="5634900" cy="954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“This is a quote. Words full of wisdom that someone important said and can make the reader get inspired.”</a:t>
            </a:r>
            <a:endParaRPr/>
          </a:p>
        </p:txBody>
      </p:sp>
      <p:sp>
        <p:nvSpPr>
          <p:cNvPr id="137" name="Google Shape;137;p28"/>
          <p:cNvSpPr txBox="1">
            <a:spLocks noGrp="1"/>
          </p:cNvSpPr>
          <p:nvPr>
            <p:ph type="ctrTitle"/>
          </p:nvPr>
        </p:nvSpPr>
        <p:spPr>
          <a:xfrm>
            <a:off x="3134250" y="3368513"/>
            <a:ext cx="2875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—SOMEONE FAMOUS</a:t>
            </a:r>
            <a:endParaRPr/>
          </a:p>
        </p:txBody>
      </p:sp>
      <p:pic>
        <p:nvPicPr>
          <p:cNvPr id="138" name="Google Shape;138;p2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5400045" flipH="1">
            <a:off x="4137419" y="987043"/>
            <a:ext cx="869064" cy="125518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9" name="Google Shape;8749;p5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50" name="Google Shape;8750;p57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Flaticon’s extension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51" name="Google Shape;8751;p57"/>
          <p:cNvGrpSpPr/>
          <p:nvPr/>
        </p:nvGrpSpPr>
        <p:grpSpPr>
          <a:xfrm>
            <a:off x="866243" y="2291587"/>
            <a:ext cx="415546" cy="355053"/>
            <a:chOff x="866243" y="2291587"/>
            <a:chExt cx="415546" cy="355053"/>
          </a:xfrm>
        </p:grpSpPr>
        <p:sp>
          <p:nvSpPr>
            <p:cNvPr id="8752" name="Google Shape;8752;p57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57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57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57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57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57" name="Google Shape;8757;p57"/>
          <p:cNvSpPr/>
          <p:nvPr/>
        </p:nvSpPr>
        <p:spPr>
          <a:xfrm>
            <a:off x="1411794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58" name="Google Shape;8758;p57"/>
          <p:cNvGrpSpPr/>
          <p:nvPr/>
        </p:nvGrpSpPr>
        <p:grpSpPr>
          <a:xfrm>
            <a:off x="1958520" y="2302574"/>
            <a:ext cx="359213" cy="327807"/>
            <a:chOff x="1958520" y="2302574"/>
            <a:chExt cx="359213" cy="327807"/>
          </a:xfrm>
        </p:grpSpPr>
        <p:sp>
          <p:nvSpPr>
            <p:cNvPr id="8759" name="Google Shape;8759;p57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57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57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2" name="Google Shape;8762;p57"/>
          <p:cNvGrpSpPr/>
          <p:nvPr/>
        </p:nvGrpSpPr>
        <p:grpSpPr>
          <a:xfrm>
            <a:off x="2579882" y="2287427"/>
            <a:ext cx="207582" cy="359594"/>
            <a:chOff x="2656082" y="2287427"/>
            <a:chExt cx="207582" cy="359594"/>
          </a:xfrm>
        </p:grpSpPr>
        <p:sp>
          <p:nvSpPr>
            <p:cNvPr id="8763" name="Google Shape;8763;p57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57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57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57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7" name="Google Shape;8767;p57"/>
          <p:cNvGrpSpPr/>
          <p:nvPr/>
        </p:nvGrpSpPr>
        <p:grpSpPr>
          <a:xfrm>
            <a:off x="3049653" y="2321468"/>
            <a:ext cx="362991" cy="290018"/>
            <a:chOff x="3049653" y="2321468"/>
            <a:chExt cx="362991" cy="290018"/>
          </a:xfrm>
        </p:grpSpPr>
        <p:sp>
          <p:nvSpPr>
            <p:cNvPr id="8768" name="Google Shape;8768;p57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57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57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57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2" name="Google Shape;8772;p57"/>
          <p:cNvGrpSpPr/>
          <p:nvPr/>
        </p:nvGrpSpPr>
        <p:grpSpPr>
          <a:xfrm>
            <a:off x="3564243" y="2289904"/>
            <a:ext cx="422342" cy="355243"/>
            <a:chOff x="3564243" y="2289904"/>
            <a:chExt cx="422342" cy="355243"/>
          </a:xfrm>
        </p:grpSpPr>
        <p:sp>
          <p:nvSpPr>
            <p:cNvPr id="8773" name="Google Shape;8773;p57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57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57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57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57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78" name="Google Shape;8778;p57"/>
          <p:cNvSpPr/>
          <p:nvPr/>
        </p:nvSpPr>
        <p:spPr>
          <a:xfrm>
            <a:off x="4143835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79" name="Google Shape;8779;p57"/>
          <p:cNvGrpSpPr/>
          <p:nvPr/>
        </p:nvGrpSpPr>
        <p:grpSpPr>
          <a:xfrm>
            <a:off x="4687894" y="2289713"/>
            <a:ext cx="359594" cy="353909"/>
            <a:chOff x="4687894" y="2289713"/>
            <a:chExt cx="359594" cy="353909"/>
          </a:xfrm>
        </p:grpSpPr>
        <p:sp>
          <p:nvSpPr>
            <p:cNvPr id="8780" name="Google Shape;8780;p57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57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57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83" name="Google Shape;8783;p57"/>
          <p:cNvSpPr/>
          <p:nvPr/>
        </p:nvSpPr>
        <p:spPr>
          <a:xfrm>
            <a:off x="5234620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84" name="Google Shape;8784;p57"/>
          <p:cNvGrpSpPr/>
          <p:nvPr/>
        </p:nvGrpSpPr>
        <p:grpSpPr>
          <a:xfrm>
            <a:off x="6372624" y="2308227"/>
            <a:ext cx="263567" cy="317614"/>
            <a:chOff x="6421399" y="2308227"/>
            <a:chExt cx="263567" cy="317614"/>
          </a:xfrm>
        </p:grpSpPr>
        <p:sp>
          <p:nvSpPr>
            <p:cNvPr id="8785" name="Google Shape;8785;p57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57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57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57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9" name="Google Shape;8789;p57"/>
          <p:cNvGrpSpPr/>
          <p:nvPr/>
        </p:nvGrpSpPr>
        <p:grpSpPr>
          <a:xfrm>
            <a:off x="6870193" y="2295620"/>
            <a:ext cx="360356" cy="343462"/>
            <a:chOff x="6870193" y="2295620"/>
            <a:chExt cx="360356" cy="343462"/>
          </a:xfrm>
        </p:grpSpPr>
        <p:sp>
          <p:nvSpPr>
            <p:cNvPr id="8790" name="Google Shape;8790;p57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57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2" name="Google Shape;8792;p57"/>
          <p:cNvGrpSpPr/>
          <p:nvPr/>
        </p:nvGrpSpPr>
        <p:grpSpPr>
          <a:xfrm>
            <a:off x="7441465" y="2302860"/>
            <a:ext cx="342192" cy="327140"/>
            <a:chOff x="7441465" y="2302860"/>
            <a:chExt cx="342192" cy="327140"/>
          </a:xfrm>
        </p:grpSpPr>
        <p:sp>
          <p:nvSpPr>
            <p:cNvPr id="8793" name="Google Shape;8793;p57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57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5" name="Google Shape;8795;p57"/>
          <p:cNvGrpSpPr/>
          <p:nvPr/>
        </p:nvGrpSpPr>
        <p:grpSpPr>
          <a:xfrm>
            <a:off x="7989683" y="2350207"/>
            <a:ext cx="332761" cy="234066"/>
            <a:chOff x="7989683" y="2350207"/>
            <a:chExt cx="332761" cy="234066"/>
          </a:xfrm>
        </p:grpSpPr>
        <p:sp>
          <p:nvSpPr>
            <p:cNvPr id="8796" name="Google Shape;8796;p57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57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57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57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57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57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2" name="Google Shape;8802;p57"/>
          <p:cNvGrpSpPr/>
          <p:nvPr/>
        </p:nvGrpSpPr>
        <p:grpSpPr>
          <a:xfrm>
            <a:off x="5823294" y="2309751"/>
            <a:ext cx="315327" cy="314978"/>
            <a:chOff x="5823294" y="2309751"/>
            <a:chExt cx="315327" cy="314978"/>
          </a:xfrm>
        </p:grpSpPr>
        <p:sp>
          <p:nvSpPr>
            <p:cNvPr id="8803" name="Google Shape;8803;p57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57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57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57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57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57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57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57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57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57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57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57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57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57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57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57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57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0" name="Google Shape;8820;p57"/>
          <p:cNvGrpSpPr/>
          <p:nvPr/>
        </p:nvGrpSpPr>
        <p:grpSpPr>
          <a:xfrm>
            <a:off x="2497275" y="2744159"/>
            <a:ext cx="370930" cy="370549"/>
            <a:chOff x="2497275" y="2744159"/>
            <a:chExt cx="370930" cy="370549"/>
          </a:xfrm>
        </p:grpSpPr>
        <p:sp>
          <p:nvSpPr>
            <p:cNvPr id="8821" name="Google Shape;8821;p57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57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57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57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57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57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7" name="Google Shape;8827;p57"/>
          <p:cNvGrpSpPr/>
          <p:nvPr/>
        </p:nvGrpSpPr>
        <p:grpSpPr>
          <a:xfrm>
            <a:off x="860940" y="2746477"/>
            <a:ext cx="371883" cy="365691"/>
            <a:chOff x="860940" y="2746477"/>
            <a:chExt cx="371883" cy="365691"/>
          </a:xfrm>
        </p:grpSpPr>
        <p:sp>
          <p:nvSpPr>
            <p:cNvPr id="8828" name="Google Shape;8828;p57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57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57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57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57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3" name="Google Shape;8833;p57"/>
          <p:cNvGrpSpPr/>
          <p:nvPr/>
        </p:nvGrpSpPr>
        <p:grpSpPr>
          <a:xfrm>
            <a:off x="1493849" y="2775533"/>
            <a:ext cx="283985" cy="341080"/>
            <a:chOff x="1493849" y="2775533"/>
            <a:chExt cx="283985" cy="341080"/>
          </a:xfrm>
        </p:grpSpPr>
        <p:sp>
          <p:nvSpPr>
            <p:cNvPr id="8834" name="Google Shape;8834;p57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57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6" name="Google Shape;8836;p57"/>
          <p:cNvGrpSpPr/>
          <p:nvPr/>
        </p:nvGrpSpPr>
        <p:grpSpPr>
          <a:xfrm>
            <a:off x="1952836" y="2774422"/>
            <a:ext cx="372835" cy="342573"/>
            <a:chOff x="1952836" y="2774422"/>
            <a:chExt cx="372835" cy="342573"/>
          </a:xfrm>
        </p:grpSpPr>
        <p:sp>
          <p:nvSpPr>
            <p:cNvPr id="8837" name="Google Shape;8837;p57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57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57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0" name="Google Shape;8840;p57"/>
          <p:cNvGrpSpPr/>
          <p:nvPr/>
        </p:nvGrpSpPr>
        <p:grpSpPr>
          <a:xfrm>
            <a:off x="3079916" y="2744477"/>
            <a:ext cx="332729" cy="372518"/>
            <a:chOff x="3079916" y="2744477"/>
            <a:chExt cx="332729" cy="372518"/>
          </a:xfrm>
        </p:grpSpPr>
        <p:sp>
          <p:nvSpPr>
            <p:cNvPr id="8841" name="Google Shape;8841;p57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57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57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4" name="Google Shape;8844;p57"/>
          <p:cNvGrpSpPr/>
          <p:nvPr/>
        </p:nvGrpSpPr>
        <p:grpSpPr>
          <a:xfrm>
            <a:off x="3620576" y="2745525"/>
            <a:ext cx="336889" cy="355592"/>
            <a:chOff x="3620576" y="2745525"/>
            <a:chExt cx="336889" cy="355592"/>
          </a:xfrm>
        </p:grpSpPr>
        <p:sp>
          <p:nvSpPr>
            <p:cNvPr id="8845" name="Google Shape;8845;p57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57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7" name="Google Shape;8847;p57"/>
          <p:cNvGrpSpPr/>
          <p:nvPr/>
        </p:nvGrpSpPr>
        <p:grpSpPr>
          <a:xfrm>
            <a:off x="4126815" y="2760704"/>
            <a:ext cx="380393" cy="363118"/>
            <a:chOff x="4126815" y="2760704"/>
            <a:chExt cx="380393" cy="363118"/>
          </a:xfrm>
        </p:grpSpPr>
        <p:sp>
          <p:nvSpPr>
            <p:cNvPr id="8848" name="Google Shape;8848;p57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57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57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57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2" name="Google Shape;8852;p57"/>
          <p:cNvGrpSpPr/>
          <p:nvPr/>
        </p:nvGrpSpPr>
        <p:grpSpPr>
          <a:xfrm>
            <a:off x="4675986" y="2745684"/>
            <a:ext cx="381346" cy="368644"/>
            <a:chOff x="4675986" y="2745684"/>
            <a:chExt cx="381346" cy="368644"/>
          </a:xfrm>
        </p:grpSpPr>
        <p:sp>
          <p:nvSpPr>
            <p:cNvPr id="8853" name="Google Shape;8853;p57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57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5" name="Google Shape;8855;p57"/>
          <p:cNvGrpSpPr/>
          <p:nvPr/>
        </p:nvGrpSpPr>
        <p:grpSpPr>
          <a:xfrm>
            <a:off x="5220616" y="2791061"/>
            <a:ext cx="373185" cy="302466"/>
            <a:chOff x="5220616" y="2791061"/>
            <a:chExt cx="373185" cy="302466"/>
          </a:xfrm>
        </p:grpSpPr>
        <p:sp>
          <p:nvSpPr>
            <p:cNvPr id="8856" name="Google Shape;8856;p57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57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57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57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57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57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57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57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57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57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57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57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57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57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57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57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57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57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4" name="Google Shape;8874;p57"/>
          <p:cNvGrpSpPr/>
          <p:nvPr/>
        </p:nvGrpSpPr>
        <p:grpSpPr>
          <a:xfrm>
            <a:off x="5788661" y="2772517"/>
            <a:ext cx="284366" cy="344097"/>
            <a:chOff x="5864861" y="2772517"/>
            <a:chExt cx="284366" cy="344097"/>
          </a:xfrm>
        </p:grpSpPr>
        <p:sp>
          <p:nvSpPr>
            <p:cNvPr id="8875" name="Google Shape;8875;p57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57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57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57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57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57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81" name="Google Shape;8881;p57"/>
          <p:cNvSpPr/>
          <p:nvPr/>
        </p:nvSpPr>
        <p:spPr>
          <a:xfrm>
            <a:off x="6340868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82" name="Google Shape;8882;p57"/>
          <p:cNvGrpSpPr/>
          <p:nvPr/>
        </p:nvGrpSpPr>
        <p:grpSpPr>
          <a:xfrm>
            <a:off x="6974158" y="2789537"/>
            <a:ext cx="255247" cy="327458"/>
            <a:chOff x="6974158" y="2789537"/>
            <a:chExt cx="255247" cy="327458"/>
          </a:xfrm>
        </p:grpSpPr>
        <p:sp>
          <p:nvSpPr>
            <p:cNvPr id="8883" name="Google Shape;8883;p57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57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57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57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57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57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9" name="Google Shape;8889;p57"/>
          <p:cNvGrpSpPr/>
          <p:nvPr/>
        </p:nvGrpSpPr>
        <p:grpSpPr>
          <a:xfrm>
            <a:off x="7530697" y="2790299"/>
            <a:ext cx="244291" cy="326314"/>
            <a:chOff x="7530697" y="2790299"/>
            <a:chExt cx="244291" cy="326314"/>
          </a:xfrm>
        </p:grpSpPr>
        <p:sp>
          <p:nvSpPr>
            <p:cNvPr id="8890" name="Google Shape;8890;p57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57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57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57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57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57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6" name="Google Shape;8896;p57"/>
          <p:cNvGrpSpPr/>
          <p:nvPr/>
        </p:nvGrpSpPr>
        <p:grpSpPr>
          <a:xfrm>
            <a:off x="7988191" y="2832248"/>
            <a:ext cx="332348" cy="283985"/>
            <a:chOff x="7988191" y="2832248"/>
            <a:chExt cx="332348" cy="283985"/>
          </a:xfrm>
        </p:grpSpPr>
        <p:sp>
          <p:nvSpPr>
            <p:cNvPr id="8897" name="Google Shape;8897;p57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57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57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00" name="Google Shape;8900;p57"/>
          <p:cNvSpPr/>
          <p:nvPr/>
        </p:nvSpPr>
        <p:spPr>
          <a:xfrm>
            <a:off x="2498418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01" name="Google Shape;8901;p57"/>
          <p:cNvGrpSpPr/>
          <p:nvPr/>
        </p:nvGrpSpPr>
        <p:grpSpPr>
          <a:xfrm>
            <a:off x="3588440" y="3258368"/>
            <a:ext cx="364484" cy="262423"/>
            <a:chOff x="3588440" y="3258368"/>
            <a:chExt cx="364484" cy="262423"/>
          </a:xfrm>
        </p:grpSpPr>
        <p:sp>
          <p:nvSpPr>
            <p:cNvPr id="8902" name="Google Shape;8902;p57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57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57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57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57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57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08" name="Google Shape;8908;p57"/>
          <p:cNvSpPr/>
          <p:nvPr/>
        </p:nvSpPr>
        <p:spPr>
          <a:xfrm>
            <a:off x="5263326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09" name="Google Shape;8909;p57"/>
          <p:cNvGrpSpPr/>
          <p:nvPr/>
        </p:nvGrpSpPr>
        <p:grpSpPr>
          <a:xfrm>
            <a:off x="5765817" y="3227724"/>
            <a:ext cx="364865" cy="324822"/>
            <a:chOff x="5765817" y="3227724"/>
            <a:chExt cx="364865" cy="324822"/>
          </a:xfrm>
        </p:grpSpPr>
        <p:sp>
          <p:nvSpPr>
            <p:cNvPr id="8910" name="Google Shape;8910;p57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57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57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3" name="Google Shape;8913;p57"/>
          <p:cNvGrpSpPr/>
          <p:nvPr/>
        </p:nvGrpSpPr>
        <p:grpSpPr>
          <a:xfrm>
            <a:off x="6228583" y="3237664"/>
            <a:ext cx="446539" cy="303895"/>
            <a:chOff x="6228583" y="3237664"/>
            <a:chExt cx="446539" cy="303895"/>
          </a:xfrm>
        </p:grpSpPr>
        <p:sp>
          <p:nvSpPr>
            <p:cNvPr id="8914" name="Google Shape;8914;p57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57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57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57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57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57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57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57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57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57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57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57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57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57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57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57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57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1" name="Google Shape;8931;p57"/>
          <p:cNvGrpSpPr/>
          <p:nvPr/>
        </p:nvGrpSpPr>
        <p:grpSpPr>
          <a:xfrm>
            <a:off x="865862" y="3207306"/>
            <a:ext cx="364484" cy="364897"/>
            <a:chOff x="865862" y="3207306"/>
            <a:chExt cx="364484" cy="364897"/>
          </a:xfrm>
        </p:grpSpPr>
        <p:sp>
          <p:nvSpPr>
            <p:cNvPr id="8932" name="Google Shape;8932;p57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57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57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57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57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57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57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57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57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57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57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57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57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57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6" name="Google Shape;8946;p57"/>
          <p:cNvGrpSpPr/>
          <p:nvPr/>
        </p:nvGrpSpPr>
        <p:grpSpPr>
          <a:xfrm>
            <a:off x="1404617" y="3226962"/>
            <a:ext cx="370168" cy="325965"/>
            <a:chOff x="1404617" y="3226962"/>
            <a:chExt cx="370168" cy="325965"/>
          </a:xfrm>
        </p:grpSpPr>
        <p:sp>
          <p:nvSpPr>
            <p:cNvPr id="8947" name="Google Shape;8947;p57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57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57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57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57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57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57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57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57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6" name="Google Shape;8956;p57"/>
          <p:cNvGrpSpPr/>
          <p:nvPr/>
        </p:nvGrpSpPr>
        <p:grpSpPr>
          <a:xfrm>
            <a:off x="1954741" y="3212419"/>
            <a:ext cx="366389" cy="354481"/>
            <a:chOff x="1954741" y="3212419"/>
            <a:chExt cx="366389" cy="354481"/>
          </a:xfrm>
        </p:grpSpPr>
        <p:sp>
          <p:nvSpPr>
            <p:cNvPr id="8957" name="Google Shape;8957;p57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57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57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57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57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57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57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4" name="Google Shape;8964;p57"/>
          <p:cNvGrpSpPr/>
          <p:nvPr/>
        </p:nvGrpSpPr>
        <p:grpSpPr>
          <a:xfrm>
            <a:off x="3043239" y="3215626"/>
            <a:ext cx="366008" cy="348670"/>
            <a:chOff x="3043239" y="3215626"/>
            <a:chExt cx="366008" cy="348670"/>
          </a:xfrm>
        </p:grpSpPr>
        <p:sp>
          <p:nvSpPr>
            <p:cNvPr id="8965" name="Google Shape;8965;p57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57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7" name="Google Shape;8967;p57"/>
          <p:cNvGrpSpPr/>
          <p:nvPr/>
        </p:nvGrpSpPr>
        <p:grpSpPr>
          <a:xfrm>
            <a:off x="4218333" y="3184982"/>
            <a:ext cx="209107" cy="383442"/>
            <a:chOff x="4218333" y="3184982"/>
            <a:chExt cx="209107" cy="383442"/>
          </a:xfrm>
        </p:grpSpPr>
        <p:sp>
          <p:nvSpPr>
            <p:cNvPr id="8968" name="Google Shape;8968;p57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57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70" name="Google Shape;8970;p57"/>
          <p:cNvSpPr/>
          <p:nvPr/>
        </p:nvSpPr>
        <p:spPr>
          <a:xfrm>
            <a:off x="4816819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71" name="Google Shape;8971;p57"/>
          <p:cNvGrpSpPr/>
          <p:nvPr/>
        </p:nvGrpSpPr>
        <p:grpSpPr>
          <a:xfrm>
            <a:off x="6896644" y="3216007"/>
            <a:ext cx="322917" cy="347876"/>
            <a:chOff x="6896644" y="3216007"/>
            <a:chExt cx="322917" cy="347876"/>
          </a:xfrm>
        </p:grpSpPr>
        <p:sp>
          <p:nvSpPr>
            <p:cNvPr id="8972" name="Google Shape;8972;p57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57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57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57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57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57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57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9" name="Google Shape;8979;p57"/>
          <p:cNvGrpSpPr/>
          <p:nvPr/>
        </p:nvGrpSpPr>
        <p:grpSpPr>
          <a:xfrm>
            <a:off x="7429366" y="3223183"/>
            <a:ext cx="334634" cy="333904"/>
            <a:chOff x="7429366" y="3223183"/>
            <a:chExt cx="334634" cy="333904"/>
          </a:xfrm>
        </p:grpSpPr>
        <p:sp>
          <p:nvSpPr>
            <p:cNvPr id="8980" name="Google Shape;8980;p57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57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82" name="Google Shape;8982;p57"/>
          <p:cNvSpPr/>
          <p:nvPr/>
        </p:nvSpPr>
        <p:spPr>
          <a:xfrm>
            <a:off x="8079296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83" name="Google Shape;8983;p57"/>
          <p:cNvGrpSpPr/>
          <p:nvPr/>
        </p:nvGrpSpPr>
        <p:grpSpPr>
          <a:xfrm>
            <a:off x="5216456" y="3725484"/>
            <a:ext cx="356196" cy="265631"/>
            <a:chOff x="5216456" y="3725484"/>
            <a:chExt cx="356196" cy="265631"/>
          </a:xfrm>
        </p:grpSpPr>
        <p:sp>
          <p:nvSpPr>
            <p:cNvPr id="8984" name="Google Shape;8984;p57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57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6" name="Google Shape;8986;p57"/>
          <p:cNvGrpSpPr/>
          <p:nvPr/>
        </p:nvGrpSpPr>
        <p:grpSpPr>
          <a:xfrm>
            <a:off x="6849393" y="3733994"/>
            <a:ext cx="355053" cy="248038"/>
            <a:chOff x="6849393" y="3733994"/>
            <a:chExt cx="355053" cy="248038"/>
          </a:xfrm>
        </p:grpSpPr>
        <p:sp>
          <p:nvSpPr>
            <p:cNvPr id="8987" name="Google Shape;8987;p57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57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57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57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57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2" name="Google Shape;8992;p57"/>
          <p:cNvGrpSpPr/>
          <p:nvPr/>
        </p:nvGrpSpPr>
        <p:grpSpPr>
          <a:xfrm>
            <a:off x="7918997" y="3714687"/>
            <a:ext cx="392111" cy="280206"/>
            <a:chOff x="7918997" y="3714687"/>
            <a:chExt cx="392111" cy="280206"/>
          </a:xfrm>
        </p:grpSpPr>
        <p:sp>
          <p:nvSpPr>
            <p:cNvPr id="8993" name="Google Shape;8993;p57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57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57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57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57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98" name="Google Shape;8998;p57"/>
          <p:cNvSpPr/>
          <p:nvPr/>
        </p:nvSpPr>
        <p:spPr>
          <a:xfrm>
            <a:off x="867354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99" name="Google Shape;8999;p57"/>
          <p:cNvGrpSpPr/>
          <p:nvPr/>
        </p:nvGrpSpPr>
        <p:grpSpPr>
          <a:xfrm>
            <a:off x="1408777" y="3680964"/>
            <a:ext cx="357720" cy="355148"/>
            <a:chOff x="1408777" y="3680964"/>
            <a:chExt cx="357720" cy="355148"/>
          </a:xfrm>
        </p:grpSpPr>
        <p:sp>
          <p:nvSpPr>
            <p:cNvPr id="9000" name="Google Shape;9000;p57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57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57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57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57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5" name="Google Shape;9005;p57"/>
          <p:cNvGrpSpPr/>
          <p:nvPr/>
        </p:nvGrpSpPr>
        <p:grpSpPr>
          <a:xfrm>
            <a:off x="1952836" y="3680964"/>
            <a:ext cx="357720" cy="355148"/>
            <a:chOff x="1952836" y="3680964"/>
            <a:chExt cx="357720" cy="355148"/>
          </a:xfrm>
        </p:grpSpPr>
        <p:sp>
          <p:nvSpPr>
            <p:cNvPr id="9006" name="Google Shape;9006;p57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57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57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57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57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1" name="Google Shape;9011;p57"/>
          <p:cNvGrpSpPr/>
          <p:nvPr/>
        </p:nvGrpSpPr>
        <p:grpSpPr>
          <a:xfrm>
            <a:off x="2496894" y="3680964"/>
            <a:ext cx="357720" cy="355148"/>
            <a:chOff x="2496894" y="3680964"/>
            <a:chExt cx="357720" cy="355148"/>
          </a:xfrm>
        </p:grpSpPr>
        <p:sp>
          <p:nvSpPr>
            <p:cNvPr id="9012" name="Google Shape;9012;p57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57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57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57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57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7" name="Google Shape;9017;p57"/>
          <p:cNvGrpSpPr/>
          <p:nvPr/>
        </p:nvGrpSpPr>
        <p:grpSpPr>
          <a:xfrm>
            <a:off x="3040984" y="3681059"/>
            <a:ext cx="356164" cy="355815"/>
            <a:chOff x="3040984" y="3681059"/>
            <a:chExt cx="356164" cy="355815"/>
          </a:xfrm>
        </p:grpSpPr>
        <p:sp>
          <p:nvSpPr>
            <p:cNvPr id="9018" name="Google Shape;9018;p57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57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57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1" name="Google Shape;9021;p57"/>
          <p:cNvGrpSpPr/>
          <p:nvPr/>
        </p:nvGrpSpPr>
        <p:grpSpPr>
          <a:xfrm>
            <a:off x="3584280" y="3699191"/>
            <a:ext cx="358069" cy="317995"/>
            <a:chOff x="3584280" y="3699191"/>
            <a:chExt cx="358069" cy="317995"/>
          </a:xfrm>
        </p:grpSpPr>
        <p:sp>
          <p:nvSpPr>
            <p:cNvPr id="9022" name="Google Shape;9022;p57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57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57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57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6" name="Google Shape;9026;p57"/>
          <p:cNvGrpSpPr/>
          <p:nvPr/>
        </p:nvGrpSpPr>
        <p:grpSpPr>
          <a:xfrm>
            <a:off x="4129482" y="3681059"/>
            <a:ext cx="355402" cy="354291"/>
            <a:chOff x="4129482" y="3681059"/>
            <a:chExt cx="355402" cy="354291"/>
          </a:xfrm>
        </p:grpSpPr>
        <p:sp>
          <p:nvSpPr>
            <p:cNvPr id="9027" name="Google Shape;9027;p57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57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57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57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1" name="Google Shape;9031;p57"/>
          <p:cNvGrpSpPr/>
          <p:nvPr/>
        </p:nvGrpSpPr>
        <p:grpSpPr>
          <a:xfrm>
            <a:off x="4673540" y="3680297"/>
            <a:ext cx="355434" cy="355815"/>
            <a:chOff x="4673540" y="3680297"/>
            <a:chExt cx="355434" cy="355815"/>
          </a:xfrm>
        </p:grpSpPr>
        <p:sp>
          <p:nvSpPr>
            <p:cNvPr id="9032" name="Google Shape;9032;p57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57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57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5" name="Google Shape;9035;p57"/>
          <p:cNvGrpSpPr/>
          <p:nvPr/>
        </p:nvGrpSpPr>
        <p:grpSpPr>
          <a:xfrm>
            <a:off x="5779408" y="3699191"/>
            <a:ext cx="317645" cy="318757"/>
            <a:chOff x="5779408" y="3699191"/>
            <a:chExt cx="317645" cy="318757"/>
          </a:xfrm>
        </p:grpSpPr>
        <p:sp>
          <p:nvSpPr>
            <p:cNvPr id="9036" name="Google Shape;9036;p57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57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38" name="Google Shape;9038;p57"/>
          <p:cNvSpPr/>
          <p:nvPr/>
        </p:nvSpPr>
        <p:spPr>
          <a:xfrm>
            <a:off x="6304573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39" name="Google Shape;9039;p57"/>
          <p:cNvGrpSpPr/>
          <p:nvPr/>
        </p:nvGrpSpPr>
        <p:grpSpPr>
          <a:xfrm>
            <a:off x="7390435" y="3680868"/>
            <a:ext cx="372073" cy="355243"/>
            <a:chOff x="7390435" y="3680868"/>
            <a:chExt cx="372073" cy="355243"/>
          </a:xfrm>
        </p:grpSpPr>
        <p:sp>
          <p:nvSpPr>
            <p:cNvPr id="9040" name="Google Shape;9040;p57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57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57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57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57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57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6" name="Google Shape;9046;p57"/>
          <p:cNvGrpSpPr/>
          <p:nvPr/>
        </p:nvGrpSpPr>
        <p:grpSpPr>
          <a:xfrm>
            <a:off x="1421638" y="4125629"/>
            <a:ext cx="374709" cy="374010"/>
            <a:chOff x="1421638" y="4125629"/>
            <a:chExt cx="374709" cy="374010"/>
          </a:xfrm>
        </p:grpSpPr>
        <p:sp>
          <p:nvSpPr>
            <p:cNvPr id="9047" name="Google Shape;9047;p57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57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9" name="Google Shape;9049;p57"/>
          <p:cNvGrpSpPr/>
          <p:nvPr/>
        </p:nvGrpSpPr>
        <p:grpSpPr>
          <a:xfrm>
            <a:off x="1973254" y="4156304"/>
            <a:ext cx="357720" cy="342192"/>
            <a:chOff x="1973254" y="4156304"/>
            <a:chExt cx="357720" cy="342192"/>
          </a:xfrm>
        </p:grpSpPr>
        <p:sp>
          <p:nvSpPr>
            <p:cNvPr id="9050" name="Google Shape;9050;p57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57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57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57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57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57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6" name="Google Shape;9056;p57"/>
          <p:cNvGrpSpPr/>
          <p:nvPr/>
        </p:nvGrpSpPr>
        <p:grpSpPr>
          <a:xfrm>
            <a:off x="2523759" y="4135505"/>
            <a:ext cx="341049" cy="340318"/>
            <a:chOff x="2523759" y="4135505"/>
            <a:chExt cx="341049" cy="340318"/>
          </a:xfrm>
        </p:grpSpPr>
        <p:sp>
          <p:nvSpPr>
            <p:cNvPr id="9057" name="Google Shape;9057;p57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57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9" name="Google Shape;9059;p57"/>
          <p:cNvGrpSpPr/>
          <p:nvPr/>
        </p:nvGrpSpPr>
        <p:grpSpPr>
          <a:xfrm>
            <a:off x="3040603" y="4130360"/>
            <a:ext cx="392079" cy="350353"/>
            <a:chOff x="3040603" y="4130360"/>
            <a:chExt cx="392079" cy="350353"/>
          </a:xfrm>
        </p:grpSpPr>
        <p:sp>
          <p:nvSpPr>
            <p:cNvPr id="9060" name="Google Shape;9060;p57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57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57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57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57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57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57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57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57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57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0" name="Google Shape;9070;p57"/>
          <p:cNvGrpSpPr/>
          <p:nvPr/>
        </p:nvGrpSpPr>
        <p:grpSpPr>
          <a:xfrm>
            <a:off x="3662144" y="4135505"/>
            <a:ext cx="232955" cy="340318"/>
            <a:chOff x="3662144" y="4135505"/>
            <a:chExt cx="232955" cy="340318"/>
          </a:xfrm>
        </p:grpSpPr>
        <p:sp>
          <p:nvSpPr>
            <p:cNvPr id="9071" name="Google Shape;9071;p57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57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57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57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5" name="Google Shape;9075;p57"/>
          <p:cNvGrpSpPr/>
          <p:nvPr/>
        </p:nvGrpSpPr>
        <p:grpSpPr>
          <a:xfrm>
            <a:off x="4149138" y="4121151"/>
            <a:ext cx="344065" cy="368644"/>
            <a:chOff x="4149138" y="4121151"/>
            <a:chExt cx="344065" cy="368644"/>
          </a:xfrm>
        </p:grpSpPr>
        <p:sp>
          <p:nvSpPr>
            <p:cNvPr id="9076" name="Google Shape;9076;p57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57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57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57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57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57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57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57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57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57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57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57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88" name="Google Shape;9088;p57"/>
          <p:cNvSpPr/>
          <p:nvPr/>
        </p:nvSpPr>
        <p:spPr>
          <a:xfrm>
            <a:off x="4692054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89" name="Google Shape;9089;p57"/>
          <p:cNvGrpSpPr/>
          <p:nvPr/>
        </p:nvGrpSpPr>
        <p:grpSpPr>
          <a:xfrm>
            <a:off x="5206262" y="4174817"/>
            <a:ext cx="397763" cy="262804"/>
            <a:chOff x="5206262" y="4174817"/>
            <a:chExt cx="397763" cy="262804"/>
          </a:xfrm>
        </p:grpSpPr>
        <p:sp>
          <p:nvSpPr>
            <p:cNvPr id="9090" name="Google Shape;9090;p57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57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57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57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57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57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57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7" name="Google Shape;9097;p57"/>
          <p:cNvGrpSpPr/>
          <p:nvPr/>
        </p:nvGrpSpPr>
        <p:grpSpPr>
          <a:xfrm>
            <a:off x="5727616" y="4204699"/>
            <a:ext cx="440505" cy="290018"/>
            <a:chOff x="5727616" y="4204699"/>
            <a:chExt cx="440505" cy="290018"/>
          </a:xfrm>
        </p:grpSpPr>
        <p:sp>
          <p:nvSpPr>
            <p:cNvPr id="9098" name="Google Shape;9098;p57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57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57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57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57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57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57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57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6" name="Google Shape;9106;p57"/>
          <p:cNvGrpSpPr/>
          <p:nvPr/>
        </p:nvGrpSpPr>
        <p:grpSpPr>
          <a:xfrm>
            <a:off x="6410063" y="4135124"/>
            <a:ext cx="159950" cy="364516"/>
            <a:chOff x="6410063" y="4135124"/>
            <a:chExt cx="159950" cy="364516"/>
          </a:xfrm>
        </p:grpSpPr>
        <p:sp>
          <p:nvSpPr>
            <p:cNvPr id="9107" name="Google Shape;9107;p57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57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57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57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1" name="Google Shape;9111;p57"/>
          <p:cNvGrpSpPr/>
          <p:nvPr/>
        </p:nvGrpSpPr>
        <p:grpSpPr>
          <a:xfrm>
            <a:off x="6924652" y="4135505"/>
            <a:ext cx="214378" cy="364135"/>
            <a:chOff x="6924652" y="4135505"/>
            <a:chExt cx="214378" cy="364135"/>
          </a:xfrm>
        </p:grpSpPr>
        <p:sp>
          <p:nvSpPr>
            <p:cNvPr id="9112" name="Google Shape;9112;p57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57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57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57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6" name="Google Shape;9116;p57"/>
          <p:cNvGrpSpPr/>
          <p:nvPr/>
        </p:nvGrpSpPr>
        <p:grpSpPr>
          <a:xfrm>
            <a:off x="7384751" y="4147984"/>
            <a:ext cx="380012" cy="351274"/>
            <a:chOff x="7384751" y="4147984"/>
            <a:chExt cx="380012" cy="351274"/>
          </a:xfrm>
        </p:grpSpPr>
        <p:sp>
          <p:nvSpPr>
            <p:cNvPr id="9117" name="Google Shape;9117;p57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57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57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57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57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6" name="Google Shape;9126;p58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27" name="Google Shape;9127;p58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128" name="Google Shape;9128;p58"/>
          <p:cNvGrpSpPr/>
          <p:nvPr/>
        </p:nvGrpSpPr>
        <p:grpSpPr>
          <a:xfrm>
            <a:off x="1989449" y="4282269"/>
            <a:ext cx="374774" cy="346073"/>
            <a:chOff x="1989449" y="4282269"/>
            <a:chExt cx="374774" cy="346073"/>
          </a:xfrm>
        </p:grpSpPr>
        <p:sp>
          <p:nvSpPr>
            <p:cNvPr id="9129" name="Google Shape;9129;p58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58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58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58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58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4" name="Google Shape;9134;p58"/>
          <p:cNvGrpSpPr/>
          <p:nvPr/>
        </p:nvGrpSpPr>
        <p:grpSpPr>
          <a:xfrm>
            <a:off x="2487439" y="4280740"/>
            <a:ext cx="198775" cy="348972"/>
            <a:chOff x="2487439" y="4280740"/>
            <a:chExt cx="198775" cy="348972"/>
          </a:xfrm>
        </p:grpSpPr>
        <p:sp>
          <p:nvSpPr>
            <p:cNvPr id="9135" name="Google Shape;9135;p58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58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58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58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9" name="Google Shape;9139;p58"/>
          <p:cNvGrpSpPr/>
          <p:nvPr/>
        </p:nvGrpSpPr>
        <p:grpSpPr>
          <a:xfrm>
            <a:off x="2810958" y="4273923"/>
            <a:ext cx="353145" cy="361873"/>
            <a:chOff x="2810958" y="4273923"/>
            <a:chExt cx="353145" cy="361873"/>
          </a:xfrm>
        </p:grpSpPr>
        <p:sp>
          <p:nvSpPr>
            <p:cNvPr id="9140" name="Google Shape;9140;p58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58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58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58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58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58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58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7" name="Google Shape;9147;p58"/>
          <p:cNvGrpSpPr/>
          <p:nvPr/>
        </p:nvGrpSpPr>
        <p:grpSpPr>
          <a:xfrm>
            <a:off x="6275635" y="4282651"/>
            <a:ext cx="209383" cy="366778"/>
            <a:chOff x="6275635" y="4282651"/>
            <a:chExt cx="209383" cy="366778"/>
          </a:xfrm>
        </p:grpSpPr>
        <p:sp>
          <p:nvSpPr>
            <p:cNvPr id="9148" name="Google Shape;9148;p58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58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0" name="Google Shape;9150;p58"/>
          <p:cNvGrpSpPr/>
          <p:nvPr/>
        </p:nvGrpSpPr>
        <p:grpSpPr>
          <a:xfrm>
            <a:off x="6701186" y="4283033"/>
            <a:ext cx="280292" cy="366396"/>
            <a:chOff x="6701186" y="4283033"/>
            <a:chExt cx="280292" cy="366396"/>
          </a:xfrm>
        </p:grpSpPr>
        <p:sp>
          <p:nvSpPr>
            <p:cNvPr id="9151" name="Google Shape;9151;p58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58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3" name="Google Shape;9153;p58"/>
          <p:cNvGrpSpPr/>
          <p:nvPr/>
        </p:nvGrpSpPr>
        <p:grpSpPr>
          <a:xfrm>
            <a:off x="2609571" y="3824958"/>
            <a:ext cx="373627" cy="347347"/>
            <a:chOff x="2609571" y="3824958"/>
            <a:chExt cx="373627" cy="347347"/>
          </a:xfrm>
        </p:grpSpPr>
        <p:sp>
          <p:nvSpPr>
            <p:cNvPr id="9154" name="Google Shape;9154;p58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58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56" name="Google Shape;9156;p58"/>
          <p:cNvSpPr/>
          <p:nvPr/>
        </p:nvSpPr>
        <p:spPr>
          <a:xfrm>
            <a:off x="1288576" y="3822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57" name="Google Shape;9157;p58"/>
          <p:cNvGrpSpPr/>
          <p:nvPr/>
        </p:nvGrpSpPr>
        <p:grpSpPr>
          <a:xfrm>
            <a:off x="916127" y="3807056"/>
            <a:ext cx="221902" cy="380795"/>
            <a:chOff x="916127" y="3807056"/>
            <a:chExt cx="221902" cy="380795"/>
          </a:xfrm>
        </p:grpSpPr>
        <p:sp>
          <p:nvSpPr>
            <p:cNvPr id="9158" name="Google Shape;9158;p58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58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58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58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62" name="Google Shape;9162;p58"/>
          <p:cNvSpPr/>
          <p:nvPr/>
        </p:nvSpPr>
        <p:spPr>
          <a:xfrm>
            <a:off x="3136771" y="3823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63" name="Google Shape;9163;p58"/>
          <p:cNvSpPr/>
          <p:nvPr/>
        </p:nvSpPr>
        <p:spPr>
          <a:xfrm>
            <a:off x="2179465" y="3851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64" name="Google Shape;9164;p58"/>
          <p:cNvGrpSpPr/>
          <p:nvPr/>
        </p:nvGrpSpPr>
        <p:grpSpPr>
          <a:xfrm>
            <a:off x="3513010" y="3816134"/>
            <a:ext cx="362223" cy="361108"/>
            <a:chOff x="3513010" y="3816134"/>
            <a:chExt cx="362223" cy="361108"/>
          </a:xfrm>
        </p:grpSpPr>
        <p:sp>
          <p:nvSpPr>
            <p:cNvPr id="9165" name="Google Shape;9165;p58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58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58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58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9" name="Google Shape;9169;p58"/>
          <p:cNvGrpSpPr/>
          <p:nvPr/>
        </p:nvGrpSpPr>
        <p:grpSpPr>
          <a:xfrm>
            <a:off x="3950316" y="3820307"/>
            <a:ext cx="369805" cy="353782"/>
            <a:chOff x="3950316" y="3820307"/>
            <a:chExt cx="369805" cy="353782"/>
          </a:xfrm>
        </p:grpSpPr>
        <p:sp>
          <p:nvSpPr>
            <p:cNvPr id="9170" name="Google Shape;9170;p58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58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58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58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4" name="Google Shape;9174;p58"/>
          <p:cNvGrpSpPr/>
          <p:nvPr/>
        </p:nvGrpSpPr>
        <p:grpSpPr>
          <a:xfrm>
            <a:off x="1761909" y="3811961"/>
            <a:ext cx="307974" cy="371716"/>
            <a:chOff x="1761909" y="3811961"/>
            <a:chExt cx="307974" cy="371716"/>
          </a:xfrm>
        </p:grpSpPr>
        <p:sp>
          <p:nvSpPr>
            <p:cNvPr id="9175" name="Google Shape;9175;p58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58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58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58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58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58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58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58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58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58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5" name="Google Shape;9185;p58"/>
          <p:cNvGrpSpPr/>
          <p:nvPr/>
        </p:nvGrpSpPr>
        <p:grpSpPr>
          <a:xfrm>
            <a:off x="5373342" y="3808935"/>
            <a:ext cx="231395" cy="353145"/>
            <a:chOff x="5373342" y="3808935"/>
            <a:chExt cx="231395" cy="353145"/>
          </a:xfrm>
        </p:grpSpPr>
        <p:sp>
          <p:nvSpPr>
            <p:cNvPr id="9186" name="Google Shape;9186;p58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58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58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58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58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58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58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58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58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95" name="Google Shape;9195;p58"/>
          <p:cNvSpPr/>
          <p:nvPr/>
        </p:nvSpPr>
        <p:spPr>
          <a:xfrm>
            <a:off x="6738361" y="3809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96" name="Google Shape;9196;p58"/>
          <p:cNvGrpSpPr/>
          <p:nvPr/>
        </p:nvGrpSpPr>
        <p:grpSpPr>
          <a:xfrm>
            <a:off x="5833775" y="3809445"/>
            <a:ext cx="235185" cy="352253"/>
            <a:chOff x="5833775" y="3809445"/>
            <a:chExt cx="235185" cy="352253"/>
          </a:xfrm>
        </p:grpSpPr>
        <p:sp>
          <p:nvSpPr>
            <p:cNvPr id="9197" name="Google Shape;9197;p58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58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58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0" name="Google Shape;9200;p58"/>
          <p:cNvGrpSpPr/>
          <p:nvPr/>
        </p:nvGrpSpPr>
        <p:grpSpPr>
          <a:xfrm>
            <a:off x="4942472" y="3809318"/>
            <a:ext cx="238976" cy="352762"/>
            <a:chOff x="4942472" y="3809318"/>
            <a:chExt cx="238976" cy="352762"/>
          </a:xfrm>
        </p:grpSpPr>
        <p:sp>
          <p:nvSpPr>
            <p:cNvPr id="9201" name="Google Shape;9201;p58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58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58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58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58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58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58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8" name="Google Shape;9208;p58"/>
          <p:cNvGrpSpPr/>
          <p:nvPr/>
        </p:nvGrpSpPr>
        <p:grpSpPr>
          <a:xfrm>
            <a:off x="6266525" y="3807788"/>
            <a:ext cx="260223" cy="353527"/>
            <a:chOff x="6266525" y="3807788"/>
            <a:chExt cx="260223" cy="353527"/>
          </a:xfrm>
        </p:grpSpPr>
        <p:sp>
          <p:nvSpPr>
            <p:cNvPr id="9209" name="Google Shape;9209;p58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58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58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58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13" name="Google Shape;9213;p58"/>
          <p:cNvSpPr/>
          <p:nvPr/>
        </p:nvSpPr>
        <p:spPr>
          <a:xfrm>
            <a:off x="7972870" y="3808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14" name="Google Shape;9214;p58"/>
          <p:cNvGrpSpPr/>
          <p:nvPr/>
        </p:nvGrpSpPr>
        <p:grpSpPr>
          <a:xfrm>
            <a:off x="7184363" y="3809604"/>
            <a:ext cx="202184" cy="352762"/>
            <a:chOff x="7184363" y="3809604"/>
            <a:chExt cx="202184" cy="352762"/>
          </a:xfrm>
        </p:grpSpPr>
        <p:sp>
          <p:nvSpPr>
            <p:cNvPr id="9215" name="Google Shape;9215;p58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58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7" name="Google Shape;9217;p58"/>
          <p:cNvGrpSpPr/>
          <p:nvPr/>
        </p:nvGrpSpPr>
        <p:grpSpPr>
          <a:xfrm>
            <a:off x="7571624" y="3808935"/>
            <a:ext cx="292047" cy="352762"/>
            <a:chOff x="7571624" y="3808935"/>
            <a:chExt cx="292047" cy="352762"/>
          </a:xfrm>
        </p:grpSpPr>
        <p:sp>
          <p:nvSpPr>
            <p:cNvPr id="9218" name="Google Shape;9218;p58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58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58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58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58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58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4" name="Google Shape;9224;p58"/>
          <p:cNvGrpSpPr/>
          <p:nvPr/>
        </p:nvGrpSpPr>
        <p:grpSpPr>
          <a:xfrm>
            <a:off x="2174559" y="3356116"/>
            <a:ext cx="364135" cy="359930"/>
            <a:chOff x="2174559" y="3356116"/>
            <a:chExt cx="364135" cy="359930"/>
          </a:xfrm>
        </p:grpSpPr>
        <p:sp>
          <p:nvSpPr>
            <p:cNvPr id="9225" name="Google Shape;9225;p58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58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7" name="Google Shape;9227;p58"/>
          <p:cNvGrpSpPr/>
          <p:nvPr/>
        </p:nvGrpSpPr>
        <p:grpSpPr>
          <a:xfrm>
            <a:off x="1731934" y="3355639"/>
            <a:ext cx="368371" cy="361554"/>
            <a:chOff x="1731934" y="3355639"/>
            <a:chExt cx="368371" cy="361554"/>
          </a:xfrm>
        </p:grpSpPr>
        <p:sp>
          <p:nvSpPr>
            <p:cNvPr id="9228" name="Google Shape;9228;p58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58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0" name="Google Shape;9230;p58"/>
          <p:cNvGrpSpPr/>
          <p:nvPr/>
        </p:nvGrpSpPr>
        <p:grpSpPr>
          <a:xfrm>
            <a:off x="3990517" y="3354173"/>
            <a:ext cx="279559" cy="363402"/>
            <a:chOff x="3990517" y="3354173"/>
            <a:chExt cx="279559" cy="363402"/>
          </a:xfrm>
        </p:grpSpPr>
        <p:sp>
          <p:nvSpPr>
            <p:cNvPr id="9231" name="Google Shape;9231;p58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58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58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4" name="Google Shape;9234;p58"/>
          <p:cNvGrpSpPr/>
          <p:nvPr/>
        </p:nvGrpSpPr>
        <p:grpSpPr>
          <a:xfrm>
            <a:off x="3497847" y="3417374"/>
            <a:ext cx="379680" cy="237606"/>
            <a:chOff x="3497847" y="3417374"/>
            <a:chExt cx="379680" cy="237606"/>
          </a:xfrm>
        </p:grpSpPr>
        <p:sp>
          <p:nvSpPr>
            <p:cNvPr id="9235" name="Google Shape;9235;p58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58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58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58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9" name="Google Shape;9239;p58"/>
          <p:cNvGrpSpPr/>
          <p:nvPr/>
        </p:nvGrpSpPr>
        <p:grpSpPr>
          <a:xfrm>
            <a:off x="2612597" y="3367075"/>
            <a:ext cx="376271" cy="337982"/>
            <a:chOff x="2612597" y="3367075"/>
            <a:chExt cx="376271" cy="337982"/>
          </a:xfrm>
        </p:grpSpPr>
        <p:sp>
          <p:nvSpPr>
            <p:cNvPr id="9240" name="Google Shape;9240;p58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58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2" name="Google Shape;9242;p58"/>
          <p:cNvGrpSpPr/>
          <p:nvPr/>
        </p:nvGrpSpPr>
        <p:grpSpPr>
          <a:xfrm>
            <a:off x="3071914" y="3364431"/>
            <a:ext cx="343652" cy="342505"/>
            <a:chOff x="3071914" y="3364431"/>
            <a:chExt cx="343652" cy="342505"/>
          </a:xfrm>
        </p:grpSpPr>
        <p:sp>
          <p:nvSpPr>
            <p:cNvPr id="9243" name="Google Shape;9243;p58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58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58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58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58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8" name="Google Shape;9248;p58"/>
          <p:cNvGrpSpPr/>
          <p:nvPr/>
        </p:nvGrpSpPr>
        <p:grpSpPr>
          <a:xfrm>
            <a:off x="897141" y="3359875"/>
            <a:ext cx="257962" cy="352762"/>
            <a:chOff x="897141" y="3359875"/>
            <a:chExt cx="257962" cy="352762"/>
          </a:xfrm>
        </p:grpSpPr>
        <p:sp>
          <p:nvSpPr>
            <p:cNvPr id="9249" name="Google Shape;9249;p58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58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58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58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58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58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58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58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57" name="Google Shape;9257;p58"/>
          <p:cNvGrpSpPr/>
          <p:nvPr/>
        </p:nvGrpSpPr>
        <p:grpSpPr>
          <a:xfrm>
            <a:off x="1333682" y="3344330"/>
            <a:ext cx="271213" cy="383088"/>
            <a:chOff x="1333682" y="3344330"/>
            <a:chExt cx="271213" cy="383088"/>
          </a:xfrm>
        </p:grpSpPr>
        <p:sp>
          <p:nvSpPr>
            <p:cNvPr id="9258" name="Google Shape;9258;p58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58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58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58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58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58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58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58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58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58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58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9" name="Google Shape;9269;p58"/>
          <p:cNvGrpSpPr/>
          <p:nvPr/>
        </p:nvGrpSpPr>
        <p:grpSpPr>
          <a:xfrm>
            <a:off x="6664394" y="3346974"/>
            <a:ext cx="353113" cy="351998"/>
            <a:chOff x="6664394" y="3346974"/>
            <a:chExt cx="353113" cy="351998"/>
          </a:xfrm>
        </p:grpSpPr>
        <p:sp>
          <p:nvSpPr>
            <p:cNvPr id="9270" name="Google Shape;9270;p58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58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58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58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58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5" name="Google Shape;9275;p58"/>
          <p:cNvGrpSpPr/>
          <p:nvPr/>
        </p:nvGrpSpPr>
        <p:grpSpPr>
          <a:xfrm>
            <a:off x="849741" y="1959307"/>
            <a:ext cx="399398" cy="375443"/>
            <a:chOff x="849741" y="1959307"/>
            <a:chExt cx="399398" cy="375443"/>
          </a:xfrm>
        </p:grpSpPr>
        <p:sp>
          <p:nvSpPr>
            <p:cNvPr id="9276" name="Google Shape;9276;p58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58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8" name="Google Shape;9278;p58"/>
          <p:cNvGrpSpPr/>
          <p:nvPr/>
        </p:nvGrpSpPr>
        <p:grpSpPr>
          <a:xfrm>
            <a:off x="1284212" y="1963766"/>
            <a:ext cx="379489" cy="366046"/>
            <a:chOff x="1284212" y="1963766"/>
            <a:chExt cx="379489" cy="366046"/>
          </a:xfrm>
        </p:grpSpPr>
        <p:sp>
          <p:nvSpPr>
            <p:cNvPr id="9279" name="Google Shape;9279;p58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58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1" name="Google Shape;9281;p58"/>
          <p:cNvGrpSpPr/>
          <p:nvPr/>
        </p:nvGrpSpPr>
        <p:grpSpPr>
          <a:xfrm>
            <a:off x="3037766" y="1969564"/>
            <a:ext cx="370219" cy="354928"/>
            <a:chOff x="3037766" y="1969564"/>
            <a:chExt cx="370219" cy="354928"/>
          </a:xfrm>
        </p:grpSpPr>
        <p:sp>
          <p:nvSpPr>
            <p:cNvPr id="9282" name="Google Shape;9282;p58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58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58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58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6" name="Google Shape;9286;p58"/>
          <p:cNvGrpSpPr/>
          <p:nvPr/>
        </p:nvGrpSpPr>
        <p:grpSpPr>
          <a:xfrm>
            <a:off x="3982553" y="1971730"/>
            <a:ext cx="304566" cy="350501"/>
            <a:chOff x="3982553" y="1971730"/>
            <a:chExt cx="304566" cy="350501"/>
          </a:xfrm>
        </p:grpSpPr>
        <p:sp>
          <p:nvSpPr>
            <p:cNvPr id="9287" name="Google Shape;9287;p58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58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9" name="Google Shape;9289;p58"/>
          <p:cNvGrpSpPr/>
          <p:nvPr/>
        </p:nvGrpSpPr>
        <p:grpSpPr>
          <a:xfrm>
            <a:off x="2567841" y="1994124"/>
            <a:ext cx="399812" cy="306477"/>
            <a:chOff x="2567841" y="1994124"/>
            <a:chExt cx="399812" cy="306477"/>
          </a:xfrm>
        </p:grpSpPr>
        <p:sp>
          <p:nvSpPr>
            <p:cNvPr id="9290" name="Google Shape;9290;p58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58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58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3" name="Google Shape;9293;p58"/>
          <p:cNvGrpSpPr/>
          <p:nvPr/>
        </p:nvGrpSpPr>
        <p:grpSpPr>
          <a:xfrm>
            <a:off x="2212084" y="1960358"/>
            <a:ext cx="324698" cy="372863"/>
            <a:chOff x="2212084" y="1960358"/>
            <a:chExt cx="324698" cy="372863"/>
          </a:xfrm>
        </p:grpSpPr>
        <p:sp>
          <p:nvSpPr>
            <p:cNvPr id="9294" name="Google Shape;9294;p58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58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58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7" name="Google Shape;9297;p58"/>
          <p:cNvGrpSpPr/>
          <p:nvPr/>
        </p:nvGrpSpPr>
        <p:grpSpPr>
          <a:xfrm>
            <a:off x="1805901" y="1960358"/>
            <a:ext cx="284847" cy="373627"/>
            <a:chOff x="1805901" y="1960358"/>
            <a:chExt cx="284847" cy="373627"/>
          </a:xfrm>
        </p:grpSpPr>
        <p:sp>
          <p:nvSpPr>
            <p:cNvPr id="9298" name="Google Shape;9298;p58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58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00" name="Google Shape;9300;p58"/>
          <p:cNvSpPr/>
          <p:nvPr/>
        </p:nvSpPr>
        <p:spPr>
          <a:xfrm>
            <a:off x="3505429" y="1980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1" name="Google Shape;9301;p58"/>
          <p:cNvSpPr/>
          <p:nvPr/>
        </p:nvSpPr>
        <p:spPr>
          <a:xfrm>
            <a:off x="7100552" y="1984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2" name="Google Shape;9302;p58"/>
          <p:cNvSpPr/>
          <p:nvPr/>
        </p:nvSpPr>
        <p:spPr>
          <a:xfrm>
            <a:off x="7955445" y="2011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03" name="Google Shape;9303;p58"/>
          <p:cNvGrpSpPr/>
          <p:nvPr/>
        </p:nvGrpSpPr>
        <p:grpSpPr>
          <a:xfrm>
            <a:off x="6656812" y="2029388"/>
            <a:ext cx="368690" cy="245793"/>
            <a:chOff x="6656812" y="2029388"/>
            <a:chExt cx="368690" cy="245793"/>
          </a:xfrm>
        </p:grpSpPr>
        <p:sp>
          <p:nvSpPr>
            <p:cNvPr id="9304" name="Google Shape;9304;p58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58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58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58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58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58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58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58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58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58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4" name="Google Shape;9314;p58"/>
          <p:cNvGrpSpPr/>
          <p:nvPr/>
        </p:nvGrpSpPr>
        <p:grpSpPr>
          <a:xfrm>
            <a:off x="4869651" y="2012218"/>
            <a:ext cx="376654" cy="281566"/>
            <a:chOff x="4869651" y="2012218"/>
            <a:chExt cx="376654" cy="281566"/>
          </a:xfrm>
        </p:grpSpPr>
        <p:sp>
          <p:nvSpPr>
            <p:cNvPr id="9315" name="Google Shape;9315;p58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58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58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58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9" name="Google Shape;9319;p58"/>
          <p:cNvGrpSpPr/>
          <p:nvPr/>
        </p:nvGrpSpPr>
        <p:grpSpPr>
          <a:xfrm>
            <a:off x="5306224" y="2012313"/>
            <a:ext cx="367925" cy="281694"/>
            <a:chOff x="5306224" y="2012313"/>
            <a:chExt cx="367925" cy="281694"/>
          </a:xfrm>
        </p:grpSpPr>
        <p:sp>
          <p:nvSpPr>
            <p:cNvPr id="9320" name="Google Shape;9320;p58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58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22" name="Google Shape;9322;p58"/>
          <p:cNvSpPr/>
          <p:nvPr/>
        </p:nvSpPr>
        <p:spPr>
          <a:xfrm>
            <a:off x="5754137" y="2005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23" name="Google Shape;9323;p58"/>
          <p:cNvGrpSpPr/>
          <p:nvPr/>
        </p:nvGrpSpPr>
        <p:grpSpPr>
          <a:xfrm>
            <a:off x="6195998" y="1983102"/>
            <a:ext cx="368308" cy="338746"/>
            <a:chOff x="6195998" y="1983102"/>
            <a:chExt cx="368308" cy="338746"/>
          </a:xfrm>
        </p:grpSpPr>
        <p:sp>
          <p:nvSpPr>
            <p:cNvPr id="9324" name="Google Shape;9324;p58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58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58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7" name="Google Shape;9327;p58"/>
          <p:cNvGrpSpPr/>
          <p:nvPr/>
        </p:nvGrpSpPr>
        <p:grpSpPr>
          <a:xfrm>
            <a:off x="7542031" y="2011835"/>
            <a:ext cx="369072" cy="280037"/>
            <a:chOff x="7542031" y="2011835"/>
            <a:chExt cx="369072" cy="280037"/>
          </a:xfrm>
        </p:grpSpPr>
        <p:sp>
          <p:nvSpPr>
            <p:cNvPr id="9328" name="Google Shape;9328;p58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58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58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58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58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58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58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58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58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7" name="Google Shape;9337;p58"/>
          <p:cNvGrpSpPr/>
          <p:nvPr/>
        </p:nvGrpSpPr>
        <p:grpSpPr>
          <a:xfrm>
            <a:off x="8010427" y="3348503"/>
            <a:ext cx="278795" cy="351615"/>
            <a:chOff x="8010427" y="3348503"/>
            <a:chExt cx="278795" cy="351615"/>
          </a:xfrm>
        </p:grpSpPr>
        <p:sp>
          <p:nvSpPr>
            <p:cNvPr id="9338" name="Google Shape;9338;p58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58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58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58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42" name="Google Shape;9342;p58"/>
          <p:cNvSpPr/>
          <p:nvPr/>
        </p:nvSpPr>
        <p:spPr>
          <a:xfrm>
            <a:off x="7615138" y="3348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43" name="Google Shape;9343;p58"/>
          <p:cNvGrpSpPr/>
          <p:nvPr/>
        </p:nvGrpSpPr>
        <p:grpSpPr>
          <a:xfrm>
            <a:off x="7141900" y="3349204"/>
            <a:ext cx="281057" cy="351010"/>
            <a:chOff x="7141900" y="3349204"/>
            <a:chExt cx="281057" cy="351010"/>
          </a:xfrm>
        </p:grpSpPr>
        <p:sp>
          <p:nvSpPr>
            <p:cNvPr id="9344" name="Google Shape;9344;p58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58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58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7" name="Google Shape;9347;p58"/>
          <p:cNvGrpSpPr/>
          <p:nvPr/>
        </p:nvGrpSpPr>
        <p:grpSpPr>
          <a:xfrm>
            <a:off x="5314188" y="3350032"/>
            <a:ext cx="363752" cy="353113"/>
            <a:chOff x="5314188" y="3350032"/>
            <a:chExt cx="363752" cy="353113"/>
          </a:xfrm>
        </p:grpSpPr>
        <p:sp>
          <p:nvSpPr>
            <p:cNvPr id="9348" name="Google Shape;9348;p58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58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0" name="Google Shape;9350;p58"/>
          <p:cNvGrpSpPr/>
          <p:nvPr/>
        </p:nvGrpSpPr>
        <p:grpSpPr>
          <a:xfrm>
            <a:off x="6203579" y="3348981"/>
            <a:ext cx="351615" cy="350373"/>
            <a:chOff x="6203579" y="3348981"/>
            <a:chExt cx="351615" cy="350373"/>
          </a:xfrm>
        </p:grpSpPr>
        <p:sp>
          <p:nvSpPr>
            <p:cNvPr id="9351" name="Google Shape;9351;p58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58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58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58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58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6" name="Google Shape;9356;p58"/>
          <p:cNvGrpSpPr/>
          <p:nvPr/>
        </p:nvGrpSpPr>
        <p:grpSpPr>
          <a:xfrm>
            <a:off x="5829984" y="3350032"/>
            <a:ext cx="220755" cy="352348"/>
            <a:chOff x="5829984" y="3350032"/>
            <a:chExt cx="220755" cy="352348"/>
          </a:xfrm>
        </p:grpSpPr>
        <p:sp>
          <p:nvSpPr>
            <p:cNvPr id="9357" name="Google Shape;9357;p58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58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58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58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1" name="Google Shape;9361;p58"/>
          <p:cNvGrpSpPr/>
          <p:nvPr/>
        </p:nvGrpSpPr>
        <p:grpSpPr>
          <a:xfrm>
            <a:off x="4882170" y="3349841"/>
            <a:ext cx="358464" cy="352316"/>
            <a:chOff x="4882170" y="3349841"/>
            <a:chExt cx="358464" cy="352316"/>
          </a:xfrm>
        </p:grpSpPr>
        <p:sp>
          <p:nvSpPr>
            <p:cNvPr id="9362" name="Google Shape;9362;p58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58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64" name="Google Shape;9364;p58"/>
          <p:cNvSpPr/>
          <p:nvPr/>
        </p:nvSpPr>
        <p:spPr>
          <a:xfrm>
            <a:off x="3955221" y="2893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65" name="Google Shape;9365;p58"/>
          <p:cNvSpPr/>
          <p:nvPr/>
        </p:nvSpPr>
        <p:spPr>
          <a:xfrm>
            <a:off x="3499727" y="2442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66" name="Google Shape;9366;p58"/>
          <p:cNvGrpSpPr/>
          <p:nvPr/>
        </p:nvGrpSpPr>
        <p:grpSpPr>
          <a:xfrm>
            <a:off x="3044965" y="2435220"/>
            <a:ext cx="400194" cy="324316"/>
            <a:chOff x="3044965" y="2435220"/>
            <a:chExt cx="400194" cy="324316"/>
          </a:xfrm>
        </p:grpSpPr>
        <p:sp>
          <p:nvSpPr>
            <p:cNvPr id="9367" name="Google Shape;9367;p58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58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58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0" name="Google Shape;9370;p58"/>
          <p:cNvGrpSpPr/>
          <p:nvPr/>
        </p:nvGrpSpPr>
        <p:grpSpPr>
          <a:xfrm>
            <a:off x="4878379" y="2473892"/>
            <a:ext cx="367161" cy="287523"/>
            <a:chOff x="4878379" y="2473892"/>
            <a:chExt cx="367161" cy="287523"/>
          </a:xfrm>
        </p:grpSpPr>
        <p:sp>
          <p:nvSpPr>
            <p:cNvPr id="9371" name="Google Shape;9371;p58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58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58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58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58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6" name="Google Shape;9376;p58"/>
          <p:cNvGrpSpPr/>
          <p:nvPr/>
        </p:nvGrpSpPr>
        <p:grpSpPr>
          <a:xfrm>
            <a:off x="1325719" y="2887689"/>
            <a:ext cx="290581" cy="372481"/>
            <a:chOff x="1325719" y="2887689"/>
            <a:chExt cx="290581" cy="372481"/>
          </a:xfrm>
        </p:grpSpPr>
        <p:sp>
          <p:nvSpPr>
            <p:cNvPr id="9377" name="Google Shape;9377;p58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58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79" name="Google Shape;9379;p58"/>
          <p:cNvSpPr/>
          <p:nvPr/>
        </p:nvSpPr>
        <p:spPr>
          <a:xfrm>
            <a:off x="1819153" y="2882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80" name="Google Shape;9380;p58"/>
          <p:cNvGrpSpPr/>
          <p:nvPr/>
        </p:nvGrpSpPr>
        <p:grpSpPr>
          <a:xfrm>
            <a:off x="3510335" y="2892499"/>
            <a:ext cx="360726" cy="361204"/>
            <a:chOff x="3510335" y="2892499"/>
            <a:chExt cx="360726" cy="361204"/>
          </a:xfrm>
        </p:grpSpPr>
        <p:sp>
          <p:nvSpPr>
            <p:cNvPr id="9381" name="Google Shape;9381;p58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58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58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58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58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6" name="Google Shape;9386;p58"/>
          <p:cNvGrpSpPr/>
          <p:nvPr/>
        </p:nvGrpSpPr>
        <p:grpSpPr>
          <a:xfrm>
            <a:off x="3086313" y="2877049"/>
            <a:ext cx="320143" cy="392581"/>
            <a:chOff x="3086313" y="2877049"/>
            <a:chExt cx="320143" cy="392581"/>
          </a:xfrm>
        </p:grpSpPr>
        <p:sp>
          <p:nvSpPr>
            <p:cNvPr id="9387" name="Google Shape;9387;p58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58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58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58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58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58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58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58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58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58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58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58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99" name="Google Shape;9399;p58"/>
          <p:cNvSpPr/>
          <p:nvPr/>
        </p:nvSpPr>
        <p:spPr>
          <a:xfrm>
            <a:off x="2253814" y="2894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00" name="Google Shape;9400;p58"/>
          <p:cNvGrpSpPr/>
          <p:nvPr/>
        </p:nvGrpSpPr>
        <p:grpSpPr>
          <a:xfrm>
            <a:off x="861113" y="2885746"/>
            <a:ext cx="333809" cy="373277"/>
            <a:chOff x="861113" y="2885746"/>
            <a:chExt cx="333809" cy="373277"/>
          </a:xfrm>
        </p:grpSpPr>
        <p:sp>
          <p:nvSpPr>
            <p:cNvPr id="9401" name="Google Shape;9401;p58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58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58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04" name="Google Shape;9404;p58"/>
          <p:cNvSpPr/>
          <p:nvPr/>
        </p:nvSpPr>
        <p:spPr>
          <a:xfrm>
            <a:off x="2616005" y="2886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05" name="Google Shape;9405;p58"/>
          <p:cNvSpPr/>
          <p:nvPr/>
        </p:nvSpPr>
        <p:spPr>
          <a:xfrm>
            <a:off x="2160129" y="1516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06" name="Google Shape;9406;p58"/>
          <p:cNvGrpSpPr/>
          <p:nvPr/>
        </p:nvGrpSpPr>
        <p:grpSpPr>
          <a:xfrm>
            <a:off x="1297654" y="1504481"/>
            <a:ext cx="349354" cy="362223"/>
            <a:chOff x="1297654" y="1504481"/>
            <a:chExt cx="349354" cy="362223"/>
          </a:xfrm>
        </p:grpSpPr>
        <p:sp>
          <p:nvSpPr>
            <p:cNvPr id="9407" name="Google Shape;9407;p58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58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58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10" name="Google Shape;9410;p58"/>
          <p:cNvSpPr/>
          <p:nvPr/>
        </p:nvSpPr>
        <p:spPr>
          <a:xfrm>
            <a:off x="3945378" y="1530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11" name="Google Shape;9411;p58"/>
          <p:cNvGrpSpPr/>
          <p:nvPr/>
        </p:nvGrpSpPr>
        <p:grpSpPr>
          <a:xfrm>
            <a:off x="852385" y="1510916"/>
            <a:ext cx="353145" cy="351998"/>
            <a:chOff x="852385" y="1510916"/>
            <a:chExt cx="353145" cy="351998"/>
          </a:xfrm>
        </p:grpSpPr>
        <p:sp>
          <p:nvSpPr>
            <p:cNvPr id="9412" name="Google Shape;9412;p58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58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58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5" name="Google Shape;9415;p58"/>
          <p:cNvGrpSpPr/>
          <p:nvPr/>
        </p:nvGrpSpPr>
        <p:grpSpPr>
          <a:xfrm>
            <a:off x="1745217" y="1515471"/>
            <a:ext cx="343269" cy="342505"/>
            <a:chOff x="1745217" y="1515471"/>
            <a:chExt cx="343269" cy="342505"/>
          </a:xfrm>
        </p:grpSpPr>
        <p:sp>
          <p:nvSpPr>
            <p:cNvPr id="9416" name="Google Shape;9416;p58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58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58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58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20" name="Google Shape;9420;p58"/>
          <p:cNvSpPr/>
          <p:nvPr/>
        </p:nvSpPr>
        <p:spPr>
          <a:xfrm>
            <a:off x="3509220" y="1505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21" name="Google Shape;9421;p58"/>
          <p:cNvGrpSpPr/>
          <p:nvPr/>
        </p:nvGrpSpPr>
        <p:grpSpPr>
          <a:xfrm>
            <a:off x="3042703" y="1529137"/>
            <a:ext cx="411535" cy="315587"/>
            <a:chOff x="3042703" y="1529137"/>
            <a:chExt cx="411535" cy="315587"/>
          </a:xfrm>
        </p:grpSpPr>
        <p:sp>
          <p:nvSpPr>
            <p:cNvPr id="9422" name="Google Shape;9422;p58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58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58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58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58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58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58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58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58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58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2" name="Google Shape;9432;p58"/>
          <p:cNvGrpSpPr/>
          <p:nvPr/>
        </p:nvGrpSpPr>
        <p:grpSpPr>
          <a:xfrm>
            <a:off x="2629289" y="1544682"/>
            <a:ext cx="350501" cy="284497"/>
            <a:chOff x="2629289" y="1544682"/>
            <a:chExt cx="350501" cy="284497"/>
          </a:xfrm>
        </p:grpSpPr>
        <p:sp>
          <p:nvSpPr>
            <p:cNvPr id="9433" name="Google Shape;9433;p58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58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58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58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58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8" name="Google Shape;9438;p58"/>
          <p:cNvGrpSpPr/>
          <p:nvPr/>
        </p:nvGrpSpPr>
        <p:grpSpPr>
          <a:xfrm>
            <a:off x="5305077" y="1502633"/>
            <a:ext cx="367893" cy="365218"/>
            <a:chOff x="5305077" y="1502633"/>
            <a:chExt cx="367893" cy="365218"/>
          </a:xfrm>
        </p:grpSpPr>
        <p:sp>
          <p:nvSpPr>
            <p:cNvPr id="9439" name="Google Shape;9439;p58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58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1" name="Google Shape;9441;p58"/>
          <p:cNvGrpSpPr/>
          <p:nvPr/>
        </p:nvGrpSpPr>
        <p:grpSpPr>
          <a:xfrm>
            <a:off x="7100170" y="1500117"/>
            <a:ext cx="368308" cy="367033"/>
            <a:chOff x="7100170" y="1500117"/>
            <a:chExt cx="368308" cy="367033"/>
          </a:xfrm>
        </p:grpSpPr>
        <p:sp>
          <p:nvSpPr>
            <p:cNvPr id="9442" name="Google Shape;9442;p58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58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58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58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58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58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58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58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58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58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58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58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58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55" name="Google Shape;9455;p58"/>
          <p:cNvSpPr/>
          <p:nvPr/>
        </p:nvSpPr>
        <p:spPr>
          <a:xfrm>
            <a:off x="7539642" y="1500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56" name="Google Shape;9456;p58"/>
          <p:cNvGrpSpPr/>
          <p:nvPr/>
        </p:nvGrpSpPr>
        <p:grpSpPr>
          <a:xfrm>
            <a:off x="6649231" y="1500021"/>
            <a:ext cx="390287" cy="367065"/>
            <a:chOff x="6649231" y="1500021"/>
            <a:chExt cx="390287" cy="367065"/>
          </a:xfrm>
        </p:grpSpPr>
        <p:sp>
          <p:nvSpPr>
            <p:cNvPr id="9457" name="Google Shape;9457;p58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58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58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58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58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58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58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58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58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58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58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58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9" name="Google Shape;9469;p58"/>
          <p:cNvGrpSpPr/>
          <p:nvPr/>
        </p:nvGrpSpPr>
        <p:grpSpPr>
          <a:xfrm>
            <a:off x="5746938" y="1543503"/>
            <a:ext cx="387261" cy="280356"/>
            <a:chOff x="5746938" y="1543503"/>
            <a:chExt cx="387261" cy="280356"/>
          </a:xfrm>
        </p:grpSpPr>
        <p:sp>
          <p:nvSpPr>
            <p:cNvPr id="9470" name="Google Shape;9470;p58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58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2" name="Google Shape;9472;p58"/>
          <p:cNvGrpSpPr/>
          <p:nvPr/>
        </p:nvGrpSpPr>
        <p:grpSpPr>
          <a:xfrm>
            <a:off x="6196730" y="1525346"/>
            <a:ext cx="369072" cy="317467"/>
            <a:chOff x="6196730" y="1525346"/>
            <a:chExt cx="369072" cy="317467"/>
          </a:xfrm>
        </p:grpSpPr>
        <p:sp>
          <p:nvSpPr>
            <p:cNvPr id="9473" name="Google Shape;9473;p58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58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58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6" name="Google Shape;9476;p58"/>
          <p:cNvGrpSpPr/>
          <p:nvPr/>
        </p:nvGrpSpPr>
        <p:grpSpPr>
          <a:xfrm>
            <a:off x="4940592" y="1500690"/>
            <a:ext cx="246558" cy="367161"/>
            <a:chOff x="4940592" y="1500690"/>
            <a:chExt cx="246558" cy="367161"/>
          </a:xfrm>
        </p:grpSpPr>
        <p:sp>
          <p:nvSpPr>
            <p:cNvPr id="9477" name="Google Shape;9477;p58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58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58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58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1" name="Google Shape;9481;p58"/>
          <p:cNvGrpSpPr/>
          <p:nvPr/>
        </p:nvGrpSpPr>
        <p:grpSpPr>
          <a:xfrm>
            <a:off x="7964906" y="1499894"/>
            <a:ext cx="380858" cy="367575"/>
            <a:chOff x="7964906" y="1499894"/>
            <a:chExt cx="380858" cy="367575"/>
          </a:xfrm>
        </p:grpSpPr>
        <p:sp>
          <p:nvSpPr>
            <p:cNvPr id="9482" name="Google Shape;9482;p58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58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58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85" name="Google Shape;9485;p58"/>
          <p:cNvSpPr/>
          <p:nvPr/>
        </p:nvSpPr>
        <p:spPr>
          <a:xfrm>
            <a:off x="5779557" y="2902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86" name="Google Shape;9486;p58"/>
          <p:cNvGrpSpPr/>
          <p:nvPr/>
        </p:nvGrpSpPr>
        <p:grpSpPr>
          <a:xfrm>
            <a:off x="8007400" y="2902278"/>
            <a:ext cx="285230" cy="355597"/>
            <a:chOff x="8007400" y="2902278"/>
            <a:chExt cx="285230" cy="355597"/>
          </a:xfrm>
        </p:grpSpPr>
        <p:sp>
          <p:nvSpPr>
            <p:cNvPr id="9487" name="Google Shape;9487;p58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58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9" name="Google Shape;9489;p58"/>
          <p:cNvGrpSpPr/>
          <p:nvPr/>
        </p:nvGrpSpPr>
        <p:grpSpPr>
          <a:xfrm>
            <a:off x="6219124" y="2902788"/>
            <a:ext cx="318231" cy="355470"/>
            <a:chOff x="6219124" y="2902788"/>
            <a:chExt cx="318231" cy="355470"/>
          </a:xfrm>
        </p:grpSpPr>
        <p:sp>
          <p:nvSpPr>
            <p:cNvPr id="9490" name="Google Shape;9490;p58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58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58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3" name="Google Shape;9493;p58"/>
          <p:cNvGrpSpPr/>
          <p:nvPr/>
        </p:nvGrpSpPr>
        <p:grpSpPr>
          <a:xfrm>
            <a:off x="4969421" y="2902852"/>
            <a:ext cx="185109" cy="355406"/>
            <a:chOff x="4969421" y="2902852"/>
            <a:chExt cx="185109" cy="355406"/>
          </a:xfrm>
        </p:grpSpPr>
        <p:sp>
          <p:nvSpPr>
            <p:cNvPr id="9494" name="Google Shape;9494;p58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58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58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58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58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58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00" name="Google Shape;9500;p58"/>
          <p:cNvSpPr/>
          <p:nvPr/>
        </p:nvSpPr>
        <p:spPr>
          <a:xfrm>
            <a:off x="7574555" y="2903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01" name="Google Shape;9501;p58"/>
          <p:cNvSpPr/>
          <p:nvPr/>
        </p:nvSpPr>
        <p:spPr>
          <a:xfrm>
            <a:off x="7121800" y="2902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02" name="Google Shape;9502;p58"/>
          <p:cNvGrpSpPr/>
          <p:nvPr/>
        </p:nvGrpSpPr>
        <p:grpSpPr>
          <a:xfrm>
            <a:off x="6685259" y="2902852"/>
            <a:ext cx="311414" cy="355406"/>
            <a:chOff x="6685259" y="2902852"/>
            <a:chExt cx="311414" cy="355406"/>
          </a:xfrm>
        </p:grpSpPr>
        <p:sp>
          <p:nvSpPr>
            <p:cNvPr id="9503" name="Google Shape;9503;p58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58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58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6" name="Google Shape;9506;p58"/>
          <p:cNvGrpSpPr/>
          <p:nvPr/>
        </p:nvGrpSpPr>
        <p:grpSpPr>
          <a:xfrm>
            <a:off x="5309250" y="2903170"/>
            <a:ext cx="359579" cy="355852"/>
            <a:chOff x="5309250" y="2903170"/>
            <a:chExt cx="359579" cy="355852"/>
          </a:xfrm>
        </p:grpSpPr>
        <p:sp>
          <p:nvSpPr>
            <p:cNvPr id="9507" name="Google Shape;9507;p58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58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58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0" name="Google Shape;9510;p58"/>
          <p:cNvGrpSpPr/>
          <p:nvPr/>
        </p:nvGrpSpPr>
        <p:grpSpPr>
          <a:xfrm>
            <a:off x="2199565" y="2421172"/>
            <a:ext cx="312179" cy="353431"/>
            <a:chOff x="2199565" y="2421172"/>
            <a:chExt cx="312179" cy="353431"/>
          </a:xfrm>
        </p:grpSpPr>
        <p:sp>
          <p:nvSpPr>
            <p:cNvPr id="9511" name="Google Shape;9511;p58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58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3" name="Google Shape;9513;p58"/>
          <p:cNvGrpSpPr/>
          <p:nvPr/>
        </p:nvGrpSpPr>
        <p:grpSpPr>
          <a:xfrm>
            <a:off x="1750887" y="2425727"/>
            <a:ext cx="320143" cy="343269"/>
            <a:chOff x="1750887" y="2425727"/>
            <a:chExt cx="320143" cy="343269"/>
          </a:xfrm>
        </p:grpSpPr>
        <p:sp>
          <p:nvSpPr>
            <p:cNvPr id="9514" name="Google Shape;9514;p58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58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6" name="Google Shape;9516;p58"/>
          <p:cNvGrpSpPr/>
          <p:nvPr/>
        </p:nvGrpSpPr>
        <p:grpSpPr>
          <a:xfrm>
            <a:off x="1298037" y="2425727"/>
            <a:ext cx="338364" cy="342887"/>
            <a:chOff x="1298037" y="2425727"/>
            <a:chExt cx="338364" cy="342887"/>
          </a:xfrm>
        </p:grpSpPr>
        <p:sp>
          <p:nvSpPr>
            <p:cNvPr id="9517" name="Google Shape;9517;p58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58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58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58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21" name="Google Shape;9521;p58"/>
          <p:cNvSpPr/>
          <p:nvPr/>
        </p:nvSpPr>
        <p:spPr>
          <a:xfrm>
            <a:off x="848977" y="2418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22" name="Google Shape;9522;p58"/>
          <p:cNvGrpSpPr/>
          <p:nvPr/>
        </p:nvGrpSpPr>
        <p:grpSpPr>
          <a:xfrm>
            <a:off x="3974207" y="2429009"/>
            <a:ext cx="320143" cy="338491"/>
            <a:chOff x="3974207" y="2429009"/>
            <a:chExt cx="320143" cy="338491"/>
          </a:xfrm>
        </p:grpSpPr>
        <p:sp>
          <p:nvSpPr>
            <p:cNvPr id="9523" name="Google Shape;9523;p58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58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5" name="Google Shape;9525;p58"/>
          <p:cNvGrpSpPr/>
          <p:nvPr/>
        </p:nvGrpSpPr>
        <p:grpSpPr>
          <a:xfrm>
            <a:off x="2623237" y="2431047"/>
            <a:ext cx="355024" cy="332630"/>
            <a:chOff x="2623237" y="2431047"/>
            <a:chExt cx="355024" cy="332630"/>
          </a:xfrm>
        </p:grpSpPr>
        <p:sp>
          <p:nvSpPr>
            <p:cNvPr id="9526" name="Google Shape;9526;p58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58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58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58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0" name="Google Shape;9530;p58"/>
          <p:cNvGrpSpPr/>
          <p:nvPr/>
        </p:nvGrpSpPr>
        <p:grpSpPr>
          <a:xfrm>
            <a:off x="6657194" y="2434073"/>
            <a:ext cx="375507" cy="367925"/>
            <a:chOff x="6657194" y="2434073"/>
            <a:chExt cx="375507" cy="367925"/>
          </a:xfrm>
        </p:grpSpPr>
        <p:sp>
          <p:nvSpPr>
            <p:cNvPr id="9531" name="Google Shape;9531;p58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58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58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4" name="Google Shape;9534;p58"/>
          <p:cNvGrpSpPr/>
          <p:nvPr/>
        </p:nvGrpSpPr>
        <p:grpSpPr>
          <a:xfrm>
            <a:off x="7101317" y="2441655"/>
            <a:ext cx="367925" cy="352380"/>
            <a:chOff x="7101317" y="2441655"/>
            <a:chExt cx="367925" cy="352380"/>
          </a:xfrm>
        </p:grpSpPr>
        <p:sp>
          <p:nvSpPr>
            <p:cNvPr id="9535" name="Google Shape;9535;p58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58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7" name="Google Shape;9537;p58"/>
          <p:cNvGrpSpPr/>
          <p:nvPr/>
        </p:nvGrpSpPr>
        <p:grpSpPr>
          <a:xfrm>
            <a:off x="5756399" y="2434456"/>
            <a:ext cx="367925" cy="367161"/>
            <a:chOff x="5756399" y="2434456"/>
            <a:chExt cx="367925" cy="367161"/>
          </a:xfrm>
        </p:grpSpPr>
        <p:sp>
          <p:nvSpPr>
            <p:cNvPr id="9538" name="Google Shape;9538;p58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58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58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58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58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58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58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45" name="Google Shape;9545;p58"/>
          <p:cNvSpPr/>
          <p:nvPr/>
        </p:nvSpPr>
        <p:spPr>
          <a:xfrm>
            <a:off x="5304695" y="2434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46" name="Google Shape;9546;p58"/>
          <p:cNvSpPr/>
          <p:nvPr/>
        </p:nvSpPr>
        <p:spPr>
          <a:xfrm>
            <a:off x="7542031" y="2445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47" name="Google Shape;9547;p58"/>
          <p:cNvGrpSpPr/>
          <p:nvPr/>
        </p:nvGrpSpPr>
        <p:grpSpPr>
          <a:xfrm>
            <a:off x="7964906" y="2434073"/>
            <a:ext cx="373627" cy="367925"/>
            <a:chOff x="7964906" y="2434073"/>
            <a:chExt cx="373627" cy="367925"/>
          </a:xfrm>
        </p:grpSpPr>
        <p:sp>
          <p:nvSpPr>
            <p:cNvPr id="9548" name="Google Shape;9548;p58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58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0" name="Google Shape;9550;p58"/>
          <p:cNvGrpSpPr/>
          <p:nvPr/>
        </p:nvGrpSpPr>
        <p:grpSpPr>
          <a:xfrm>
            <a:off x="6194086" y="2437737"/>
            <a:ext cx="369837" cy="360471"/>
            <a:chOff x="6194086" y="2437737"/>
            <a:chExt cx="369837" cy="360471"/>
          </a:xfrm>
        </p:grpSpPr>
        <p:sp>
          <p:nvSpPr>
            <p:cNvPr id="9551" name="Google Shape;9551;p58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58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7" name="Google Shape;9557;p59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58" name="Google Shape;9558;p59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59" name="Google Shape;9559;p59"/>
          <p:cNvGrpSpPr/>
          <p:nvPr/>
        </p:nvGrpSpPr>
        <p:grpSpPr>
          <a:xfrm>
            <a:off x="3541011" y="1508594"/>
            <a:ext cx="350166" cy="349434"/>
            <a:chOff x="3541011" y="1508594"/>
            <a:chExt cx="350166" cy="349434"/>
          </a:xfrm>
        </p:grpSpPr>
        <p:sp>
          <p:nvSpPr>
            <p:cNvPr id="9560" name="Google Shape;9560;p59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59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59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59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59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59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59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59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59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59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59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59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59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3" name="Google Shape;9573;p59"/>
          <p:cNvGrpSpPr/>
          <p:nvPr/>
        </p:nvGrpSpPr>
        <p:grpSpPr>
          <a:xfrm>
            <a:off x="3122257" y="1508594"/>
            <a:ext cx="294850" cy="349434"/>
            <a:chOff x="3122257" y="1508594"/>
            <a:chExt cx="294850" cy="349434"/>
          </a:xfrm>
        </p:grpSpPr>
        <p:sp>
          <p:nvSpPr>
            <p:cNvPr id="9574" name="Google Shape;9574;p59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59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59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59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59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9" name="Google Shape;9579;p59"/>
          <p:cNvGrpSpPr/>
          <p:nvPr/>
        </p:nvGrpSpPr>
        <p:grpSpPr>
          <a:xfrm>
            <a:off x="910723" y="1508212"/>
            <a:ext cx="251660" cy="350166"/>
            <a:chOff x="910723" y="1508212"/>
            <a:chExt cx="251660" cy="350166"/>
          </a:xfrm>
        </p:grpSpPr>
        <p:sp>
          <p:nvSpPr>
            <p:cNvPr id="9580" name="Google Shape;9580;p59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59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59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59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59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59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59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59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59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59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59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59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59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59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59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59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59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7" name="Google Shape;9597;p59"/>
          <p:cNvGrpSpPr/>
          <p:nvPr/>
        </p:nvGrpSpPr>
        <p:grpSpPr>
          <a:xfrm>
            <a:off x="1308631" y="1507830"/>
            <a:ext cx="350166" cy="350198"/>
            <a:chOff x="1308631" y="1507830"/>
            <a:chExt cx="350166" cy="350198"/>
          </a:xfrm>
        </p:grpSpPr>
        <p:sp>
          <p:nvSpPr>
            <p:cNvPr id="9598" name="Google Shape;9598;p59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59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59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59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2" name="Google Shape;9602;p59"/>
          <p:cNvGrpSpPr/>
          <p:nvPr/>
        </p:nvGrpSpPr>
        <p:grpSpPr>
          <a:xfrm>
            <a:off x="1756921" y="1509739"/>
            <a:ext cx="345997" cy="345997"/>
            <a:chOff x="1756921" y="1509739"/>
            <a:chExt cx="345997" cy="345997"/>
          </a:xfrm>
        </p:grpSpPr>
        <p:sp>
          <p:nvSpPr>
            <p:cNvPr id="9603" name="Google Shape;9603;p59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59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59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59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59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59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59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59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59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59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59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59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59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59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59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59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59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0" name="Google Shape;9620;p59"/>
          <p:cNvGrpSpPr/>
          <p:nvPr/>
        </p:nvGrpSpPr>
        <p:grpSpPr>
          <a:xfrm>
            <a:off x="2216956" y="1510503"/>
            <a:ext cx="318721" cy="345615"/>
            <a:chOff x="2216956" y="1510503"/>
            <a:chExt cx="318721" cy="345615"/>
          </a:xfrm>
        </p:grpSpPr>
        <p:sp>
          <p:nvSpPr>
            <p:cNvPr id="9621" name="Google Shape;9621;p59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59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59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59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59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6" name="Google Shape;9626;p59"/>
          <p:cNvGrpSpPr/>
          <p:nvPr/>
        </p:nvGrpSpPr>
        <p:grpSpPr>
          <a:xfrm>
            <a:off x="3988156" y="1568461"/>
            <a:ext cx="349052" cy="230049"/>
            <a:chOff x="3988156" y="1568461"/>
            <a:chExt cx="349052" cy="230049"/>
          </a:xfrm>
        </p:grpSpPr>
        <p:sp>
          <p:nvSpPr>
            <p:cNvPr id="9627" name="Google Shape;9627;p59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59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59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59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59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59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59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4" name="Google Shape;9634;p59"/>
          <p:cNvGrpSpPr/>
          <p:nvPr/>
        </p:nvGrpSpPr>
        <p:grpSpPr>
          <a:xfrm>
            <a:off x="2633037" y="1499873"/>
            <a:ext cx="379002" cy="366112"/>
            <a:chOff x="2633037" y="1499873"/>
            <a:chExt cx="379002" cy="366112"/>
          </a:xfrm>
        </p:grpSpPr>
        <p:sp>
          <p:nvSpPr>
            <p:cNvPr id="9635" name="Google Shape;9635;p59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59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59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59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59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59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1" name="Google Shape;9641;p59"/>
          <p:cNvGrpSpPr/>
          <p:nvPr/>
        </p:nvGrpSpPr>
        <p:grpSpPr>
          <a:xfrm>
            <a:off x="6675256" y="1516169"/>
            <a:ext cx="327823" cy="357009"/>
            <a:chOff x="6675256" y="1516169"/>
            <a:chExt cx="327823" cy="357009"/>
          </a:xfrm>
        </p:grpSpPr>
        <p:sp>
          <p:nvSpPr>
            <p:cNvPr id="9642" name="Google Shape;9642;p59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59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59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59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59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59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59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59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59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1" name="Google Shape;9651;p59"/>
          <p:cNvGrpSpPr/>
          <p:nvPr/>
        </p:nvGrpSpPr>
        <p:grpSpPr>
          <a:xfrm>
            <a:off x="8020159" y="1516551"/>
            <a:ext cx="300897" cy="356627"/>
            <a:chOff x="8020159" y="1516551"/>
            <a:chExt cx="300897" cy="356627"/>
          </a:xfrm>
        </p:grpSpPr>
        <p:sp>
          <p:nvSpPr>
            <p:cNvPr id="9652" name="Google Shape;9652;p59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59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59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59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59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7" name="Google Shape;9657;p59"/>
          <p:cNvGrpSpPr/>
          <p:nvPr/>
        </p:nvGrpSpPr>
        <p:grpSpPr>
          <a:xfrm>
            <a:off x="5377363" y="1516169"/>
            <a:ext cx="257357" cy="356627"/>
            <a:chOff x="5377363" y="1516169"/>
            <a:chExt cx="257357" cy="356627"/>
          </a:xfrm>
        </p:grpSpPr>
        <p:sp>
          <p:nvSpPr>
            <p:cNvPr id="9658" name="Google Shape;9658;p59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59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59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59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59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59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59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59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59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59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59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59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59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59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59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59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59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5" name="Google Shape;9675;p59"/>
          <p:cNvGrpSpPr/>
          <p:nvPr/>
        </p:nvGrpSpPr>
        <p:grpSpPr>
          <a:xfrm>
            <a:off x="4880567" y="1535870"/>
            <a:ext cx="356245" cy="317607"/>
            <a:chOff x="4880567" y="1535870"/>
            <a:chExt cx="356245" cy="317607"/>
          </a:xfrm>
        </p:grpSpPr>
        <p:sp>
          <p:nvSpPr>
            <p:cNvPr id="9676" name="Google Shape;9676;p59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59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59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59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59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1" name="Google Shape;9681;p59"/>
          <p:cNvGrpSpPr/>
          <p:nvPr/>
        </p:nvGrpSpPr>
        <p:grpSpPr>
          <a:xfrm>
            <a:off x="5771483" y="1515787"/>
            <a:ext cx="357359" cy="357391"/>
            <a:chOff x="5771483" y="1515787"/>
            <a:chExt cx="357359" cy="357391"/>
          </a:xfrm>
        </p:grpSpPr>
        <p:sp>
          <p:nvSpPr>
            <p:cNvPr id="9682" name="Google Shape;9682;p59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59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59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59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6" name="Google Shape;9686;p59"/>
          <p:cNvGrpSpPr/>
          <p:nvPr/>
        </p:nvGrpSpPr>
        <p:grpSpPr>
          <a:xfrm>
            <a:off x="7121669" y="1533610"/>
            <a:ext cx="321362" cy="321362"/>
            <a:chOff x="7121669" y="1533610"/>
            <a:chExt cx="321362" cy="321362"/>
          </a:xfrm>
        </p:grpSpPr>
        <p:sp>
          <p:nvSpPr>
            <p:cNvPr id="9687" name="Google Shape;9687;p59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59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59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59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1" name="Google Shape;9691;p59"/>
          <p:cNvGrpSpPr/>
          <p:nvPr/>
        </p:nvGrpSpPr>
        <p:grpSpPr>
          <a:xfrm>
            <a:off x="7562766" y="1514864"/>
            <a:ext cx="327059" cy="360192"/>
            <a:chOff x="7562766" y="1514864"/>
            <a:chExt cx="327059" cy="360192"/>
          </a:xfrm>
        </p:grpSpPr>
        <p:sp>
          <p:nvSpPr>
            <p:cNvPr id="9692" name="Google Shape;9692;p59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59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59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59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6" name="Google Shape;9696;p59"/>
          <p:cNvGrpSpPr/>
          <p:nvPr/>
        </p:nvGrpSpPr>
        <p:grpSpPr>
          <a:xfrm>
            <a:off x="6221229" y="1498673"/>
            <a:ext cx="361636" cy="362183"/>
            <a:chOff x="6259175" y="1559008"/>
            <a:chExt cx="271743" cy="272093"/>
          </a:xfrm>
        </p:grpSpPr>
        <p:sp>
          <p:nvSpPr>
            <p:cNvPr id="9697" name="Google Shape;9697;p59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59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59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59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59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59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59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59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59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59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59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59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59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59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59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59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59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4" name="Google Shape;9714;p59"/>
          <p:cNvGrpSpPr/>
          <p:nvPr/>
        </p:nvGrpSpPr>
        <p:grpSpPr>
          <a:xfrm>
            <a:off x="2661459" y="2015001"/>
            <a:ext cx="322508" cy="273494"/>
            <a:chOff x="2661459" y="2015001"/>
            <a:chExt cx="322508" cy="273494"/>
          </a:xfrm>
        </p:grpSpPr>
        <p:sp>
          <p:nvSpPr>
            <p:cNvPr id="9715" name="Google Shape;9715;p59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59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7" name="Google Shape;9717;p59"/>
          <p:cNvGrpSpPr/>
          <p:nvPr/>
        </p:nvGrpSpPr>
        <p:grpSpPr>
          <a:xfrm>
            <a:off x="6671087" y="2009304"/>
            <a:ext cx="332757" cy="281833"/>
            <a:chOff x="6671087" y="2009304"/>
            <a:chExt cx="332757" cy="281833"/>
          </a:xfrm>
        </p:grpSpPr>
        <p:sp>
          <p:nvSpPr>
            <p:cNvPr id="9718" name="Google Shape;9718;p59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59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20" name="Google Shape;9720;p59"/>
          <p:cNvSpPr/>
          <p:nvPr/>
        </p:nvSpPr>
        <p:spPr>
          <a:xfrm>
            <a:off x="1745940" y="196713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21" name="Google Shape;9721;p59"/>
          <p:cNvGrpSpPr/>
          <p:nvPr/>
        </p:nvGrpSpPr>
        <p:grpSpPr>
          <a:xfrm>
            <a:off x="2201806" y="1976585"/>
            <a:ext cx="349784" cy="349434"/>
            <a:chOff x="2201806" y="1976585"/>
            <a:chExt cx="349784" cy="349434"/>
          </a:xfrm>
        </p:grpSpPr>
        <p:sp>
          <p:nvSpPr>
            <p:cNvPr id="9722" name="Google Shape;9722;p59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59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59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59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6" name="Google Shape;9726;p59"/>
          <p:cNvGrpSpPr/>
          <p:nvPr/>
        </p:nvGrpSpPr>
        <p:grpSpPr>
          <a:xfrm>
            <a:off x="3094217" y="1976585"/>
            <a:ext cx="350198" cy="350548"/>
            <a:chOff x="3094217" y="1976585"/>
            <a:chExt cx="350198" cy="350548"/>
          </a:xfrm>
        </p:grpSpPr>
        <p:sp>
          <p:nvSpPr>
            <p:cNvPr id="9727" name="Google Shape;9727;p59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59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59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59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59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59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59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59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59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59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59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59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59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0" name="Google Shape;9740;p59"/>
          <p:cNvGrpSpPr/>
          <p:nvPr/>
        </p:nvGrpSpPr>
        <p:grpSpPr>
          <a:xfrm>
            <a:off x="870939" y="1975821"/>
            <a:ext cx="332375" cy="350071"/>
            <a:chOff x="870939" y="1975821"/>
            <a:chExt cx="332375" cy="350071"/>
          </a:xfrm>
        </p:grpSpPr>
        <p:sp>
          <p:nvSpPr>
            <p:cNvPr id="9741" name="Google Shape;9741;p59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59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59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59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45" name="Google Shape;9745;p59"/>
          <p:cNvSpPr/>
          <p:nvPr/>
        </p:nvSpPr>
        <p:spPr>
          <a:xfrm>
            <a:off x="1276039" y="196181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46" name="Google Shape;9746;p59"/>
          <p:cNvGrpSpPr/>
          <p:nvPr/>
        </p:nvGrpSpPr>
        <p:grpSpPr>
          <a:xfrm>
            <a:off x="3979435" y="1976585"/>
            <a:ext cx="345265" cy="349848"/>
            <a:chOff x="3979435" y="1976585"/>
            <a:chExt cx="345265" cy="349848"/>
          </a:xfrm>
        </p:grpSpPr>
        <p:sp>
          <p:nvSpPr>
            <p:cNvPr id="9747" name="Google Shape;9747;p59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59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59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59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59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59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59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59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59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59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59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59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59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59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59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59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59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4" name="Google Shape;9764;p59"/>
          <p:cNvGrpSpPr/>
          <p:nvPr/>
        </p:nvGrpSpPr>
        <p:grpSpPr>
          <a:xfrm>
            <a:off x="3576626" y="1975821"/>
            <a:ext cx="284251" cy="351694"/>
            <a:chOff x="3576626" y="1975821"/>
            <a:chExt cx="284251" cy="351694"/>
          </a:xfrm>
        </p:grpSpPr>
        <p:sp>
          <p:nvSpPr>
            <p:cNvPr id="9765" name="Google Shape;9765;p59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59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59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8" name="Google Shape;9768;p59"/>
          <p:cNvGrpSpPr/>
          <p:nvPr/>
        </p:nvGrpSpPr>
        <p:grpSpPr>
          <a:xfrm>
            <a:off x="2722090" y="2890162"/>
            <a:ext cx="238770" cy="371841"/>
            <a:chOff x="2722090" y="2890162"/>
            <a:chExt cx="238770" cy="371841"/>
          </a:xfrm>
        </p:grpSpPr>
        <p:sp>
          <p:nvSpPr>
            <p:cNvPr id="9769" name="Google Shape;9769;p59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59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59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72" name="Google Shape;9772;p59"/>
          <p:cNvSpPr/>
          <p:nvPr/>
        </p:nvSpPr>
        <p:spPr>
          <a:xfrm>
            <a:off x="5775652" y="196939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73" name="Google Shape;9773;p59"/>
          <p:cNvGrpSpPr/>
          <p:nvPr/>
        </p:nvGrpSpPr>
        <p:grpSpPr>
          <a:xfrm>
            <a:off x="6216367" y="1970156"/>
            <a:ext cx="361147" cy="361147"/>
            <a:chOff x="6216367" y="1970156"/>
            <a:chExt cx="361147" cy="361147"/>
          </a:xfrm>
        </p:grpSpPr>
        <p:sp>
          <p:nvSpPr>
            <p:cNvPr id="9774" name="Google Shape;9774;p59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59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59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59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8" name="Google Shape;9778;p59"/>
          <p:cNvGrpSpPr/>
          <p:nvPr/>
        </p:nvGrpSpPr>
        <p:grpSpPr>
          <a:xfrm>
            <a:off x="1289311" y="2926222"/>
            <a:ext cx="408156" cy="299783"/>
            <a:chOff x="1289311" y="2926222"/>
            <a:chExt cx="408156" cy="299783"/>
          </a:xfrm>
        </p:grpSpPr>
        <p:sp>
          <p:nvSpPr>
            <p:cNvPr id="9779" name="Google Shape;9779;p59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59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1" name="Google Shape;9781;p59"/>
          <p:cNvGrpSpPr/>
          <p:nvPr/>
        </p:nvGrpSpPr>
        <p:grpSpPr>
          <a:xfrm>
            <a:off x="7978465" y="1969392"/>
            <a:ext cx="361147" cy="360797"/>
            <a:chOff x="7978465" y="1969392"/>
            <a:chExt cx="361147" cy="360797"/>
          </a:xfrm>
        </p:grpSpPr>
        <p:sp>
          <p:nvSpPr>
            <p:cNvPr id="9782" name="Google Shape;9782;p59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59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59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59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59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59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59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59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59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91" name="Google Shape;9791;p59"/>
          <p:cNvSpPr/>
          <p:nvPr/>
        </p:nvSpPr>
        <p:spPr>
          <a:xfrm>
            <a:off x="2206357" y="289060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92" name="Google Shape;9792;p59"/>
          <p:cNvGrpSpPr/>
          <p:nvPr/>
        </p:nvGrpSpPr>
        <p:grpSpPr>
          <a:xfrm>
            <a:off x="854261" y="2908813"/>
            <a:ext cx="377474" cy="335748"/>
            <a:chOff x="854261" y="2908813"/>
            <a:chExt cx="377474" cy="335748"/>
          </a:xfrm>
        </p:grpSpPr>
        <p:sp>
          <p:nvSpPr>
            <p:cNvPr id="9793" name="Google Shape;9793;p59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59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59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59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59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8" name="Google Shape;9798;p59"/>
          <p:cNvGrpSpPr/>
          <p:nvPr/>
        </p:nvGrpSpPr>
        <p:grpSpPr>
          <a:xfrm>
            <a:off x="1749728" y="2894777"/>
            <a:ext cx="386927" cy="363438"/>
            <a:chOff x="1749728" y="2894777"/>
            <a:chExt cx="386927" cy="363438"/>
          </a:xfrm>
        </p:grpSpPr>
        <p:sp>
          <p:nvSpPr>
            <p:cNvPr id="9799" name="Google Shape;9799;p59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59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59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59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59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59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59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6" name="Google Shape;9806;p59"/>
          <p:cNvGrpSpPr/>
          <p:nvPr/>
        </p:nvGrpSpPr>
        <p:grpSpPr>
          <a:xfrm>
            <a:off x="7098912" y="1969392"/>
            <a:ext cx="359651" cy="361560"/>
            <a:chOff x="7098912" y="1969392"/>
            <a:chExt cx="359651" cy="361560"/>
          </a:xfrm>
        </p:grpSpPr>
        <p:sp>
          <p:nvSpPr>
            <p:cNvPr id="9807" name="Google Shape;9807;p59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59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59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59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59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59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59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59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59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59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59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59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59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20" name="Google Shape;9820;p59"/>
          <p:cNvSpPr/>
          <p:nvPr/>
        </p:nvSpPr>
        <p:spPr>
          <a:xfrm>
            <a:off x="3094217" y="289515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21" name="Google Shape;9821;p59"/>
          <p:cNvGrpSpPr/>
          <p:nvPr/>
        </p:nvGrpSpPr>
        <p:grpSpPr>
          <a:xfrm>
            <a:off x="5352728" y="1990239"/>
            <a:ext cx="327091" cy="322508"/>
            <a:chOff x="5352728" y="1990239"/>
            <a:chExt cx="327091" cy="322508"/>
          </a:xfrm>
        </p:grpSpPr>
        <p:sp>
          <p:nvSpPr>
            <p:cNvPr id="9822" name="Google Shape;9822;p59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59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59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5" name="Google Shape;9825;p59"/>
          <p:cNvGrpSpPr/>
          <p:nvPr/>
        </p:nvGrpSpPr>
        <p:grpSpPr>
          <a:xfrm>
            <a:off x="7538896" y="1970156"/>
            <a:ext cx="361147" cy="361529"/>
            <a:chOff x="7538896" y="1970156"/>
            <a:chExt cx="361147" cy="361529"/>
          </a:xfrm>
        </p:grpSpPr>
        <p:sp>
          <p:nvSpPr>
            <p:cNvPr id="9826" name="Google Shape;9826;p59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59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59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59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59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59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2" name="Google Shape;9832;p59"/>
          <p:cNvGrpSpPr/>
          <p:nvPr/>
        </p:nvGrpSpPr>
        <p:grpSpPr>
          <a:xfrm>
            <a:off x="4896099" y="1970920"/>
            <a:ext cx="358155" cy="358123"/>
            <a:chOff x="4896099" y="1970920"/>
            <a:chExt cx="358155" cy="358123"/>
          </a:xfrm>
        </p:grpSpPr>
        <p:sp>
          <p:nvSpPr>
            <p:cNvPr id="9833" name="Google Shape;9833;p59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59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59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6" name="Google Shape;9836;p59"/>
          <p:cNvGrpSpPr/>
          <p:nvPr/>
        </p:nvGrpSpPr>
        <p:grpSpPr>
          <a:xfrm>
            <a:off x="4048787" y="2977019"/>
            <a:ext cx="283488" cy="198604"/>
            <a:chOff x="4048787" y="2977019"/>
            <a:chExt cx="283488" cy="198604"/>
          </a:xfrm>
        </p:grpSpPr>
        <p:sp>
          <p:nvSpPr>
            <p:cNvPr id="9837" name="Google Shape;9837;p59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59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59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59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59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59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3" name="Google Shape;9843;p59"/>
          <p:cNvGrpSpPr/>
          <p:nvPr/>
        </p:nvGrpSpPr>
        <p:grpSpPr>
          <a:xfrm>
            <a:off x="4054103" y="2430191"/>
            <a:ext cx="218687" cy="349052"/>
            <a:chOff x="4054103" y="2430191"/>
            <a:chExt cx="218687" cy="349052"/>
          </a:xfrm>
        </p:grpSpPr>
        <p:sp>
          <p:nvSpPr>
            <p:cNvPr id="9844" name="Google Shape;9844;p59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59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6" name="Google Shape;9846;p59"/>
          <p:cNvGrpSpPr/>
          <p:nvPr/>
        </p:nvGrpSpPr>
        <p:grpSpPr>
          <a:xfrm>
            <a:off x="2185128" y="2427549"/>
            <a:ext cx="382758" cy="356595"/>
            <a:chOff x="2185128" y="2427549"/>
            <a:chExt cx="382758" cy="356595"/>
          </a:xfrm>
        </p:grpSpPr>
        <p:sp>
          <p:nvSpPr>
            <p:cNvPr id="9847" name="Google Shape;9847;p59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59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59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59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1" name="Google Shape;9851;p59"/>
          <p:cNvGrpSpPr/>
          <p:nvPr/>
        </p:nvGrpSpPr>
        <p:grpSpPr>
          <a:xfrm>
            <a:off x="3539102" y="2427549"/>
            <a:ext cx="355099" cy="355481"/>
            <a:chOff x="3539102" y="2427549"/>
            <a:chExt cx="355099" cy="355481"/>
          </a:xfrm>
        </p:grpSpPr>
        <p:sp>
          <p:nvSpPr>
            <p:cNvPr id="9852" name="Google Shape;9852;p59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59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4" name="Google Shape;9854;p59"/>
          <p:cNvGrpSpPr/>
          <p:nvPr/>
        </p:nvGrpSpPr>
        <p:grpSpPr>
          <a:xfrm>
            <a:off x="2656907" y="2439293"/>
            <a:ext cx="332757" cy="332343"/>
            <a:chOff x="2656907" y="2439293"/>
            <a:chExt cx="332757" cy="332343"/>
          </a:xfrm>
        </p:grpSpPr>
        <p:sp>
          <p:nvSpPr>
            <p:cNvPr id="9855" name="Google Shape;9855;p59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59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59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59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59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59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59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2" name="Google Shape;9862;p59"/>
          <p:cNvGrpSpPr/>
          <p:nvPr/>
        </p:nvGrpSpPr>
        <p:grpSpPr>
          <a:xfrm>
            <a:off x="1731523" y="2422616"/>
            <a:ext cx="399435" cy="365698"/>
            <a:chOff x="1731523" y="2422616"/>
            <a:chExt cx="399435" cy="365698"/>
          </a:xfrm>
        </p:grpSpPr>
        <p:sp>
          <p:nvSpPr>
            <p:cNvPr id="9863" name="Google Shape;9863;p59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59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59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6" name="Google Shape;9866;p59"/>
          <p:cNvGrpSpPr/>
          <p:nvPr/>
        </p:nvGrpSpPr>
        <p:grpSpPr>
          <a:xfrm>
            <a:off x="3097241" y="2433564"/>
            <a:ext cx="344883" cy="343387"/>
            <a:chOff x="3097241" y="2433564"/>
            <a:chExt cx="344883" cy="343387"/>
          </a:xfrm>
        </p:grpSpPr>
        <p:sp>
          <p:nvSpPr>
            <p:cNvPr id="9867" name="Google Shape;9867;p59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59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59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59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59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59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59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59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59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6" name="Google Shape;9876;p59"/>
          <p:cNvGrpSpPr/>
          <p:nvPr/>
        </p:nvGrpSpPr>
        <p:grpSpPr>
          <a:xfrm>
            <a:off x="1278299" y="2439293"/>
            <a:ext cx="410829" cy="332343"/>
            <a:chOff x="1278299" y="2439293"/>
            <a:chExt cx="410829" cy="332343"/>
          </a:xfrm>
        </p:grpSpPr>
        <p:sp>
          <p:nvSpPr>
            <p:cNvPr id="9877" name="Google Shape;9877;p59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59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59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59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59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59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59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59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5" name="Google Shape;9885;p59"/>
          <p:cNvGrpSpPr/>
          <p:nvPr/>
        </p:nvGrpSpPr>
        <p:grpSpPr>
          <a:xfrm>
            <a:off x="870939" y="2439293"/>
            <a:ext cx="331993" cy="331993"/>
            <a:chOff x="870939" y="2439293"/>
            <a:chExt cx="331993" cy="331993"/>
          </a:xfrm>
        </p:grpSpPr>
        <p:sp>
          <p:nvSpPr>
            <p:cNvPr id="9886" name="Google Shape;9886;p59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59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59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59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59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59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59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59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59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59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59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59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59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59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59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59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2" name="Google Shape;9902;p59"/>
          <p:cNvGrpSpPr/>
          <p:nvPr/>
        </p:nvGrpSpPr>
        <p:grpSpPr>
          <a:xfrm>
            <a:off x="6644957" y="2456353"/>
            <a:ext cx="371395" cy="278904"/>
            <a:chOff x="6644957" y="2456353"/>
            <a:chExt cx="371395" cy="278904"/>
          </a:xfrm>
        </p:grpSpPr>
        <p:sp>
          <p:nvSpPr>
            <p:cNvPr id="9903" name="Google Shape;9903;p59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59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59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59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59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8" name="Google Shape;9908;p59"/>
          <p:cNvGrpSpPr/>
          <p:nvPr/>
        </p:nvGrpSpPr>
        <p:grpSpPr>
          <a:xfrm>
            <a:off x="5388757" y="2414659"/>
            <a:ext cx="260349" cy="362292"/>
            <a:chOff x="5388757" y="2414659"/>
            <a:chExt cx="260349" cy="362292"/>
          </a:xfrm>
        </p:grpSpPr>
        <p:sp>
          <p:nvSpPr>
            <p:cNvPr id="9909" name="Google Shape;9909;p59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59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59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59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59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59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59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59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59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59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59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59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59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59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59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59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59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59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59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59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9" name="Google Shape;9929;p59"/>
          <p:cNvGrpSpPr/>
          <p:nvPr/>
        </p:nvGrpSpPr>
        <p:grpSpPr>
          <a:xfrm>
            <a:off x="3567142" y="2905757"/>
            <a:ext cx="348288" cy="340331"/>
            <a:chOff x="3567142" y="2905757"/>
            <a:chExt cx="348288" cy="340331"/>
          </a:xfrm>
        </p:grpSpPr>
        <p:sp>
          <p:nvSpPr>
            <p:cNvPr id="9930" name="Google Shape;9930;p59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59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59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59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59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5" name="Google Shape;9935;p59"/>
          <p:cNvGrpSpPr/>
          <p:nvPr/>
        </p:nvGrpSpPr>
        <p:grpSpPr>
          <a:xfrm>
            <a:off x="7967103" y="2415041"/>
            <a:ext cx="355863" cy="361911"/>
            <a:chOff x="7967103" y="2415041"/>
            <a:chExt cx="355863" cy="361911"/>
          </a:xfrm>
        </p:grpSpPr>
        <p:sp>
          <p:nvSpPr>
            <p:cNvPr id="9936" name="Google Shape;9936;p59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59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59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59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59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59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59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59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59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59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59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7" name="Google Shape;9947;p59"/>
          <p:cNvGrpSpPr/>
          <p:nvPr/>
        </p:nvGrpSpPr>
        <p:grpSpPr>
          <a:xfrm>
            <a:off x="7529411" y="2414659"/>
            <a:ext cx="355863" cy="362292"/>
            <a:chOff x="7529411" y="2414659"/>
            <a:chExt cx="355863" cy="362292"/>
          </a:xfrm>
        </p:grpSpPr>
        <p:sp>
          <p:nvSpPr>
            <p:cNvPr id="9948" name="Google Shape;9948;p59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59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59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59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59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59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59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59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59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59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59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59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0" name="Google Shape;9960;p59"/>
          <p:cNvGrpSpPr/>
          <p:nvPr/>
        </p:nvGrpSpPr>
        <p:grpSpPr>
          <a:xfrm>
            <a:off x="5733194" y="2431718"/>
            <a:ext cx="446826" cy="327059"/>
            <a:chOff x="5733194" y="2431718"/>
            <a:chExt cx="446826" cy="327059"/>
          </a:xfrm>
        </p:grpSpPr>
        <p:sp>
          <p:nvSpPr>
            <p:cNvPr id="9961" name="Google Shape;9961;p59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59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59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4" name="Google Shape;9964;p59"/>
          <p:cNvGrpSpPr/>
          <p:nvPr/>
        </p:nvGrpSpPr>
        <p:grpSpPr>
          <a:xfrm>
            <a:off x="4876780" y="2418064"/>
            <a:ext cx="407774" cy="356627"/>
            <a:chOff x="4876780" y="2418064"/>
            <a:chExt cx="407774" cy="356627"/>
          </a:xfrm>
        </p:grpSpPr>
        <p:sp>
          <p:nvSpPr>
            <p:cNvPr id="9965" name="Google Shape;9965;p59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59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59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59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59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59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59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59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3" name="Google Shape;9973;p59"/>
          <p:cNvGrpSpPr/>
          <p:nvPr/>
        </p:nvGrpSpPr>
        <p:grpSpPr>
          <a:xfrm>
            <a:off x="7070872" y="2410871"/>
            <a:ext cx="398321" cy="371013"/>
            <a:chOff x="7070872" y="2410871"/>
            <a:chExt cx="398321" cy="371013"/>
          </a:xfrm>
        </p:grpSpPr>
        <p:sp>
          <p:nvSpPr>
            <p:cNvPr id="9974" name="Google Shape;9974;p59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59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59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59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78" name="Google Shape;9978;p59"/>
          <p:cNvSpPr/>
          <p:nvPr/>
        </p:nvSpPr>
        <p:spPr>
          <a:xfrm>
            <a:off x="6238328" y="243359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79" name="Google Shape;9979;p59"/>
          <p:cNvGrpSpPr/>
          <p:nvPr/>
        </p:nvGrpSpPr>
        <p:grpSpPr>
          <a:xfrm>
            <a:off x="5318259" y="2982111"/>
            <a:ext cx="371013" cy="220787"/>
            <a:chOff x="5318259" y="2982111"/>
            <a:chExt cx="371013" cy="220787"/>
          </a:xfrm>
        </p:grpSpPr>
        <p:sp>
          <p:nvSpPr>
            <p:cNvPr id="9980" name="Google Shape;9980;p59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59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59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59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59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59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59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59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8" name="Google Shape;9988;p59"/>
          <p:cNvGrpSpPr/>
          <p:nvPr/>
        </p:nvGrpSpPr>
        <p:grpSpPr>
          <a:xfrm>
            <a:off x="7073928" y="2905757"/>
            <a:ext cx="371395" cy="371809"/>
            <a:chOff x="7073928" y="2905757"/>
            <a:chExt cx="371395" cy="371809"/>
          </a:xfrm>
        </p:grpSpPr>
        <p:sp>
          <p:nvSpPr>
            <p:cNvPr id="9989" name="Google Shape;9989;p59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59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59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2" name="Google Shape;9992;p59"/>
          <p:cNvGrpSpPr/>
          <p:nvPr/>
        </p:nvGrpSpPr>
        <p:grpSpPr>
          <a:xfrm>
            <a:off x="6188327" y="2955408"/>
            <a:ext cx="371395" cy="272857"/>
            <a:chOff x="6188327" y="2955408"/>
            <a:chExt cx="371395" cy="272857"/>
          </a:xfrm>
        </p:grpSpPr>
        <p:sp>
          <p:nvSpPr>
            <p:cNvPr id="9993" name="Google Shape;9993;p59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59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5" name="Google Shape;9995;p59"/>
          <p:cNvGrpSpPr/>
          <p:nvPr/>
        </p:nvGrpSpPr>
        <p:grpSpPr>
          <a:xfrm>
            <a:off x="7521454" y="2906139"/>
            <a:ext cx="359651" cy="371013"/>
            <a:chOff x="7521454" y="2906139"/>
            <a:chExt cx="359651" cy="371013"/>
          </a:xfrm>
        </p:grpSpPr>
        <p:sp>
          <p:nvSpPr>
            <p:cNvPr id="9996" name="Google Shape;9996;p59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59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59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59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59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1" name="Google Shape;10001;p59"/>
          <p:cNvGrpSpPr/>
          <p:nvPr/>
        </p:nvGrpSpPr>
        <p:grpSpPr>
          <a:xfrm>
            <a:off x="5782845" y="2906521"/>
            <a:ext cx="301661" cy="371013"/>
            <a:chOff x="5782845" y="2906521"/>
            <a:chExt cx="301661" cy="371013"/>
          </a:xfrm>
        </p:grpSpPr>
        <p:sp>
          <p:nvSpPr>
            <p:cNvPr id="10002" name="Google Shape;10002;p59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59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59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5" name="Google Shape;10005;p59"/>
          <p:cNvGrpSpPr/>
          <p:nvPr/>
        </p:nvGrpSpPr>
        <p:grpSpPr>
          <a:xfrm>
            <a:off x="6630539" y="2917502"/>
            <a:ext cx="371777" cy="349434"/>
            <a:chOff x="6630539" y="2917502"/>
            <a:chExt cx="371777" cy="349434"/>
          </a:xfrm>
        </p:grpSpPr>
        <p:sp>
          <p:nvSpPr>
            <p:cNvPr id="10006" name="Google Shape;10006;p59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59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59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59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59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59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59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3" name="Google Shape;10013;p59"/>
          <p:cNvGrpSpPr/>
          <p:nvPr/>
        </p:nvGrpSpPr>
        <p:grpSpPr>
          <a:xfrm>
            <a:off x="2171474" y="3369229"/>
            <a:ext cx="408156" cy="343737"/>
            <a:chOff x="2171474" y="3369229"/>
            <a:chExt cx="408156" cy="343737"/>
          </a:xfrm>
        </p:grpSpPr>
        <p:sp>
          <p:nvSpPr>
            <p:cNvPr id="10014" name="Google Shape;10014;p59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59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59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59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8" name="Google Shape;10018;p59"/>
          <p:cNvGrpSpPr/>
          <p:nvPr/>
        </p:nvGrpSpPr>
        <p:grpSpPr>
          <a:xfrm>
            <a:off x="4891198" y="2925108"/>
            <a:ext cx="334634" cy="334634"/>
            <a:chOff x="4891198" y="2925108"/>
            <a:chExt cx="334634" cy="334634"/>
          </a:xfrm>
        </p:grpSpPr>
        <p:sp>
          <p:nvSpPr>
            <p:cNvPr id="10019" name="Google Shape;10019;p59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59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59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59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59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59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59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59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7" name="Google Shape;10027;p59"/>
          <p:cNvGrpSpPr/>
          <p:nvPr/>
        </p:nvGrpSpPr>
        <p:grpSpPr>
          <a:xfrm>
            <a:off x="7976174" y="2925108"/>
            <a:ext cx="334666" cy="334634"/>
            <a:chOff x="7976174" y="2925108"/>
            <a:chExt cx="334666" cy="334634"/>
          </a:xfrm>
        </p:grpSpPr>
        <p:sp>
          <p:nvSpPr>
            <p:cNvPr id="10028" name="Google Shape;10028;p59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59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59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59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59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59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59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59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59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7" name="Google Shape;10037;p59"/>
          <p:cNvGrpSpPr/>
          <p:nvPr/>
        </p:nvGrpSpPr>
        <p:grpSpPr>
          <a:xfrm>
            <a:off x="3091957" y="3374131"/>
            <a:ext cx="354717" cy="332757"/>
            <a:chOff x="3091957" y="3374131"/>
            <a:chExt cx="354717" cy="332757"/>
          </a:xfrm>
        </p:grpSpPr>
        <p:sp>
          <p:nvSpPr>
            <p:cNvPr id="10038" name="Google Shape;10038;p59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59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59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59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59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59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4" name="Google Shape;10044;p59"/>
          <p:cNvGrpSpPr/>
          <p:nvPr/>
        </p:nvGrpSpPr>
        <p:grpSpPr>
          <a:xfrm>
            <a:off x="3988156" y="3380210"/>
            <a:ext cx="353954" cy="318880"/>
            <a:chOff x="3988156" y="3380210"/>
            <a:chExt cx="353954" cy="318880"/>
          </a:xfrm>
        </p:grpSpPr>
        <p:sp>
          <p:nvSpPr>
            <p:cNvPr id="10045" name="Google Shape;10045;p59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59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59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59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59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0" name="Google Shape;10050;p59"/>
          <p:cNvGrpSpPr/>
          <p:nvPr/>
        </p:nvGrpSpPr>
        <p:grpSpPr>
          <a:xfrm>
            <a:off x="3541011" y="3367320"/>
            <a:ext cx="348257" cy="346188"/>
            <a:chOff x="3541011" y="3367320"/>
            <a:chExt cx="348257" cy="346188"/>
          </a:xfrm>
        </p:grpSpPr>
        <p:sp>
          <p:nvSpPr>
            <p:cNvPr id="10051" name="Google Shape;10051;p59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59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59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59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5" name="Google Shape;10055;p59"/>
          <p:cNvGrpSpPr/>
          <p:nvPr/>
        </p:nvGrpSpPr>
        <p:grpSpPr>
          <a:xfrm>
            <a:off x="850092" y="3352934"/>
            <a:ext cx="369517" cy="375660"/>
            <a:chOff x="850092" y="3352934"/>
            <a:chExt cx="369517" cy="375660"/>
          </a:xfrm>
        </p:grpSpPr>
        <p:sp>
          <p:nvSpPr>
            <p:cNvPr id="10056" name="Google Shape;10056;p59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59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59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59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59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1" name="Google Shape;10061;p59"/>
          <p:cNvGrpSpPr/>
          <p:nvPr/>
        </p:nvGrpSpPr>
        <p:grpSpPr>
          <a:xfrm>
            <a:off x="1314678" y="3358217"/>
            <a:ext cx="334666" cy="365348"/>
            <a:chOff x="1314678" y="3358217"/>
            <a:chExt cx="334666" cy="365348"/>
          </a:xfrm>
        </p:grpSpPr>
        <p:sp>
          <p:nvSpPr>
            <p:cNvPr id="10062" name="Google Shape;10062;p59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59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59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59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59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7" name="Google Shape;10067;p59"/>
          <p:cNvGrpSpPr/>
          <p:nvPr/>
        </p:nvGrpSpPr>
        <p:grpSpPr>
          <a:xfrm>
            <a:off x="1748582" y="3372635"/>
            <a:ext cx="359269" cy="335780"/>
            <a:chOff x="1748582" y="3372635"/>
            <a:chExt cx="359269" cy="335780"/>
          </a:xfrm>
        </p:grpSpPr>
        <p:sp>
          <p:nvSpPr>
            <p:cNvPr id="10068" name="Google Shape;10068;p59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69" name="Google Shape;10069;p59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</p:grpSpPr>
          <p:sp>
            <p:nvSpPr>
              <p:cNvPr id="10070" name="Google Shape;10070;p59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1" name="Google Shape;10071;p59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2" name="Google Shape;10072;p59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073" name="Google Shape;10073;p59"/>
          <p:cNvGrpSpPr/>
          <p:nvPr/>
        </p:nvGrpSpPr>
        <p:grpSpPr>
          <a:xfrm>
            <a:off x="2640993" y="3357835"/>
            <a:ext cx="365348" cy="364966"/>
            <a:chOff x="2640993" y="3357835"/>
            <a:chExt cx="365348" cy="364966"/>
          </a:xfrm>
        </p:grpSpPr>
        <p:sp>
          <p:nvSpPr>
            <p:cNvPr id="10074" name="Google Shape;10074;p59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59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59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59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59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59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59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59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59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59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4" name="Google Shape;10084;p59"/>
          <p:cNvGrpSpPr/>
          <p:nvPr/>
        </p:nvGrpSpPr>
        <p:grpSpPr>
          <a:xfrm>
            <a:off x="4886264" y="3366174"/>
            <a:ext cx="350548" cy="350198"/>
            <a:chOff x="4886264" y="3366174"/>
            <a:chExt cx="350548" cy="350198"/>
          </a:xfrm>
        </p:grpSpPr>
        <p:sp>
          <p:nvSpPr>
            <p:cNvPr id="10085" name="Google Shape;10085;p59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59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59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59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59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59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59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59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59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59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59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59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59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8" name="Google Shape;10098;p59"/>
          <p:cNvGrpSpPr/>
          <p:nvPr/>
        </p:nvGrpSpPr>
        <p:grpSpPr>
          <a:xfrm>
            <a:off x="5331913" y="3413947"/>
            <a:ext cx="347143" cy="254684"/>
            <a:chOff x="5331913" y="3413947"/>
            <a:chExt cx="347143" cy="254684"/>
          </a:xfrm>
        </p:grpSpPr>
        <p:sp>
          <p:nvSpPr>
            <p:cNvPr id="10099" name="Google Shape;10099;p59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59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59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59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59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59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5" name="Google Shape;10105;p59"/>
          <p:cNvGrpSpPr/>
          <p:nvPr/>
        </p:nvGrpSpPr>
        <p:grpSpPr>
          <a:xfrm>
            <a:off x="5776798" y="3409778"/>
            <a:ext cx="346379" cy="264518"/>
            <a:chOff x="5776798" y="3409778"/>
            <a:chExt cx="346379" cy="264518"/>
          </a:xfrm>
        </p:grpSpPr>
        <p:sp>
          <p:nvSpPr>
            <p:cNvPr id="10106" name="Google Shape;10106;p59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59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59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59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59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59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2" name="Google Shape;10112;p59"/>
          <p:cNvGrpSpPr/>
          <p:nvPr/>
        </p:nvGrpSpPr>
        <p:grpSpPr>
          <a:xfrm>
            <a:off x="7108015" y="3396505"/>
            <a:ext cx="344883" cy="290299"/>
            <a:chOff x="7108015" y="3396505"/>
            <a:chExt cx="344883" cy="290299"/>
          </a:xfrm>
        </p:grpSpPr>
        <p:sp>
          <p:nvSpPr>
            <p:cNvPr id="10113" name="Google Shape;10113;p59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59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59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59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7" name="Google Shape;10117;p59"/>
          <p:cNvGrpSpPr/>
          <p:nvPr/>
        </p:nvGrpSpPr>
        <p:grpSpPr>
          <a:xfrm>
            <a:off x="7551754" y="3390808"/>
            <a:ext cx="344883" cy="301311"/>
            <a:chOff x="7551754" y="3390808"/>
            <a:chExt cx="344883" cy="301311"/>
          </a:xfrm>
        </p:grpSpPr>
        <p:sp>
          <p:nvSpPr>
            <p:cNvPr id="10118" name="Google Shape;10118;p59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59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59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59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59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59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59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59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59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59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59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9" name="Google Shape;10129;p59"/>
          <p:cNvGrpSpPr/>
          <p:nvPr/>
        </p:nvGrpSpPr>
        <p:grpSpPr>
          <a:xfrm>
            <a:off x="6707084" y="3387403"/>
            <a:ext cx="261145" cy="308504"/>
            <a:chOff x="6707084" y="3387403"/>
            <a:chExt cx="261145" cy="308504"/>
          </a:xfrm>
        </p:grpSpPr>
        <p:sp>
          <p:nvSpPr>
            <p:cNvPr id="10130" name="Google Shape;10130;p59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59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59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59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4" name="Google Shape;10134;p59"/>
          <p:cNvGrpSpPr/>
          <p:nvPr/>
        </p:nvGrpSpPr>
        <p:grpSpPr>
          <a:xfrm>
            <a:off x="848978" y="4297637"/>
            <a:ext cx="377824" cy="324418"/>
            <a:chOff x="848978" y="4297637"/>
            <a:chExt cx="377824" cy="324418"/>
          </a:xfrm>
        </p:grpSpPr>
        <p:sp>
          <p:nvSpPr>
            <p:cNvPr id="10135" name="Google Shape;10135;p59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59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7" name="Google Shape;10137;p59"/>
          <p:cNvGrpSpPr/>
          <p:nvPr/>
        </p:nvGrpSpPr>
        <p:grpSpPr>
          <a:xfrm>
            <a:off x="1754279" y="4286593"/>
            <a:ext cx="351439" cy="345965"/>
            <a:chOff x="1754279" y="4286593"/>
            <a:chExt cx="351439" cy="345965"/>
          </a:xfrm>
        </p:grpSpPr>
        <p:sp>
          <p:nvSpPr>
            <p:cNvPr id="10138" name="Google Shape;10138;p59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59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59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59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59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3" name="Google Shape;10143;p59"/>
          <p:cNvGrpSpPr/>
          <p:nvPr/>
        </p:nvGrpSpPr>
        <p:grpSpPr>
          <a:xfrm>
            <a:off x="3996113" y="4291176"/>
            <a:ext cx="336512" cy="335048"/>
            <a:chOff x="3996113" y="4291176"/>
            <a:chExt cx="336512" cy="335048"/>
          </a:xfrm>
        </p:grpSpPr>
        <p:sp>
          <p:nvSpPr>
            <p:cNvPr id="10144" name="Google Shape;10144;p59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59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59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47" name="Google Shape;10147;p59"/>
          <p:cNvSpPr/>
          <p:nvPr/>
        </p:nvSpPr>
        <p:spPr>
          <a:xfrm>
            <a:off x="1331737" y="430737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48" name="Google Shape;10148;p59"/>
          <p:cNvGrpSpPr/>
          <p:nvPr/>
        </p:nvGrpSpPr>
        <p:grpSpPr>
          <a:xfrm>
            <a:off x="2179081" y="4285511"/>
            <a:ext cx="397525" cy="348670"/>
            <a:chOff x="2179081" y="4285511"/>
            <a:chExt cx="397525" cy="348670"/>
          </a:xfrm>
        </p:grpSpPr>
        <p:sp>
          <p:nvSpPr>
            <p:cNvPr id="10149" name="Google Shape;10149;p59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59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1" name="Google Shape;10151;p59"/>
          <p:cNvGrpSpPr/>
          <p:nvPr/>
        </p:nvGrpSpPr>
        <p:grpSpPr>
          <a:xfrm>
            <a:off x="3584201" y="4294996"/>
            <a:ext cx="267574" cy="329415"/>
            <a:chOff x="3584201" y="4294996"/>
            <a:chExt cx="267574" cy="329415"/>
          </a:xfrm>
        </p:grpSpPr>
        <p:sp>
          <p:nvSpPr>
            <p:cNvPr id="10152" name="Google Shape;10152;p59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59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59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59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6" name="Google Shape;10156;p59"/>
          <p:cNvGrpSpPr/>
          <p:nvPr/>
        </p:nvGrpSpPr>
        <p:grpSpPr>
          <a:xfrm>
            <a:off x="3082855" y="4295728"/>
            <a:ext cx="375946" cy="327823"/>
            <a:chOff x="3082855" y="4295728"/>
            <a:chExt cx="375946" cy="327823"/>
          </a:xfrm>
        </p:grpSpPr>
        <p:sp>
          <p:nvSpPr>
            <p:cNvPr id="10157" name="Google Shape;10157;p59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59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59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59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59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59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59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59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59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59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59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8" name="Google Shape;10168;p59"/>
          <p:cNvGrpSpPr/>
          <p:nvPr/>
        </p:nvGrpSpPr>
        <p:grpSpPr>
          <a:xfrm>
            <a:off x="2749016" y="4291176"/>
            <a:ext cx="150831" cy="336926"/>
            <a:chOff x="2749016" y="4291176"/>
            <a:chExt cx="150831" cy="336926"/>
          </a:xfrm>
        </p:grpSpPr>
        <p:sp>
          <p:nvSpPr>
            <p:cNvPr id="10169" name="Google Shape;10169;p59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59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59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59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3" name="Google Shape;10173;p59"/>
          <p:cNvGrpSpPr/>
          <p:nvPr/>
        </p:nvGrpSpPr>
        <p:grpSpPr>
          <a:xfrm>
            <a:off x="7127716" y="4279432"/>
            <a:ext cx="248254" cy="361942"/>
            <a:chOff x="7127716" y="4279432"/>
            <a:chExt cx="248254" cy="361942"/>
          </a:xfrm>
        </p:grpSpPr>
        <p:sp>
          <p:nvSpPr>
            <p:cNvPr id="10174" name="Google Shape;10174;p59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59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59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59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59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59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59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59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59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3" name="Google Shape;10183;p59"/>
          <p:cNvGrpSpPr/>
          <p:nvPr/>
        </p:nvGrpSpPr>
        <p:grpSpPr>
          <a:xfrm>
            <a:off x="7565408" y="4279432"/>
            <a:ext cx="248255" cy="361942"/>
            <a:chOff x="7565408" y="4279432"/>
            <a:chExt cx="248255" cy="361942"/>
          </a:xfrm>
        </p:grpSpPr>
        <p:sp>
          <p:nvSpPr>
            <p:cNvPr id="10184" name="Google Shape;10184;p59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59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59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59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59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59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59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59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2" name="Google Shape;10192;p59"/>
          <p:cNvGrpSpPr/>
          <p:nvPr/>
        </p:nvGrpSpPr>
        <p:grpSpPr>
          <a:xfrm>
            <a:off x="6264109" y="4279432"/>
            <a:ext cx="225498" cy="361560"/>
            <a:chOff x="6264109" y="4279432"/>
            <a:chExt cx="225498" cy="361560"/>
          </a:xfrm>
        </p:grpSpPr>
        <p:sp>
          <p:nvSpPr>
            <p:cNvPr id="10193" name="Google Shape;10193;p59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59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5" name="Google Shape;10195;p59"/>
          <p:cNvGrpSpPr/>
          <p:nvPr/>
        </p:nvGrpSpPr>
        <p:grpSpPr>
          <a:xfrm>
            <a:off x="7929578" y="4284365"/>
            <a:ext cx="395266" cy="351312"/>
            <a:chOff x="7929578" y="4284365"/>
            <a:chExt cx="395266" cy="351312"/>
          </a:xfrm>
        </p:grpSpPr>
        <p:sp>
          <p:nvSpPr>
            <p:cNvPr id="10196" name="Google Shape;10196;p59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59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59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59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0" name="Google Shape;10200;p59"/>
          <p:cNvGrpSpPr/>
          <p:nvPr/>
        </p:nvGrpSpPr>
        <p:grpSpPr>
          <a:xfrm>
            <a:off x="6595502" y="4323777"/>
            <a:ext cx="426315" cy="332826"/>
            <a:chOff x="6639652" y="4323777"/>
            <a:chExt cx="426315" cy="332826"/>
          </a:xfrm>
        </p:grpSpPr>
        <p:sp>
          <p:nvSpPr>
            <p:cNvPr id="10201" name="Google Shape;10201;p59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59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59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59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59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59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59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59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59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59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1" name="Google Shape;10211;p59"/>
          <p:cNvGrpSpPr/>
          <p:nvPr/>
        </p:nvGrpSpPr>
        <p:grpSpPr>
          <a:xfrm>
            <a:off x="5357662" y="4297637"/>
            <a:ext cx="287275" cy="326296"/>
            <a:chOff x="5357662" y="4297637"/>
            <a:chExt cx="287275" cy="326296"/>
          </a:xfrm>
        </p:grpSpPr>
        <p:sp>
          <p:nvSpPr>
            <p:cNvPr id="10212" name="Google Shape;10212;p59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59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59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59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59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7" name="Google Shape;10217;p59"/>
          <p:cNvGrpSpPr/>
          <p:nvPr/>
        </p:nvGrpSpPr>
        <p:grpSpPr>
          <a:xfrm>
            <a:off x="5774124" y="4294550"/>
            <a:ext cx="331611" cy="331674"/>
            <a:chOff x="5774124" y="4294550"/>
            <a:chExt cx="331611" cy="331674"/>
          </a:xfrm>
        </p:grpSpPr>
        <p:sp>
          <p:nvSpPr>
            <p:cNvPr id="10218" name="Google Shape;10218;p59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59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0" name="Google Shape;10220;p59"/>
          <p:cNvGrpSpPr/>
          <p:nvPr/>
        </p:nvGrpSpPr>
        <p:grpSpPr>
          <a:xfrm>
            <a:off x="4890434" y="4287389"/>
            <a:ext cx="345997" cy="346029"/>
            <a:chOff x="4890434" y="4287389"/>
            <a:chExt cx="345997" cy="346029"/>
          </a:xfrm>
        </p:grpSpPr>
        <p:sp>
          <p:nvSpPr>
            <p:cNvPr id="10221" name="Google Shape;10221;p59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59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59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59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59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59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59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8" name="Google Shape;10228;p59"/>
          <p:cNvGrpSpPr/>
          <p:nvPr/>
        </p:nvGrpSpPr>
        <p:grpSpPr>
          <a:xfrm>
            <a:off x="2165809" y="3811059"/>
            <a:ext cx="422542" cy="342973"/>
            <a:chOff x="2165809" y="3811059"/>
            <a:chExt cx="422542" cy="342973"/>
          </a:xfrm>
        </p:grpSpPr>
        <p:sp>
          <p:nvSpPr>
            <p:cNvPr id="10229" name="Google Shape;10229;p59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59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59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59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59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59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59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59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59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59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59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59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59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59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59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59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59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59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47" name="Google Shape;10247;p59"/>
          <p:cNvSpPr/>
          <p:nvPr/>
        </p:nvSpPr>
        <p:spPr>
          <a:xfrm>
            <a:off x="6217513" y="339765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48" name="Google Shape;10248;p59"/>
          <p:cNvGrpSpPr/>
          <p:nvPr/>
        </p:nvGrpSpPr>
        <p:grpSpPr>
          <a:xfrm>
            <a:off x="903530" y="3806125"/>
            <a:ext cx="264550" cy="353222"/>
            <a:chOff x="903530" y="3806125"/>
            <a:chExt cx="264550" cy="353222"/>
          </a:xfrm>
        </p:grpSpPr>
        <p:sp>
          <p:nvSpPr>
            <p:cNvPr id="10249" name="Google Shape;10249;p59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59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59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59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3" name="Google Shape;10253;p59"/>
          <p:cNvGrpSpPr/>
          <p:nvPr/>
        </p:nvGrpSpPr>
        <p:grpSpPr>
          <a:xfrm>
            <a:off x="2611458" y="3816374"/>
            <a:ext cx="426329" cy="332375"/>
            <a:chOff x="2611458" y="3816374"/>
            <a:chExt cx="426329" cy="332375"/>
          </a:xfrm>
        </p:grpSpPr>
        <p:sp>
          <p:nvSpPr>
            <p:cNvPr id="10254" name="Google Shape;10254;p59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59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59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59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59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59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59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59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59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59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64" name="Google Shape;10264;p59"/>
          <p:cNvSpPr/>
          <p:nvPr/>
        </p:nvSpPr>
        <p:spPr>
          <a:xfrm>
            <a:off x="1752752" y="380386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65" name="Google Shape;10265;p59"/>
          <p:cNvGrpSpPr/>
          <p:nvPr/>
        </p:nvGrpSpPr>
        <p:grpSpPr>
          <a:xfrm>
            <a:off x="4019984" y="3805393"/>
            <a:ext cx="293704" cy="353954"/>
            <a:chOff x="4019984" y="3805393"/>
            <a:chExt cx="293704" cy="353954"/>
          </a:xfrm>
        </p:grpSpPr>
        <p:sp>
          <p:nvSpPr>
            <p:cNvPr id="10266" name="Google Shape;10266;p59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59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68" name="Google Shape;10268;p59"/>
          <p:cNvGrpSpPr/>
          <p:nvPr/>
        </p:nvGrpSpPr>
        <p:grpSpPr>
          <a:xfrm>
            <a:off x="8006505" y="3390044"/>
            <a:ext cx="323654" cy="303189"/>
            <a:chOff x="8006505" y="3390044"/>
            <a:chExt cx="323654" cy="303189"/>
          </a:xfrm>
        </p:grpSpPr>
        <p:sp>
          <p:nvSpPr>
            <p:cNvPr id="10269" name="Google Shape;10269;p59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59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59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59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59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59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75" name="Google Shape;10275;p59"/>
          <p:cNvGrpSpPr/>
          <p:nvPr/>
        </p:nvGrpSpPr>
        <p:grpSpPr>
          <a:xfrm>
            <a:off x="1299146" y="3806507"/>
            <a:ext cx="367990" cy="351312"/>
            <a:chOff x="1299146" y="3806507"/>
            <a:chExt cx="367990" cy="351312"/>
          </a:xfrm>
        </p:grpSpPr>
        <p:sp>
          <p:nvSpPr>
            <p:cNvPr id="10276" name="Google Shape;10276;p59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59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78" name="Google Shape;10278;p59"/>
          <p:cNvSpPr/>
          <p:nvPr/>
        </p:nvSpPr>
        <p:spPr>
          <a:xfrm>
            <a:off x="3524716" y="380418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79" name="Google Shape;10279;p59"/>
          <p:cNvGrpSpPr/>
          <p:nvPr/>
        </p:nvGrpSpPr>
        <p:grpSpPr>
          <a:xfrm>
            <a:off x="3095745" y="3805393"/>
            <a:ext cx="352840" cy="354717"/>
            <a:chOff x="3095745" y="3805393"/>
            <a:chExt cx="352840" cy="354717"/>
          </a:xfrm>
        </p:grpSpPr>
        <p:sp>
          <p:nvSpPr>
            <p:cNvPr id="10280" name="Google Shape;10280;p59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59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59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59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59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59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6" name="Google Shape;10286;p59"/>
          <p:cNvGrpSpPr/>
          <p:nvPr/>
        </p:nvGrpSpPr>
        <p:grpSpPr>
          <a:xfrm>
            <a:off x="7550258" y="3832670"/>
            <a:ext cx="371395" cy="301279"/>
            <a:chOff x="7550258" y="3832670"/>
            <a:chExt cx="371395" cy="301279"/>
          </a:xfrm>
        </p:grpSpPr>
        <p:sp>
          <p:nvSpPr>
            <p:cNvPr id="10287" name="Google Shape;10287;p59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59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59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59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59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59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59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59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59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59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59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59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59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59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59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59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59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59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05" name="Google Shape;10305;p59"/>
          <p:cNvSpPr/>
          <p:nvPr/>
        </p:nvSpPr>
        <p:spPr>
          <a:xfrm>
            <a:off x="7114476" y="380879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06" name="Google Shape;10306;p59"/>
          <p:cNvGrpSpPr/>
          <p:nvPr/>
        </p:nvGrpSpPr>
        <p:grpSpPr>
          <a:xfrm>
            <a:off x="6659725" y="3808035"/>
            <a:ext cx="367608" cy="350548"/>
            <a:chOff x="6659725" y="3808035"/>
            <a:chExt cx="367608" cy="350548"/>
          </a:xfrm>
        </p:grpSpPr>
        <p:sp>
          <p:nvSpPr>
            <p:cNvPr id="10307" name="Google Shape;10307;p59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59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9" name="Google Shape;10309;p59"/>
          <p:cNvGrpSpPr/>
          <p:nvPr/>
        </p:nvGrpSpPr>
        <p:grpSpPr>
          <a:xfrm>
            <a:off x="6219391" y="3816756"/>
            <a:ext cx="356627" cy="334252"/>
            <a:chOff x="6219391" y="3816756"/>
            <a:chExt cx="356627" cy="334252"/>
          </a:xfrm>
        </p:grpSpPr>
        <p:sp>
          <p:nvSpPr>
            <p:cNvPr id="10310" name="Google Shape;10310;p59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59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59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59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4" name="Google Shape;10314;p59"/>
          <p:cNvGrpSpPr/>
          <p:nvPr/>
        </p:nvGrpSpPr>
        <p:grpSpPr>
          <a:xfrm>
            <a:off x="5778676" y="3826972"/>
            <a:ext cx="349052" cy="313055"/>
            <a:chOff x="5778676" y="3826972"/>
            <a:chExt cx="349052" cy="313055"/>
          </a:xfrm>
        </p:grpSpPr>
        <p:sp>
          <p:nvSpPr>
            <p:cNvPr id="10315" name="Google Shape;10315;p59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59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59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59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59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0" name="Google Shape;10320;p59"/>
          <p:cNvGrpSpPr/>
          <p:nvPr/>
        </p:nvGrpSpPr>
        <p:grpSpPr>
          <a:xfrm>
            <a:off x="5355784" y="3834547"/>
            <a:ext cx="299019" cy="297905"/>
            <a:chOff x="5355784" y="3834547"/>
            <a:chExt cx="299019" cy="297905"/>
          </a:xfrm>
        </p:grpSpPr>
        <p:sp>
          <p:nvSpPr>
            <p:cNvPr id="10321" name="Google Shape;10321;p59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59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59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59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5" name="Google Shape;10325;p59"/>
          <p:cNvGrpSpPr/>
          <p:nvPr/>
        </p:nvGrpSpPr>
        <p:grpSpPr>
          <a:xfrm>
            <a:off x="8036455" y="3807271"/>
            <a:ext cx="292176" cy="353985"/>
            <a:chOff x="8036455" y="3807271"/>
            <a:chExt cx="292176" cy="353985"/>
          </a:xfrm>
        </p:grpSpPr>
        <p:sp>
          <p:nvSpPr>
            <p:cNvPr id="10326" name="Google Shape;10326;p59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59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8" name="Google Shape;10328;p59"/>
          <p:cNvGrpSpPr/>
          <p:nvPr/>
        </p:nvGrpSpPr>
        <p:grpSpPr>
          <a:xfrm>
            <a:off x="4874902" y="3808799"/>
            <a:ext cx="345615" cy="350835"/>
            <a:chOff x="4874902" y="3808799"/>
            <a:chExt cx="345615" cy="350835"/>
          </a:xfrm>
        </p:grpSpPr>
        <p:sp>
          <p:nvSpPr>
            <p:cNvPr id="10329" name="Google Shape;10329;p59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59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59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59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59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59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59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59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59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59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59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59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59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59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59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59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59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0" name="Google Shape;10350;p60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1" name="Google Shape;10351;p60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52" name="Google Shape;10352;p60"/>
          <p:cNvGrpSpPr/>
          <p:nvPr/>
        </p:nvGrpSpPr>
        <p:grpSpPr>
          <a:xfrm>
            <a:off x="2704005" y="4258781"/>
            <a:ext cx="342144" cy="362704"/>
            <a:chOff x="2704005" y="4258781"/>
            <a:chExt cx="342144" cy="362704"/>
          </a:xfrm>
        </p:grpSpPr>
        <p:sp>
          <p:nvSpPr>
            <p:cNvPr id="10353" name="Google Shape;10353;p60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60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60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60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60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60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60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0" name="Google Shape;10360;p60"/>
          <p:cNvGrpSpPr/>
          <p:nvPr/>
        </p:nvGrpSpPr>
        <p:grpSpPr>
          <a:xfrm>
            <a:off x="2157462" y="4258496"/>
            <a:ext cx="347435" cy="363370"/>
            <a:chOff x="2157462" y="4258496"/>
            <a:chExt cx="347435" cy="363370"/>
          </a:xfrm>
        </p:grpSpPr>
        <p:sp>
          <p:nvSpPr>
            <p:cNvPr id="10361" name="Google Shape;10361;p60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60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60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4" name="Google Shape;10364;p60"/>
          <p:cNvGrpSpPr/>
          <p:nvPr/>
        </p:nvGrpSpPr>
        <p:grpSpPr>
          <a:xfrm>
            <a:off x="4010963" y="3763781"/>
            <a:ext cx="343665" cy="363211"/>
            <a:chOff x="4010963" y="3763781"/>
            <a:chExt cx="343665" cy="363211"/>
          </a:xfrm>
        </p:grpSpPr>
        <p:sp>
          <p:nvSpPr>
            <p:cNvPr id="10365" name="Google Shape;10365;p60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60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60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60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60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0" name="Google Shape;10370;p60"/>
          <p:cNvGrpSpPr/>
          <p:nvPr/>
        </p:nvGrpSpPr>
        <p:grpSpPr>
          <a:xfrm>
            <a:off x="2214042" y="3810509"/>
            <a:ext cx="368153" cy="311193"/>
            <a:chOff x="2214042" y="3810509"/>
            <a:chExt cx="368153" cy="311193"/>
          </a:xfrm>
        </p:grpSpPr>
        <p:sp>
          <p:nvSpPr>
            <p:cNvPr id="10371" name="Google Shape;10371;p60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60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3" name="Google Shape;10373;p60"/>
          <p:cNvGrpSpPr/>
          <p:nvPr/>
        </p:nvGrpSpPr>
        <p:grpSpPr>
          <a:xfrm>
            <a:off x="1768938" y="3782219"/>
            <a:ext cx="367805" cy="367773"/>
            <a:chOff x="1768938" y="3782219"/>
            <a:chExt cx="367805" cy="367773"/>
          </a:xfrm>
        </p:grpSpPr>
        <p:sp>
          <p:nvSpPr>
            <p:cNvPr id="10374" name="Google Shape;10374;p60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60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60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60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60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9" name="Google Shape;10379;p60"/>
          <p:cNvGrpSpPr/>
          <p:nvPr/>
        </p:nvGrpSpPr>
        <p:grpSpPr>
          <a:xfrm>
            <a:off x="2681385" y="3798439"/>
            <a:ext cx="325544" cy="327413"/>
            <a:chOff x="2681385" y="3798439"/>
            <a:chExt cx="325544" cy="327413"/>
          </a:xfrm>
        </p:grpSpPr>
        <p:sp>
          <p:nvSpPr>
            <p:cNvPr id="10380" name="Google Shape;10380;p60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60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60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60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60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60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60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7" name="Google Shape;10387;p60"/>
          <p:cNvGrpSpPr/>
          <p:nvPr/>
        </p:nvGrpSpPr>
        <p:grpSpPr>
          <a:xfrm>
            <a:off x="6243928" y="4263502"/>
            <a:ext cx="274254" cy="350824"/>
            <a:chOff x="6243928" y="4263502"/>
            <a:chExt cx="274254" cy="350824"/>
          </a:xfrm>
        </p:grpSpPr>
        <p:sp>
          <p:nvSpPr>
            <p:cNvPr id="10388" name="Google Shape;10388;p60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60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60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60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60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60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60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60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6" name="Google Shape;10396;p60"/>
          <p:cNvGrpSpPr/>
          <p:nvPr/>
        </p:nvGrpSpPr>
        <p:grpSpPr>
          <a:xfrm>
            <a:off x="3560600" y="3763338"/>
            <a:ext cx="352345" cy="363655"/>
            <a:chOff x="3560600" y="3763338"/>
            <a:chExt cx="352345" cy="363655"/>
          </a:xfrm>
        </p:grpSpPr>
        <p:sp>
          <p:nvSpPr>
            <p:cNvPr id="10397" name="Google Shape;10397;p60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60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60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0" name="Google Shape;10400;p60"/>
          <p:cNvGrpSpPr/>
          <p:nvPr/>
        </p:nvGrpSpPr>
        <p:grpSpPr>
          <a:xfrm>
            <a:off x="5790556" y="4261252"/>
            <a:ext cx="279513" cy="356083"/>
            <a:chOff x="5790556" y="4261252"/>
            <a:chExt cx="279513" cy="356083"/>
          </a:xfrm>
        </p:grpSpPr>
        <p:sp>
          <p:nvSpPr>
            <p:cNvPr id="10401" name="Google Shape;10401;p60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60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60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60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60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60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60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8" name="Google Shape;10408;p60"/>
          <p:cNvGrpSpPr/>
          <p:nvPr/>
        </p:nvGrpSpPr>
        <p:grpSpPr>
          <a:xfrm>
            <a:off x="5341333" y="4261252"/>
            <a:ext cx="278752" cy="356463"/>
            <a:chOff x="5341333" y="4261252"/>
            <a:chExt cx="278752" cy="356463"/>
          </a:xfrm>
        </p:grpSpPr>
        <p:sp>
          <p:nvSpPr>
            <p:cNvPr id="10409" name="Google Shape;10409;p60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60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60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60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60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60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60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16" name="Google Shape;10416;p60"/>
          <p:cNvSpPr/>
          <p:nvPr/>
        </p:nvSpPr>
        <p:spPr>
          <a:xfrm>
            <a:off x="1322345" y="38365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17" name="Google Shape;10417;p60"/>
          <p:cNvGrpSpPr/>
          <p:nvPr/>
        </p:nvGrpSpPr>
        <p:grpSpPr>
          <a:xfrm>
            <a:off x="3103646" y="3766076"/>
            <a:ext cx="360233" cy="362451"/>
            <a:chOff x="3107608" y="3763401"/>
            <a:chExt cx="360233" cy="362451"/>
          </a:xfrm>
        </p:grpSpPr>
        <p:sp>
          <p:nvSpPr>
            <p:cNvPr id="10418" name="Google Shape;10418;p60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60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60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1" name="Google Shape;10421;p60"/>
          <p:cNvGrpSpPr/>
          <p:nvPr/>
        </p:nvGrpSpPr>
        <p:grpSpPr>
          <a:xfrm>
            <a:off x="889343" y="3801227"/>
            <a:ext cx="351585" cy="339705"/>
            <a:chOff x="889343" y="3801227"/>
            <a:chExt cx="351585" cy="339705"/>
          </a:xfrm>
        </p:grpSpPr>
        <p:sp>
          <p:nvSpPr>
            <p:cNvPr id="10422" name="Google Shape;10422;p60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60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60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60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60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7" name="Google Shape;10427;p60"/>
          <p:cNvGrpSpPr/>
          <p:nvPr/>
        </p:nvGrpSpPr>
        <p:grpSpPr>
          <a:xfrm>
            <a:off x="4896609" y="4260872"/>
            <a:ext cx="278784" cy="355323"/>
            <a:chOff x="4896609" y="4260872"/>
            <a:chExt cx="278784" cy="355323"/>
          </a:xfrm>
        </p:grpSpPr>
        <p:sp>
          <p:nvSpPr>
            <p:cNvPr id="10428" name="Google Shape;10428;p60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60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60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60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60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60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4" name="Google Shape;10434;p60"/>
          <p:cNvGrpSpPr/>
          <p:nvPr/>
        </p:nvGrpSpPr>
        <p:grpSpPr>
          <a:xfrm>
            <a:off x="7598438" y="4266131"/>
            <a:ext cx="260283" cy="345914"/>
            <a:chOff x="7598438" y="4266131"/>
            <a:chExt cx="260283" cy="345914"/>
          </a:xfrm>
        </p:grpSpPr>
        <p:sp>
          <p:nvSpPr>
            <p:cNvPr id="10435" name="Google Shape;10435;p60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60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60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60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60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60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60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2" name="Google Shape;10442;p60"/>
          <p:cNvGrpSpPr/>
          <p:nvPr/>
        </p:nvGrpSpPr>
        <p:grpSpPr>
          <a:xfrm>
            <a:off x="1767069" y="3360146"/>
            <a:ext cx="286324" cy="348163"/>
            <a:chOff x="1767069" y="3360146"/>
            <a:chExt cx="286324" cy="348163"/>
          </a:xfrm>
        </p:grpSpPr>
        <p:sp>
          <p:nvSpPr>
            <p:cNvPr id="10443" name="Google Shape;10443;p60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60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60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60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60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60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60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0" name="Google Shape;10450;p60"/>
          <p:cNvGrpSpPr/>
          <p:nvPr/>
        </p:nvGrpSpPr>
        <p:grpSpPr>
          <a:xfrm>
            <a:off x="7149944" y="4266131"/>
            <a:ext cx="260283" cy="345914"/>
            <a:chOff x="7149944" y="4266131"/>
            <a:chExt cx="260283" cy="345914"/>
          </a:xfrm>
        </p:grpSpPr>
        <p:sp>
          <p:nvSpPr>
            <p:cNvPr id="10451" name="Google Shape;10451;p60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60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60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60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60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60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7" name="Google Shape;10457;p60"/>
          <p:cNvGrpSpPr/>
          <p:nvPr/>
        </p:nvGrpSpPr>
        <p:grpSpPr>
          <a:xfrm>
            <a:off x="6695051" y="4259351"/>
            <a:ext cx="270104" cy="360233"/>
            <a:chOff x="6695051" y="4259351"/>
            <a:chExt cx="270104" cy="360233"/>
          </a:xfrm>
        </p:grpSpPr>
        <p:sp>
          <p:nvSpPr>
            <p:cNvPr id="10458" name="Google Shape;10458;p60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60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60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60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2" name="Google Shape;10462;p60"/>
          <p:cNvGrpSpPr/>
          <p:nvPr/>
        </p:nvGrpSpPr>
        <p:grpSpPr>
          <a:xfrm>
            <a:off x="8047661" y="4257451"/>
            <a:ext cx="277263" cy="362514"/>
            <a:chOff x="8047661" y="4257451"/>
            <a:chExt cx="277263" cy="362514"/>
          </a:xfrm>
        </p:grpSpPr>
        <p:sp>
          <p:nvSpPr>
            <p:cNvPr id="10463" name="Google Shape;10463;p60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60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60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60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7" name="Google Shape;10467;p60"/>
          <p:cNvGrpSpPr/>
          <p:nvPr/>
        </p:nvGrpSpPr>
        <p:grpSpPr>
          <a:xfrm>
            <a:off x="6248078" y="3784468"/>
            <a:ext cx="277263" cy="356115"/>
            <a:chOff x="6248078" y="3784468"/>
            <a:chExt cx="277263" cy="356115"/>
          </a:xfrm>
        </p:grpSpPr>
        <p:sp>
          <p:nvSpPr>
            <p:cNvPr id="10468" name="Google Shape;10468;p60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60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60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60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60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3" name="Google Shape;10473;p60"/>
          <p:cNvGrpSpPr/>
          <p:nvPr/>
        </p:nvGrpSpPr>
        <p:grpSpPr>
          <a:xfrm>
            <a:off x="5800725" y="3785989"/>
            <a:ext cx="277644" cy="354594"/>
            <a:chOff x="5800725" y="3785989"/>
            <a:chExt cx="277644" cy="354594"/>
          </a:xfrm>
        </p:grpSpPr>
        <p:sp>
          <p:nvSpPr>
            <p:cNvPr id="10474" name="Google Shape;10474;p60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60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60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60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60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60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60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1" name="Google Shape;10481;p60"/>
          <p:cNvGrpSpPr/>
          <p:nvPr/>
        </p:nvGrpSpPr>
        <p:grpSpPr>
          <a:xfrm>
            <a:off x="2206122" y="3360748"/>
            <a:ext cx="308183" cy="347561"/>
            <a:chOff x="2206122" y="3360748"/>
            <a:chExt cx="308183" cy="347561"/>
          </a:xfrm>
        </p:grpSpPr>
        <p:sp>
          <p:nvSpPr>
            <p:cNvPr id="10482" name="Google Shape;10482;p60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60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60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60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60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7" name="Google Shape;10487;p60"/>
          <p:cNvGrpSpPr/>
          <p:nvPr/>
        </p:nvGrpSpPr>
        <p:grpSpPr>
          <a:xfrm>
            <a:off x="5353403" y="3785609"/>
            <a:ext cx="277992" cy="354974"/>
            <a:chOff x="5353403" y="3785609"/>
            <a:chExt cx="277992" cy="354974"/>
          </a:xfrm>
        </p:grpSpPr>
        <p:sp>
          <p:nvSpPr>
            <p:cNvPr id="10488" name="Google Shape;10488;p60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60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60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60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60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60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4" name="Google Shape;10494;p60"/>
          <p:cNvGrpSpPr/>
          <p:nvPr/>
        </p:nvGrpSpPr>
        <p:grpSpPr>
          <a:xfrm>
            <a:off x="4896229" y="3785989"/>
            <a:ext cx="278784" cy="354594"/>
            <a:chOff x="4896229" y="3785989"/>
            <a:chExt cx="278784" cy="354594"/>
          </a:xfrm>
        </p:grpSpPr>
        <p:sp>
          <p:nvSpPr>
            <p:cNvPr id="10495" name="Google Shape;10495;p60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60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60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60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60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60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1" name="Google Shape;10501;p60"/>
          <p:cNvGrpSpPr/>
          <p:nvPr/>
        </p:nvGrpSpPr>
        <p:grpSpPr>
          <a:xfrm>
            <a:off x="7592387" y="3787858"/>
            <a:ext cx="273874" cy="351204"/>
            <a:chOff x="7592387" y="3787858"/>
            <a:chExt cx="273874" cy="351204"/>
          </a:xfrm>
        </p:grpSpPr>
        <p:sp>
          <p:nvSpPr>
            <p:cNvPr id="10502" name="Google Shape;10502;p60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60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60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60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6" name="Google Shape;10506;p60"/>
          <p:cNvGrpSpPr/>
          <p:nvPr/>
        </p:nvGrpSpPr>
        <p:grpSpPr>
          <a:xfrm>
            <a:off x="7145794" y="3787858"/>
            <a:ext cx="274254" cy="350444"/>
            <a:chOff x="7145794" y="3787858"/>
            <a:chExt cx="274254" cy="350444"/>
          </a:xfrm>
        </p:grpSpPr>
        <p:sp>
          <p:nvSpPr>
            <p:cNvPr id="10507" name="Google Shape;10507;p60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60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60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60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60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60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3" name="Google Shape;10513;p60"/>
          <p:cNvGrpSpPr/>
          <p:nvPr/>
        </p:nvGrpSpPr>
        <p:grpSpPr>
          <a:xfrm>
            <a:off x="8054060" y="3787098"/>
            <a:ext cx="266334" cy="353834"/>
            <a:chOff x="8054060" y="3787098"/>
            <a:chExt cx="266334" cy="353834"/>
          </a:xfrm>
        </p:grpSpPr>
        <p:sp>
          <p:nvSpPr>
            <p:cNvPr id="10514" name="Google Shape;10514;p60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60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60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60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8" name="Google Shape;10518;p60"/>
          <p:cNvGrpSpPr/>
          <p:nvPr/>
        </p:nvGrpSpPr>
        <p:grpSpPr>
          <a:xfrm>
            <a:off x="6702211" y="3782599"/>
            <a:ext cx="270104" cy="361754"/>
            <a:chOff x="6702211" y="3782599"/>
            <a:chExt cx="270104" cy="361754"/>
          </a:xfrm>
        </p:grpSpPr>
        <p:sp>
          <p:nvSpPr>
            <p:cNvPr id="10519" name="Google Shape;10519;p60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60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60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60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60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4" name="Google Shape;10524;p60"/>
          <p:cNvGrpSpPr/>
          <p:nvPr/>
        </p:nvGrpSpPr>
        <p:grpSpPr>
          <a:xfrm>
            <a:off x="3516886" y="3438727"/>
            <a:ext cx="391854" cy="269922"/>
            <a:chOff x="3516850" y="3406526"/>
            <a:chExt cx="369674" cy="254644"/>
          </a:xfrm>
        </p:grpSpPr>
        <p:sp>
          <p:nvSpPr>
            <p:cNvPr id="10525" name="Google Shape;10525;p60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60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60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60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9" name="Google Shape;10529;p60"/>
          <p:cNvGrpSpPr/>
          <p:nvPr/>
        </p:nvGrpSpPr>
        <p:grpSpPr>
          <a:xfrm>
            <a:off x="1310655" y="3360527"/>
            <a:ext cx="306314" cy="347403"/>
            <a:chOff x="1310655" y="3360527"/>
            <a:chExt cx="306314" cy="347403"/>
          </a:xfrm>
        </p:grpSpPr>
        <p:sp>
          <p:nvSpPr>
            <p:cNvPr id="10530" name="Google Shape;10530;p60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60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60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60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60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35" name="Google Shape;10535;p60"/>
          <p:cNvGrpSpPr/>
          <p:nvPr/>
        </p:nvGrpSpPr>
        <p:grpSpPr>
          <a:xfrm>
            <a:off x="3119678" y="3360146"/>
            <a:ext cx="269343" cy="348543"/>
            <a:chOff x="3119678" y="3360146"/>
            <a:chExt cx="269343" cy="348543"/>
          </a:xfrm>
        </p:grpSpPr>
        <p:sp>
          <p:nvSpPr>
            <p:cNvPr id="10536" name="Google Shape;10536;p60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60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60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60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60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60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60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3" name="Google Shape;10543;p60"/>
          <p:cNvGrpSpPr/>
          <p:nvPr/>
        </p:nvGrpSpPr>
        <p:grpSpPr>
          <a:xfrm>
            <a:off x="3967213" y="3356947"/>
            <a:ext cx="368185" cy="354753"/>
            <a:chOff x="3967213" y="3356947"/>
            <a:chExt cx="368185" cy="354753"/>
          </a:xfrm>
        </p:grpSpPr>
        <p:sp>
          <p:nvSpPr>
            <p:cNvPr id="10544" name="Google Shape;10544;p60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60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60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60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60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9" name="Google Shape;10549;p60"/>
          <p:cNvGrpSpPr/>
          <p:nvPr/>
        </p:nvGrpSpPr>
        <p:grpSpPr>
          <a:xfrm>
            <a:off x="871254" y="3360146"/>
            <a:ext cx="285183" cy="347023"/>
            <a:chOff x="871254" y="3360146"/>
            <a:chExt cx="285183" cy="347023"/>
          </a:xfrm>
        </p:grpSpPr>
        <p:sp>
          <p:nvSpPr>
            <p:cNvPr id="10550" name="Google Shape;10550;p60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60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60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60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4" name="Google Shape;10554;p60"/>
          <p:cNvGrpSpPr/>
          <p:nvPr/>
        </p:nvGrpSpPr>
        <p:grpSpPr>
          <a:xfrm>
            <a:off x="2665165" y="3360146"/>
            <a:ext cx="281794" cy="349684"/>
            <a:chOff x="2665165" y="3360146"/>
            <a:chExt cx="281794" cy="349684"/>
          </a:xfrm>
        </p:grpSpPr>
        <p:sp>
          <p:nvSpPr>
            <p:cNvPr id="10555" name="Google Shape;10555;p60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60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60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60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60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0" name="Google Shape;10560;p60"/>
          <p:cNvGrpSpPr/>
          <p:nvPr/>
        </p:nvGrpSpPr>
        <p:grpSpPr>
          <a:xfrm>
            <a:off x="7156344" y="3347696"/>
            <a:ext cx="264465" cy="353074"/>
            <a:chOff x="7156344" y="3347696"/>
            <a:chExt cx="264465" cy="353074"/>
          </a:xfrm>
        </p:grpSpPr>
        <p:sp>
          <p:nvSpPr>
            <p:cNvPr id="10561" name="Google Shape;10561;p60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60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60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60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60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6" name="Google Shape;10566;p60"/>
          <p:cNvGrpSpPr/>
          <p:nvPr/>
        </p:nvGrpSpPr>
        <p:grpSpPr>
          <a:xfrm>
            <a:off x="6703732" y="3346936"/>
            <a:ext cx="264813" cy="352693"/>
            <a:chOff x="6703732" y="3346936"/>
            <a:chExt cx="264813" cy="352693"/>
          </a:xfrm>
        </p:grpSpPr>
        <p:sp>
          <p:nvSpPr>
            <p:cNvPr id="10567" name="Google Shape;10567;p60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60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60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60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60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2" name="Google Shape;10572;p60"/>
          <p:cNvGrpSpPr/>
          <p:nvPr/>
        </p:nvGrpSpPr>
        <p:grpSpPr>
          <a:xfrm>
            <a:off x="6252228" y="3346936"/>
            <a:ext cx="265193" cy="352693"/>
            <a:chOff x="6252228" y="3346936"/>
            <a:chExt cx="265193" cy="352693"/>
          </a:xfrm>
        </p:grpSpPr>
        <p:sp>
          <p:nvSpPr>
            <p:cNvPr id="10573" name="Google Shape;10573;p60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60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60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6" name="Google Shape;10576;p60"/>
          <p:cNvGrpSpPr/>
          <p:nvPr/>
        </p:nvGrpSpPr>
        <p:grpSpPr>
          <a:xfrm>
            <a:off x="5801105" y="3347696"/>
            <a:ext cx="264813" cy="351933"/>
            <a:chOff x="5801105" y="3347696"/>
            <a:chExt cx="264813" cy="351933"/>
          </a:xfrm>
        </p:grpSpPr>
        <p:sp>
          <p:nvSpPr>
            <p:cNvPr id="10577" name="Google Shape;10577;p60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60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60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60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1" name="Google Shape;10581;p60"/>
          <p:cNvGrpSpPr/>
          <p:nvPr/>
        </p:nvGrpSpPr>
        <p:grpSpPr>
          <a:xfrm>
            <a:off x="5349253" y="3346936"/>
            <a:ext cx="265922" cy="352693"/>
            <a:chOff x="5349253" y="3346936"/>
            <a:chExt cx="265922" cy="352693"/>
          </a:xfrm>
        </p:grpSpPr>
        <p:sp>
          <p:nvSpPr>
            <p:cNvPr id="10582" name="Google Shape;10582;p60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60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60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60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60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60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8" name="Google Shape;10588;p60"/>
          <p:cNvGrpSpPr/>
          <p:nvPr/>
        </p:nvGrpSpPr>
        <p:grpSpPr>
          <a:xfrm>
            <a:off x="4907159" y="3346936"/>
            <a:ext cx="264845" cy="354214"/>
            <a:chOff x="4907159" y="3346936"/>
            <a:chExt cx="264845" cy="354214"/>
          </a:xfrm>
        </p:grpSpPr>
        <p:sp>
          <p:nvSpPr>
            <p:cNvPr id="10589" name="Google Shape;10589;p60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60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1" name="Google Shape;10591;p60"/>
          <p:cNvGrpSpPr/>
          <p:nvPr/>
        </p:nvGrpSpPr>
        <p:grpSpPr>
          <a:xfrm>
            <a:off x="8048421" y="3334486"/>
            <a:ext cx="276503" cy="369674"/>
            <a:chOff x="8048421" y="3334486"/>
            <a:chExt cx="276503" cy="369674"/>
          </a:xfrm>
        </p:grpSpPr>
        <p:sp>
          <p:nvSpPr>
            <p:cNvPr id="10592" name="Google Shape;10592;p60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60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60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60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60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60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8" name="Google Shape;10598;p60"/>
          <p:cNvGrpSpPr/>
          <p:nvPr/>
        </p:nvGrpSpPr>
        <p:grpSpPr>
          <a:xfrm>
            <a:off x="7575787" y="3329955"/>
            <a:ext cx="295384" cy="376834"/>
            <a:chOff x="7575787" y="3329955"/>
            <a:chExt cx="295384" cy="376834"/>
          </a:xfrm>
        </p:grpSpPr>
        <p:sp>
          <p:nvSpPr>
            <p:cNvPr id="10599" name="Google Shape;10599;p60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60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60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60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60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60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5" name="Google Shape;10605;p60"/>
          <p:cNvGrpSpPr/>
          <p:nvPr/>
        </p:nvGrpSpPr>
        <p:grpSpPr>
          <a:xfrm>
            <a:off x="864062" y="2884503"/>
            <a:ext cx="264084" cy="347783"/>
            <a:chOff x="864062" y="2884503"/>
            <a:chExt cx="264084" cy="347783"/>
          </a:xfrm>
        </p:grpSpPr>
        <p:sp>
          <p:nvSpPr>
            <p:cNvPr id="10606" name="Google Shape;10606;p60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60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60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60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60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60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60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60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60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60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6" name="Google Shape;10616;p60"/>
          <p:cNvGrpSpPr/>
          <p:nvPr/>
        </p:nvGrpSpPr>
        <p:grpSpPr>
          <a:xfrm>
            <a:off x="3978523" y="2884661"/>
            <a:ext cx="348955" cy="346516"/>
            <a:chOff x="3978523" y="2884661"/>
            <a:chExt cx="348955" cy="346516"/>
          </a:xfrm>
        </p:grpSpPr>
        <p:sp>
          <p:nvSpPr>
            <p:cNvPr id="10617" name="Google Shape;10617;p60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60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60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60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60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60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60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60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5" name="Google Shape;10625;p60"/>
          <p:cNvGrpSpPr/>
          <p:nvPr/>
        </p:nvGrpSpPr>
        <p:grpSpPr>
          <a:xfrm>
            <a:off x="3527780" y="2885263"/>
            <a:ext cx="347435" cy="345534"/>
            <a:chOff x="3527780" y="2885263"/>
            <a:chExt cx="347435" cy="345534"/>
          </a:xfrm>
        </p:grpSpPr>
        <p:sp>
          <p:nvSpPr>
            <p:cNvPr id="10626" name="Google Shape;10626;p60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60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60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60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60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60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60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60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60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60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60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60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60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60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60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60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60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60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60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60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60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60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60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49" name="Google Shape;10649;p60"/>
          <p:cNvGrpSpPr/>
          <p:nvPr/>
        </p:nvGrpSpPr>
        <p:grpSpPr>
          <a:xfrm>
            <a:off x="2239671" y="2884503"/>
            <a:ext cx="218053" cy="348543"/>
            <a:chOff x="2239671" y="2884503"/>
            <a:chExt cx="218053" cy="348543"/>
          </a:xfrm>
        </p:grpSpPr>
        <p:sp>
          <p:nvSpPr>
            <p:cNvPr id="10650" name="Google Shape;10650;p60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60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60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60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60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5" name="Google Shape;10655;p60"/>
          <p:cNvGrpSpPr/>
          <p:nvPr/>
        </p:nvGrpSpPr>
        <p:grpSpPr>
          <a:xfrm>
            <a:off x="2691555" y="2884503"/>
            <a:ext cx="215044" cy="348924"/>
            <a:chOff x="2691555" y="2884503"/>
            <a:chExt cx="215044" cy="348924"/>
          </a:xfrm>
        </p:grpSpPr>
        <p:sp>
          <p:nvSpPr>
            <p:cNvPr id="10656" name="Google Shape;10656;p60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60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60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9" name="Google Shape;10659;p60"/>
          <p:cNvGrpSpPr/>
          <p:nvPr/>
        </p:nvGrpSpPr>
        <p:grpSpPr>
          <a:xfrm>
            <a:off x="1770459" y="2884503"/>
            <a:ext cx="254644" cy="348828"/>
            <a:chOff x="1770459" y="2884503"/>
            <a:chExt cx="254644" cy="348828"/>
          </a:xfrm>
        </p:grpSpPr>
        <p:sp>
          <p:nvSpPr>
            <p:cNvPr id="10660" name="Google Shape;10660;p60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60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60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60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60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60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60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60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8" name="Google Shape;10668;p60"/>
          <p:cNvGrpSpPr/>
          <p:nvPr/>
        </p:nvGrpSpPr>
        <p:grpSpPr>
          <a:xfrm>
            <a:off x="1317466" y="2884883"/>
            <a:ext cx="258382" cy="348543"/>
            <a:chOff x="1317466" y="2884883"/>
            <a:chExt cx="258382" cy="348543"/>
          </a:xfrm>
        </p:grpSpPr>
        <p:sp>
          <p:nvSpPr>
            <p:cNvPr id="10669" name="Google Shape;10669;p60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60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60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60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60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60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60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60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7" name="Google Shape;10677;p60"/>
          <p:cNvGrpSpPr/>
          <p:nvPr/>
        </p:nvGrpSpPr>
        <p:grpSpPr>
          <a:xfrm>
            <a:off x="3121167" y="2884883"/>
            <a:ext cx="258414" cy="348543"/>
            <a:chOff x="3121167" y="2884883"/>
            <a:chExt cx="258414" cy="348543"/>
          </a:xfrm>
        </p:grpSpPr>
        <p:sp>
          <p:nvSpPr>
            <p:cNvPr id="10678" name="Google Shape;10678;p60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60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60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60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60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60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60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60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6" name="Google Shape;10686;p60"/>
          <p:cNvGrpSpPr/>
          <p:nvPr/>
        </p:nvGrpSpPr>
        <p:grpSpPr>
          <a:xfrm>
            <a:off x="4899999" y="2882095"/>
            <a:ext cx="271244" cy="346801"/>
            <a:chOff x="4899999" y="2882095"/>
            <a:chExt cx="271244" cy="346801"/>
          </a:xfrm>
        </p:grpSpPr>
        <p:sp>
          <p:nvSpPr>
            <p:cNvPr id="10687" name="Google Shape;10687;p60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60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60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60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60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60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60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60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60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60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7" name="Google Shape;10697;p60"/>
          <p:cNvGrpSpPr/>
          <p:nvPr/>
        </p:nvGrpSpPr>
        <p:grpSpPr>
          <a:xfrm>
            <a:off x="7162775" y="2881113"/>
            <a:ext cx="259523" cy="346294"/>
            <a:chOff x="7162775" y="2881113"/>
            <a:chExt cx="259523" cy="346294"/>
          </a:xfrm>
        </p:grpSpPr>
        <p:sp>
          <p:nvSpPr>
            <p:cNvPr id="10698" name="Google Shape;10698;p60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60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60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60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60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60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4" name="Google Shape;10704;p60"/>
          <p:cNvGrpSpPr/>
          <p:nvPr/>
        </p:nvGrpSpPr>
        <p:grpSpPr>
          <a:xfrm>
            <a:off x="6709751" y="2881842"/>
            <a:ext cx="261075" cy="347815"/>
            <a:chOff x="6709751" y="2881842"/>
            <a:chExt cx="261075" cy="347815"/>
          </a:xfrm>
        </p:grpSpPr>
        <p:sp>
          <p:nvSpPr>
            <p:cNvPr id="10705" name="Google Shape;10705;p60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60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60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60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60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60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1" name="Google Shape;10711;p60"/>
          <p:cNvGrpSpPr/>
          <p:nvPr/>
        </p:nvGrpSpPr>
        <p:grpSpPr>
          <a:xfrm>
            <a:off x="5807156" y="2881113"/>
            <a:ext cx="261043" cy="348163"/>
            <a:chOff x="5807156" y="2881113"/>
            <a:chExt cx="261043" cy="348163"/>
          </a:xfrm>
        </p:grpSpPr>
        <p:sp>
          <p:nvSpPr>
            <p:cNvPr id="10712" name="Google Shape;10712;p60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60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60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60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60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7" name="Google Shape;10717;p60"/>
          <p:cNvGrpSpPr/>
          <p:nvPr/>
        </p:nvGrpSpPr>
        <p:grpSpPr>
          <a:xfrm>
            <a:off x="5355653" y="2881493"/>
            <a:ext cx="262184" cy="346643"/>
            <a:chOff x="5355653" y="2881493"/>
            <a:chExt cx="262184" cy="346643"/>
          </a:xfrm>
        </p:grpSpPr>
        <p:sp>
          <p:nvSpPr>
            <p:cNvPr id="10718" name="Google Shape;10718;p60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60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60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60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60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3" name="Google Shape;10723;p60"/>
          <p:cNvGrpSpPr/>
          <p:nvPr/>
        </p:nvGrpSpPr>
        <p:grpSpPr>
          <a:xfrm>
            <a:off x="8055961" y="2881842"/>
            <a:ext cx="260283" cy="345914"/>
            <a:chOff x="8055961" y="2881842"/>
            <a:chExt cx="260283" cy="345914"/>
          </a:xfrm>
        </p:grpSpPr>
        <p:sp>
          <p:nvSpPr>
            <p:cNvPr id="10724" name="Google Shape;10724;p60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60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60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60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8" name="Google Shape;10728;p60"/>
          <p:cNvGrpSpPr/>
          <p:nvPr/>
        </p:nvGrpSpPr>
        <p:grpSpPr>
          <a:xfrm>
            <a:off x="7609368" y="2893912"/>
            <a:ext cx="264813" cy="353105"/>
            <a:chOff x="7609368" y="2893912"/>
            <a:chExt cx="264813" cy="353105"/>
          </a:xfrm>
        </p:grpSpPr>
        <p:sp>
          <p:nvSpPr>
            <p:cNvPr id="10729" name="Google Shape;10729;p60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60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60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60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60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60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5" name="Google Shape;10735;p60"/>
          <p:cNvGrpSpPr/>
          <p:nvPr/>
        </p:nvGrpSpPr>
        <p:grpSpPr>
          <a:xfrm>
            <a:off x="6248458" y="2869772"/>
            <a:ext cx="270864" cy="360645"/>
            <a:chOff x="6248458" y="2869772"/>
            <a:chExt cx="270864" cy="360645"/>
          </a:xfrm>
        </p:grpSpPr>
        <p:sp>
          <p:nvSpPr>
            <p:cNvPr id="10736" name="Google Shape;10736;p60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60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60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60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60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1" name="Google Shape;10741;p60"/>
          <p:cNvGrpSpPr/>
          <p:nvPr/>
        </p:nvGrpSpPr>
        <p:grpSpPr>
          <a:xfrm>
            <a:off x="3075928" y="2445798"/>
            <a:ext cx="363243" cy="300675"/>
            <a:chOff x="3075928" y="2445798"/>
            <a:chExt cx="363243" cy="300675"/>
          </a:xfrm>
        </p:grpSpPr>
        <p:sp>
          <p:nvSpPr>
            <p:cNvPr id="10742" name="Google Shape;10742;p60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60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60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60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60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60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60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60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60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60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60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3" name="Google Shape;10753;p60"/>
          <p:cNvGrpSpPr/>
          <p:nvPr/>
        </p:nvGrpSpPr>
        <p:grpSpPr>
          <a:xfrm>
            <a:off x="2633105" y="2431859"/>
            <a:ext cx="363243" cy="328585"/>
            <a:chOff x="2633105" y="2431859"/>
            <a:chExt cx="363243" cy="328585"/>
          </a:xfrm>
        </p:grpSpPr>
        <p:sp>
          <p:nvSpPr>
            <p:cNvPr id="10754" name="Google Shape;10754;p60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60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60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60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60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60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60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60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2" name="Google Shape;10762;p60"/>
          <p:cNvGrpSpPr/>
          <p:nvPr/>
        </p:nvGrpSpPr>
        <p:grpSpPr>
          <a:xfrm>
            <a:off x="2189142" y="2421310"/>
            <a:ext cx="365904" cy="350064"/>
            <a:chOff x="2189142" y="2421310"/>
            <a:chExt cx="365904" cy="350064"/>
          </a:xfrm>
        </p:grpSpPr>
        <p:sp>
          <p:nvSpPr>
            <p:cNvPr id="10763" name="Google Shape;10763;p60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60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60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60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60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60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60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60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60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72" name="Google Shape;10772;p60"/>
          <p:cNvSpPr/>
          <p:nvPr/>
        </p:nvSpPr>
        <p:spPr>
          <a:xfrm>
            <a:off x="3518751" y="24152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73" name="Google Shape;10773;p60"/>
          <p:cNvGrpSpPr/>
          <p:nvPr/>
        </p:nvGrpSpPr>
        <p:grpSpPr>
          <a:xfrm>
            <a:off x="3961923" y="2486317"/>
            <a:ext cx="364415" cy="220936"/>
            <a:chOff x="3961923" y="2486317"/>
            <a:chExt cx="364415" cy="220936"/>
          </a:xfrm>
        </p:grpSpPr>
        <p:sp>
          <p:nvSpPr>
            <p:cNvPr id="10774" name="Google Shape;10774;p60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60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60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60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78" name="Google Shape;10778;p60"/>
          <p:cNvSpPr/>
          <p:nvPr/>
        </p:nvSpPr>
        <p:spPr>
          <a:xfrm>
            <a:off x="1747839" y="24141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79" name="Google Shape;10779;p60"/>
          <p:cNvGrpSpPr/>
          <p:nvPr/>
        </p:nvGrpSpPr>
        <p:grpSpPr>
          <a:xfrm>
            <a:off x="1303876" y="2419377"/>
            <a:ext cx="363275" cy="354626"/>
            <a:chOff x="1303876" y="2419377"/>
            <a:chExt cx="363275" cy="354626"/>
          </a:xfrm>
        </p:grpSpPr>
        <p:sp>
          <p:nvSpPr>
            <p:cNvPr id="10780" name="Google Shape;10780;p60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60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60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60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60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60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60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60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8" name="Google Shape;10788;p60"/>
          <p:cNvGrpSpPr/>
          <p:nvPr/>
        </p:nvGrpSpPr>
        <p:grpSpPr>
          <a:xfrm>
            <a:off x="861053" y="2414910"/>
            <a:ext cx="362134" cy="363623"/>
            <a:chOff x="861053" y="2414910"/>
            <a:chExt cx="362134" cy="363623"/>
          </a:xfrm>
        </p:grpSpPr>
        <p:sp>
          <p:nvSpPr>
            <p:cNvPr id="10789" name="Google Shape;10789;p60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60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60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0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60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4" name="Google Shape;10794;p60"/>
          <p:cNvGrpSpPr/>
          <p:nvPr/>
        </p:nvGrpSpPr>
        <p:grpSpPr>
          <a:xfrm>
            <a:off x="7594288" y="2415259"/>
            <a:ext cx="279513" cy="355735"/>
            <a:chOff x="7594288" y="2415259"/>
            <a:chExt cx="279513" cy="355735"/>
          </a:xfrm>
        </p:grpSpPr>
        <p:sp>
          <p:nvSpPr>
            <p:cNvPr id="10795" name="Google Shape;10795;p60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60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0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60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60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60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1" name="Google Shape;10801;p60"/>
          <p:cNvGrpSpPr/>
          <p:nvPr/>
        </p:nvGrpSpPr>
        <p:grpSpPr>
          <a:xfrm>
            <a:off x="7145794" y="2415639"/>
            <a:ext cx="278784" cy="355735"/>
            <a:chOff x="7145794" y="2415639"/>
            <a:chExt cx="278784" cy="355735"/>
          </a:xfrm>
        </p:grpSpPr>
        <p:sp>
          <p:nvSpPr>
            <p:cNvPr id="10802" name="Google Shape;10802;p60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0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0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0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0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0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60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0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0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60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2" name="Google Shape;10812;p60"/>
          <p:cNvGrpSpPr/>
          <p:nvPr/>
        </p:nvGrpSpPr>
        <p:grpSpPr>
          <a:xfrm>
            <a:off x="6698441" y="2414530"/>
            <a:ext cx="277644" cy="357984"/>
            <a:chOff x="6698441" y="2414530"/>
            <a:chExt cx="277644" cy="357984"/>
          </a:xfrm>
        </p:grpSpPr>
        <p:sp>
          <p:nvSpPr>
            <p:cNvPr id="10813" name="Google Shape;10813;p60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60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0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60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60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60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9" name="Google Shape;10819;p60"/>
          <p:cNvGrpSpPr/>
          <p:nvPr/>
        </p:nvGrpSpPr>
        <p:grpSpPr>
          <a:xfrm>
            <a:off x="4897750" y="2415639"/>
            <a:ext cx="279513" cy="357255"/>
            <a:chOff x="4897750" y="2415639"/>
            <a:chExt cx="279513" cy="357255"/>
          </a:xfrm>
        </p:grpSpPr>
        <p:sp>
          <p:nvSpPr>
            <p:cNvPr id="10820" name="Google Shape;10820;p60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0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0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0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60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60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60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60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28" name="Google Shape;10828;p60"/>
          <p:cNvGrpSpPr/>
          <p:nvPr/>
        </p:nvGrpSpPr>
        <p:grpSpPr>
          <a:xfrm>
            <a:off x="5812066" y="2416019"/>
            <a:ext cx="264813" cy="353454"/>
            <a:chOff x="5812066" y="2416019"/>
            <a:chExt cx="264813" cy="353454"/>
          </a:xfrm>
        </p:grpSpPr>
        <p:sp>
          <p:nvSpPr>
            <p:cNvPr id="10829" name="Google Shape;10829;p60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0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0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60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60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60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60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6" name="Google Shape;10836;p60"/>
          <p:cNvGrpSpPr/>
          <p:nvPr/>
        </p:nvGrpSpPr>
        <p:grpSpPr>
          <a:xfrm>
            <a:off x="8054820" y="2416399"/>
            <a:ext cx="264433" cy="353454"/>
            <a:chOff x="8054820" y="2416399"/>
            <a:chExt cx="264433" cy="353454"/>
          </a:xfrm>
        </p:grpSpPr>
        <p:sp>
          <p:nvSpPr>
            <p:cNvPr id="10837" name="Google Shape;10837;p60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60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60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0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60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60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3" name="Google Shape;10843;p60"/>
          <p:cNvGrpSpPr/>
          <p:nvPr/>
        </p:nvGrpSpPr>
        <p:grpSpPr>
          <a:xfrm>
            <a:off x="5356413" y="2413390"/>
            <a:ext cx="271212" cy="361374"/>
            <a:chOff x="5356413" y="2413390"/>
            <a:chExt cx="271212" cy="361374"/>
          </a:xfrm>
        </p:grpSpPr>
        <p:sp>
          <p:nvSpPr>
            <p:cNvPr id="10844" name="Google Shape;10844;p60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60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60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60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60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9" name="Google Shape;10849;p60"/>
          <p:cNvGrpSpPr/>
          <p:nvPr/>
        </p:nvGrpSpPr>
        <p:grpSpPr>
          <a:xfrm>
            <a:off x="6255238" y="2412249"/>
            <a:ext cx="271244" cy="360994"/>
            <a:chOff x="6255238" y="2412249"/>
            <a:chExt cx="271244" cy="360994"/>
          </a:xfrm>
        </p:grpSpPr>
        <p:sp>
          <p:nvSpPr>
            <p:cNvPr id="10850" name="Google Shape;10850;p60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60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0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0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60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60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6" name="Google Shape;10856;p60"/>
          <p:cNvGrpSpPr/>
          <p:nvPr/>
        </p:nvGrpSpPr>
        <p:grpSpPr>
          <a:xfrm>
            <a:off x="2185372" y="1957799"/>
            <a:ext cx="366664" cy="366981"/>
            <a:chOff x="2185372" y="1957799"/>
            <a:chExt cx="366664" cy="366981"/>
          </a:xfrm>
        </p:grpSpPr>
        <p:sp>
          <p:nvSpPr>
            <p:cNvPr id="10857" name="Google Shape;10857;p60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0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0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0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0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0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0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0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5" name="Google Shape;10865;p60"/>
          <p:cNvGrpSpPr/>
          <p:nvPr/>
        </p:nvGrpSpPr>
        <p:grpSpPr>
          <a:xfrm>
            <a:off x="1737258" y="1988371"/>
            <a:ext cx="370814" cy="307359"/>
            <a:chOff x="1737258" y="1988371"/>
            <a:chExt cx="370814" cy="307359"/>
          </a:xfrm>
        </p:grpSpPr>
        <p:sp>
          <p:nvSpPr>
            <p:cNvPr id="10866" name="Google Shape;10866;p60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0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0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0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0" name="Google Shape;10870;p60"/>
          <p:cNvGrpSpPr/>
          <p:nvPr/>
        </p:nvGrpSpPr>
        <p:grpSpPr>
          <a:xfrm>
            <a:off x="848983" y="1989511"/>
            <a:ext cx="369294" cy="304350"/>
            <a:chOff x="848983" y="1989511"/>
            <a:chExt cx="369294" cy="304350"/>
          </a:xfrm>
        </p:grpSpPr>
        <p:sp>
          <p:nvSpPr>
            <p:cNvPr id="10871" name="Google Shape;10871;p60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0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0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0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0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6" name="Google Shape;10876;p60"/>
          <p:cNvGrpSpPr/>
          <p:nvPr/>
        </p:nvGrpSpPr>
        <p:grpSpPr>
          <a:xfrm>
            <a:off x="3074027" y="1983777"/>
            <a:ext cx="380604" cy="313854"/>
            <a:chOff x="3074027" y="1983777"/>
            <a:chExt cx="380604" cy="313854"/>
          </a:xfrm>
        </p:grpSpPr>
        <p:sp>
          <p:nvSpPr>
            <p:cNvPr id="10877" name="Google Shape;10877;p60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0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0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0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0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2" name="Google Shape;10882;p60"/>
          <p:cNvGrpSpPr/>
          <p:nvPr/>
        </p:nvGrpSpPr>
        <p:grpSpPr>
          <a:xfrm>
            <a:off x="3522521" y="1975857"/>
            <a:ext cx="367013" cy="331278"/>
            <a:chOff x="3522521" y="1975857"/>
            <a:chExt cx="367013" cy="331278"/>
          </a:xfrm>
        </p:grpSpPr>
        <p:sp>
          <p:nvSpPr>
            <p:cNvPr id="10883" name="Google Shape;10883;p60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0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0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0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0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0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0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0" name="Google Shape;10890;p60"/>
          <p:cNvGrpSpPr/>
          <p:nvPr/>
        </p:nvGrpSpPr>
        <p:grpSpPr>
          <a:xfrm>
            <a:off x="2630824" y="1976966"/>
            <a:ext cx="368185" cy="330454"/>
            <a:chOff x="2630824" y="1976966"/>
            <a:chExt cx="368185" cy="330454"/>
          </a:xfrm>
        </p:grpSpPr>
        <p:sp>
          <p:nvSpPr>
            <p:cNvPr id="10891" name="Google Shape;10891;p60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0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0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0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0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0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0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0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9" name="Google Shape;10899;p60"/>
          <p:cNvGrpSpPr/>
          <p:nvPr/>
        </p:nvGrpSpPr>
        <p:grpSpPr>
          <a:xfrm>
            <a:off x="1293706" y="1966416"/>
            <a:ext cx="369294" cy="350444"/>
            <a:chOff x="1293706" y="1966416"/>
            <a:chExt cx="369294" cy="350444"/>
          </a:xfrm>
        </p:grpSpPr>
        <p:sp>
          <p:nvSpPr>
            <p:cNvPr id="10900" name="Google Shape;10900;p60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0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0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0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60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0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0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0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8" name="Google Shape;10908;p60"/>
          <p:cNvGrpSpPr/>
          <p:nvPr/>
        </p:nvGrpSpPr>
        <p:grpSpPr>
          <a:xfrm>
            <a:off x="3967213" y="1975477"/>
            <a:ext cx="368185" cy="331816"/>
            <a:chOff x="3967213" y="1975477"/>
            <a:chExt cx="368185" cy="331816"/>
          </a:xfrm>
        </p:grpSpPr>
        <p:sp>
          <p:nvSpPr>
            <p:cNvPr id="10909" name="Google Shape;10909;p60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0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0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2" name="Google Shape;10912;p60"/>
          <p:cNvGrpSpPr/>
          <p:nvPr/>
        </p:nvGrpSpPr>
        <p:grpSpPr>
          <a:xfrm>
            <a:off x="8047661" y="1969046"/>
            <a:ext cx="279132" cy="356875"/>
            <a:chOff x="8047661" y="1969046"/>
            <a:chExt cx="279132" cy="356875"/>
          </a:xfrm>
        </p:grpSpPr>
        <p:sp>
          <p:nvSpPr>
            <p:cNvPr id="10913" name="Google Shape;10913;p60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0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0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60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7" name="Google Shape;10917;p60"/>
          <p:cNvGrpSpPr/>
          <p:nvPr/>
        </p:nvGrpSpPr>
        <p:grpSpPr>
          <a:xfrm>
            <a:off x="7596157" y="1968159"/>
            <a:ext cx="279544" cy="358142"/>
            <a:chOff x="7596157" y="1968159"/>
            <a:chExt cx="279544" cy="358142"/>
          </a:xfrm>
        </p:grpSpPr>
        <p:sp>
          <p:nvSpPr>
            <p:cNvPr id="10918" name="Google Shape;10918;p60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60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0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0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60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60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4" name="Google Shape;10924;p60"/>
          <p:cNvGrpSpPr/>
          <p:nvPr/>
        </p:nvGrpSpPr>
        <p:grpSpPr>
          <a:xfrm>
            <a:off x="7147315" y="1969046"/>
            <a:ext cx="279513" cy="357636"/>
            <a:chOff x="7147315" y="1969046"/>
            <a:chExt cx="279513" cy="357636"/>
          </a:xfrm>
        </p:grpSpPr>
        <p:sp>
          <p:nvSpPr>
            <p:cNvPr id="10925" name="Google Shape;10925;p60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60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60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0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0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0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0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2" name="Google Shape;10932;p60"/>
          <p:cNvGrpSpPr/>
          <p:nvPr/>
        </p:nvGrpSpPr>
        <p:grpSpPr>
          <a:xfrm>
            <a:off x="6697681" y="1968317"/>
            <a:ext cx="280305" cy="359093"/>
            <a:chOff x="6697681" y="1968317"/>
            <a:chExt cx="280305" cy="359093"/>
          </a:xfrm>
        </p:grpSpPr>
        <p:sp>
          <p:nvSpPr>
            <p:cNvPr id="10933" name="Google Shape;10933;p60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0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0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0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0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0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60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0" name="Google Shape;10940;p60"/>
          <p:cNvGrpSpPr/>
          <p:nvPr/>
        </p:nvGrpSpPr>
        <p:grpSpPr>
          <a:xfrm>
            <a:off x="6248839" y="1967937"/>
            <a:ext cx="280273" cy="358744"/>
            <a:chOff x="6248839" y="1967937"/>
            <a:chExt cx="280273" cy="358744"/>
          </a:xfrm>
        </p:grpSpPr>
        <p:sp>
          <p:nvSpPr>
            <p:cNvPr id="10941" name="Google Shape;10941;p60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0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60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0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0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0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7" name="Google Shape;10947;p60"/>
          <p:cNvGrpSpPr/>
          <p:nvPr/>
        </p:nvGrpSpPr>
        <p:grpSpPr>
          <a:xfrm>
            <a:off x="5801485" y="1969046"/>
            <a:ext cx="279164" cy="357794"/>
            <a:chOff x="5801485" y="1969046"/>
            <a:chExt cx="279164" cy="357794"/>
          </a:xfrm>
        </p:grpSpPr>
        <p:sp>
          <p:nvSpPr>
            <p:cNvPr id="10948" name="Google Shape;10948;p60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0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0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0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0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0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0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0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0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0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0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0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0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1" name="Google Shape;10961;p60"/>
          <p:cNvGrpSpPr/>
          <p:nvPr/>
        </p:nvGrpSpPr>
        <p:grpSpPr>
          <a:xfrm>
            <a:off x="5352643" y="1969046"/>
            <a:ext cx="278404" cy="358364"/>
            <a:chOff x="5352643" y="1969046"/>
            <a:chExt cx="278404" cy="358364"/>
          </a:xfrm>
        </p:grpSpPr>
        <p:sp>
          <p:nvSpPr>
            <p:cNvPr id="10962" name="Google Shape;10962;p60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0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0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0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6" name="Google Shape;10966;p60"/>
          <p:cNvGrpSpPr/>
          <p:nvPr/>
        </p:nvGrpSpPr>
        <p:grpSpPr>
          <a:xfrm>
            <a:off x="4897750" y="1968317"/>
            <a:ext cx="279132" cy="358364"/>
            <a:chOff x="4897750" y="1968317"/>
            <a:chExt cx="279132" cy="358364"/>
          </a:xfrm>
        </p:grpSpPr>
        <p:sp>
          <p:nvSpPr>
            <p:cNvPr id="10967" name="Google Shape;10967;p60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60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60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0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0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60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60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60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0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60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60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0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0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80" name="Google Shape;10980;p60"/>
          <p:cNvSpPr/>
          <p:nvPr/>
        </p:nvSpPr>
        <p:spPr>
          <a:xfrm>
            <a:off x="872362" y="15130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81" name="Google Shape;10981;p60"/>
          <p:cNvGrpSpPr/>
          <p:nvPr/>
        </p:nvGrpSpPr>
        <p:grpSpPr>
          <a:xfrm>
            <a:off x="1767449" y="1513044"/>
            <a:ext cx="324403" cy="347783"/>
            <a:chOff x="1767449" y="1513044"/>
            <a:chExt cx="324403" cy="347783"/>
          </a:xfrm>
        </p:grpSpPr>
        <p:sp>
          <p:nvSpPr>
            <p:cNvPr id="10982" name="Google Shape;10982;p60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0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0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0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60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60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0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60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60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1" name="Google Shape;10991;p60"/>
          <p:cNvGrpSpPr/>
          <p:nvPr/>
        </p:nvGrpSpPr>
        <p:grpSpPr>
          <a:xfrm>
            <a:off x="4007193" y="1512727"/>
            <a:ext cx="320633" cy="348100"/>
            <a:chOff x="4007193" y="1512727"/>
            <a:chExt cx="320633" cy="348100"/>
          </a:xfrm>
        </p:grpSpPr>
        <p:sp>
          <p:nvSpPr>
            <p:cNvPr id="10992" name="Google Shape;10992;p60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0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0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0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60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7" name="Google Shape;10997;p60"/>
          <p:cNvGrpSpPr/>
          <p:nvPr/>
        </p:nvGrpSpPr>
        <p:grpSpPr>
          <a:xfrm>
            <a:off x="3530425" y="1508747"/>
            <a:ext cx="368175" cy="344594"/>
            <a:chOff x="3530425" y="1508747"/>
            <a:chExt cx="368175" cy="344594"/>
          </a:xfrm>
        </p:grpSpPr>
        <p:sp>
          <p:nvSpPr>
            <p:cNvPr id="10998" name="Google Shape;10998;p60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0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0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0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2" name="Google Shape;11002;p60"/>
          <p:cNvGrpSpPr/>
          <p:nvPr/>
        </p:nvGrpSpPr>
        <p:grpSpPr>
          <a:xfrm>
            <a:off x="3127598" y="1513234"/>
            <a:ext cx="289714" cy="347593"/>
            <a:chOff x="3127598" y="1513234"/>
            <a:chExt cx="289714" cy="347593"/>
          </a:xfrm>
        </p:grpSpPr>
        <p:sp>
          <p:nvSpPr>
            <p:cNvPr id="11003" name="Google Shape;11003;p60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60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0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0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0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8" name="Google Shape;11008;p60"/>
          <p:cNvGrpSpPr/>
          <p:nvPr/>
        </p:nvGrpSpPr>
        <p:grpSpPr>
          <a:xfrm>
            <a:off x="2662884" y="1513044"/>
            <a:ext cx="322914" cy="348543"/>
            <a:chOff x="2662884" y="1513044"/>
            <a:chExt cx="322914" cy="348543"/>
          </a:xfrm>
        </p:grpSpPr>
        <p:sp>
          <p:nvSpPr>
            <p:cNvPr id="11009" name="Google Shape;11009;p60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0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60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60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0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60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60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0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0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0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9" name="Google Shape;11019;p60"/>
          <p:cNvGrpSpPr/>
          <p:nvPr/>
        </p:nvGrpSpPr>
        <p:grpSpPr>
          <a:xfrm>
            <a:off x="2232511" y="1512759"/>
            <a:ext cx="299534" cy="348068"/>
            <a:chOff x="2232511" y="1512759"/>
            <a:chExt cx="299534" cy="348068"/>
          </a:xfrm>
        </p:grpSpPr>
        <p:sp>
          <p:nvSpPr>
            <p:cNvPr id="11020" name="Google Shape;11020;p60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60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0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0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0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60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60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0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60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0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0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1" name="Google Shape;11031;p60"/>
          <p:cNvGrpSpPr/>
          <p:nvPr/>
        </p:nvGrpSpPr>
        <p:grpSpPr>
          <a:xfrm>
            <a:off x="1331406" y="1513361"/>
            <a:ext cx="301784" cy="348607"/>
            <a:chOff x="1331406" y="1513361"/>
            <a:chExt cx="301784" cy="348607"/>
          </a:xfrm>
        </p:grpSpPr>
        <p:sp>
          <p:nvSpPr>
            <p:cNvPr id="11032" name="Google Shape;11032;p60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60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60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60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6" name="Google Shape;11036;p60"/>
          <p:cNvGrpSpPr/>
          <p:nvPr/>
        </p:nvGrpSpPr>
        <p:grpSpPr>
          <a:xfrm>
            <a:off x="7144274" y="1500214"/>
            <a:ext cx="282174" cy="355735"/>
            <a:chOff x="7144274" y="1500214"/>
            <a:chExt cx="282174" cy="355735"/>
          </a:xfrm>
        </p:grpSpPr>
        <p:sp>
          <p:nvSpPr>
            <p:cNvPr id="11037" name="Google Shape;11037;p60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0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60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0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60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60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3" name="Google Shape;11043;p60"/>
          <p:cNvGrpSpPr/>
          <p:nvPr/>
        </p:nvGrpSpPr>
        <p:grpSpPr>
          <a:xfrm>
            <a:off x="6685262" y="1500214"/>
            <a:ext cx="289682" cy="354594"/>
            <a:chOff x="6685262" y="1500214"/>
            <a:chExt cx="289682" cy="354594"/>
          </a:xfrm>
        </p:grpSpPr>
        <p:sp>
          <p:nvSpPr>
            <p:cNvPr id="11044" name="Google Shape;11044;p60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60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60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0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8" name="Google Shape;11048;p60"/>
          <p:cNvGrpSpPr/>
          <p:nvPr/>
        </p:nvGrpSpPr>
        <p:grpSpPr>
          <a:xfrm>
            <a:off x="6200938" y="1500594"/>
            <a:ext cx="322154" cy="355355"/>
            <a:chOff x="6200938" y="1500594"/>
            <a:chExt cx="322154" cy="355355"/>
          </a:xfrm>
        </p:grpSpPr>
        <p:sp>
          <p:nvSpPr>
            <p:cNvPr id="11049" name="Google Shape;11049;p60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60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0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0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0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4" name="Google Shape;11054;p60"/>
          <p:cNvGrpSpPr/>
          <p:nvPr/>
        </p:nvGrpSpPr>
        <p:grpSpPr>
          <a:xfrm>
            <a:off x="5289631" y="1500214"/>
            <a:ext cx="332355" cy="354974"/>
            <a:chOff x="5289631" y="1500214"/>
            <a:chExt cx="332355" cy="354974"/>
          </a:xfrm>
        </p:grpSpPr>
        <p:sp>
          <p:nvSpPr>
            <p:cNvPr id="11055" name="Google Shape;11055;p60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60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60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60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60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60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1" name="Google Shape;11061;p60"/>
          <p:cNvGrpSpPr/>
          <p:nvPr/>
        </p:nvGrpSpPr>
        <p:grpSpPr>
          <a:xfrm>
            <a:off x="5748295" y="1499833"/>
            <a:ext cx="323294" cy="356115"/>
            <a:chOff x="5748295" y="1499833"/>
            <a:chExt cx="323294" cy="356115"/>
          </a:xfrm>
        </p:grpSpPr>
        <p:sp>
          <p:nvSpPr>
            <p:cNvPr id="11062" name="Google Shape;11062;p60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60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60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60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60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60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60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9" name="Google Shape;11069;p60"/>
          <p:cNvGrpSpPr/>
          <p:nvPr/>
        </p:nvGrpSpPr>
        <p:grpSpPr>
          <a:xfrm>
            <a:off x="8047661" y="1501037"/>
            <a:ext cx="278404" cy="355260"/>
            <a:chOff x="8047661" y="1501037"/>
            <a:chExt cx="278404" cy="355260"/>
          </a:xfrm>
        </p:grpSpPr>
        <p:sp>
          <p:nvSpPr>
            <p:cNvPr id="11070" name="Google Shape;11070;p60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0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0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60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4" name="Google Shape;11074;p60"/>
          <p:cNvGrpSpPr/>
          <p:nvPr/>
        </p:nvGrpSpPr>
        <p:grpSpPr>
          <a:xfrm>
            <a:off x="4903389" y="1500214"/>
            <a:ext cx="267854" cy="355735"/>
            <a:chOff x="4903389" y="1500214"/>
            <a:chExt cx="267854" cy="355735"/>
          </a:xfrm>
        </p:grpSpPr>
        <p:sp>
          <p:nvSpPr>
            <p:cNvPr id="11075" name="Google Shape;11075;p60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0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0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0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0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0" name="Google Shape;11080;p60"/>
          <p:cNvGrpSpPr/>
          <p:nvPr/>
        </p:nvGrpSpPr>
        <p:grpSpPr>
          <a:xfrm>
            <a:off x="7613518" y="1501354"/>
            <a:ext cx="264433" cy="353074"/>
            <a:chOff x="7613518" y="1501354"/>
            <a:chExt cx="264433" cy="353074"/>
          </a:xfrm>
        </p:grpSpPr>
        <p:sp>
          <p:nvSpPr>
            <p:cNvPr id="11081" name="Google Shape;11081;p60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60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60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60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0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60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1" name="Google Shape;11091;p61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2" name="Google Shape;11092;p61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093" name="Google Shape;11093;p61"/>
          <p:cNvGrpSpPr/>
          <p:nvPr/>
        </p:nvGrpSpPr>
        <p:grpSpPr>
          <a:xfrm>
            <a:off x="1757085" y="1500675"/>
            <a:ext cx="371069" cy="359396"/>
            <a:chOff x="1757085" y="1500675"/>
            <a:chExt cx="371069" cy="359396"/>
          </a:xfrm>
        </p:grpSpPr>
        <p:sp>
          <p:nvSpPr>
            <p:cNvPr id="11094" name="Google Shape;11094;p61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61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1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1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1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1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1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1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1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1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61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61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1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1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1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3" name="Google Shape;11123;p61"/>
          <p:cNvGrpSpPr/>
          <p:nvPr/>
        </p:nvGrpSpPr>
        <p:grpSpPr>
          <a:xfrm>
            <a:off x="2774209" y="1954691"/>
            <a:ext cx="116693" cy="374186"/>
            <a:chOff x="2774209" y="1954691"/>
            <a:chExt cx="116693" cy="374186"/>
          </a:xfrm>
        </p:grpSpPr>
        <p:sp>
          <p:nvSpPr>
            <p:cNvPr id="11124" name="Google Shape;11124;p61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1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6" name="Google Shape;11126;p61"/>
          <p:cNvGrpSpPr/>
          <p:nvPr/>
        </p:nvGrpSpPr>
        <p:grpSpPr>
          <a:xfrm>
            <a:off x="4017435" y="1499912"/>
            <a:ext cx="315092" cy="359397"/>
            <a:chOff x="4017435" y="1499912"/>
            <a:chExt cx="315092" cy="359397"/>
          </a:xfrm>
        </p:grpSpPr>
        <p:sp>
          <p:nvSpPr>
            <p:cNvPr id="11127" name="Google Shape;11127;p61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1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9" name="Google Shape;11129;p61"/>
          <p:cNvGrpSpPr/>
          <p:nvPr/>
        </p:nvGrpSpPr>
        <p:grpSpPr>
          <a:xfrm>
            <a:off x="3963652" y="1999759"/>
            <a:ext cx="374154" cy="284050"/>
            <a:chOff x="3963652" y="1999759"/>
            <a:chExt cx="374154" cy="284050"/>
          </a:xfrm>
        </p:grpSpPr>
        <p:sp>
          <p:nvSpPr>
            <p:cNvPr id="11130" name="Google Shape;11130;p61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61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61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3" name="Google Shape;11133;p61"/>
          <p:cNvGrpSpPr/>
          <p:nvPr/>
        </p:nvGrpSpPr>
        <p:grpSpPr>
          <a:xfrm>
            <a:off x="1777536" y="2014866"/>
            <a:ext cx="376444" cy="253772"/>
            <a:chOff x="1777536" y="2014866"/>
            <a:chExt cx="376444" cy="253772"/>
          </a:xfrm>
        </p:grpSpPr>
        <p:sp>
          <p:nvSpPr>
            <p:cNvPr id="11134" name="Google Shape;11134;p61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1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61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61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61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9" name="Google Shape;11139;p61"/>
          <p:cNvGrpSpPr/>
          <p:nvPr/>
        </p:nvGrpSpPr>
        <p:grpSpPr>
          <a:xfrm>
            <a:off x="1309875" y="2057326"/>
            <a:ext cx="374154" cy="169680"/>
            <a:chOff x="1309875" y="2057326"/>
            <a:chExt cx="374154" cy="169680"/>
          </a:xfrm>
        </p:grpSpPr>
        <p:sp>
          <p:nvSpPr>
            <p:cNvPr id="11140" name="Google Shape;11140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61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61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61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61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61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51" name="Google Shape;11151;p61"/>
          <p:cNvSpPr/>
          <p:nvPr/>
        </p:nvSpPr>
        <p:spPr>
          <a:xfrm>
            <a:off x="862283" y="207625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52" name="Google Shape;11152;p61"/>
          <p:cNvGrpSpPr/>
          <p:nvPr/>
        </p:nvGrpSpPr>
        <p:grpSpPr>
          <a:xfrm>
            <a:off x="2347450" y="1954564"/>
            <a:ext cx="113639" cy="373168"/>
            <a:chOff x="2347450" y="1954564"/>
            <a:chExt cx="113639" cy="373168"/>
          </a:xfrm>
        </p:grpSpPr>
        <p:sp>
          <p:nvSpPr>
            <p:cNvPr id="11153" name="Google Shape;11153;p61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1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55" name="Google Shape;11155;p61"/>
          <p:cNvSpPr/>
          <p:nvPr/>
        </p:nvSpPr>
        <p:spPr>
          <a:xfrm>
            <a:off x="861520" y="158683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56" name="Google Shape;11156;p61"/>
          <p:cNvGrpSpPr/>
          <p:nvPr/>
        </p:nvGrpSpPr>
        <p:grpSpPr>
          <a:xfrm>
            <a:off x="3110102" y="1499880"/>
            <a:ext cx="330613" cy="358379"/>
            <a:chOff x="3110102" y="1499880"/>
            <a:chExt cx="330613" cy="358379"/>
          </a:xfrm>
        </p:grpSpPr>
        <p:sp>
          <p:nvSpPr>
            <p:cNvPr id="11157" name="Google Shape;11157;p61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1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1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1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1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61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61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64" name="Google Shape;11164;p61"/>
          <p:cNvSpPr/>
          <p:nvPr/>
        </p:nvSpPr>
        <p:spPr>
          <a:xfrm>
            <a:off x="3196834" y="195421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65" name="Google Shape;11165;p61"/>
          <p:cNvGrpSpPr/>
          <p:nvPr/>
        </p:nvGrpSpPr>
        <p:grpSpPr>
          <a:xfrm>
            <a:off x="3485575" y="1999759"/>
            <a:ext cx="373772" cy="284050"/>
            <a:chOff x="3531200" y="1999759"/>
            <a:chExt cx="373772" cy="284050"/>
          </a:xfrm>
        </p:grpSpPr>
        <p:sp>
          <p:nvSpPr>
            <p:cNvPr id="11166" name="Google Shape;11166;p61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61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61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61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0" name="Google Shape;11170;p61"/>
          <p:cNvGrpSpPr/>
          <p:nvPr/>
        </p:nvGrpSpPr>
        <p:grpSpPr>
          <a:xfrm>
            <a:off x="2667058" y="1500293"/>
            <a:ext cx="330231" cy="359015"/>
            <a:chOff x="2667058" y="1500293"/>
            <a:chExt cx="330231" cy="359015"/>
          </a:xfrm>
        </p:grpSpPr>
        <p:sp>
          <p:nvSpPr>
            <p:cNvPr id="11171" name="Google Shape;11171;p61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1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6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1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1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61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1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1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1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1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1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9" name="Google Shape;11189;p61"/>
          <p:cNvGrpSpPr/>
          <p:nvPr/>
        </p:nvGrpSpPr>
        <p:grpSpPr>
          <a:xfrm>
            <a:off x="3567553" y="1499912"/>
            <a:ext cx="320022" cy="359778"/>
            <a:chOff x="3567553" y="1499912"/>
            <a:chExt cx="320022" cy="359778"/>
          </a:xfrm>
        </p:grpSpPr>
        <p:sp>
          <p:nvSpPr>
            <p:cNvPr id="11190" name="Google Shape;11190;p61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1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1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61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61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61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6" name="Google Shape;11196;p61"/>
          <p:cNvGrpSpPr/>
          <p:nvPr/>
        </p:nvGrpSpPr>
        <p:grpSpPr>
          <a:xfrm>
            <a:off x="1309875" y="1499912"/>
            <a:ext cx="359015" cy="358633"/>
            <a:chOff x="1309875" y="1499912"/>
            <a:chExt cx="359015" cy="358633"/>
          </a:xfrm>
        </p:grpSpPr>
        <p:sp>
          <p:nvSpPr>
            <p:cNvPr id="11197" name="Google Shape;11197;p61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1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1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1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61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61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61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61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61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6" name="Google Shape;11206;p61"/>
          <p:cNvGrpSpPr/>
          <p:nvPr/>
        </p:nvGrpSpPr>
        <p:grpSpPr>
          <a:xfrm>
            <a:off x="2219466" y="1500293"/>
            <a:ext cx="330613" cy="359015"/>
            <a:chOff x="2219466" y="1500293"/>
            <a:chExt cx="330613" cy="359015"/>
          </a:xfrm>
        </p:grpSpPr>
        <p:sp>
          <p:nvSpPr>
            <p:cNvPr id="11207" name="Google Shape;11207;p61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61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9" name="Google Shape;11209;p61"/>
          <p:cNvGrpSpPr/>
          <p:nvPr/>
        </p:nvGrpSpPr>
        <p:grpSpPr>
          <a:xfrm>
            <a:off x="5343544" y="1509358"/>
            <a:ext cx="244676" cy="351095"/>
            <a:chOff x="5343544" y="1509358"/>
            <a:chExt cx="244676" cy="351095"/>
          </a:xfrm>
        </p:grpSpPr>
        <p:sp>
          <p:nvSpPr>
            <p:cNvPr id="11210" name="Google Shape;11210;p61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61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61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3" name="Google Shape;11213;p61"/>
          <p:cNvGrpSpPr/>
          <p:nvPr/>
        </p:nvGrpSpPr>
        <p:grpSpPr>
          <a:xfrm>
            <a:off x="4882340" y="1509358"/>
            <a:ext cx="246171" cy="351095"/>
            <a:chOff x="4882340" y="1509358"/>
            <a:chExt cx="246171" cy="351095"/>
          </a:xfrm>
        </p:grpSpPr>
        <p:sp>
          <p:nvSpPr>
            <p:cNvPr id="11214" name="Google Shape;11214;p61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61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61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1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61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9" name="Google Shape;11219;p61"/>
          <p:cNvGrpSpPr/>
          <p:nvPr/>
        </p:nvGrpSpPr>
        <p:grpSpPr>
          <a:xfrm>
            <a:off x="6273204" y="1509008"/>
            <a:ext cx="236343" cy="351445"/>
            <a:chOff x="6273204" y="1509008"/>
            <a:chExt cx="236343" cy="351445"/>
          </a:xfrm>
        </p:grpSpPr>
        <p:sp>
          <p:nvSpPr>
            <p:cNvPr id="11220" name="Google Shape;11220;p61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61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22" name="Google Shape;11222;p61"/>
          <p:cNvSpPr/>
          <p:nvPr/>
        </p:nvSpPr>
        <p:spPr>
          <a:xfrm>
            <a:off x="5809710" y="150973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23" name="Google Shape;11223;p61"/>
          <p:cNvGrpSpPr/>
          <p:nvPr/>
        </p:nvGrpSpPr>
        <p:grpSpPr>
          <a:xfrm>
            <a:off x="7219530" y="1508244"/>
            <a:ext cx="191625" cy="352209"/>
            <a:chOff x="7219530" y="1508244"/>
            <a:chExt cx="191625" cy="352209"/>
          </a:xfrm>
        </p:grpSpPr>
        <p:sp>
          <p:nvSpPr>
            <p:cNvPr id="11224" name="Google Shape;11224;p61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61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6" name="Google Shape;11226;p61"/>
          <p:cNvGrpSpPr/>
          <p:nvPr/>
        </p:nvGrpSpPr>
        <p:grpSpPr>
          <a:xfrm>
            <a:off x="7699309" y="1508626"/>
            <a:ext cx="154922" cy="351827"/>
            <a:chOff x="7699309" y="1508626"/>
            <a:chExt cx="154922" cy="351827"/>
          </a:xfrm>
        </p:grpSpPr>
        <p:sp>
          <p:nvSpPr>
            <p:cNvPr id="11227" name="Google Shape;11227;p61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1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1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61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61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61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61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4" name="Google Shape;11234;p61"/>
          <p:cNvGrpSpPr/>
          <p:nvPr/>
        </p:nvGrpSpPr>
        <p:grpSpPr>
          <a:xfrm>
            <a:off x="8161690" y="1509008"/>
            <a:ext cx="153396" cy="351064"/>
            <a:chOff x="8161690" y="1509008"/>
            <a:chExt cx="153396" cy="351064"/>
          </a:xfrm>
        </p:grpSpPr>
        <p:sp>
          <p:nvSpPr>
            <p:cNvPr id="11235" name="Google Shape;11235;p61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61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61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61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9" name="Google Shape;11239;p61"/>
          <p:cNvGrpSpPr/>
          <p:nvPr/>
        </p:nvGrpSpPr>
        <p:grpSpPr>
          <a:xfrm>
            <a:off x="6746940" y="1508881"/>
            <a:ext cx="213221" cy="352304"/>
            <a:chOff x="6746940" y="1508881"/>
            <a:chExt cx="213221" cy="352304"/>
          </a:xfrm>
        </p:grpSpPr>
        <p:sp>
          <p:nvSpPr>
            <p:cNvPr id="11240" name="Google Shape;11240;p61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61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1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61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4" name="Google Shape;11244;p61"/>
          <p:cNvGrpSpPr/>
          <p:nvPr/>
        </p:nvGrpSpPr>
        <p:grpSpPr>
          <a:xfrm>
            <a:off x="5770336" y="2007615"/>
            <a:ext cx="350682" cy="292097"/>
            <a:chOff x="5770336" y="2007615"/>
            <a:chExt cx="350682" cy="292097"/>
          </a:xfrm>
        </p:grpSpPr>
        <p:sp>
          <p:nvSpPr>
            <p:cNvPr id="11245" name="Google Shape;11245;p61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61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61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61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9" name="Google Shape;11249;p61"/>
          <p:cNvGrpSpPr/>
          <p:nvPr/>
        </p:nvGrpSpPr>
        <p:grpSpPr>
          <a:xfrm>
            <a:off x="5326878" y="1980358"/>
            <a:ext cx="350332" cy="346229"/>
            <a:chOff x="5326878" y="1980358"/>
            <a:chExt cx="350332" cy="346229"/>
          </a:xfrm>
        </p:grpSpPr>
        <p:sp>
          <p:nvSpPr>
            <p:cNvPr id="11250" name="Google Shape;11250;p61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61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61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61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54" name="Google Shape;11254;p61"/>
          <p:cNvSpPr/>
          <p:nvPr/>
        </p:nvSpPr>
        <p:spPr>
          <a:xfrm>
            <a:off x="7992774" y="197778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55" name="Google Shape;11255;p61"/>
          <p:cNvGrpSpPr/>
          <p:nvPr/>
        </p:nvGrpSpPr>
        <p:grpSpPr>
          <a:xfrm>
            <a:off x="4883835" y="1992571"/>
            <a:ext cx="350300" cy="323043"/>
            <a:chOff x="4883835" y="1992571"/>
            <a:chExt cx="350300" cy="323043"/>
          </a:xfrm>
        </p:grpSpPr>
        <p:sp>
          <p:nvSpPr>
            <p:cNvPr id="11256" name="Google Shape;11256;p61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1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1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61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61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61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2" name="Google Shape;11262;p61"/>
          <p:cNvGrpSpPr/>
          <p:nvPr/>
        </p:nvGrpSpPr>
        <p:grpSpPr>
          <a:xfrm>
            <a:off x="7548967" y="1978927"/>
            <a:ext cx="333285" cy="349950"/>
            <a:chOff x="7548967" y="1978927"/>
            <a:chExt cx="333285" cy="349950"/>
          </a:xfrm>
        </p:grpSpPr>
        <p:sp>
          <p:nvSpPr>
            <p:cNvPr id="11263" name="Google Shape;11263;p61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1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1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61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61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61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61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0" name="Google Shape;11270;p61"/>
          <p:cNvGrpSpPr/>
          <p:nvPr/>
        </p:nvGrpSpPr>
        <p:grpSpPr>
          <a:xfrm>
            <a:off x="6214142" y="1978927"/>
            <a:ext cx="346515" cy="350300"/>
            <a:chOff x="6214142" y="1978927"/>
            <a:chExt cx="346515" cy="350300"/>
          </a:xfrm>
        </p:grpSpPr>
        <p:sp>
          <p:nvSpPr>
            <p:cNvPr id="11271" name="Google Shape;11271;p61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61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3" name="Google Shape;11273;p61"/>
          <p:cNvGrpSpPr/>
          <p:nvPr/>
        </p:nvGrpSpPr>
        <p:grpSpPr>
          <a:xfrm>
            <a:off x="7105923" y="1978545"/>
            <a:ext cx="333285" cy="350682"/>
            <a:chOff x="7105923" y="1978545"/>
            <a:chExt cx="333285" cy="350682"/>
          </a:xfrm>
        </p:grpSpPr>
        <p:sp>
          <p:nvSpPr>
            <p:cNvPr id="11274" name="Google Shape;11274;p61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61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61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61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61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61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61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81" name="Google Shape;11281;p61"/>
          <p:cNvSpPr/>
          <p:nvPr/>
        </p:nvSpPr>
        <p:spPr>
          <a:xfrm>
            <a:off x="6658713" y="197854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2" name="Google Shape;11282;p61"/>
          <p:cNvSpPr/>
          <p:nvPr/>
        </p:nvSpPr>
        <p:spPr>
          <a:xfrm>
            <a:off x="4104898" y="242225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83" name="Google Shape;11283;p61"/>
          <p:cNvGrpSpPr/>
          <p:nvPr/>
        </p:nvGrpSpPr>
        <p:grpSpPr>
          <a:xfrm>
            <a:off x="3616406" y="2422352"/>
            <a:ext cx="203393" cy="351827"/>
            <a:chOff x="3616406" y="2422352"/>
            <a:chExt cx="203393" cy="351827"/>
          </a:xfrm>
        </p:grpSpPr>
        <p:sp>
          <p:nvSpPr>
            <p:cNvPr id="11284" name="Google Shape;11284;p61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61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6" name="Google Shape;11286;p61"/>
          <p:cNvGrpSpPr/>
          <p:nvPr/>
        </p:nvGrpSpPr>
        <p:grpSpPr>
          <a:xfrm>
            <a:off x="878187" y="2421970"/>
            <a:ext cx="272696" cy="351827"/>
            <a:chOff x="913012" y="2421970"/>
            <a:chExt cx="272696" cy="351827"/>
          </a:xfrm>
        </p:grpSpPr>
        <p:sp>
          <p:nvSpPr>
            <p:cNvPr id="11287" name="Google Shape;11287;p61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61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61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61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1" name="Google Shape;11291;p61"/>
          <p:cNvGrpSpPr/>
          <p:nvPr/>
        </p:nvGrpSpPr>
        <p:grpSpPr>
          <a:xfrm>
            <a:off x="2274743" y="2422352"/>
            <a:ext cx="255649" cy="351445"/>
            <a:chOff x="2274743" y="2422352"/>
            <a:chExt cx="255649" cy="351445"/>
          </a:xfrm>
        </p:grpSpPr>
        <p:sp>
          <p:nvSpPr>
            <p:cNvPr id="11292" name="Google Shape;11292;p61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61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61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5" name="Google Shape;11295;p61"/>
          <p:cNvGrpSpPr/>
          <p:nvPr/>
        </p:nvGrpSpPr>
        <p:grpSpPr>
          <a:xfrm>
            <a:off x="2708723" y="2421239"/>
            <a:ext cx="246552" cy="352558"/>
            <a:chOff x="2708723" y="2421239"/>
            <a:chExt cx="246552" cy="352558"/>
          </a:xfrm>
        </p:grpSpPr>
        <p:sp>
          <p:nvSpPr>
            <p:cNvPr id="11296" name="Google Shape;11296;p61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61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8" name="Google Shape;11298;p61"/>
          <p:cNvGrpSpPr/>
          <p:nvPr/>
        </p:nvGrpSpPr>
        <p:grpSpPr>
          <a:xfrm>
            <a:off x="1835485" y="2422352"/>
            <a:ext cx="259433" cy="350714"/>
            <a:chOff x="1835485" y="2422352"/>
            <a:chExt cx="259433" cy="350714"/>
          </a:xfrm>
        </p:grpSpPr>
        <p:sp>
          <p:nvSpPr>
            <p:cNvPr id="11299" name="Google Shape;11299;p61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61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61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61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61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61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61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6" name="Google Shape;11306;p61"/>
          <p:cNvGrpSpPr/>
          <p:nvPr/>
        </p:nvGrpSpPr>
        <p:grpSpPr>
          <a:xfrm>
            <a:off x="3150240" y="2422352"/>
            <a:ext cx="212489" cy="351445"/>
            <a:chOff x="3150240" y="2422352"/>
            <a:chExt cx="212489" cy="351445"/>
          </a:xfrm>
        </p:grpSpPr>
        <p:sp>
          <p:nvSpPr>
            <p:cNvPr id="11307" name="Google Shape;11307;p61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61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9" name="Google Shape;11309;p61"/>
          <p:cNvGrpSpPr/>
          <p:nvPr/>
        </p:nvGrpSpPr>
        <p:grpSpPr>
          <a:xfrm>
            <a:off x="1367060" y="2422129"/>
            <a:ext cx="269261" cy="352050"/>
            <a:chOff x="1367060" y="2422129"/>
            <a:chExt cx="269261" cy="352050"/>
          </a:xfrm>
        </p:grpSpPr>
        <p:sp>
          <p:nvSpPr>
            <p:cNvPr id="11310" name="Google Shape;11310;p61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61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61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61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61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61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61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61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61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61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61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61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61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61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24" name="Google Shape;11324;p61"/>
          <p:cNvSpPr/>
          <p:nvPr/>
        </p:nvSpPr>
        <p:spPr>
          <a:xfrm>
            <a:off x="7075994" y="242591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25" name="Google Shape;11325;p61"/>
          <p:cNvGrpSpPr/>
          <p:nvPr/>
        </p:nvGrpSpPr>
        <p:grpSpPr>
          <a:xfrm>
            <a:off x="4882690" y="2425405"/>
            <a:ext cx="274573" cy="350682"/>
            <a:chOff x="4882690" y="2425405"/>
            <a:chExt cx="274573" cy="350682"/>
          </a:xfrm>
        </p:grpSpPr>
        <p:sp>
          <p:nvSpPr>
            <p:cNvPr id="11326" name="Google Shape;11326;p61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61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28" name="Google Shape;11328;p61"/>
          <p:cNvGrpSpPr/>
          <p:nvPr/>
        </p:nvGrpSpPr>
        <p:grpSpPr>
          <a:xfrm>
            <a:off x="6627639" y="2443884"/>
            <a:ext cx="355993" cy="313247"/>
            <a:chOff x="6627639" y="2443884"/>
            <a:chExt cx="355993" cy="313247"/>
          </a:xfrm>
        </p:grpSpPr>
        <p:sp>
          <p:nvSpPr>
            <p:cNvPr id="11329" name="Google Shape;11329;p61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61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61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2" name="Google Shape;11332;p61"/>
          <p:cNvGrpSpPr/>
          <p:nvPr/>
        </p:nvGrpSpPr>
        <p:grpSpPr>
          <a:xfrm>
            <a:off x="6183451" y="2462140"/>
            <a:ext cx="351445" cy="277976"/>
            <a:chOff x="6183451" y="2462140"/>
            <a:chExt cx="351445" cy="277976"/>
          </a:xfrm>
        </p:grpSpPr>
        <p:sp>
          <p:nvSpPr>
            <p:cNvPr id="11333" name="Google Shape;11333;p61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61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61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61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61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61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61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0" name="Google Shape;11340;p61"/>
          <p:cNvGrpSpPr/>
          <p:nvPr/>
        </p:nvGrpSpPr>
        <p:grpSpPr>
          <a:xfrm>
            <a:off x="5735477" y="2429858"/>
            <a:ext cx="353354" cy="341299"/>
            <a:chOff x="5735477" y="2429858"/>
            <a:chExt cx="353354" cy="341299"/>
          </a:xfrm>
        </p:grpSpPr>
        <p:sp>
          <p:nvSpPr>
            <p:cNvPr id="11341" name="Google Shape;11341;p61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61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61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61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61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61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7" name="Google Shape;11347;p61"/>
          <p:cNvGrpSpPr/>
          <p:nvPr/>
        </p:nvGrpSpPr>
        <p:grpSpPr>
          <a:xfrm>
            <a:off x="5243735" y="2446973"/>
            <a:ext cx="405255" cy="275499"/>
            <a:chOff x="5283337" y="2478774"/>
            <a:chExt cx="358633" cy="243913"/>
          </a:xfrm>
        </p:grpSpPr>
        <p:sp>
          <p:nvSpPr>
            <p:cNvPr id="11348" name="Google Shape;11348;p61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61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1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1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61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61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61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1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1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61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61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61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1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61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1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61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61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5" name="Google Shape;11365;p61"/>
          <p:cNvGrpSpPr/>
          <p:nvPr/>
        </p:nvGrpSpPr>
        <p:grpSpPr>
          <a:xfrm>
            <a:off x="7964753" y="2470823"/>
            <a:ext cx="362068" cy="258670"/>
            <a:chOff x="7964753" y="2470823"/>
            <a:chExt cx="362068" cy="258670"/>
          </a:xfrm>
        </p:grpSpPr>
        <p:sp>
          <p:nvSpPr>
            <p:cNvPr id="11366" name="Google Shape;11366;p61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1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61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61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61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61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61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1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61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5" name="Google Shape;11375;p61"/>
          <p:cNvGrpSpPr/>
          <p:nvPr/>
        </p:nvGrpSpPr>
        <p:grpSpPr>
          <a:xfrm>
            <a:off x="7524349" y="2456447"/>
            <a:ext cx="350332" cy="288948"/>
            <a:chOff x="7524349" y="2456447"/>
            <a:chExt cx="350332" cy="288948"/>
          </a:xfrm>
        </p:grpSpPr>
        <p:sp>
          <p:nvSpPr>
            <p:cNvPr id="11376" name="Google Shape;11376;p61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61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1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1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61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1" name="Google Shape;11381;p61"/>
          <p:cNvGrpSpPr/>
          <p:nvPr/>
        </p:nvGrpSpPr>
        <p:grpSpPr>
          <a:xfrm>
            <a:off x="3972749" y="2894211"/>
            <a:ext cx="355230" cy="356725"/>
            <a:chOff x="3972749" y="2894211"/>
            <a:chExt cx="355230" cy="356725"/>
          </a:xfrm>
        </p:grpSpPr>
        <p:sp>
          <p:nvSpPr>
            <p:cNvPr id="11382" name="Google Shape;11382;p61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61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61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61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61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7" name="Google Shape;11387;p61"/>
          <p:cNvGrpSpPr/>
          <p:nvPr/>
        </p:nvGrpSpPr>
        <p:grpSpPr>
          <a:xfrm>
            <a:off x="3527797" y="2918796"/>
            <a:ext cx="355993" cy="307904"/>
            <a:chOff x="3527797" y="2918796"/>
            <a:chExt cx="355993" cy="307904"/>
          </a:xfrm>
        </p:grpSpPr>
        <p:sp>
          <p:nvSpPr>
            <p:cNvPr id="11388" name="Google Shape;11388;p61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61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1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1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61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61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1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1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61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61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8" name="Google Shape;11398;p61"/>
          <p:cNvGrpSpPr/>
          <p:nvPr/>
        </p:nvGrpSpPr>
        <p:grpSpPr>
          <a:xfrm>
            <a:off x="3082845" y="2920959"/>
            <a:ext cx="356375" cy="302338"/>
            <a:chOff x="3082845" y="2920959"/>
            <a:chExt cx="356375" cy="302338"/>
          </a:xfrm>
        </p:grpSpPr>
        <p:sp>
          <p:nvSpPr>
            <p:cNvPr id="11399" name="Google Shape;11399;p61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1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1" name="Google Shape;11401;p61"/>
          <p:cNvGrpSpPr/>
          <p:nvPr/>
        </p:nvGrpSpPr>
        <p:grpSpPr>
          <a:xfrm>
            <a:off x="2639038" y="2894942"/>
            <a:ext cx="355612" cy="355612"/>
            <a:chOff x="2639038" y="2894942"/>
            <a:chExt cx="355612" cy="355612"/>
          </a:xfrm>
        </p:grpSpPr>
        <p:sp>
          <p:nvSpPr>
            <p:cNvPr id="11402" name="Google Shape;11402;p61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61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4" name="Google Shape;11404;p61"/>
          <p:cNvGrpSpPr/>
          <p:nvPr/>
        </p:nvGrpSpPr>
        <p:grpSpPr>
          <a:xfrm>
            <a:off x="2194468" y="2938865"/>
            <a:ext cx="355993" cy="267766"/>
            <a:chOff x="2194468" y="2938865"/>
            <a:chExt cx="355993" cy="267766"/>
          </a:xfrm>
        </p:grpSpPr>
        <p:sp>
          <p:nvSpPr>
            <p:cNvPr id="11405" name="Google Shape;11405;p61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1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61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61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61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61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61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1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61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61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61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1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61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61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61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61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1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1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1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61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5" name="Google Shape;11425;p61"/>
          <p:cNvGrpSpPr/>
          <p:nvPr/>
        </p:nvGrpSpPr>
        <p:grpSpPr>
          <a:xfrm>
            <a:off x="1749897" y="2894561"/>
            <a:ext cx="355993" cy="355612"/>
            <a:chOff x="1749897" y="2894561"/>
            <a:chExt cx="355993" cy="355612"/>
          </a:xfrm>
        </p:grpSpPr>
        <p:sp>
          <p:nvSpPr>
            <p:cNvPr id="11426" name="Google Shape;11426;p61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61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1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61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61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61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61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61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1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61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61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7" name="Google Shape;11437;p61"/>
          <p:cNvGrpSpPr/>
          <p:nvPr/>
        </p:nvGrpSpPr>
        <p:grpSpPr>
          <a:xfrm>
            <a:off x="1305327" y="2894211"/>
            <a:ext cx="357520" cy="357488"/>
            <a:chOff x="1305327" y="2894211"/>
            <a:chExt cx="357520" cy="357488"/>
          </a:xfrm>
        </p:grpSpPr>
        <p:sp>
          <p:nvSpPr>
            <p:cNvPr id="11438" name="Google Shape;11438;p61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61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61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61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61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3" name="Google Shape;11443;p61"/>
          <p:cNvGrpSpPr/>
          <p:nvPr/>
        </p:nvGrpSpPr>
        <p:grpSpPr>
          <a:xfrm>
            <a:off x="853950" y="2894720"/>
            <a:ext cx="364104" cy="353290"/>
            <a:chOff x="853950" y="2894720"/>
            <a:chExt cx="364104" cy="353290"/>
          </a:xfrm>
        </p:grpSpPr>
        <p:sp>
          <p:nvSpPr>
            <p:cNvPr id="11444" name="Google Shape;11444;p61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61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61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61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61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61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61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1" name="Google Shape;11451;p61"/>
          <p:cNvGrpSpPr/>
          <p:nvPr/>
        </p:nvGrpSpPr>
        <p:grpSpPr>
          <a:xfrm>
            <a:off x="7066548" y="2912594"/>
            <a:ext cx="352209" cy="334938"/>
            <a:chOff x="7066548" y="2912594"/>
            <a:chExt cx="352209" cy="334938"/>
          </a:xfrm>
        </p:grpSpPr>
        <p:sp>
          <p:nvSpPr>
            <p:cNvPr id="11452" name="Google Shape;11452;p61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61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61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61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61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61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58" name="Google Shape;11458;p61"/>
          <p:cNvSpPr/>
          <p:nvPr/>
        </p:nvSpPr>
        <p:spPr>
          <a:xfrm>
            <a:off x="6591286" y="288397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9" name="Google Shape;11459;p61"/>
          <p:cNvSpPr/>
          <p:nvPr/>
        </p:nvSpPr>
        <p:spPr>
          <a:xfrm>
            <a:off x="6134980" y="290178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60" name="Google Shape;11460;p61"/>
          <p:cNvGrpSpPr/>
          <p:nvPr/>
        </p:nvGrpSpPr>
        <p:grpSpPr>
          <a:xfrm>
            <a:off x="7541397" y="2904802"/>
            <a:ext cx="318495" cy="352209"/>
            <a:chOff x="7541397" y="2904802"/>
            <a:chExt cx="318495" cy="352209"/>
          </a:xfrm>
        </p:grpSpPr>
        <p:sp>
          <p:nvSpPr>
            <p:cNvPr id="11461" name="Google Shape;11461;p61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61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3" name="Google Shape;11463;p61"/>
          <p:cNvGrpSpPr/>
          <p:nvPr/>
        </p:nvGrpSpPr>
        <p:grpSpPr>
          <a:xfrm>
            <a:off x="8003015" y="2904039"/>
            <a:ext cx="306759" cy="351445"/>
            <a:chOff x="8003015" y="2904039"/>
            <a:chExt cx="306759" cy="351445"/>
          </a:xfrm>
        </p:grpSpPr>
        <p:sp>
          <p:nvSpPr>
            <p:cNvPr id="11464" name="Google Shape;11464;p61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61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61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61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61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61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0" name="Google Shape;11470;p61"/>
          <p:cNvGrpSpPr/>
          <p:nvPr/>
        </p:nvGrpSpPr>
        <p:grpSpPr>
          <a:xfrm>
            <a:off x="5687770" y="2885496"/>
            <a:ext cx="369638" cy="369606"/>
            <a:chOff x="5687770" y="2885496"/>
            <a:chExt cx="369638" cy="369606"/>
          </a:xfrm>
        </p:grpSpPr>
        <p:sp>
          <p:nvSpPr>
            <p:cNvPr id="11471" name="Google Shape;11471;p61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1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61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61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61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61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61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61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61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61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1" name="Google Shape;11481;p61"/>
          <p:cNvGrpSpPr/>
          <p:nvPr/>
        </p:nvGrpSpPr>
        <p:grpSpPr>
          <a:xfrm>
            <a:off x="4881958" y="2904802"/>
            <a:ext cx="156417" cy="349537"/>
            <a:chOff x="4881958" y="2904802"/>
            <a:chExt cx="156417" cy="349537"/>
          </a:xfrm>
        </p:grpSpPr>
        <p:sp>
          <p:nvSpPr>
            <p:cNvPr id="11482" name="Google Shape;11482;p61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61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61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61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61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61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61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9" name="Google Shape;11489;p61"/>
          <p:cNvGrpSpPr/>
          <p:nvPr/>
        </p:nvGrpSpPr>
        <p:grpSpPr>
          <a:xfrm>
            <a:off x="5230318" y="2886514"/>
            <a:ext cx="371133" cy="367443"/>
            <a:chOff x="5230318" y="2886514"/>
            <a:chExt cx="371133" cy="367443"/>
          </a:xfrm>
        </p:grpSpPr>
        <p:sp>
          <p:nvSpPr>
            <p:cNvPr id="11490" name="Google Shape;11490;p61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61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1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1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61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61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61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61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61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9" name="Google Shape;11499;p61"/>
          <p:cNvGrpSpPr/>
          <p:nvPr/>
        </p:nvGrpSpPr>
        <p:grpSpPr>
          <a:xfrm>
            <a:off x="5748358" y="3434578"/>
            <a:ext cx="352590" cy="182561"/>
            <a:chOff x="5748358" y="3434578"/>
            <a:chExt cx="352590" cy="182561"/>
          </a:xfrm>
        </p:grpSpPr>
        <p:sp>
          <p:nvSpPr>
            <p:cNvPr id="11500" name="Google Shape;11500;p61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61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61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61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61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61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6" name="Google Shape;11506;p61"/>
          <p:cNvGrpSpPr/>
          <p:nvPr/>
        </p:nvGrpSpPr>
        <p:grpSpPr>
          <a:xfrm>
            <a:off x="862283" y="4274771"/>
            <a:ext cx="341204" cy="359301"/>
            <a:chOff x="862283" y="4274771"/>
            <a:chExt cx="341204" cy="359301"/>
          </a:xfrm>
        </p:grpSpPr>
        <p:sp>
          <p:nvSpPr>
            <p:cNvPr id="11507" name="Google Shape;11507;p61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61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61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0" name="Google Shape;11510;p61"/>
          <p:cNvGrpSpPr/>
          <p:nvPr/>
        </p:nvGrpSpPr>
        <p:grpSpPr>
          <a:xfrm>
            <a:off x="1396957" y="4287365"/>
            <a:ext cx="301861" cy="332871"/>
            <a:chOff x="1396957" y="4287365"/>
            <a:chExt cx="301861" cy="332871"/>
          </a:xfrm>
        </p:grpSpPr>
        <p:sp>
          <p:nvSpPr>
            <p:cNvPr id="11511" name="Google Shape;11511;p61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61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61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61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61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61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61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61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1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61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61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61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61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1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61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6" name="Google Shape;11526;p61"/>
          <p:cNvGrpSpPr/>
          <p:nvPr/>
        </p:nvGrpSpPr>
        <p:grpSpPr>
          <a:xfrm>
            <a:off x="1865381" y="4277506"/>
            <a:ext cx="396131" cy="355612"/>
            <a:chOff x="1865381" y="4277506"/>
            <a:chExt cx="396131" cy="355612"/>
          </a:xfrm>
        </p:grpSpPr>
        <p:sp>
          <p:nvSpPr>
            <p:cNvPr id="11527" name="Google Shape;11527;p61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1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1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1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61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61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3" name="Google Shape;11533;p61"/>
          <p:cNvGrpSpPr/>
          <p:nvPr/>
        </p:nvGrpSpPr>
        <p:grpSpPr>
          <a:xfrm>
            <a:off x="2411823" y="4303999"/>
            <a:ext cx="334398" cy="299953"/>
            <a:chOff x="2411823" y="4303999"/>
            <a:chExt cx="334398" cy="299953"/>
          </a:xfrm>
        </p:grpSpPr>
        <p:sp>
          <p:nvSpPr>
            <p:cNvPr id="11534" name="Google Shape;11534;p61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61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1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61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1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1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61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1" name="Google Shape;11541;p61"/>
          <p:cNvGrpSpPr/>
          <p:nvPr/>
        </p:nvGrpSpPr>
        <p:grpSpPr>
          <a:xfrm>
            <a:off x="2903337" y="4279032"/>
            <a:ext cx="382519" cy="350682"/>
            <a:chOff x="2903337" y="4279032"/>
            <a:chExt cx="382519" cy="350682"/>
          </a:xfrm>
        </p:grpSpPr>
        <p:sp>
          <p:nvSpPr>
            <p:cNvPr id="11542" name="Google Shape;11542;p61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61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1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61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61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61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61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61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1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1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61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61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61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61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1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7" name="Google Shape;11557;p61"/>
          <p:cNvGrpSpPr/>
          <p:nvPr/>
        </p:nvGrpSpPr>
        <p:grpSpPr>
          <a:xfrm>
            <a:off x="3933342" y="4315767"/>
            <a:ext cx="383632" cy="276449"/>
            <a:chOff x="3933342" y="4315767"/>
            <a:chExt cx="383632" cy="276449"/>
          </a:xfrm>
        </p:grpSpPr>
        <p:sp>
          <p:nvSpPr>
            <p:cNvPr id="11558" name="Google Shape;11558;p61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1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61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61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61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61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4" name="Google Shape;11564;p61"/>
          <p:cNvGrpSpPr/>
          <p:nvPr/>
        </p:nvGrpSpPr>
        <p:grpSpPr>
          <a:xfrm>
            <a:off x="3441065" y="4302505"/>
            <a:ext cx="337069" cy="302593"/>
            <a:chOff x="3441065" y="4302505"/>
            <a:chExt cx="337069" cy="302593"/>
          </a:xfrm>
        </p:grpSpPr>
        <p:sp>
          <p:nvSpPr>
            <p:cNvPr id="11565" name="Google Shape;11565;p61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1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61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61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61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61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61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61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61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61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1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1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61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8" name="Google Shape;11578;p61"/>
          <p:cNvGrpSpPr/>
          <p:nvPr/>
        </p:nvGrpSpPr>
        <p:grpSpPr>
          <a:xfrm>
            <a:off x="3532345" y="3362635"/>
            <a:ext cx="339328" cy="336274"/>
            <a:chOff x="3532345" y="3362635"/>
            <a:chExt cx="339328" cy="336274"/>
          </a:xfrm>
        </p:grpSpPr>
        <p:sp>
          <p:nvSpPr>
            <p:cNvPr id="11579" name="Google Shape;11579;p6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6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61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6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61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84" name="Google Shape;11584;p61"/>
          <p:cNvSpPr/>
          <p:nvPr/>
        </p:nvSpPr>
        <p:spPr>
          <a:xfrm>
            <a:off x="3968964" y="334994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85" name="Google Shape;11585;p61"/>
          <p:cNvGrpSpPr/>
          <p:nvPr/>
        </p:nvGrpSpPr>
        <p:grpSpPr>
          <a:xfrm>
            <a:off x="1883955" y="3808700"/>
            <a:ext cx="162873" cy="351445"/>
            <a:chOff x="1883955" y="3808700"/>
            <a:chExt cx="162873" cy="351445"/>
          </a:xfrm>
        </p:grpSpPr>
        <p:sp>
          <p:nvSpPr>
            <p:cNvPr id="11586" name="Google Shape;11586;p61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61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8" name="Google Shape;11588;p61"/>
          <p:cNvGrpSpPr/>
          <p:nvPr/>
        </p:nvGrpSpPr>
        <p:grpSpPr>
          <a:xfrm>
            <a:off x="939156" y="3809209"/>
            <a:ext cx="192007" cy="351318"/>
            <a:chOff x="939156" y="3809209"/>
            <a:chExt cx="192007" cy="351318"/>
          </a:xfrm>
        </p:grpSpPr>
        <p:sp>
          <p:nvSpPr>
            <p:cNvPr id="11589" name="Google Shape;11589;p61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61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1" name="Google Shape;11591;p61"/>
          <p:cNvGrpSpPr/>
          <p:nvPr/>
        </p:nvGrpSpPr>
        <p:grpSpPr>
          <a:xfrm>
            <a:off x="2306167" y="3809845"/>
            <a:ext cx="193915" cy="349155"/>
            <a:chOff x="2306167" y="3809845"/>
            <a:chExt cx="193915" cy="349155"/>
          </a:xfrm>
        </p:grpSpPr>
        <p:sp>
          <p:nvSpPr>
            <p:cNvPr id="11592" name="Google Shape;11592;p61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61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61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61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61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61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61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9" name="Google Shape;11599;p61"/>
          <p:cNvGrpSpPr/>
          <p:nvPr/>
        </p:nvGrpSpPr>
        <p:grpSpPr>
          <a:xfrm>
            <a:off x="1323901" y="3807173"/>
            <a:ext cx="356343" cy="356757"/>
            <a:chOff x="1323901" y="3807173"/>
            <a:chExt cx="356343" cy="356757"/>
          </a:xfrm>
        </p:grpSpPr>
        <p:sp>
          <p:nvSpPr>
            <p:cNvPr id="11600" name="Google Shape;11600;p61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1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61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61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61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61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61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61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61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61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61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61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61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61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1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61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61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61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61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1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61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61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61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61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24" name="Google Shape;11624;p61"/>
          <p:cNvSpPr/>
          <p:nvPr/>
        </p:nvSpPr>
        <p:spPr>
          <a:xfrm>
            <a:off x="2787472" y="380491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25" name="Google Shape;11625;p61"/>
          <p:cNvGrpSpPr/>
          <p:nvPr/>
        </p:nvGrpSpPr>
        <p:grpSpPr>
          <a:xfrm>
            <a:off x="859262" y="3353920"/>
            <a:ext cx="306759" cy="351445"/>
            <a:chOff x="859262" y="3353920"/>
            <a:chExt cx="306759" cy="351445"/>
          </a:xfrm>
        </p:grpSpPr>
        <p:sp>
          <p:nvSpPr>
            <p:cNvPr id="11626" name="Google Shape;11626;p61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61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61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61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61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31" name="Google Shape;11631;p61"/>
          <p:cNvSpPr/>
          <p:nvPr/>
        </p:nvSpPr>
        <p:spPr>
          <a:xfrm>
            <a:off x="1315918" y="336063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32" name="Google Shape;11632;p61"/>
          <p:cNvGrpSpPr/>
          <p:nvPr/>
        </p:nvGrpSpPr>
        <p:grpSpPr>
          <a:xfrm>
            <a:off x="3967437" y="3837102"/>
            <a:ext cx="364708" cy="295405"/>
            <a:chOff x="3967437" y="3837102"/>
            <a:chExt cx="364708" cy="295405"/>
          </a:xfrm>
        </p:grpSpPr>
        <p:sp>
          <p:nvSpPr>
            <p:cNvPr id="11633" name="Google Shape;11633;p61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61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61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61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61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38" name="Google Shape;11638;p61"/>
          <p:cNvSpPr/>
          <p:nvPr/>
        </p:nvSpPr>
        <p:spPr>
          <a:xfrm>
            <a:off x="3216521" y="380793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39" name="Google Shape;11639;p61"/>
          <p:cNvSpPr/>
          <p:nvPr/>
        </p:nvSpPr>
        <p:spPr>
          <a:xfrm>
            <a:off x="3469466" y="382819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40" name="Google Shape;11640;p61"/>
          <p:cNvSpPr/>
          <p:nvPr/>
        </p:nvSpPr>
        <p:spPr>
          <a:xfrm>
            <a:off x="5314611" y="381856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41" name="Google Shape;11641;p61"/>
          <p:cNvGrpSpPr/>
          <p:nvPr/>
        </p:nvGrpSpPr>
        <p:grpSpPr>
          <a:xfrm>
            <a:off x="5811827" y="3806451"/>
            <a:ext cx="283743" cy="308444"/>
            <a:chOff x="5964227" y="3858701"/>
            <a:chExt cx="283743" cy="308444"/>
          </a:xfrm>
        </p:grpSpPr>
        <p:sp>
          <p:nvSpPr>
            <p:cNvPr id="11642" name="Google Shape;11642;p61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61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61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61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6" name="Google Shape;11646;p61"/>
          <p:cNvGrpSpPr/>
          <p:nvPr/>
        </p:nvGrpSpPr>
        <p:grpSpPr>
          <a:xfrm>
            <a:off x="6243508" y="3873073"/>
            <a:ext cx="320372" cy="213602"/>
            <a:chOff x="6395908" y="3873073"/>
            <a:chExt cx="320372" cy="213602"/>
          </a:xfrm>
        </p:grpSpPr>
        <p:sp>
          <p:nvSpPr>
            <p:cNvPr id="11647" name="Google Shape;11647;p61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61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61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61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61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61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61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61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61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61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7" name="Google Shape;11657;p61"/>
          <p:cNvGrpSpPr/>
          <p:nvPr/>
        </p:nvGrpSpPr>
        <p:grpSpPr>
          <a:xfrm>
            <a:off x="7262890" y="3802816"/>
            <a:ext cx="357138" cy="352018"/>
            <a:chOff x="7415290" y="3802816"/>
            <a:chExt cx="357138" cy="352018"/>
          </a:xfrm>
        </p:grpSpPr>
        <p:sp>
          <p:nvSpPr>
            <p:cNvPr id="11658" name="Google Shape;11658;p61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61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61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61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61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61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1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61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6" name="Google Shape;11666;p61"/>
          <p:cNvGrpSpPr/>
          <p:nvPr/>
        </p:nvGrpSpPr>
        <p:grpSpPr>
          <a:xfrm>
            <a:off x="6737312" y="3833413"/>
            <a:ext cx="355230" cy="293401"/>
            <a:chOff x="6889712" y="3833413"/>
            <a:chExt cx="355230" cy="293401"/>
          </a:xfrm>
        </p:grpSpPr>
        <p:sp>
          <p:nvSpPr>
            <p:cNvPr id="11667" name="Google Shape;11667;p61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61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61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61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61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2" name="Google Shape;11672;p61"/>
          <p:cNvGrpSpPr/>
          <p:nvPr/>
        </p:nvGrpSpPr>
        <p:grpSpPr>
          <a:xfrm>
            <a:off x="7707152" y="3835870"/>
            <a:ext cx="282318" cy="337168"/>
            <a:chOff x="1635875" y="237775"/>
            <a:chExt cx="4370250" cy="5219325"/>
          </a:xfrm>
        </p:grpSpPr>
        <p:sp>
          <p:nvSpPr>
            <p:cNvPr id="11673" name="Google Shape;11673;p61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61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5" name="Google Shape;11675;p61"/>
          <p:cNvGrpSpPr/>
          <p:nvPr/>
        </p:nvGrpSpPr>
        <p:grpSpPr>
          <a:xfrm>
            <a:off x="3103963" y="3361140"/>
            <a:ext cx="297886" cy="337578"/>
            <a:chOff x="3103963" y="3361140"/>
            <a:chExt cx="297886" cy="337578"/>
          </a:xfrm>
        </p:grpSpPr>
        <p:sp>
          <p:nvSpPr>
            <p:cNvPr id="11676" name="Google Shape;11676;p61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61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61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61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1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61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61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61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6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6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6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61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61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6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61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6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6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0" name="Google Shape;11700;p61"/>
          <p:cNvGrpSpPr/>
          <p:nvPr/>
        </p:nvGrpSpPr>
        <p:grpSpPr>
          <a:xfrm>
            <a:off x="2667821" y="3361108"/>
            <a:ext cx="273046" cy="337801"/>
            <a:chOff x="2667821" y="3361108"/>
            <a:chExt cx="273046" cy="337801"/>
          </a:xfrm>
        </p:grpSpPr>
        <p:sp>
          <p:nvSpPr>
            <p:cNvPr id="11701" name="Google Shape;11701;p61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61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61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1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61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61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61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1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1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61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1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1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61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61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61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61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61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61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61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0" name="Google Shape;11720;p61"/>
          <p:cNvGrpSpPr/>
          <p:nvPr/>
        </p:nvGrpSpPr>
        <p:grpSpPr>
          <a:xfrm>
            <a:off x="2212469" y="3360313"/>
            <a:ext cx="282715" cy="338660"/>
            <a:chOff x="2212469" y="3360313"/>
            <a:chExt cx="282715" cy="338660"/>
          </a:xfrm>
        </p:grpSpPr>
        <p:sp>
          <p:nvSpPr>
            <p:cNvPr id="11721" name="Google Shape;11721;p61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61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61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4" name="Google Shape;11724;p61"/>
          <p:cNvGrpSpPr/>
          <p:nvPr/>
        </p:nvGrpSpPr>
        <p:grpSpPr>
          <a:xfrm>
            <a:off x="1768821" y="3361108"/>
            <a:ext cx="278739" cy="339073"/>
            <a:chOff x="1768821" y="3361108"/>
            <a:chExt cx="278739" cy="339073"/>
          </a:xfrm>
        </p:grpSpPr>
        <p:sp>
          <p:nvSpPr>
            <p:cNvPr id="11725" name="Google Shape;11725;p61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61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61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61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61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61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61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61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61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61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61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6" name="Google Shape;11736;p61"/>
          <p:cNvGrpSpPr/>
          <p:nvPr/>
        </p:nvGrpSpPr>
        <p:grpSpPr>
          <a:xfrm>
            <a:off x="5337883" y="3336873"/>
            <a:ext cx="307141" cy="376826"/>
            <a:chOff x="5337883" y="3336873"/>
            <a:chExt cx="307141" cy="376826"/>
          </a:xfrm>
        </p:grpSpPr>
        <p:sp>
          <p:nvSpPr>
            <p:cNvPr id="11737" name="Google Shape;11737;p61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61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9" name="Google Shape;11739;p61"/>
          <p:cNvGrpSpPr/>
          <p:nvPr/>
        </p:nvGrpSpPr>
        <p:grpSpPr>
          <a:xfrm>
            <a:off x="4883835" y="3337255"/>
            <a:ext cx="323425" cy="377557"/>
            <a:chOff x="4883835" y="3337255"/>
            <a:chExt cx="323425" cy="377557"/>
          </a:xfrm>
        </p:grpSpPr>
        <p:sp>
          <p:nvSpPr>
            <p:cNvPr id="11740" name="Google Shape;11740;p61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61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61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3" name="Google Shape;11743;p61"/>
          <p:cNvGrpSpPr/>
          <p:nvPr/>
        </p:nvGrpSpPr>
        <p:grpSpPr>
          <a:xfrm>
            <a:off x="6193310" y="3407289"/>
            <a:ext cx="352590" cy="237488"/>
            <a:chOff x="6193310" y="3407289"/>
            <a:chExt cx="352590" cy="237488"/>
          </a:xfrm>
        </p:grpSpPr>
        <p:sp>
          <p:nvSpPr>
            <p:cNvPr id="11744" name="Google Shape;11744;p61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61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61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61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61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9" name="Google Shape;11749;p61"/>
          <p:cNvGrpSpPr/>
          <p:nvPr/>
        </p:nvGrpSpPr>
        <p:grpSpPr>
          <a:xfrm>
            <a:off x="6637117" y="3397843"/>
            <a:ext cx="353735" cy="254504"/>
            <a:chOff x="6637117" y="3397843"/>
            <a:chExt cx="353735" cy="254504"/>
          </a:xfrm>
        </p:grpSpPr>
        <p:sp>
          <p:nvSpPr>
            <p:cNvPr id="11750" name="Google Shape;11750;p61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1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61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61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61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61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6" name="Google Shape;11756;p61"/>
          <p:cNvGrpSpPr/>
          <p:nvPr/>
        </p:nvGrpSpPr>
        <p:grpSpPr>
          <a:xfrm>
            <a:off x="7075994" y="3349531"/>
            <a:ext cx="360637" cy="352336"/>
            <a:chOff x="7075994" y="3349531"/>
            <a:chExt cx="360637" cy="352336"/>
          </a:xfrm>
        </p:grpSpPr>
        <p:sp>
          <p:nvSpPr>
            <p:cNvPr id="11757" name="Google Shape;11757;p61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61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61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61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61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61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61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4" name="Google Shape;11764;p61"/>
          <p:cNvGrpSpPr/>
          <p:nvPr/>
        </p:nvGrpSpPr>
        <p:grpSpPr>
          <a:xfrm>
            <a:off x="7651983" y="3349181"/>
            <a:ext cx="107183" cy="352399"/>
            <a:chOff x="7651983" y="3349181"/>
            <a:chExt cx="107183" cy="352399"/>
          </a:xfrm>
        </p:grpSpPr>
        <p:sp>
          <p:nvSpPr>
            <p:cNvPr id="11765" name="Google Shape;11765;p61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61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7" name="Google Shape;11767;p61"/>
          <p:cNvGrpSpPr/>
          <p:nvPr/>
        </p:nvGrpSpPr>
        <p:grpSpPr>
          <a:xfrm>
            <a:off x="7973468" y="3382322"/>
            <a:ext cx="352590" cy="287072"/>
            <a:chOff x="7973468" y="3382322"/>
            <a:chExt cx="352590" cy="287072"/>
          </a:xfrm>
        </p:grpSpPr>
        <p:sp>
          <p:nvSpPr>
            <p:cNvPr id="11768" name="Google Shape;11768;p61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61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61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61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61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61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61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61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61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61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61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61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4" name="Google Shape;11784;p6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785" name="Google Shape;11785;p62"/>
          <p:cNvGrpSpPr/>
          <p:nvPr/>
        </p:nvGrpSpPr>
        <p:grpSpPr>
          <a:xfrm>
            <a:off x="849677" y="1500658"/>
            <a:ext cx="347872" cy="347488"/>
            <a:chOff x="849677" y="1500658"/>
            <a:chExt cx="347872" cy="347488"/>
          </a:xfrm>
        </p:grpSpPr>
        <p:sp>
          <p:nvSpPr>
            <p:cNvPr id="11786" name="Google Shape;11786;p62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62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62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62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62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62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2" name="Google Shape;11792;p62"/>
          <p:cNvGrpSpPr/>
          <p:nvPr/>
        </p:nvGrpSpPr>
        <p:grpSpPr>
          <a:xfrm>
            <a:off x="1415853" y="1500658"/>
            <a:ext cx="315872" cy="347488"/>
            <a:chOff x="1415853" y="1500658"/>
            <a:chExt cx="315872" cy="347488"/>
          </a:xfrm>
        </p:grpSpPr>
        <p:sp>
          <p:nvSpPr>
            <p:cNvPr id="11793" name="Google Shape;11793;p62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62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62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62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7" name="Google Shape;11797;p62"/>
          <p:cNvGrpSpPr/>
          <p:nvPr/>
        </p:nvGrpSpPr>
        <p:grpSpPr>
          <a:xfrm>
            <a:off x="4697389" y="1500658"/>
            <a:ext cx="347520" cy="347104"/>
            <a:chOff x="4697389" y="1500658"/>
            <a:chExt cx="347520" cy="347104"/>
          </a:xfrm>
        </p:grpSpPr>
        <p:sp>
          <p:nvSpPr>
            <p:cNvPr id="11798" name="Google Shape;11798;p62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62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62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1" name="Google Shape;11801;p62"/>
          <p:cNvGrpSpPr/>
          <p:nvPr/>
        </p:nvGrpSpPr>
        <p:grpSpPr>
          <a:xfrm>
            <a:off x="3603533" y="1964946"/>
            <a:ext cx="347520" cy="353760"/>
            <a:chOff x="3603533" y="1964946"/>
            <a:chExt cx="347520" cy="353760"/>
          </a:xfrm>
        </p:grpSpPr>
        <p:sp>
          <p:nvSpPr>
            <p:cNvPr id="11802" name="Google Shape;11802;p62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62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62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5" name="Google Shape;11805;p62"/>
          <p:cNvGrpSpPr/>
          <p:nvPr/>
        </p:nvGrpSpPr>
        <p:grpSpPr>
          <a:xfrm>
            <a:off x="1950765" y="1964338"/>
            <a:ext cx="357792" cy="352448"/>
            <a:chOff x="1950765" y="1964338"/>
            <a:chExt cx="357792" cy="352448"/>
          </a:xfrm>
        </p:grpSpPr>
        <p:sp>
          <p:nvSpPr>
            <p:cNvPr id="11806" name="Google Shape;11806;p62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62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62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62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0" name="Google Shape;11810;p62"/>
          <p:cNvGrpSpPr/>
          <p:nvPr/>
        </p:nvGrpSpPr>
        <p:grpSpPr>
          <a:xfrm>
            <a:off x="7435629" y="1964690"/>
            <a:ext cx="367712" cy="353248"/>
            <a:chOff x="7435629" y="1964690"/>
            <a:chExt cx="367712" cy="353248"/>
          </a:xfrm>
        </p:grpSpPr>
        <p:sp>
          <p:nvSpPr>
            <p:cNvPr id="11811" name="Google Shape;11811;p62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62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62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62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5" name="Google Shape;11815;p62"/>
          <p:cNvGrpSpPr/>
          <p:nvPr/>
        </p:nvGrpSpPr>
        <p:grpSpPr>
          <a:xfrm>
            <a:off x="2512749" y="1965042"/>
            <a:ext cx="333024" cy="352896"/>
            <a:chOff x="2512749" y="1965042"/>
            <a:chExt cx="333024" cy="352896"/>
          </a:xfrm>
        </p:grpSpPr>
        <p:sp>
          <p:nvSpPr>
            <p:cNvPr id="11816" name="Google Shape;11816;p62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62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62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62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62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1" name="Google Shape;11821;p62"/>
          <p:cNvGrpSpPr/>
          <p:nvPr/>
        </p:nvGrpSpPr>
        <p:grpSpPr>
          <a:xfrm>
            <a:off x="1398317" y="1981778"/>
            <a:ext cx="365792" cy="335392"/>
            <a:chOff x="1398317" y="1981778"/>
            <a:chExt cx="365792" cy="335392"/>
          </a:xfrm>
        </p:grpSpPr>
        <p:sp>
          <p:nvSpPr>
            <p:cNvPr id="11822" name="Google Shape;11822;p62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62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62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62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62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62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8" name="Google Shape;11828;p62"/>
          <p:cNvGrpSpPr/>
          <p:nvPr/>
        </p:nvGrpSpPr>
        <p:grpSpPr>
          <a:xfrm>
            <a:off x="3052237" y="2003570"/>
            <a:ext cx="353600" cy="314752"/>
            <a:chOff x="3052237" y="2003570"/>
            <a:chExt cx="353600" cy="314752"/>
          </a:xfrm>
        </p:grpSpPr>
        <p:sp>
          <p:nvSpPr>
            <p:cNvPr id="11829" name="Google Shape;11829;p62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62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62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2" name="Google Shape;11832;p62"/>
          <p:cNvGrpSpPr/>
          <p:nvPr/>
        </p:nvGrpSpPr>
        <p:grpSpPr>
          <a:xfrm>
            <a:off x="1404013" y="2958066"/>
            <a:ext cx="368096" cy="223968"/>
            <a:chOff x="1404013" y="2958066"/>
            <a:chExt cx="368096" cy="223968"/>
          </a:xfrm>
        </p:grpSpPr>
        <p:sp>
          <p:nvSpPr>
            <p:cNvPr id="11833" name="Google Shape;11833;p62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62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35" name="Google Shape;11835;p62"/>
          <p:cNvSpPr/>
          <p:nvPr/>
        </p:nvSpPr>
        <p:spPr>
          <a:xfrm>
            <a:off x="4147597" y="28863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36" name="Google Shape;11836;p62"/>
          <p:cNvSpPr/>
          <p:nvPr/>
        </p:nvSpPr>
        <p:spPr>
          <a:xfrm>
            <a:off x="880141" y="28862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37" name="Google Shape;11837;p62"/>
          <p:cNvGrpSpPr/>
          <p:nvPr/>
        </p:nvGrpSpPr>
        <p:grpSpPr>
          <a:xfrm>
            <a:off x="1951149" y="2885202"/>
            <a:ext cx="370368" cy="367328"/>
            <a:chOff x="1951149" y="2885202"/>
            <a:chExt cx="370368" cy="367328"/>
          </a:xfrm>
        </p:grpSpPr>
        <p:sp>
          <p:nvSpPr>
            <p:cNvPr id="11838" name="Google Shape;11838;p62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62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62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1" name="Google Shape;11841;p62"/>
          <p:cNvGrpSpPr/>
          <p:nvPr/>
        </p:nvGrpSpPr>
        <p:grpSpPr>
          <a:xfrm>
            <a:off x="2501677" y="2906162"/>
            <a:ext cx="367328" cy="327296"/>
            <a:chOff x="2501677" y="2906162"/>
            <a:chExt cx="367328" cy="327296"/>
          </a:xfrm>
        </p:grpSpPr>
        <p:sp>
          <p:nvSpPr>
            <p:cNvPr id="11842" name="Google Shape;11842;p62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62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62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45" name="Google Shape;11845;p62"/>
          <p:cNvSpPr/>
          <p:nvPr/>
        </p:nvSpPr>
        <p:spPr>
          <a:xfrm>
            <a:off x="3597837" y="29293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46" name="Google Shape;11846;p62"/>
          <p:cNvGrpSpPr/>
          <p:nvPr/>
        </p:nvGrpSpPr>
        <p:grpSpPr>
          <a:xfrm>
            <a:off x="3050317" y="2893714"/>
            <a:ext cx="367712" cy="354240"/>
            <a:chOff x="3050317" y="2893714"/>
            <a:chExt cx="367712" cy="354240"/>
          </a:xfrm>
        </p:grpSpPr>
        <p:sp>
          <p:nvSpPr>
            <p:cNvPr id="11847" name="Google Shape;11847;p62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62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49" name="Google Shape;11849;p62"/>
          <p:cNvSpPr/>
          <p:nvPr/>
        </p:nvSpPr>
        <p:spPr>
          <a:xfrm>
            <a:off x="4694733" y="28844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50" name="Google Shape;11850;p62"/>
          <p:cNvSpPr/>
          <p:nvPr/>
        </p:nvSpPr>
        <p:spPr>
          <a:xfrm>
            <a:off x="8046381" y="28862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51" name="Google Shape;11851;p62"/>
          <p:cNvGrpSpPr/>
          <p:nvPr/>
        </p:nvGrpSpPr>
        <p:grpSpPr>
          <a:xfrm>
            <a:off x="7531277" y="2886354"/>
            <a:ext cx="185184" cy="367296"/>
            <a:chOff x="7531277" y="2886354"/>
            <a:chExt cx="185184" cy="367296"/>
          </a:xfrm>
        </p:grpSpPr>
        <p:sp>
          <p:nvSpPr>
            <p:cNvPr id="11852" name="Google Shape;11852;p62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62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62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5" name="Google Shape;11855;p62"/>
          <p:cNvGrpSpPr/>
          <p:nvPr/>
        </p:nvGrpSpPr>
        <p:grpSpPr>
          <a:xfrm>
            <a:off x="6926637" y="2886738"/>
            <a:ext cx="297184" cy="367296"/>
            <a:chOff x="6926637" y="2886738"/>
            <a:chExt cx="297184" cy="367296"/>
          </a:xfrm>
        </p:grpSpPr>
        <p:sp>
          <p:nvSpPr>
            <p:cNvPr id="11856" name="Google Shape;11856;p62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62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62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59" name="Google Shape;11859;p62"/>
          <p:cNvSpPr/>
          <p:nvPr/>
        </p:nvSpPr>
        <p:spPr>
          <a:xfrm>
            <a:off x="5255565" y="28859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60" name="Google Shape;11860;p62"/>
          <p:cNvSpPr/>
          <p:nvPr/>
        </p:nvSpPr>
        <p:spPr>
          <a:xfrm>
            <a:off x="5834285" y="28866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61" name="Google Shape;11861;p62"/>
          <p:cNvGrpSpPr/>
          <p:nvPr/>
        </p:nvGrpSpPr>
        <p:grpSpPr>
          <a:xfrm>
            <a:off x="6340653" y="2886354"/>
            <a:ext cx="370368" cy="368064"/>
            <a:chOff x="6340653" y="2886354"/>
            <a:chExt cx="370368" cy="368064"/>
          </a:xfrm>
        </p:grpSpPr>
        <p:sp>
          <p:nvSpPr>
            <p:cNvPr id="11862" name="Google Shape;11862;p62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62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62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62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62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62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8" name="Google Shape;11868;p62"/>
          <p:cNvGrpSpPr/>
          <p:nvPr/>
        </p:nvGrpSpPr>
        <p:grpSpPr>
          <a:xfrm>
            <a:off x="5246797" y="1981426"/>
            <a:ext cx="354752" cy="336512"/>
            <a:chOff x="5246797" y="1981426"/>
            <a:chExt cx="354752" cy="336512"/>
          </a:xfrm>
        </p:grpSpPr>
        <p:sp>
          <p:nvSpPr>
            <p:cNvPr id="11869" name="Google Shape;11869;p62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62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1" name="Google Shape;11871;p62"/>
          <p:cNvGrpSpPr/>
          <p:nvPr/>
        </p:nvGrpSpPr>
        <p:grpSpPr>
          <a:xfrm>
            <a:off x="4148749" y="2102066"/>
            <a:ext cx="355136" cy="216256"/>
            <a:chOff x="4148749" y="2102066"/>
            <a:chExt cx="355136" cy="216256"/>
          </a:xfrm>
        </p:grpSpPr>
        <p:sp>
          <p:nvSpPr>
            <p:cNvPr id="11872" name="Google Shape;11872;p62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62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4" name="Google Shape;11874;p62"/>
          <p:cNvGrpSpPr/>
          <p:nvPr/>
        </p:nvGrpSpPr>
        <p:grpSpPr>
          <a:xfrm>
            <a:off x="5794669" y="2001426"/>
            <a:ext cx="354752" cy="315360"/>
            <a:chOff x="5794669" y="2001426"/>
            <a:chExt cx="354752" cy="315360"/>
          </a:xfrm>
        </p:grpSpPr>
        <p:sp>
          <p:nvSpPr>
            <p:cNvPr id="11875" name="Google Shape;11875;p62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62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7" name="Google Shape;11877;p62"/>
          <p:cNvGrpSpPr/>
          <p:nvPr/>
        </p:nvGrpSpPr>
        <p:grpSpPr>
          <a:xfrm>
            <a:off x="6345229" y="2029842"/>
            <a:ext cx="352832" cy="289216"/>
            <a:chOff x="6345229" y="2029842"/>
            <a:chExt cx="352832" cy="289216"/>
          </a:xfrm>
        </p:grpSpPr>
        <p:sp>
          <p:nvSpPr>
            <p:cNvPr id="11878" name="Google Shape;11878;p62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62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0" name="Google Shape;11880;p62"/>
          <p:cNvGrpSpPr/>
          <p:nvPr/>
        </p:nvGrpSpPr>
        <p:grpSpPr>
          <a:xfrm>
            <a:off x="4697389" y="2036338"/>
            <a:ext cx="354752" cy="281984"/>
            <a:chOff x="4697389" y="2036338"/>
            <a:chExt cx="354752" cy="281984"/>
          </a:xfrm>
        </p:grpSpPr>
        <p:sp>
          <p:nvSpPr>
            <p:cNvPr id="11881" name="Google Shape;11881;p62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62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3" name="Google Shape;11883;p62"/>
          <p:cNvGrpSpPr/>
          <p:nvPr/>
        </p:nvGrpSpPr>
        <p:grpSpPr>
          <a:xfrm>
            <a:off x="1404013" y="2424754"/>
            <a:ext cx="353600" cy="354944"/>
            <a:chOff x="1404013" y="2424754"/>
            <a:chExt cx="353600" cy="354944"/>
          </a:xfrm>
        </p:grpSpPr>
        <p:sp>
          <p:nvSpPr>
            <p:cNvPr id="11884" name="Google Shape;11884;p62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62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62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62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62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9" name="Google Shape;11889;p62"/>
          <p:cNvGrpSpPr/>
          <p:nvPr/>
        </p:nvGrpSpPr>
        <p:grpSpPr>
          <a:xfrm>
            <a:off x="854253" y="2428274"/>
            <a:ext cx="355104" cy="351040"/>
            <a:chOff x="854253" y="2428274"/>
            <a:chExt cx="355104" cy="351040"/>
          </a:xfrm>
        </p:grpSpPr>
        <p:sp>
          <p:nvSpPr>
            <p:cNvPr id="11890" name="Google Shape;11890;p62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62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2" name="Google Shape;11892;p62"/>
          <p:cNvGrpSpPr/>
          <p:nvPr/>
        </p:nvGrpSpPr>
        <p:grpSpPr>
          <a:xfrm>
            <a:off x="6896909" y="2440946"/>
            <a:ext cx="354752" cy="275904"/>
            <a:chOff x="6896909" y="2440946"/>
            <a:chExt cx="354752" cy="275904"/>
          </a:xfrm>
        </p:grpSpPr>
        <p:sp>
          <p:nvSpPr>
            <p:cNvPr id="11893" name="Google Shape;11893;p62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62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95" name="Google Shape;11895;p62"/>
          <p:cNvSpPr/>
          <p:nvPr/>
        </p:nvSpPr>
        <p:spPr>
          <a:xfrm>
            <a:off x="6347501" y="24487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96" name="Google Shape;11896;p62"/>
          <p:cNvGrpSpPr/>
          <p:nvPr/>
        </p:nvGrpSpPr>
        <p:grpSpPr>
          <a:xfrm>
            <a:off x="5265069" y="2424754"/>
            <a:ext cx="321984" cy="354560"/>
            <a:chOff x="5265069" y="2424754"/>
            <a:chExt cx="321984" cy="354560"/>
          </a:xfrm>
        </p:grpSpPr>
        <p:sp>
          <p:nvSpPr>
            <p:cNvPr id="11897" name="Google Shape;11897;p62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62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9" name="Google Shape;11899;p62"/>
          <p:cNvGrpSpPr/>
          <p:nvPr/>
        </p:nvGrpSpPr>
        <p:grpSpPr>
          <a:xfrm>
            <a:off x="4150669" y="2466770"/>
            <a:ext cx="355104" cy="259584"/>
            <a:chOff x="4150669" y="2466770"/>
            <a:chExt cx="355104" cy="259584"/>
          </a:xfrm>
        </p:grpSpPr>
        <p:sp>
          <p:nvSpPr>
            <p:cNvPr id="11900" name="Google Shape;11900;p62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62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62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62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04" name="Google Shape;11904;p62"/>
          <p:cNvGrpSpPr/>
          <p:nvPr/>
        </p:nvGrpSpPr>
        <p:grpSpPr>
          <a:xfrm>
            <a:off x="4699693" y="2424946"/>
            <a:ext cx="354336" cy="353984"/>
            <a:chOff x="4699693" y="2424946"/>
            <a:chExt cx="354336" cy="353984"/>
          </a:xfrm>
        </p:grpSpPr>
        <p:sp>
          <p:nvSpPr>
            <p:cNvPr id="11905" name="Google Shape;11905;p62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62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07" name="Google Shape;11907;p62"/>
          <p:cNvSpPr/>
          <p:nvPr/>
        </p:nvSpPr>
        <p:spPr>
          <a:xfrm>
            <a:off x="5809901" y="24245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08" name="Google Shape;11908;p62"/>
          <p:cNvSpPr/>
          <p:nvPr/>
        </p:nvSpPr>
        <p:spPr>
          <a:xfrm>
            <a:off x="3051853" y="24635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09" name="Google Shape;11909;p62"/>
          <p:cNvGrpSpPr/>
          <p:nvPr/>
        </p:nvGrpSpPr>
        <p:grpSpPr>
          <a:xfrm>
            <a:off x="1953037" y="2552242"/>
            <a:ext cx="355136" cy="227072"/>
            <a:chOff x="1953037" y="2552242"/>
            <a:chExt cx="355136" cy="227072"/>
          </a:xfrm>
        </p:grpSpPr>
        <p:sp>
          <p:nvSpPr>
            <p:cNvPr id="11910" name="Google Shape;11910;p62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62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12" name="Google Shape;11912;p62"/>
          <p:cNvSpPr/>
          <p:nvPr/>
        </p:nvSpPr>
        <p:spPr>
          <a:xfrm>
            <a:off x="3603917" y="24241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13" name="Google Shape;11913;p62"/>
          <p:cNvGrpSpPr/>
          <p:nvPr/>
        </p:nvGrpSpPr>
        <p:grpSpPr>
          <a:xfrm>
            <a:off x="2500941" y="2527218"/>
            <a:ext cx="355104" cy="250944"/>
            <a:chOff x="2500941" y="2527218"/>
            <a:chExt cx="355104" cy="250944"/>
          </a:xfrm>
        </p:grpSpPr>
        <p:sp>
          <p:nvSpPr>
            <p:cNvPr id="11914" name="Google Shape;11914;p62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62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62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62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62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19" name="Google Shape;11919;p62"/>
          <p:cNvSpPr/>
          <p:nvPr/>
        </p:nvSpPr>
        <p:spPr>
          <a:xfrm>
            <a:off x="7447437" y="24992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20" name="Google Shape;11920;p62"/>
          <p:cNvGrpSpPr/>
          <p:nvPr/>
        </p:nvGrpSpPr>
        <p:grpSpPr>
          <a:xfrm>
            <a:off x="7993805" y="2427122"/>
            <a:ext cx="356256" cy="351808"/>
            <a:chOff x="7993805" y="2427122"/>
            <a:chExt cx="356256" cy="351808"/>
          </a:xfrm>
        </p:grpSpPr>
        <p:sp>
          <p:nvSpPr>
            <p:cNvPr id="11921" name="Google Shape;11921;p62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62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62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4" name="Google Shape;11924;p62"/>
          <p:cNvGrpSpPr/>
          <p:nvPr/>
        </p:nvGrpSpPr>
        <p:grpSpPr>
          <a:xfrm>
            <a:off x="878637" y="1965010"/>
            <a:ext cx="308640" cy="353312"/>
            <a:chOff x="878637" y="1965010"/>
            <a:chExt cx="308640" cy="353312"/>
          </a:xfrm>
        </p:grpSpPr>
        <p:sp>
          <p:nvSpPr>
            <p:cNvPr id="11925" name="Google Shape;11925;p62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62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62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8" name="Google Shape;11928;p62"/>
          <p:cNvGrpSpPr/>
          <p:nvPr/>
        </p:nvGrpSpPr>
        <p:grpSpPr>
          <a:xfrm>
            <a:off x="6896141" y="1964722"/>
            <a:ext cx="348256" cy="352448"/>
            <a:chOff x="6896141" y="1964722"/>
            <a:chExt cx="348256" cy="352448"/>
          </a:xfrm>
        </p:grpSpPr>
        <p:sp>
          <p:nvSpPr>
            <p:cNvPr id="11929" name="Google Shape;11929;p62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62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62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2" name="Google Shape;11932;p62"/>
          <p:cNvGrpSpPr/>
          <p:nvPr/>
        </p:nvGrpSpPr>
        <p:grpSpPr>
          <a:xfrm>
            <a:off x="7989997" y="2015378"/>
            <a:ext cx="355136" cy="303328"/>
            <a:chOff x="7989997" y="2015378"/>
            <a:chExt cx="355136" cy="303328"/>
          </a:xfrm>
        </p:grpSpPr>
        <p:sp>
          <p:nvSpPr>
            <p:cNvPr id="11933" name="Google Shape;11933;p62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62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62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6" name="Google Shape;11936;p62"/>
          <p:cNvGrpSpPr/>
          <p:nvPr/>
        </p:nvGrpSpPr>
        <p:grpSpPr>
          <a:xfrm>
            <a:off x="3598221" y="1509362"/>
            <a:ext cx="348640" cy="330784"/>
            <a:chOff x="3598221" y="1509362"/>
            <a:chExt cx="348640" cy="330784"/>
          </a:xfrm>
        </p:grpSpPr>
        <p:sp>
          <p:nvSpPr>
            <p:cNvPr id="11937" name="Google Shape;11937;p62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62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62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62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1" name="Google Shape;11941;p62"/>
          <p:cNvGrpSpPr/>
          <p:nvPr/>
        </p:nvGrpSpPr>
        <p:grpSpPr>
          <a:xfrm>
            <a:off x="5246797" y="1500658"/>
            <a:ext cx="347872" cy="347488"/>
            <a:chOff x="5246797" y="1500658"/>
            <a:chExt cx="347872" cy="347488"/>
          </a:xfrm>
        </p:grpSpPr>
        <p:sp>
          <p:nvSpPr>
            <p:cNvPr id="11942" name="Google Shape;11942;p62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62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62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62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6" name="Google Shape;11946;p62"/>
          <p:cNvGrpSpPr/>
          <p:nvPr/>
        </p:nvGrpSpPr>
        <p:grpSpPr>
          <a:xfrm>
            <a:off x="5796589" y="1500658"/>
            <a:ext cx="349024" cy="346752"/>
            <a:chOff x="5796589" y="1500658"/>
            <a:chExt cx="349024" cy="346752"/>
          </a:xfrm>
        </p:grpSpPr>
        <p:sp>
          <p:nvSpPr>
            <p:cNvPr id="11947" name="Google Shape;11947;p62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948" name="Google Shape;11948;p62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</p:grpSpPr>
          <p:sp>
            <p:nvSpPr>
              <p:cNvPr id="11949" name="Google Shape;11949;p62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0" name="Google Shape;11950;p62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1" name="Google Shape;11951;p62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2" name="Google Shape;11952;p62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953" name="Google Shape;11953;p62"/>
          <p:cNvGrpSpPr/>
          <p:nvPr/>
        </p:nvGrpSpPr>
        <p:grpSpPr>
          <a:xfrm>
            <a:off x="6895373" y="1502578"/>
            <a:ext cx="348640" cy="343296"/>
            <a:chOff x="6895373" y="1502578"/>
            <a:chExt cx="348640" cy="343296"/>
          </a:xfrm>
        </p:grpSpPr>
        <p:sp>
          <p:nvSpPr>
            <p:cNvPr id="11954" name="Google Shape;11954;p62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62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62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7" name="Google Shape;11957;p62"/>
          <p:cNvGrpSpPr/>
          <p:nvPr/>
        </p:nvGrpSpPr>
        <p:grpSpPr>
          <a:xfrm>
            <a:off x="4147597" y="1505458"/>
            <a:ext cx="347904" cy="336992"/>
            <a:chOff x="4147597" y="1505458"/>
            <a:chExt cx="347904" cy="336992"/>
          </a:xfrm>
        </p:grpSpPr>
        <p:sp>
          <p:nvSpPr>
            <p:cNvPr id="11958" name="Google Shape;11958;p62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62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62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62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62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62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62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5" name="Google Shape;11965;p62"/>
          <p:cNvGrpSpPr/>
          <p:nvPr/>
        </p:nvGrpSpPr>
        <p:grpSpPr>
          <a:xfrm>
            <a:off x="2499405" y="1499890"/>
            <a:ext cx="347488" cy="348256"/>
            <a:chOff x="2499405" y="1499890"/>
            <a:chExt cx="347488" cy="348256"/>
          </a:xfrm>
        </p:grpSpPr>
        <p:sp>
          <p:nvSpPr>
            <p:cNvPr id="11966" name="Google Shape;11966;p62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62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62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62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62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1" name="Google Shape;11971;p62"/>
          <p:cNvGrpSpPr/>
          <p:nvPr/>
        </p:nvGrpSpPr>
        <p:grpSpPr>
          <a:xfrm>
            <a:off x="1956845" y="1500498"/>
            <a:ext cx="331520" cy="348032"/>
            <a:chOff x="1956845" y="1500498"/>
            <a:chExt cx="331520" cy="348032"/>
          </a:xfrm>
        </p:grpSpPr>
        <p:sp>
          <p:nvSpPr>
            <p:cNvPr id="11972" name="Google Shape;11972;p62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62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62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62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62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62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62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62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62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62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62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62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4" name="Google Shape;11984;p62"/>
          <p:cNvGrpSpPr/>
          <p:nvPr/>
        </p:nvGrpSpPr>
        <p:grpSpPr>
          <a:xfrm>
            <a:off x="6345613" y="1549874"/>
            <a:ext cx="348640" cy="250656"/>
            <a:chOff x="6345613" y="1549874"/>
            <a:chExt cx="348640" cy="250656"/>
          </a:xfrm>
        </p:grpSpPr>
        <p:sp>
          <p:nvSpPr>
            <p:cNvPr id="11985" name="Google Shape;11985;p62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62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62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62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62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62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1" name="Google Shape;11991;p62"/>
          <p:cNvGrpSpPr/>
          <p:nvPr/>
        </p:nvGrpSpPr>
        <p:grpSpPr>
          <a:xfrm>
            <a:off x="7444781" y="1507026"/>
            <a:ext cx="348640" cy="334272"/>
            <a:chOff x="7444781" y="1507026"/>
            <a:chExt cx="348640" cy="334272"/>
          </a:xfrm>
        </p:grpSpPr>
        <p:sp>
          <p:nvSpPr>
            <p:cNvPr id="11992" name="Google Shape;11992;p62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62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62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62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62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7" name="Google Shape;11997;p62"/>
          <p:cNvGrpSpPr/>
          <p:nvPr/>
        </p:nvGrpSpPr>
        <p:grpSpPr>
          <a:xfrm>
            <a:off x="7995341" y="1506738"/>
            <a:ext cx="347872" cy="334944"/>
            <a:chOff x="7995341" y="1506738"/>
            <a:chExt cx="347872" cy="334944"/>
          </a:xfrm>
        </p:grpSpPr>
        <p:sp>
          <p:nvSpPr>
            <p:cNvPr id="11998" name="Google Shape;11998;p62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62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62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62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62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62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4" name="Google Shape;12004;p62"/>
          <p:cNvGrpSpPr/>
          <p:nvPr/>
        </p:nvGrpSpPr>
        <p:grpSpPr>
          <a:xfrm>
            <a:off x="3048045" y="1522930"/>
            <a:ext cx="347872" cy="303904"/>
            <a:chOff x="3048045" y="1522930"/>
            <a:chExt cx="347872" cy="303904"/>
          </a:xfrm>
        </p:grpSpPr>
        <p:sp>
          <p:nvSpPr>
            <p:cNvPr id="12005" name="Google Shape;12005;p62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006" name="Google Shape;12006;p62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</p:grpSpPr>
          <p:sp>
            <p:nvSpPr>
              <p:cNvPr id="12007" name="Google Shape;12007;p62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8" name="Google Shape;12008;p62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009" name="Google Shape;12009;p62"/>
          <p:cNvGrpSpPr/>
          <p:nvPr/>
        </p:nvGrpSpPr>
        <p:grpSpPr>
          <a:xfrm>
            <a:off x="1133133" y="3351922"/>
            <a:ext cx="313984" cy="358560"/>
            <a:chOff x="1133133" y="3351922"/>
            <a:chExt cx="313984" cy="358560"/>
          </a:xfrm>
        </p:grpSpPr>
        <p:sp>
          <p:nvSpPr>
            <p:cNvPr id="12010" name="Google Shape;12010;p62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62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62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62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62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62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62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62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62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62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62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62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62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62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62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62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26" name="Google Shape;12026;p62"/>
          <p:cNvSpPr/>
          <p:nvPr/>
        </p:nvSpPr>
        <p:spPr>
          <a:xfrm>
            <a:off x="1709197" y="33538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27" name="Google Shape;12027;p62"/>
          <p:cNvGrpSpPr/>
          <p:nvPr/>
        </p:nvGrpSpPr>
        <p:grpSpPr>
          <a:xfrm>
            <a:off x="2795053" y="3352594"/>
            <a:ext cx="288448" cy="357120"/>
            <a:chOff x="2795053" y="3352594"/>
            <a:chExt cx="288448" cy="357120"/>
          </a:xfrm>
        </p:grpSpPr>
        <p:sp>
          <p:nvSpPr>
            <p:cNvPr id="12028" name="Google Shape;12028;p62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62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62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62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62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62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62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62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62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7" name="Google Shape;12037;p62"/>
          <p:cNvGrpSpPr/>
          <p:nvPr/>
        </p:nvGrpSpPr>
        <p:grpSpPr>
          <a:xfrm>
            <a:off x="2236525" y="3353202"/>
            <a:ext cx="304832" cy="356512"/>
            <a:chOff x="2236525" y="3353202"/>
            <a:chExt cx="304832" cy="356512"/>
          </a:xfrm>
        </p:grpSpPr>
        <p:sp>
          <p:nvSpPr>
            <p:cNvPr id="12038" name="Google Shape;12038;p62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62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62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1" name="Google Shape;12041;p62"/>
          <p:cNvGrpSpPr/>
          <p:nvPr/>
        </p:nvGrpSpPr>
        <p:grpSpPr>
          <a:xfrm>
            <a:off x="3910637" y="3352690"/>
            <a:ext cx="256800" cy="357024"/>
            <a:chOff x="3910637" y="3352690"/>
            <a:chExt cx="256800" cy="357024"/>
          </a:xfrm>
        </p:grpSpPr>
        <p:sp>
          <p:nvSpPr>
            <p:cNvPr id="12042" name="Google Shape;12042;p62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62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62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5" name="Google Shape;12045;p62"/>
          <p:cNvGrpSpPr/>
          <p:nvPr/>
        </p:nvGrpSpPr>
        <p:grpSpPr>
          <a:xfrm>
            <a:off x="6056429" y="3351922"/>
            <a:ext cx="360064" cy="360096"/>
            <a:chOff x="6056429" y="3351922"/>
            <a:chExt cx="360064" cy="360096"/>
          </a:xfrm>
        </p:grpSpPr>
        <p:sp>
          <p:nvSpPr>
            <p:cNvPr id="12046" name="Google Shape;12046;p62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62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62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9" name="Google Shape;12049;p62"/>
          <p:cNvGrpSpPr/>
          <p:nvPr/>
        </p:nvGrpSpPr>
        <p:grpSpPr>
          <a:xfrm>
            <a:off x="6608877" y="3353074"/>
            <a:ext cx="357408" cy="357408"/>
            <a:chOff x="6608877" y="3353074"/>
            <a:chExt cx="357408" cy="357408"/>
          </a:xfrm>
        </p:grpSpPr>
        <p:sp>
          <p:nvSpPr>
            <p:cNvPr id="12050" name="Google Shape;12050;p62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62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62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62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2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62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62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57" name="Google Shape;12057;p62"/>
          <p:cNvSpPr/>
          <p:nvPr/>
        </p:nvSpPr>
        <p:spPr>
          <a:xfrm>
            <a:off x="7708045" y="33515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58" name="Google Shape;12058;p62"/>
          <p:cNvGrpSpPr/>
          <p:nvPr/>
        </p:nvGrpSpPr>
        <p:grpSpPr>
          <a:xfrm>
            <a:off x="3316269" y="3352402"/>
            <a:ext cx="344832" cy="356544"/>
            <a:chOff x="3316269" y="3352402"/>
            <a:chExt cx="344832" cy="356544"/>
          </a:xfrm>
        </p:grpSpPr>
        <p:sp>
          <p:nvSpPr>
            <p:cNvPr id="12059" name="Google Shape;12059;p62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62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62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62" name="Google Shape;12062;p62"/>
          <p:cNvSpPr/>
          <p:nvPr/>
        </p:nvSpPr>
        <p:spPr>
          <a:xfrm>
            <a:off x="4423085" y="33530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63" name="Google Shape;12063;p62"/>
          <p:cNvGrpSpPr/>
          <p:nvPr/>
        </p:nvGrpSpPr>
        <p:grpSpPr>
          <a:xfrm>
            <a:off x="4959533" y="3370226"/>
            <a:ext cx="357408" cy="323488"/>
            <a:chOff x="4959533" y="3370226"/>
            <a:chExt cx="357408" cy="323488"/>
          </a:xfrm>
        </p:grpSpPr>
        <p:sp>
          <p:nvSpPr>
            <p:cNvPr id="12064" name="Google Shape;12064;p62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62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6" name="Google Shape;12066;p62"/>
          <p:cNvGrpSpPr/>
          <p:nvPr/>
        </p:nvGrpSpPr>
        <p:grpSpPr>
          <a:xfrm>
            <a:off x="7158637" y="3353074"/>
            <a:ext cx="357056" cy="357408"/>
            <a:chOff x="7158637" y="3353074"/>
            <a:chExt cx="357056" cy="357408"/>
          </a:xfrm>
        </p:grpSpPr>
        <p:sp>
          <p:nvSpPr>
            <p:cNvPr id="12067" name="Google Shape;12067;p62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2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62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62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1" name="Google Shape;12071;p62"/>
          <p:cNvGrpSpPr/>
          <p:nvPr/>
        </p:nvGrpSpPr>
        <p:grpSpPr>
          <a:xfrm>
            <a:off x="5508909" y="3371506"/>
            <a:ext cx="358560" cy="319552"/>
            <a:chOff x="5508909" y="3371506"/>
            <a:chExt cx="358560" cy="319552"/>
          </a:xfrm>
        </p:grpSpPr>
        <p:sp>
          <p:nvSpPr>
            <p:cNvPr id="12072" name="Google Shape;12072;p62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62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62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62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62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62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62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62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62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62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6" name="Google Shape;12086;p6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87" name="Google Shape;12087;p63"/>
          <p:cNvSpPr/>
          <p:nvPr/>
        </p:nvSpPr>
        <p:spPr>
          <a:xfrm>
            <a:off x="2853797" y="3817349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88" name="Google Shape;12088;p63"/>
          <p:cNvGrpSpPr/>
          <p:nvPr/>
        </p:nvGrpSpPr>
        <p:grpSpPr>
          <a:xfrm>
            <a:off x="3303268" y="3817349"/>
            <a:ext cx="346056" cy="345674"/>
            <a:chOff x="3303268" y="3817349"/>
            <a:chExt cx="346056" cy="345674"/>
          </a:xfrm>
        </p:grpSpPr>
        <p:sp>
          <p:nvSpPr>
            <p:cNvPr id="12089" name="Google Shape;12089;p63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63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63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63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3" name="Google Shape;12093;p63"/>
          <p:cNvGrpSpPr/>
          <p:nvPr/>
        </p:nvGrpSpPr>
        <p:grpSpPr>
          <a:xfrm>
            <a:off x="3752358" y="3817349"/>
            <a:ext cx="346056" cy="345674"/>
            <a:chOff x="3752358" y="3817349"/>
            <a:chExt cx="346056" cy="345674"/>
          </a:xfrm>
        </p:grpSpPr>
        <p:sp>
          <p:nvSpPr>
            <p:cNvPr id="12094" name="Google Shape;12094;p63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63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63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63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8" name="Google Shape;12098;p63"/>
          <p:cNvGrpSpPr/>
          <p:nvPr/>
        </p:nvGrpSpPr>
        <p:grpSpPr>
          <a:xfrm>
            <a:off x="5100008" y="3817349"/>
            <a:ext cx="346024" cy="345674"/>
            <a:chOff x="5100008" y="3817349"/>
            <a:chExt cx="346024" cy="345674"/>
          </a:xfrm>
        </p:grpSpPr>
        <p:sp>
          <p:nvSpPr>
            <p:cNvPr id="12099" name="Google Shape;12099;p63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63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63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2" name="Google Shape;12102;p63"/>
          <p:cNvGrpSpPr/>
          <p:nvPr/>
        </p:nvGrpSpPr>
        <p:grpSpPr>
          <a:xfrm>
            <a:off x="5998919" y="3817349"/>
            <a:ext cx="345674" cy="345674"/>
            <a:chOff x="5998919" y="3817349"/>
            <a:chExt cx="345674" cy="345674"/>
          </a:xfrm>
        </p:grpSpPr>
        <p:sp>
          <p:nvSpPr>
            <p:cNvPr id="12103" name="Google Shape;12103;p63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63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63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6" name="Google Shape;12106;p63"/>
          <p:cNvGrpSpPr/>
          <p:nvPr/>
        </p:nvGrpSpPr>
        <p:grpSpPr>
          <a:xfrm>
            <a:off x="4201447" y="3817349"/>
            <a:ext cx="346024" cy="345674"/>
            <a:chOff x="4201447" y="3817349"/>
            <a:chExt cx="346024" cy="345674"/>
          </a:xfrm>
        </p:grpSpPr>
        <p:sp>
          <p:nvSpPr>
            <p:cNvPr id="12107" name="Google Shape;12107;p63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63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9" name="Google Shape;12109;p63"/>
          <p:cNvGrpSpPr/>
          <p:nvPr/>
        </p:nvGrpSpPr>
        <p:grpSpPr>
          <a:xfrm>
            <a:off x="4650919" y="3817349"/>
            <a:ext cx="346024" cy="345674"/>
            <a:chOff x="4650919" y="3817349"/>
            <a:chExt cx="346024" cy="345674"/>
          </a:xfrm>
        </p:grpSpPr>
        <p:sp>
          <p:nvSpPr>
            <p:cNvPr id="12110" name="Google Shape;12110;p63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63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63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3" name="Google Shape;12113;p63"/>
          <p:cNvGrpSpPr/>
          <p:nvPr/>
        </p:nvGrpSpPr>
        <p:grpSpPr>
          <a:xfrm>
            <a:off x="5549861" y="3817349"/>
            <a:ext cx="345642" cy="345674"/>
            <a:chOff x="5549861" y="3817349"/>
            <a:chExt cx="345642" cy="345674"/>
          </a:xfrm>
        </p:grpSpPr>
        <p:sp>
          <p:nvSpPr>
            <p:cNvPr id="12114" name="Google Shape;12114;p63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63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63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7" name="Google Shape;12117;p63"/>
          <p:cNvGrpSpPr/>
          <p:nvPr/>
        </p:nvGrpSpPr>
        <p:grpSpPr>
          <a:xfrm>
            <a:off x="1306445" y="3397829"/>
            <a:ext cx="367255" cy="269855"/>
            <a:chOff x="1306445" y="3397829"/>
            <a:chExt cx="367255" cy="269855"/>
          </a:xfrm>
        </p:grpSpPr>
        <p:sp>
          <p:nvSpPr>
            <p:cNvPr id="12118" name="Google Shape;12118;p63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63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63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63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63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63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4" name="Google Shape;12124;p63"/>
          <p:cNvGrpSpPr/>
          <p:nvPr/>
        </p:nvGrpSpPr>
        <p:grpSpPr>
          <a:xfrm>
            <a:off x="1781317" y="3391400"/>
            <a:ext cx="367255" cy="282364"/>
            <a:chOff x="1781317" y="3391400"/>
            <a:chExt cx="367255" cy="282364"/>
          </a:xfrm>
        </p:grpSpPr>
        <p:sp>
          <p:nvSpPr>
            <p:cNvPr id="12125" name="Google Shape;12125;p63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63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63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63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63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63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1" name="Google Shape;12131;p63"/>
          <p:cNvGrpSpPr/>
          <p:nvPr/>
        </p:nvGrpSpPr>
        <p:grpSpPr>
          <a:xfrm>
            <a:off x="3678830" y="3370933"/>
            <a:ext cx="369164" cy="323297"/>
            <a:chOff x="3678830" y="3370933"/>
            <a:chExt cx="369164" cy="323297"/>
          </a:xfrm>
        </p:grpSpPr>
        <p:sp>
          <p:nvSpPr>
            <p:cNvPr id="12132" name="Google Shape;12132;p63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63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63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63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63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63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63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63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63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63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63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3" name="Google Shape;12143;p63"/>
          <p:cNvGrpSpPr/>
          <p:nvPr/>
        </p:nvGrpSpPr>
        <p:grpSpPr>
          <a:xfrm>
            <a:off x="859265" y="3348175"/>
            <a:ext cx="312316" cy="368400"/>
            <a:chOff x="859265" y="3348175"/>
            <a:chExt cx="312316" cy="368400"/>
          </a:xfrm>
        </p:grpSpPr>
        <p:sp>
          <p:nvSpPr>
            <p:cNvPr id="12144" name="Google Shape;12144;p63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63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63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63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63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49" name="Google Shape;12149;p63"/>
          <p:cNvSpPr/>
          <p:nvPr/>
        </p:nvSpPr>
        <p:spPr>
          <a:xfrm>
            <a:off x="2256921" y="33781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50" name="Google Shape;12150;p63"/>
          <p:cNvGrpSpPr/>
          <p:nvPr/>
        </p:nvGrpSpPr>
        <p:grpSpPr>
          <a:xfrm>
            <a:off x="2766374" y="3361013"/>
            <a:ext cx="330110" cy="308908"/>
            <a:chOff x="2766264" y="3394042"/>
            <a:chExt cx="294873" cy="275934"/>
          </a:xfrm>
        </p:grpSpPr>
        <p:sp>
          <p:nvSpPr>
            <p:cNvPr id="12151" name="Google Shape;12151;p63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63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63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63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55" name="Google Shape;12155;p63"/>
          <p:cNvGrpSpPr/>
          <p:nvPr/>
        </p:nvGrpSpPr>
        <p:grpSpPr>
          <a:xfrm>
            <a:off x="3214972" y="3359188"/>
            <a:ext cx="346406" cy="347552"/>
            <a:chOff x="3214972" y="3359188"/>
            <a:chExt cx="346406" cy="347552"/>
          </a:xfrm>
        </p:grpSpPr>
        <p:sp>
          <p:nvSpPr>
            <p:cNvPr id="12156" name="Google Shape;12156;p63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63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63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63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63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63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63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63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63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63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63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63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63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63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0" name="Google Shape;12170;p63"/>
          <p:cNvGrpSpPr/>
          <p:nvPr/>
        </p:nvGrpSpPr>
        <p:grpSpPr>
          <a:xfrm>
            <a:off x="4629306" y="3409193"/>
            <a:ext cx="367255" cy="244486"/>
            <a:chOff x="4629306" y="3409193"/>
            <a:chExt cx="367255" cy="244486"/>
          </a:xfrm>
        </p:grpSpPr>
        <p:sp>
          <p:nvSpPr>
            <p:cNvPr id="12171" name="Google Shape;12171;p63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63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63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63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63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63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63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63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63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63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1" name="Google Shape;12181;p63"/>
          <p:cNvGrpSpPr/>
          <p:nvPr/>
        </p:nvGrpSpPr>
        <p:grpSpPr>
          <a:xfrm>
            <a:off x="4193490" y="3350084"/>
            <a:ext cx="289939" cy="334661"/>
            <a:chOff x="4193490" y="3350084"/>
            <a:chExt cx="289939" cy="334661"/>
          </a:xfrm>
        </p:grpSpPr>
        <p:sp>
          <p:nvSpPr>
            <p:cNvPr id="12182" name="Google Shape;12182;p63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63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3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63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63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63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3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63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63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63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2" name="Google Shape;12192;p63"/>
          <p:cNvGrpSpPr/>
          <p:nvPr/>
        </p:nvGrpSpPr>
        <p:grpSpPr>
          <a:xfrm>
            <a:off x="6533281" y="3351230"/>
            <a:ext cx="357037" cy="357005"/>
            <a:chOff x="6533281" y="3351230"/>
            <a:chExt cx="357037" cy="357005"/>
          </a:xfrm>
        </p:grpSpPr>
        <p:sp>
          <p:nvSpPr>
            <p:cNvPr id="12193" name="Google Shape;12193;p63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63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63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6" name="Google Shape;12196;p63"/>
          <p:cNvGrpSpPr/>
          <p:nvPr/>
        </p:nvGrpSpPr>
        <p:grpSpPr>
          <a:xfrm>
            <a:off x="6058441" y="3351230"/>
            <a:ext cx="357387" cy="357005"/>
            <a:chOff x="6058441" y="3351230"/>
            <a:chExt cx="357387" cy="357005"/>
          </a:xfrm>
        </p:grpSpPr>
        <p:sp>
          <p:nvSpPr>
            <p:cNvPr id="12197" name="Google Shape;12197;p63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63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9" name="Google Shape;12199;p63"/>
          <p:cNvGrpSpPr/>
          <p:nvPr/>
        </p:nvGrpSpPr>
        <p:grpSpPr>
          <a:xfrm>
            <a:off x="7957483" y="3350848"/>
            <a:ext cx="357387" cy="357387"/>
            <a:chOff x="7957483" y="3350848"/>
            <a:chExt cx="357387" cy="357387"/>
          </a:xfrm>
        </p:grpSpPr>
        <p:sp>
          <p:nvSpPr>
            <p:cNvPr id="12200" name="Google Shape;12200;p63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63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63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3" name="Google Shape;12203;p63"/>
          <p:cNvGrpSpPr/>
          <p:nvPr/>
        </p:nvGrpSpPr>
        <p:grpSpPr>
          <a:xfrm>
            <a:off x="7007771" y="3351230"/>
            <a:ext cx="357387" cy="357005"/>
            <a:chOff x="7007771" y="3351230"/>
            <a:chExt cx="357387" cy="357005"/>
          </a:xfrm>
        </p:grpSpPr>
        <p:sp>
          <p:nvSpPr>
            <p:cNvPr id="12204" name="Google Shape;12204;p63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63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63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63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63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9" name="Google Shape;12209;p63"/>
          <p:cNvGrpSpPr/>
          <p:nvPr/>
        </p:nvGrpSpPr>
        <p:grpSpPr>
          <a:xfrm>
            <a:off x="5108729" y="3351230"/>
            <a:ext cx="357005" cy="357005"/>
            <a:chOff x="5108729" y="3351230"/>
            <a:chExt cx="357005" cy="357005"/>
          </a:xfrm>
        </p:grpSpPr>
        <p:sp>
          <p:nvSpPr>
            <p:cNvPr id="12210" name="Google Shape;12210;p63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63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12" name="Google Shape;12212;p63"/>
          <p:cNvGrpSpPr/>
          <p:nvPr/>
        </p:nvGrpSpPr>
        <p:grpSpPr>
          <a:xfrm>
            <a:off x="5583569" y="3351230"/>
            <a:ext cx="357419" cy="357005"/>
            <a:chOff x="5583569" y="3351230"/>
            <a:chExt cx="357419" cy="357005"/>
          </a:xfrm>
        </p:grpSpPr>
        <p:sp>
          <p:nvSpPr>
            <p:cNvPr id="12213" name="Google Shape;12213;p63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63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15" name="Google Shape;12215;p63"/>
          <p:cNvGrpSpPr/>
          <p:nvPr/>
        </p:nvGrpSpPr>
        <p:grpSpPr>
          <a:xfrm>
            <a:off x="7482229" y="3351230"/>
            <a:ext cx="357419" cy="357005"/>
            <a:chOff x="7482229" y="3351230"/>
            <a:chExt cx="357419" cy="357005"/>
          </a:xfrm>
        </p:grpSpPr>
        <p:sp>
          <p:nvSpPr>
            <p:cNvPr id="12216" name="Google Shape;12216;p63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63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63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63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63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1" name="Google Shape;12221;p63"/>
          <p:cNvGrpSpPr/>
          <p:nvPr/>
        </p:nvGrpSpPr>
        <p:grpSpPr>
          <a:xfrm>
            <a:off x="3764485" y="2890682"/>
            <a:ext cx="222874" cy="345737"/>
            <a:chOff x="3764485" y="2890682"/>
            <a:chExt cx="222874" cy="345737"/>
          </a:xfrm>
        </p:grpSpPr>
        <p:sp>
          <p:nvSpPr>
            <p:cNvPr id="12222" name="Google Shape;12222;p63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63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63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5" name="Google Shape;12225;p63"/>
          <p:cNvGrpSpPr/>
          <p:nvPr/>
        </p:nvGrpSpPr>
        <p:grpSpPr>
          <a:xfrm>
            <a:off x="2238616" y="2908131"/>
            <a:ext cx="422596" cy="310382"/>
            <a:chOff x="2278533" y="2937377"/>
            <a:chExt cx="346788" cy="254704"/>
          </a:xfrm>
        </p:grpSpPr>
        <p:sp>
          <p:nvSpPr>
            <p:cNvPr id="12226" name="Google Shape;12226;p63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63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28" name="Google Shape;12228;p63"/>
          <p:cNvSpPr/>
          <p:nvPr/>
        </p:nvSpPr>
        <p:spPr>
          <a:xfrm>
            <a:off x="3227863" y="28911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29" name="Google Shape;12229;p63"/>
          <p:cNvGrpSpPr/>
          <p:nvPr/>
        </p:nvGrpSpPr>
        <p:grpSpPr>
          <a:xfrm>
            <a:off x="1836637" y="2891510"/>
            <a:ext cx="286152" cy="346438"/>
            <a:chOff x="1836637" y="2891510"/>
            <a:chExt cx="286152" cy="346438"/>
          </a:xfrm>
        </p:grpSpPr>
        <p:sp>
          <p:nvSpPr>
            <p:cNvPr id="12230" name="Google Shape;12230;p63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63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63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3" name="Google Shape;12233;p63"/>
          <p:cNvGrpSpPr/>
          <p:nvPr/>
        </p:nvGrpSpPr>
        <p:grpSpPr>
          <a:xfrm>
            <a:off x="5585861" y="2905929"/>
            <a:ext cx="379764" cy="337684"/>
            <a:chOff x="5585861" y="2905929"/>
            <a:chExt cx="379764" cy="337684"/>
          </a:xfrm>
        </p:grpSpPr>
        <p:sp>
          <p:nvSpPr>
            <p:cNvPr id="12234" name="Google Shape;12234;p63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63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63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63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8" name="Google Shape;12238;p63"/>
          <p:cNvGrpSpPr/>
          <p:nvPr/>
        </p:nvGrpSpPr>
        <p:grpSpPr>
          <a:xfrm>
            <a:off x="1327676" y="2910480"/>
            <a:ext cx="347934" cy="310024"/>
            <a:chOff x="1327676" y="2910480"/>
            <a:chExt cx="347934" cy="310024"/>
          </a:xfrm>
        </p:grpSpPr>
        <p:sp>
          <p:nvSpPr>
            <p:cNvPr id="12239" name="Google Shape;12239;p63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63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63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63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63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44" name="Google Shape;12244;p63"/>
          <p:cNvSpPr/>
          <p:nvPr/>
        </p:nvSpPr>
        <p:spPr>
          <a:xfrm>
            <a:off x="2785967" y="31950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45" name="Google Shape;12245;p63"/>
          <p:cNvGrpSpPr/>
          <p:nvPr/>
        </p:nvGrpSpPr>
        <p:grpSpPr>
          <a:xfrm>
            <a:off x="2753401" y="2869564"/>
            <a:ext cx="382828" cy="358601"/>
            <a:chOff x="2753373" y="2902523"/>
            <a:chExt cx="347552" cy="325557"/>
          </a:xfrm>
        </p:grpSpPr>
        <p:sp>
          <p:nvSpPr>
            <p:cNvPr id="12246" name="Google Shape;12246;p63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63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63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63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63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63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52" name="Google Shape;12252;p63"/>
          <p:cNvGrpSpPr/>
          <p:nvPr/>
        </p:nvGrpSpPr>
        <p:grpSpPr>
          <a:xfrm>
            <a:off x="849016" y="2903255"/>
            <a:ext cx="356655" cy="335425"/>
            <a:chOff x="849016" y="2903255"/>
            <a:chExt cx="356655" cy="335425"/>
          </a:xfrm>
        </p:grpSpPr>
        <p:sp>
          <p:nvSpPr>
            <p:cNvPr id="12253" name="Google Shape;12253;p63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63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63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63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63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63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63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63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63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63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63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64" name="Google Shape;12264;p63"/>
          <p:cNvGrpSpPr/>
          <p:nvPr/>
        </p:nvGrpSpPr>
        <p:grpSpPr>
          <a:xfrm>
            <a:off x="4210933" y="2926777"/>
            <a:ext cx="280072" cy="275520"/>
            <a:chOff x="4210933" y="2926777"/>
            <a:chExt cx="280072" cy="275520"/>
          </a:xfrm>
        </p:grpSpPr>
        <p:sp>
          <p:nvSpPr>
            <p:cNvPr id="12265" name="Google Shape;12265;p63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63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63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63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63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63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63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63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63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63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63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63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63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8" name="Google Shape;12278;p63"/>
          <p:cNvGrpSpPr/>
          <p:nvPr/>
        </p:nvGrpSpPr>
        <p:grpSpPr>
          <a:xfrm>
            <a:off x="4667216" y="2915382"/>
            <a:ext cx="320273" cy="318395"/>
            <a:chOff x="4667216" y="2915382"/>
            <a:chExt cx="320273" cy="318395"/>
          </a:xfrm>
        </p:grpSpPr>
        <p:sp>
          <p:nvSpPr>
            <p:cNvPr id="12279" name="Google Shape;12279;p63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63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63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63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3" name="Google Shape;12283;p63"/>
          <p:cNvGrpSpPr/>
          <p:nvPr/>
        </p:nvGrpSpPr>
        <p:grpSpPr>
          <a:xfrm>
            <a:off x="5170480" y="2934639"/>
            <a:ext cx="261929" cy="280550"/>
            <a:chOff x="5170480" y="2934639"/>
            <a:chExt cx="261929" cy="280550"/>
          </a:xfrm>
        </p:grpSpPr>
        <p:sp>
          <p:nvSpPr>
            <p:cNvPr id="12284" name="Google Shape;12284;p63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63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63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63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63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63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63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1" name="Google Shape;12291;p63"/>
          <p:cNvGrpSpPr/>
          <p:nvPr/>
        </p:nvGrpSpPr>
        <p:grpSpPr>
          <a:xfrm>
            <a:off x="6069423" y="2891892"/>
            <a:ext cx="362321" cy="364231"/>
            <a:chOff x="6069423" y="2891892"/>
            <a:chExt cx="362321" cy="364231"/>
          </a:xfrm>
        </p:grpSpPr>
        <p:sp>
          <p:nvSpPr>
            <p:cNvPr id="12292" name="Google Shape;12292;p63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63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63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63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63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63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8" name="Google Shape;12298;p63"/>
          <p:cNvGrpSpPr/>
          <p:nvPr/>
        </p:nvGrpSpPr>
        <p:grpSpPr>
          <a:xfrm>
            <a:off x="6571955" y="2919170"/>
            <a:ext cx="308878" cy="311170"/>
            <a:chOff x="6571955" y="2919170"/>
            <a:chExt cx="308878" cy="311170"/>
          </a:xfrm>
        </p:grpSpPr>
        <p:sp>
          <p:nvSpPr>
            <p:cNvPr id="12299" name="Google Shape;12299;p63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3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63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63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63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63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63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63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63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63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9" name="Google Shape;12309;p63"/>
          <p:cNvGrpSpPr/>
          <p:nvPr/>
        </p:nvGrpSpPr>
        <p:grpSpPr>
          <a:xfrm>
            <a:off x="7500054" y="2934735"/>
            <a:ext cx="350576" cy="280454"/>
            <a:chOff x="7500054" y="2934735"/>
            <a:chExt cx="350576" cy="280454"/>
          </a:xfrm>
        </p:grpSpPr>
        <p:sp>
          <p:nvSpPr>
            <p:cNvPr id="12310" name="Google Shape;12310;p63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63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63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63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63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63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63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63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8" name="Google Shape;12318;p63"/>
          <p:cNvGrpSpPr/>
          <p:nvPr/>
        </p:nvGrpSpPr>
        <p:grpSpPr>
          <a:xfrm>
            <a:off x="7024430" y="2874662"/>
            <a:ext cx="332012" cy="355454"/>
            <a:chOff x="7055134" y="2919170"/>
            <a:chExt cx="290321" cy="310820"/>
          </a:xfrm>
        </p:grpSpPr>
        <p:sp>
          <p:nvSpPr>
            <p:cNvPr id="12319" name="Google Shape;12319;p63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63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63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63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63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63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63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63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63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63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63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63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63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63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3" name="Google Shape;12333;p63"/>
          <p:cNvGrpSpPr/>
          <p:nvPr/>
        </p:nvGrpSpPr>
        <p:grpSpPr>
          <a:xfrm>
            <a:off x="7985143" y="2900613"/>
            <a:ext cx="330109" cy="347552"/>
            <a:chOff x="7985143" y="2900613"/>
            <a:chExt cx="330109" cy="347552"/>
          </a:xfrm>
        </p:grpSpPr>
        <p:sp>
          <p:nvSpPr>
            <p:cNvPr id="12334" name="Google Shape;12334;p63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63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63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63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63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63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63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63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42" name="Google Shape;12342;p63"/>
          <p:cNvGrpSpPr/>
          <p:nvPr/>
        </p:nvGrpSpPr>
        <p:grpSpPr>
          <a:xfrm>
            <a:off x="7990840" y="2435226"/>
            <a:ext cx="354363" cy="353631"/>
            <a:chOff x="7990840" y="2435226"/>
            <a:chExt cx="354363" cy="353631"/>
          </a:xfrm>
        </p:grpSpPr>
        <p:sp>
          <p:nvSpPr>
            <p:cNvPr id="12343" name="Google Shape;12343;p63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3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63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46" name="Google Shape;12346;p63"/>
          <p:cNvGrpSpPr/>
          <p:nvPr/>
        </p:nvGrpSpPr>
        <p:grpSpPr>
          <a:xfrm>
            <a:off x="1817317" y="2480330"/>
            <a:ext cx="350958" cy="263043"/>
            <a:chOff x="1817317" y="2480330"/>
            <a:chExt cx="350958" cy="263043"/>
          </a:xfrm>
        </p:grpSpPr>
        <p:sp>
          <p:nvSpPr>
            <p:cNvPr id="12347" name="Google Shape;12347;p63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63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63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63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63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2" name="Google Shape;12352;p63"/>
          <p:cNvGrpSpPr/>
          <p:nvPr/>
        </p:nvGrpSpPr>
        <p:grpSpPr>
          <a:xfrm>
            <a:off x="1341727" y="2483349"/>
            <a:ext cx="419913" cy="308109"/>
            <a:chOff x="1341727" y="2483349"/>
            <a:chExt cx="419913" cy="308109"/>
          </a:xfrm>
        </p:grpSpPr>
        <p:sp>
          <p:nvSpPr>
            <p:cNvPr id="12353" name="Google Shape;12353;p63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63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63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6" name="Google Shape;12356;p63"/>
          <p:cNvGrpSpPr/>
          <p:nvPr/>
        </p:nvGrpSpPr>
        <p:grpSpPr>
          <a:xfrm>
            <a:off x="854332" y="2447736"/>
            <a:ext cx="376358" cy="330109"/>
            <a:chOff x="854332" y="2447736"/>
            <a:chExt cx="376358" cy="330109"/>
          </a:xfrm>
        </p:grpSpPr>
        <p:sp>
          <p:nvSpPr>
            <p:cNvPr id="12357" name="Google Shape;12357;p63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63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63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63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63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63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63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63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5" name="Google Shape;12365;p63"/>
          <p:cNvGrpSpPr/>
          <p:nvPr/>
        </p:nvGrpSpPr>
        <p:grpSpPr>
          <a:xfrm>
            <a:off x="4206763" y="2450951"/>
            <a:ext cx="322151" cy="322374"/>
            <a:chOff x="4206763" y="2450951"/>
            <a:chExt cx="322151" cy="322374"/>
          </a:xfrm>
        </p:grpSpPr>
        <p:sp>
          <p:nvSpPr>
            <p:cNvPr id="12366" name="Google Shape;12366;p63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63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8" name="Google Shape;12368;p63"/>
          <p:cNvGrpSpPr/>
          <p:nvPr/>
        </p:nvGrpSpPr>
        <p:grpSpPr>
          <a:xfrm>
            <a:off x="7528096" y="2450059"/>
            <a:ext cx="327976" cy="324316"/>
            <a:chOff x="7528096" y="2450059"/>
            <a:chExt cx="327976" cy="324316"/>
          </a:xfrm>
        </p:grpSpPr>
        <p:sp>
          <p:nvSpPr>
            <p:cNvPr id="12369" name="Google Shape;12369;p63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3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63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63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63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4" name="Google Shape;12374;p63"/>
          <p:cNvGrpSpPr/>
          <p:nvPr/>
        </p:nvGrpSpPr>
        <p:grpSpPr>
          <a:xfrm>
            <a:off x="7077129" y="2512542"/>
            <a:ext cx="282364" cy="198619"/>
            <a:chOff x="7077129" y="2512542"/>
            <a:chExt cx="282364" cy="198619"/>
          </a:xfrm>
        </p:grpSpPr>
        <p:sp>
          <p:nvSpPr>
            <p:cNvPr id="12375" name="Google Shape;12375;p63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63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63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63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63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63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1" name="Google Shape;12381;p63"/>
          <p:cNvGrpSpPr/>
          <p:nvPr/>
        </p:nvGrpSpPr>
        <p:grpSpPr>
          <a:xfrm>
            <a:off x="3725461" y="2444712"/>
            <a:ext cx="334279" cy="334661"/>
            <a:chOff x="3725461" y="2444712"/>
            <a:chExt cx="334279" cy="334661"/>
          </a:xfrm>
        </p:grpSpPr>
        <p:sp>
          <p:nvSpPr>
            <p:cNvPr id="12382" name="Google Shape;12382;p63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63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63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63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63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3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63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9" name="Google Shape;12389;p63"/>
          <p:cNvGrpSpPr/>
          <p:nvPr/>
        </p:nvGrpSpPr>
        <p:grpSpPr>
          <a:xfrm>
            <a:off x="6577238" y="2457221"/>
            <a:ext cx="332019" cy="310788"/>
            <a:chOff x="6577238" y="2457221"/>
            <a:chExt cx="332019" cy="310788"/>
          </a:xfrm>
        </p:grpSpPr>
        <p:sp>
          <p:nvSpPr>
            <p:cNvPr id="12390" name="Google Shape;12390;p63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63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63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63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63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63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6" name="Google Shape;12396;p63"/>
          <p:cNvGrpSpPr/>
          <p:nvPr/>
        </p:nvGrpSpPr>
        <p:grpSpPr>
          <a:xfrm>
            <a:off x="2818561" y="2439778"/>
            <a:ext cx="247892" cy="346024"/>
            <a:chOff x="2818561" y="2439778"/>
            <a:chExt cx="247892" cy="346024"/>
          </a:xfrm>
        </p:grpSpPr>
        <p:sp>
          <p:nvSpPr>
            <p:cNvPr id="12397" name="Google Shape;12397;p63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63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63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63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63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63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63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63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63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63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63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63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9" name="Google Shape;12409;p63"/>
          <p:cNvGrpSpPr/>
          <p:nvPr/>
        </p:nvGrpSpPr>
        <p:grpSpPr>
          <a:xfrm>
            <a:off x="3207778" y="2474632"/>
            <a:ext cx="419933" cy="275170"/>
            <a:chOff x="3207778" y="2474632"/>
            <a:chExt cx="419933" cy="275170"/>
          </a:xfrm>
        </p:grpSpPr>
        <p:sp>
          <p:nvSpPr>
            <p:cNvPr id="12410" name="Google Shape;12410;p63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63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63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63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63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63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63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63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63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63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63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63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63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63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4" name="Google Shape;12424;p63"/>
          <p:cNvGrpSpPr/>
          <p:nvPr/>
        </p:nvGrpSpPr>
        <p:grpSpPr>
          <a:xfrm>
            <a:off x="6099375" y="2456075"/>
            <a:ext cx="337684" cy="314194"/>
            <a:chOff x="6099375" y="2456075"/>
            <a:chExt cx="337684" cy="314194"/>
          </a:xfrm>
        </p:grpSpPr>
        <p:sp>
          <p:nvSpPr>
            <p:cNvPr id="12425" name="Google Shape;12425;p63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63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7" name="Google Shape;12427;p63"/>
          <p:cNvGrpSpPr/>
          <p:nvPr/>
        </p:nvGrpSpPr>
        <p:grpSpPr>
          <a:xfrm>
            <a:off x="2312623" y="2468584"/>
            <a:ext cx="312698" cy="286534"/>
            <a:chOff x="2312623" y="2468584"/>
            <a:chExt cx="312698" cy="286534"/>
          </a:xfrm>
        </p:grpSpPr>
        <p:sp>
          <p:nvSpPr>
            <p:cNvPr id="12428" name="Google Shape;12428;p63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63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63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1" name="Google Shape;12431;p63"/>
          <p:cNvGrpSpPr/>
          <p:nvPr/>
        </p:nvGrpSpPr>
        <p:grpSpPr>
          <a:xfrm>
            <a:off x="5618805" y="2440924"/>
            <a:ext cx="345292" cy="342618"/>
            <a:chOff x="5618805" y="2440924"/>
            <a:chExt cx="345292" cy="342618"/>
          </a:xfrm>
        </p:grpSpPr>
        <p:sp>
          <p:nvSpPr>
            <p:cNvPr id="12432" name="Google Shape;12432;p63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63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63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63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63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7" name="Google Shape;12437;p63"/>
          <p:cNvGrpSpPr/>
          <p:nvPr/>
        </p:nvGrpSpPr>
        <p:grpSpPr>
          <a:xfrm>
            <a:off x="4653179" y="2446590"/>
            <a:ext cx="377886" cy="331255"/>
            <a:chOff x="4653179" y="2446590"/>
            <a:chExt cx="377886" cy="331255"/>
          </a:xfrm>
        </p:grpSpPr>
        <p:sp>
          <p:nvSpPr>
            <p:cNvPr id="12438" name="Google Shape;12438;p63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63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63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63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2" name="Google Shape;12442;p63"/>
          <p:cNvGrpSpPr/>
          <p:nvPr/>
        </p:nvGrpSpPr>
        <p:grpSpPr>
          <a:xfrm>
            <a:off x="5184517" y="2459481"/>
            <a:ext cx="252062" cy="305122"/>
            <a:chOff x="5184517" y="2459481"/>
            <a:chExt cx="252062" cy="305122"/>
          </a:xfrm>
        </p:grpSpPr>
        <p:sp>
          <p:nvSpPr>
            <p:cNvPr id="12443" name="Google Shape;12443;p63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63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63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63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63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63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49" name="Google Shape;12449;p63"/>
          <p:cNvSpPr/>
          <p:nvPr/>
        </p:nvSpPr>
        <p:spPr>
          <a:xfrm>
            <a:off x="1801020" y="19706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50" name="Google Shape;12450;p63"/>
          <p:cNvGrpSpPr/>
          <p:nvPr/>
        </p:nvGrpSpPr>
        <p:grpSpPr>
          <a:xfrm>
            <a:off x="6155459" y="1969108"/>
            <a:ext cx="249770" cy="363849"/>
            <a:chOff x="6155459" y="1969108"/>
            <a:chExt cx="249770" cy="363849"/>
          </a:xfrm>
        </p:grpSpPr>
        <p:sp>
          <p:nvSpPr>
            <p:cNvPr id="12451" name="Google Shape;12451;p63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63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63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63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63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63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63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63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63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0" name="Google Shape;12460;p63"/>
          <p:cNvGrpSpPr/>
          <p:nvPr/>
        </p:nvGrpSpPr>
        <p:grpSpPr>
          <a:xfrm>
            <a:off x="2280029" y="1970604"/>
            <a:ext cx="353631" cy="354395"/>
            <a:chOff x="2280029" y="1970604"/>
            <a:chExt cx="353631" cy="354395"/>
          </a:xfrm>
        </p:grpSpPr>
        <p:sp>
          <p:nvSpPr>
            <p:cNvPr id="12461" name="Google Shape;12461;p63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63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63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63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5" name="Google Shape;12465;p63"/>
          <p:cNvGrpSpPr/>
          <p:nvPr/>
        </p:nvGrpSpPr>
        <p:grpSpPr>
          <a:xfrm>
            <a:off x="8065100" y="2000174"/>
            <a:ext cx="255086" cy="301685"/>
            <a:chOff x="8065100" y="2000174"/>
            <a:chExt cx="255086" cy="301685"/>
          </a:xfrm>
        </p:grpSpPr>
        <p:sp>
          <p:nvSpPr>
            <p:cNvPr id="12466" name="Google Shape;12466;p63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63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63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63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0" name="Google Shape;12470;p63"/>
          <p:cNvGrpSpPr/>
          <p:nvPr/>
        </p:nvGrpSpPr>
        <p:grpSpPr>
          <a:xfrm>
            <a:off x="6633705" y="1969108"/>
            <a:ext cx="249420" cy="363849"/>
            <a:chOff x="6633705" y="1969108"/>
            <a:chExt cx="249420" cy="363849"/>
          </a:xfrm>
        </p:grpSpPr>
        <p:sp>
          <p:nvSpPr>
            <p:cNvPr id="12471" name="Google Shape;12471;p63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63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63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63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63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63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63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63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9" name="Google Shape;12479;p63"/>
          <p:cNvGrpSpPr/>
          <p:nvPr/>
        </p:nvGrpSpPr>
        <p:grpSpPr>
          <a:xfrm>
            <a:off x="5211031" y="1969108"/>
            <a:ext cx="226661" cy="363467"/>
            <a:chOff x="5211031" y="1969108"/>
            <a:chExt cx="226661" cy="363467"/>
          </a:xfrm>
        </p:grpSpPr>
        <p:sp>
          <p:nvSpPr>
            <p:cNvPr id="12480" name="Google Shape;12480;p63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63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2" name="Google Shape;12482;p63"/>
          <p:cNvGrpSpPr/>
          <p:nvPr/>
        </p:nvGrpSpPr>
        <p:grpSpPr>
          <a:xfrm>
            <a:off x="3712952" y="1970604"/>
            <a:ext cx="354363" cy="354395"/>
            <a:chOff x="3712952" y="1970604"/>
            <a:chExt cx="354363" cy="354395"/>
          </a:xfrm>
        </p:grpSpPr>
        <p:sp>
          <p:nvSpPr>
            <p:cNvPr id="12483" name="Google Shape;12483;p63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63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63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63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63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63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63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63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63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2" name="Google Shape;12492;p63"/>
          <p:cNvGrpSpPr/>
          <p:nvPr/>
        </p:nvGrpSpPr>
        <p:grpSpPr>
          <a:xfrm>
            <a:off x="3235438" y="1970604"/>
            <a:ext cx="354363" cy="354745"/>
            <a:chOff x="3235438" y="1970604"/>
            <a:chExt cx="354363" cy="354745"/>
          </a:xfrm>
        </p:grpSpPr>
        <p:sp>
          <p:nvSpPr>
            <p:cNvPr id="12493" name="Google Shape;12493;p63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63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63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63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63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63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63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63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63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63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63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63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63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6" name="Google Shape;12506;p63"/>
          <p:cNvGrpSpPr/>
          <p:nvPr/>
        </p:nvGrpSpPr>
        <p:grpSpPr>
          <a:xfrm>
            <a:off x="1329585" y="1989925"/>
            <a:ext cx="341472" cy="335074"/>
            <a:chOff x="1329585" y="1989925"/>
            <a:chExt cx="341472" cy="335074"/>
          </a:xfrm>
        </p:grpSpPr>
        <p:sp>
          <p:nvSpPr>
            <p:cNvPr id="12507" name="Google Shape;12507;p63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63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63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10" name="Google Shape;12510;p63"/>
          <p:cNvGrpSpPr/>
          <p:nvPr/>
        </p:nvGrpSpPr>
        <p:grpSpPr>
          <a:xfrm>
            <a:off x="5591871" y="1989906"/>
            <a:ext cx="416649" cy="325597"/>
            <a:chOff x="5626763" y="2013829"/>
            <a:chExt cx="351722" cy="274788"/>
          </a:xfrm>
        </p:grpSpPr>
        <p:sp>
          <p:nvSpPr>
            <p:cNvPr id="12511" name="Google Shape;12511;p63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63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63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63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63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63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63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63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63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63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1" name="Google Shape;12521;p63"/>
          <p:cNvGrpSpPr/>
          <p:nvPr/>
        </p:nvGrpSpPr>
        <p:grpSpPr>
          <a:xfrm>
            <a:off x="7576605" y="1983877"/>
            <a:ext cx="276698" cy="333133"/>
            <a:chOff x="7576605" y="1983877"/>
            <a:chExt cx="276698" cy="333133"/>
          </a:xfrm>
        </p:grpSpPr>
        <p:sp>
          <p:nvSpPr>
            <p:cNvPr id="12522" name="Google Shape;12522;p63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63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4" name="Google Shape;12524;p63"/>
          <p:cNvGrpSpPr/>
          <p:nvPr/>
        </p:nvGrpSpPr>
        <p:grpSpPr>
          <a:xfrm>
            <a:off x="853568" y="1975538"/>
            <a:ext cx="337334" cy="353599"/>
            <a:chOff x="853568" y="1975538"/>
            <a:chExt cx="337334" cy="353599"/>
          </a:xfrm>
        </p:grpSpPr>
        <p:sp>
          <p:nvSpPr>
            <p:cNvPr id="12525" name="Google Shape;12525;p63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63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63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63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9" name="Google Shape;12529;p63"/>
          <p:cNvGrpSpPr/>
          <p:nvPr/>
        </p:nvGrpSpPr>
        <p:grpSpPr>
          <a:xfrm>
            <a:off x="2770052" y="2009628"/>
            <a:ext cx="327085" cy="277080"/>
            <a:chOff x="2770052" y="2009628"/>
            <a:chExt cx="327085" cy="277080"/>
          </a:xfrm>
        </p:grpSpPr>
        <p:sp>
          <p:nvSpPr>
            <p:cNvPr id="12530" name="Google Shape;12530;p63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63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32" name="Google Shape;12532;p63"/>
          <p:cNvSpPr/>
          <p:nvPr/>
        </p:nvSpPr>
        <p:spPr>
          <a:xfrm>
            <a:off x="7060068" y="19891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33" name="Google Shape;12533;p63"/>
          <p:cNvGrpSpPr/>
          <p:nvPr/>
        </p:nvGrpSpPr>
        <p:grpSpPr>
          <a:xfrm>
            <a:off x="4195399" y="1970604"/>
            <a:ext cx="344878" cy="343573"/>
            <a:chOff x="4195399" y="1970604"/>
            <a:chExt cx="344878" cy="343573"/>
          </a:xfrm>
        </p:grpSpPr>
        <p:sp>
          <p:nvSpPr>
            <p:cNvPr id="12534" name="Google Shape;12534;p63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63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63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63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8" name="Google Shape;12538;p63"/>
          <p:cNvGrpSpPr/>
          <p:nvPr/>
        </p:nvGrpSpPr>
        <p:grpSpPr>
          <a:xfrm>
            <a:off x="4674791" y="1977447"/>
            <a:ext cx="344528" cy="344114"/>
            <a:chOff x="4674791" y="1977447"/>
            <a:chExt cx="344528" cy="344114"/>
          </a:xfrm>
        </p:grpSpPr>
        <p:sp>
          <p:nvSpPr>
            <p:cNvPr id="12539" name="Google Shape;12539;p63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63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63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63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63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63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63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63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63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63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63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63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63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63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63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63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63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63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63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63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63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63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63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63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63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63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5" name="Google Shape;12565;p63"/>
          <p:cNvGrpSpPr/>
          <p:nvPr/>
        </p:nvGrpSpPr>
        <p:grpSpPr>
          <a:xfrm>
            <a:off x="6083810" y="1547297"/>
            <a:ext cx="382819" cy="310788"/>
            <a:chOff x="6083810" y="1547297"/>
            <a:chExt cx="382819" cy="310788"/>
          </a:xfrm>
        </p:grpSpPr>
        <p:sp>
          <p:nvSpPr>
            <p:cNvPr id="12566" name="Google Shape;12566;p63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63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63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63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63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63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63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63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63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63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63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63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63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63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63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63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63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63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4" name="Google Shape;12584;p63"/>
          <p:cNvGrpSpPr/>
          <p:nvPr/>
        </p:nvGrpSpPr>
        <p:grpSpPr>
          <a:xfrm>
            <a:off x="6558300" y="1538193"/>
            <a:ext cx="382788" cy="328613"/>
            <a:chOff x="6558300" y="1538193"/>
            <a:chExt cx="382788" cy="328613"/>
          </a:xfrm>
        </p:grpSpPr>
        <p:sp>
          <p:nvSpPr>
            <p:cNvPr id="12585" name="Google Shape;12585;p63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63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7" name="Google Shape;12587;p63"/>
          <p:cNvGrpSpPr/>
          <p:nvPr/>
        </p:nvGrpSpPr>
        <p:grpSpPr>
          <a:xfrm>
            <a:off x="5194002" y="1511297"/>
            <a:ext cx="259605" cy="346024"/>
            <a:chOff x="5194002" y="1511297"/>
            <a:chExt cx="259605" cy="346024"/>
          </a:xfrm>
        </p:grpSpPr>
        <p:sp>
          <p:nvSpPr>
            <p:cNvPr id="12588" name="Google Shape;12588;p63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63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63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63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2" name="Google Shape;12592;p63"/>
          <p:cNvGrpSpPr/>
          <p:nvPr/>
        </p:nvGrpSpPr>
        <p:grpSpPr>
          <a:xfrm>
            <a:off x="1394741" y="1512061"/>
            <a:ext cx="252444" cy="351722"/>
            <a:chOff x="1394741" y="1512061"/>
            <a:chExt cx="252444" cy="351722"/>
          </a:xfrm>
        </p:grpSpPr>
        <p:sp>
          <p:nvSpPr>
            <p:cNvPr id="12593" name="Google Shape;12593;p63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63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63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63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63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63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63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63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63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63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63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63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63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63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63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63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63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0" name="Google Shape;12610;p63"/>
          <p:cNvGrpSpPr/>
          <p:nvPr/>
        </p:nvGrpSpPr>
        <p:grpSpPr>
          <a:xfrm>
            <a:off x="855096" y="1504485"/>
            <a:ext cx="380910" cy="339594"/>
            <a:chOff x="855096" y="1504485"/>
            <a:chExt cx="380910" cy="339594"/>
          </a:xfrm>
        </p:grpSpPr>
        <p:sp>
          <p:nvSpPr>
            <p:cNvPr id="12611" name="Google Shape;12611;p63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63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63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63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63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6" name="Google Shape;12616;p63"/>
          <p:cNvGrpSpPr/>
          <p:nvPr/>
        </p:nvGrpSpPr>
        <p:grpSpPr>
          <a:xfrm>
            <a:off x="1819576" y="1511679"/>
            <a:ext cx="352103" cy="352103"/>
            <a:chOff x="1819576" y="1511679"/>
            <a:chExt cx="352103" cy="352103"/>
          </a:xfrm>
        </p:grpSpPr>
        <p:sp>
          <p:nvSpPr>
            <p:cNvPr id="12617" name="Google Shape;12617;p63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63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63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63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1" name="Google Shape;12621;p63"/>
          <p:cNvGrpSpPr/>
          <p:nvPr/>
        </p:nvGrpSpPr>
        <p:grpSpPr>
          <a:xfrm>
            <a:off x="5621097" y="1500761"/>
            <a:ext cx="371424" cy="355446"/>
            <a:chOff x="5621097" y="1500761"/>
            <a:chExt cx="371424" cy="355446"/>
          </a:xfrm>
        </p:grpSpPr>
        <p:sp>
          <p:nvSpPr>
            <p:cNvPr id="12622" name="Google Shape;12622;p63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63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4" name="Google Shape;12624;p63"/>
          <p:cNvGrpSpPr/>
          <p:nvPr/>
        </p:nvGrpSpPr>
        <p:grpSpPr>
          <a:xfrm>
            <a:off x="4670239" y="1541599"/>
            <a:ext cx="359679" cy="321833"/>
            <a:chOff x="4670239" y="1541599"/>
            <a:chExt cx="359679" cy="321833"/>
          </a:xfrm>
        </p:grpSpPr>
        <p:sp>
          <p:nvSpPr>
            <p:cNvPr id="12625" name="Google Shape;12625;p63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63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63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63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63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0" name="Google Shape;12630;p63"/>
          <p:cNvGrpSpPr/>
          <p:nvPr/>
        </p:nvGrpSpPr>
        <p:grpSpPr>
          <a:xfrm>
            <a:off x="4212429" y="1502385"/>
            <a:ext cx="321037" cy="353822"/>
            <a:chOff x="4212429" y="1502385"/>
            <a:chExt cx="321037" cy="353822"/>
          </a:xfrm>
        </p:grpSpPr>
        <p:sp>
          <p:nvSpPr>
            <p:cNvPr id="12631" name="Google Shape;12631;p63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63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63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63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5" name="Google Shape;12635;p63"/>
          <p:cNvGrpSpPr/>
          <p:nvPr/>
        </p:nvGrpSpPr>
        <p:grpSpPr>
          <a:xfrm>
            <a:off x="2302788" y="1505981"/>
            <a:ext cx="336188" cy="335425"/>
            <a:chOff x="2302788" y="1505981"/>
            <a:chExt cx="336188" cy="335425"/>
          </a:xfrm>
        </p:grpSpPr>
        <p:sp>
          <p:nvSpPr>
            <p:cNvPr id="12636" name="Google Shape;12636;p63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63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63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63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63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63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63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63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63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63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63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63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63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63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63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63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63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53" name="Google Shape;12653;p63"/>
          <p:cNvGrpSpPr/>
          <p:nvPr/>
        </p:nvGrpSpPr>
        <p:grpSpPr>
          <a:xfrm>
            <a:off x="2780301" y="1521896"/>
            <a:ext cx="333133" cy="321037"/>
            <a:chOff x="2780301" y="1521896"/>
            <a:chExt cx="333133" cy="321037"/>
          </a:xfrm>
        </p:grpSpPr>
        <p:sp>
          <p:nvSpPr>
            <p:cNvPr id="12654" name="Google Shape;12654;p63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63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63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63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63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63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63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63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63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63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63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63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63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63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63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63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63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63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63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63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74" name="Google Shape;12674;p63"/>
          <p:cNvSpPr/>
          <p:nvPr/>
        </p:nvSpPr>
        <p:spPr>
          <a:xfrm>
            <a:off x="3358621" y="1823199"/>
            <a:ext cx="15183" cy="9485"/>
          </a:xfrm>
          <a:custGeom>
            <a:avLst/>
            <a:gdLst/>
            <a:ahLst/>
            <a:cxnLst/>
            <a:rect l="l" t="t" r="r" b="b"/>
            <a:pathLst>
              <a:path w="477" h="298" extrusionOk="0">
                <a:moveTo>
                  <a:pt x="155" y="0"/>
                </a:moveTo>
                <a:cubicBezTo>
                  <a:pt x="60" y="0"/>
                  <a:pt x="0" y="84"/>
                  <a:pt x="0" y="155"/>
                </a:cubicBezTo>
                <a:cubicBezTo>
                  <a:pt x="0" y="238"/>
                  <a:pt x="83" y="298"/>
                  <a:pt x="155" y="298"/>
                </a:cubicBezTo>
                <a:lnTo>
                  <a:pt x="322" y="298"/>
                </a:lnTo>
                <a:cubicBezTo>
                  <a:pt x="405" y="298"/>
                  <a:pt x="464" y="226"/>
                  <a:pt x="464" y="155"/>
                </a:cubicBezTo>
                <a:cubicBezTo>
                  <a:pt x="476" y="84"/>
                  <a:pt x="405" y="0"/>
                  <a:pt x="3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75" name="Google Shape;12675;p63"/>
          <p:cNvSpPr/>
          <p:nvPr/>
        </p:nvSpPr>
        <p:spPr>
          <a:xfrm>
            <a:off x="3427946" y="1823199"/>
            <a:ext cx="15215" cy="9485"/>
          </a:xfrm>
          <a:custGeom>
            <a:avLst/>
            <a:gdLst/>
            <a:ahLst/>
            <a:cxnLst/>
            <a:rect l="l" t="t" r="r" b="b"/>
            <a:pathLst>
              <a:path w="478" h="298" extrusionOk="0">
                <a:moveTo>
                  <a:pt x="144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72" y="298"/>
                  <a:pt x="144" y="298"/>
                </a:cubicBezTo>
                <a:lnTo>
                  <a:pt x="310" y="298"/>
                </a:lnTo>
                <a:cubicBezTo>
                  <a:pt x="406" y="298"/>
                  <a:pt x="465" y="226"/>
                  <a:pt x="465" y="155"/>
                </a:cubicBezTo>
                <a:cubicBezTo>
                  <a:pt x="477" y="84"/>
                  <a:pt x="406" y="0"/>
                  <a:pt x="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76" name="Google Shape;12676;p63"/>
          <p:cNvSpPr/>
          <p:nvPr/>
        </p:nvSpPr>
        <p:spPr>
          <a:xfrm>
            <a:off x="3385135" y="1823199"/>
            <a:ext cx="31480" cy="9485"/>
          </a:xfrm>
          <a:custGeom>
            <a:avLst/>
            <a:gdLst/>
            <a:ahLst/>
            <a:cxnLst/>
            <a:rect l="l" t="t" r="r" b="b"/>
            <a:pathLst>
              <a:path w="989" h="298" extrusionOk="0">
                <a:moveTo>
                  <a:pt x="155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84" y="298"/>
                  <a:pt x="155" y="298"/>
                </a:cubicBezTo>
                <a:lnTo>
                  <a:pt x="822" y="298"/>
                </a:lnTo>
                <a:cubicBezTo>
                  <a:pt x="917" y="298"/>
                  <a:pt x="977" y="226"/>
                  <a:pt x="977" y="155"/>
                </a:cubicBezTo>
                <a:cubicBezTo>
                  <a:pt x="989" y="84"/>
                  <a:pt x="917" y="0"/>
                  <a:pt x="8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77" name="Google Shape;12677;p63"/>
          <p:cNvGrpSpPr/>
          <p:nvPr/>
        </p:nvGrpSpPr>
        <p:grpSpPr>
          <a:xfrm>
            <a:off x="3316159" y="1515085"/>
            <a:ext cx="211892" cy="339594"/>
            <a:chOff x="3316159" y="1515085"/>
            <a:chExt cx="211892" cy="339594"/>
          </a:xfrm>
        </p:grpSpPr>
        <p:sp>
          <p:nvSpPr>
            <p:cNvPr id="12678" name="Google Shape;12678;p63"/>
            <p:cNvSpPr/>
            <p:nvPr/>
          </p:nvSpPr>
          <p:spPr>
            <a:xfrm>
              <a:off x="3316159" y="1557514"/>
              <a:ext cx="169049" cy="297165"/>
            </a:xfrm>
            <a:custGeom>
              <a:avLst/>
              <a:gdLst/>
              <a:ahLst/>
              <a:cxnLst/>
              <a:rect l="l" t="t" r="r" b="b"/>
              <a:pathLst>
                <a:path w="5311" h="9336" extrusionOk="0">
                  <a:moveTo>
                    <a:pt x="4656" y="310"/>
                  </a:moveTo>
                  <a:cubicBezTo>
                    <a:pt x="4846" y="310"/>
                    <a:pt x="5001" y="477"/>
                    <a:pt x="5001" y="668"/>
                  </a:cubicBezTo>
                  <a:lnTo>
                    <a:pt x="298" y="668"/>
                  </a:lnTo>
                  <a:lnTo>
                    <a:pt x="298" y="656"/>
                  </a:lnTo>
                  <a:cubicBezTo>
                    <a:pt x="298" y="465"/>
                    <a:pt x="441" y="310"/>
                    <a:pt x="632" y="310"/>
                  </a:cubicBezTo>
                  <a:close/>
                  <a:moveTo>
                    <a:pt x="5001" y="989"/>
                  </a:moveTo>
                  <a:lnTo>
                    <a:pt x="5001" y="7680"/>
                  </a:lnTo>
                  <a:lnTo>
                    <a:pt x="298" y="7680"/>
                  </a:lnTo>
                  <a:lnTo>
                    <a:pt x="298" y="989"/>
                  </a:lnTo>
                  <a:close/>
                  <a:moveTo>
                    <a:pt x="5013" y="7990"/>
                  </a:moveTo>
                  <a:lnTo>
                    <a:pt x="5013" y="8681"/>
                  </a:lnTo>
                  <a:lnTo>
                    <a:pt x="5001" y="8681"/>
                  </a:lnTo>
                  <a:cubicBezTo>
                    <a:pt x="5001" y="8871"/>
                    <a:pt x="4846" y="9026"/>
                    <a:pt x="4656" y="9026"/>
                  </a:cubicBezTo>
                  <a:lnTo>
                    <a:pt x="655" y="9026"/>
                  </a:lnTo>
                  <a:cubicBezTo>
                    <a:pt x="465" y="9026"/>
                    <a:pt x="310" y="8871"/>
                    <a:pt x="310" y="8681"/>
                  </a:cubicBezTo>
                  <a:lnTo>
                    <a:pt x="310" y="7990"/>
                  </a:lnTo>
                  <a:close/>
                  <a:moveTo>
                    <a:pt x="655" y="1"/>
                  </a:moveTo>
                  <a:cubicBezTo>
                    <a:pt x="298" y="1"/>
                    <a:pt x="1" y="299"/>
                    <a:pt x="1" y="656"/>
                  </a:cubicBezTo>
                  <a:lnTo>
                    <a:pt x="1" y="8681"/>
                  </a:lnTo>
                  <a:cubicBezTo>
                    <a:pt x="1" y="9038"/>
                    <a:pt x="298" y="9335"/>
                    <a:pt x="655" y="9335"/>
                  </a:cubicBezTo>
                  <a:lnTo>
                    <a:pt x="4656" y="9335"/>
                  </a:lnTo>
                  <a:cubicBezTo>
                    <a:pt x="5013" y="9335"/>
                    <a:pt x="5311" y="9038"/>
                    <a:pt x="5311" y="8681"/>
                  </a:cubicBezTo>
                  <a:lnTo>
                    <a:pt x="5311" y="656"/>
                  </a:lnTo>
                  <a:cubicBezTo>
                    <a:pt x="5311" y="299"/>
                    <a:pt x="5025" y="1"/>
                    <a:pt x="4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63"/>
            <p:cNvSpPr/>
            <p:nvPr/>
          </p:nvSpPr>
          <p:spPr>
            <a:xfrm>
              <a:off x="3337772" y="1610161"/>
              <a:ext cx="132667" cy="127415"/>
            </a:xfrm>
            <a:custGeom>
              <a:avLst/>
              <a:gdLst/>
              <a:ahLst/>
              <a:cxnLst/>
              <a:rect l="l" t="t" r="r" b="b"/>
              <a:pathLst>
                <a:path w="4168" h="4003" extrusionOk="0">
                  <a:moveTo>
                    <a:pt x="2131" y="1014"/>
                  </a:moveTo>
                  <a:cubicBezTo>
                    <a:pt x="2322" y="1014"/>
                    <a:pt x="2477" y="1157"/>
                    <a:pt x="2477" y="1359"/>
                  </a:cubicBezTo>
                  <a:lnTo>
                    <a:pt x="2477" y="1681"/>
                  </a:lnTo>
                  <a:cubicBezTo>
                    <a:pt x="2477" y="1966"/>
                    <a:pt x="2251" y="2181"/>
                    <a:pt x="1965" y="2181"/>
                  </a:cubicBezTo>
                  <a:cubicBezTo>
                    <a:pt x="1958" y="2181"/>
                    <a:pt x="1952" y="2181"/>
                    <a:pt x="1945" y="2181"/>
                  </a:cubicBezTo>
                  <a:cubicBezTo>
                    <a:pt x="1691" y="2181"/>
                    <a:pt x="1465" y="1959"/>
                    <a:pt x="1465" y="1681"/>
                  </a:cubicBezTo>
                  <a:lnTo>
                    <a:pt x="1465" y="1359"/>
                  </a:lnTo>
                  <a:cubicBezTo>
                    <a:pt x="1465" y="1157"/>
                    <a:pt x="1608" y="1014"/>
                    <a:pt x="1810" y="1014"/>
                  </a:cubicBezTo>
                  <a:close/>
                  <a:moveTo>
                    <a:pt x="2143" y="2478"/>
                  </a:moveTo>
                  <a:lnTo>
                    <a:pt x="2143" y="2574"/>
                  </a:lnTo>
                  <a:cubicBezTo>
                    <a:pt x="2167" y="2633"/>
                    <a:pt x="2179" y="2693"/>
                    <a:pt x="2191" y="2740"/>
                  </a:cubicBezTo>
                  <a:lnTo>
                    <a:pt x="1989" y="2943"/>
                  </a:lnTo>
                  <a:lnTo>
                    <a:pt x="1953" y="2943"/>
                  </a:lnTo>
                  <a:lnTo>
                    <a:pt x="1750" y="2740"/>
                  </a:lnTo>
                  <a:cubicBezTo>
                    <a:pt x="1774" y="2693"/>
                    <a:pt x="1786" y="2633"/>
                    <a:pt x="1786" y="2574"/>
                  </a:cubicBezTo>
                  <a:lnTo>
                    <a:pt x="1786" y="2478"/>
                  </a:lnTo>
                  <a:cubicBezTo>
                    <a:pt x="1846" y="2502"/>
                    <a:pt x="1905" y="2502"/>
                    <a:pt x="1965" y="2502"/>
                  </a:cubicBezTo>
                  <a:cubicBezTo>
                    <a:pt x="2024" y="2502"/>
                    <a:pt x="2084" y="2502"/>
                    <a:pt x="2143" y="2478"/>
                  </a:cubicBezTo>
                  <a:close/>
                  <a:moveTo>
                    <a:pt x="2441" y="2931"/>
                  </a:moveTo>
                  <a:lnTo>
                    <a:pt x="2715" y="3062"/>
                  </a:lnTo>
                  <a:cubicBezTo>
                    <a:pt x="2774" y="3098"/>
                    <a:pt x="2822" y="3157"/>
                    <a:pt x="2822" y="3228"/>
                  </a:cubicBezTo>
                  <a:lnTo>
                    <a:pt x="2822" y="3467"/>
                  </a:lnTo>
                  <a:cubicBezTo>
                    <a:pt x="2560" y="3609"/>
                    <a:pt x="2262" y="3693"/>
                    <a:pt x="1965" y="3693"/>
                  </a:cubicBezTo>
                  <a:cubicBezTo>
                    <a:pt x="1667" y="3693"/>
                    <a:pt x="1369" y="3609"/>
                    <a:pt x="1119" y="3467"/>
                  </a:cubicBezTo>
                  <a:lnTo>
                    <a:pt x="1119" y="3228"/>
                  </a:lnTo>
                  <a:cubicBezTo>
                    <a:pt x="1119" y="3157"/>
                    <a:pt x="1167" y="3098"/>
                    <a:pt x="1227" y="3062"/>
                  </a:cubicBezTo>
                  <a:lnTo>
                    <a:pt x="1489" y="2931"/>
                  </a:lnTo>
                  <a:lnTo>
                    <a:pt x="1750" y="3181"/>
                  </a:lnTo>
                  <a:cubicBezTo>
                    <a:pt x="1810" y="3240"/>
                    <a:pt x="1893" y="3276"/>
                    <a:pt x="1965" y="3276"/>
                  </a:cubicBezTo>
                  <a:cubicBezTo>
                    <a:pt x="2048" y="3276"/>
                    <a:pt x="2131" y="3240"/>
                    <a:pt x="2191" y="3181"/>
                  </a:cubicBezTo>
                  <a:lnTo>
                    <a:pt x="2441" y="2931"/>
                  </a:lnTo>
                  <a:close/>
                  <a:moveTo>
                    <a:pt x="2009" y="0"/>
                  </a:moveTo>
                  <a:cubicBezTo>
                    <a:pt x="1492" y="0"/>
                    <a:pt x="976" y="204"/>
                    <a:pt x="584" y="597"/>
                  </a:cubicBezTo>
                  <a:cubicBezTo>
                    <a:pt x="215" y="966"/>
                    <a:pt x="0" y="1466"/>
                    <a:pt x="0" y="2002"/>
                  </a:cubicBezTo>
                  <a:cubicBezTo>
                    <a:pt x="0" y="2550"/>
                    <a:pt x="215" y="3038"/>
                    <a:pt x="584" y="3419"/>
                  </a:cubicBezTo>
                  <a:cubicBezTo>
                    <a:pt x="977" y="3812"/>
                    <a:pt x="1477" y="4002"/>
                    <a:pt x="2000" y="4002"/>
                  </a:cubicBezTo>
                  <a:cubicBezTo>
                    <a:pt x="2501" y="4002"/>
                    <a:pt x="3024" y="3812"/>
                    <a:pt x="3417" y="3419"/>
                  </a:cubicBezTo>
                  <a:cubicBezTo>
                    <a:pt x="4072" y="2740"/>
                    <a:pt x="4167" y="1681"/>
                    <a:pt x="3620" y="883"/>
                  </a:cubicBezTo>
                  <a:cubicBezTo>
                    <a:pt x="3590" y="832"/>
                    <a:pt x="3543" y="807"/>
                    <a:pt x="3492" y="807"/>
                  </a:cubicBezTo>
                  <a:cubicBezTo>
                    <a:pt x="3459" y="807"/>
                    <a:pt x="3426" y="817"/>
                    <a:pt x="3394" y="835"/>
                  </a:cubicBezTo>
                  <a:cubicBezTo>
                    <a:pt x="3322" y="883"/>
                    <a:pt x="3310" y="978"/>
                    <a:pt x="3358" y="1062"/>
                  </a:cubicBezTo>
                  <a:cubicBezTo>
                    <a:pt x="3810" y="1728"/>
                    <a:pt x="3727" y="2621"/>
                    <a:pt x="3155" y="3193"/>
                  </a:cubicBezTo>
                  <a:lnTo>
                    <a:pt x="3132" y="3228"/>
                  </a:lnTo>
                  <a:lnTo>
                    <a:pt x="3132" y="3217"/>
                  </a:lnTo>
                  <a:cubicBezTo>
                    <a:pt x="3132" y="3014"/>
                    <a:pt x="3024" y="2859"/>
                    <a:pt x="2858" y="2776"/>
                  </a:cubicBezTo>
                  <a:lnTo>
                    <a:pt x="2477" y="2586"/>
                  </a:lnTo>
                  <a:lnTo>
                    <a:pt x="2477" y="2574"/>
                  </a:lnTo>
                  <a:lnTo>
                    <a:pt x="2477" y="2336"/>
                  </a:lnTo>
                  <a:cubicBezTo>
                    <a:pt x="2679" y="2181"/>
                    <a:pt x="2798" y="1943"/>
                    <a:pt x="2798" y="1681"/>
                  </a:cubicBezTo>
                  <a:lnTo>
                    <a:pt x="2798" y="1347"/>
                  </a:lnTo>
                  <a:cubicBezTo>
                    <a:pt x="2798" y="990"/>
                    <a:pt x="2501" y="692"/>
                    <a:pt x="2143" y="692"/>
                  </a:cubicBezTo>
                  <a:lnTo>
                    <a:pt x="1822" y="692"/>
                  </a:lnTo>
                  <a:cubicBezTo>
                    <a:pt x="1465" y="692"/>
                    <a:pt x="1167" y="990"/>
                    <a:pt x="1167" y="1347"/>
                  </a:cubicBezTo>
                  <a:lnTo>
                    <a:pt x="1167" y="1681"/>
                  </a:lnTo>
                  <a:cubicBezTo>
                    <a:pt x="1167" y="1943"/>
                    <a:pt x="1298" y="2181"/>
                    <a:pt x="1489" y="2336"/>
                  </a:cubicBezTo>
                  <a:lnTo>
                    <a:pt x="1489" y="2574"/>
                  </a:lnTo>
                  <a:lnTo>
                    <a:pt x="1489" y="2586"/>
                  </a:lnTo>
                  <a:lnTo>
                    <a:pt x="1108" y="2776"/>
                  </a:lnTo>
                  <a:cubicBezTo>
                    <a:pt x="941" y="2871"/>
                    <a:pt x="834" y="3038"/>
                    <a:pt x="834" y="3217"/>
                  </a:cubicBezTo>
                  <a:lnTo>
                    <a:pt x="834" y="3228"/>
                  </a:lnTo>
                  <a:lnTo>
                    <a:pt x="810" y="3193"/>
                  </a:lnTo>
                  <a:cubicBezTo>
                    <a:pt x="500" y="2883"/>
                    <a:pt x="322" y="2455"/>
                    <a:pt x="322" y="2002"/>
                  </a:cubicBezTo>
                  <a:cubicBezTo>
                    <a:pt x="322" y="1562"/>
                    <a:pt x="500" y="1133"/>
                    <a:pt x="810" y="812"/>
                  </a:cubicBezTo>
                  <a:cubicBezTo>
                    <a:pt x="1139" y="489"/>
                    <a:pt x="1566" y="326"/>
                    <a:pt x="1996" y="326"/>
                  </a:cubicBezTo>
                  <a:cubicBezTo>
                    <a:pt x="2328" y="326"/>
                    <a:pt x="2662" y="424"/>
                    <a:pt x="2953" y="621"/>
                  </a:cubicBezTo>
                  <a:cubicBezTo>
                    <a:pt x="2980" y="639"/>
                    <a:pt x="3012" y="649"/>
                    <a:pt x="3043" y="649"/>
                  </a:cubicBezTo>
                  <a:cubicBezTo>
                    <a:pt x="3092" y="649"/>
                    <a:pt x="3143" y="625"/>
                    <a:pt x="3179" y="573"/>
                  </a:cubicBezTo>
                  <a:cubicBezTo>
                    <a:pt x="3215" y="502"/>
                    <a:pt x="3203" y="419"/>
                    <a:pt x="3132" y="359"/>
                  </a:cubicBezTo>
                  <a:cubicBezTo>
                    <a:pt x="2793" y="118"/>
                    <a:pt x="2401" y="0"/>
                    <a:pt x="2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63"/>
            <p:cNvSpPr/>
            <p:nvPr/>
          </p:nvSpPr>
          <p:spPr>
            <a:xfrm>
              <a:off x="3343056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3"/>
                    <a:pt x="299" y="1310"/>
                    <a:pt x="656" y="1310"/>
                  </a:cubicBezTo>
                  <a:cubicBezTo>
                    <a:pt x="1013" y="1310"/>
                    <a:pt x="1311" y="1013"/>
                    <a:pt x="1311" y="655"/>
                  </a:cubicBezTo>
                  <a:cubicBezTo>
                    <a:pt x="1299" y="560"/>
                    <a:pt x="1227" y="501"/>
                    <a:pt x="1144" y="501"/>
                  </a:cubicBezTo>
                  <a:cubicBezTo>
                    <a:pt x="1061" y="501"/>
                    <a:pt x="1001" y="572"/>
                    <a:pt x="1001" y="643"/>
                  </a:cubicBezTo>
                  <a:cubicBezTo>
                    <a:pt x="1001" y="834"/>
                    <a:pt x="846" y="989"/>
                    <a:pt x="656" y="989"/>
                  </a:cubicBezTo>
                  <a:cubicBezTo>
                    <a:pt x="465" y="989"/>
                    <a:pt x="310" y="834"/>
                    <a:pt x="310" y="643"/>
                  </a:cubicBezTo>
                  <a:cubicBezTo>
                    <a:pt x="310" y="453"/>
                    <a:pt x="465" y="298"/>
                    <a:pt x="656" y="298"/>
                  </a:cubicBezTo>
                  <a:cubicBezTo>
                    <a:pt x="751" y="298"/>
                    <a:pt x="811" y="227"/>
                    <a:pt x="811" y="155"/>
                  </a:cubicBezTo>
                  <a:cubicBezTo>
                    <a:pt x="811" y="84"/>
                    <a:pt x="727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63"/>
            <p:cNvSpPr/>
            <p:nvPr/>
          </p:nvSpPr>
          <p:spPr>
            <a:xfrm>
              <a:off x="3417347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298" y="560"/>
                    <a:pt x="1239" y="501"/>
                    <a:pt x="1155" y="501"/>
                  </a:cubicBezTo>
                  <a:cubicBezTo>
                    <a:pt x="1060" y="501"/>
                    <a:pt x="1001" y="572"/>
                    <a:pt x="1001" y="643"/>
                  </a:cubicBezTo>
                  <a:cubicBezTo>
                    <a:pt x="1001" y="834"/>
                    <a:pt x="858" y="989"/>
                    <a:pt x="655" y="989"/>
                  </a:cubicBezTo>
                  <a:cubicBezTo>
                    <a:pt x="465" y="989"/>
                    <a:pt x="322" y="834"/>
                    <a:pt x="322" y="643"/>
                  </a:cubicBezTo>
                  <a:cubicBezTo>
                    <a:pt x="322" y="453"/>
                    <a:pt x="465" y="298"/>
                    <a:pt x="655" y="298"/>
                  </a:cubicBezTo>
                  <a:cubicBezTo>
                    <a:pt x="751" y="298"/>
                    <a:pt x="810" y="227"/>
                    <a:pt x="810" y="155"/>
                  </a:cubicBezTo>
                  <a:cubicBezTo>
                    <a:pt x="810" y="84"/>
                    <a:pt x="739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63"/>
            <p:cNvSpPr/>
            <p:nvPr/>
          </p:nvSpPr>
          <p:spPr>
            <a:xfrm>
              <a:off x="3464710" y="1536315"/>
              <a:ext cx="41729" cy="41315"/>
            </a:xfrm>
            <a:custGeom>
              <a:avLst/>
              <a:gdLst/>
              <a:ahLst/>
              <a:cxnLst/>
              <a:rect l="l" t="t" r="r" b="b"/>
              <a:pathLst>
                <a:path w="1311" h="1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cubicBezTo>
                    <a:pt x="620" y="298"/>
                    <a:pt x="1001" y="667"/>
                    <a:pt x="1001" y="1143"/>
                  </a:cubicBezTo>
                  <a:cubicBezTo>
                    <a:pt x="1001" y="1238"/>
                    <a:pt x="1072" y="1298"/>
                    <a:pt x="1156" y="1298"/>
                  </a:cubicBezTo>
                  <a:cubicBezTo>
                    <a:pt x="1239" y="1298"/>
                    <a:pt x="1299" y="1215"/>
                    <a:pt x="1299" y="1143"/>
                  </a:cubicBezTo>
                  <a:cubicBezTo>
                    <a:pt x="1311" y="524"/>
                    <a:pt x="799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63"/>
            <p:cNvSpPr/>
            <p:nvPr/>
          </p:nvSpPr>
          <p:spPr>
            <a:xfrm>
              <a:off x="3464710" y="1515085"/>
              <a:ext cx="63342" cy="62546"/>
            </a:xfrm>
            <a:custGeom>
              <a:avLst/>
              <a:gdLst/>
              <a:ahLst/>
              <a:cxnLst/>
              <a:rect l="l" t="t" r="r" b="b"/>
              <a:pathLst>
                <a:path w="1990" h="1965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9"/>
                    <a:pt x="84" y="298"/>
                    <a:pt x="156" y="298"/>
                  </a:cubicBezTo>
                  <a:cubicBezTo>
                    <a:pt x="989" y="298"/>
                    <a:pt x="1668" y="977"/>
                    <a:pt x="1668" y="1810"/>
                  </a:cubicBezTo>
                  <a:cubicBezTo>
                    <a:pt x="1668" y="1905"/>
                    <a:pt x="1751" y="1965"/>
                    <a:pt x="1822" y="1965"/>
                  </a:cubicBezTo>
                  <a:cubicBezTo>
                    <a:pt x="1894" y="1965"/>
                    <a:pt x="1965" y="1882"/>
                    <a:pt x="1965" y="1810"/>
                  </a:cubicBezTo>
                  <a:cubicBezTo>
                    <a:pt x="1989" y="810"/>
                    <a:pt x="1168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4" name="Google Shape;12684;p63"/>
          <p:cNvGrpSpPr/>
          <p:nvPr/>
        </p:nvGrpSpPr>
        <p:grpSpPr>
          <a:xfrm>
            <a:off x="3716358" y="1544655"/>
            <a:ext cx="361971" cy="314958"/>
            <a:chOff x="3716358" y="1544655"/>
            <a:chExt cx="361971" cy="314958"/>
          </a:xfrm>
        </p:grpSpPr>
        <p:sp>
          <p:nvSpPr>
            <p:cNvPr id="12685" name="Google Shape;12685;p63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63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63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63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63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690" name="Google Shape;12690;p63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</p:grpSpPr>
          <p:sp>
            <p:nvSpPr>
              <p:cNvPr id="12691" name="Google Shape;12691;p63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2" name="Google Shape;12692;p63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3" name="Google Shape;12693;p63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4" name="Google Shape;12694;p63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5" name="Google Shape;12695;p63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696" name="Google Shape;12696;p63"/>
          <p:cNvGrpSpPr/>
          <p:nvPr/>
        </p:nvGrpSpPr>
        <p:grpSpPr>
          <a:xfrm>
            <a:off x="7011924" y="1557552"/>
            <a:ext cx="499533" cy="305136"/>
            <a:chOff x="7009649" y="1541981"/>
            <a:chExt cx="524940" cy="320655"/>
          </a:xfrm>
        </p:grpSpPr>
        <p:sp>
          <p:nvSpPr>
            <p:cNvPr id="12697" name="Google Shape;12697;p63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63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63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63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63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63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63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63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5" name="Google Shape;12705;p63"/>
          <p:cNvGrpSpPr/>
          <p:nvPr/>
        </p:nvGrpSpPr>
        <p:grpSpPr>
          <a:xfrm>
            <a:off x="8034034" y="1518109"/>
            <a:ext cx="282746" cy="340358"/>
            <a:chOff x="8034034" y="1518109"/>
            <a:chExt cx="282746" cy="340358"/>
          </a:xfrm>
        </p:grpSpPr>
        <p:sp>
          <p:nvSpPr>
            <p:cNvPr id="12706" name="Google Shape;12706;p63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63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63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63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10" name="Google Shape;12710;p63"/>
          <p:cNvGrpSpPr/>
          <p:nvPr/>
        </p:nvGrpSpPr>
        <p:grpSpPr>
          <a:xfrm>
            <a:off x="7582302" y="1499934"/>
            <a:ext cx="369133" cy="360411"/>
            <a:chOff x="7582302" y="1499934"/>
            <a:chExt cx="369133" cy="360411"/>
          </a:xfrm>
        </p:grpSpPr>
        <p:sp>
          <p:nvSpPr>
            <p:cNvPr id="12711" name="Google Shape;12711;p63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63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63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63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63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777" y="1655212"/>
            <a:ext cx="1359303" cy="333647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072828" y="2203013"/>
            <a:ext cx="6929199" cy="1384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081">
              <a:defRPr/>
            </a:pPr>
            <a:r>
              <a:rPr lang="en-US" altLang="zh-CN" sz="3599" dirty="0">
                <a:solidFill>
                  <a:srgbClr val="FFFFFF"/>
                </a:solidFill>
                <a:ea typeface="宋体" panose="02010600030101010101" pitchFamily="2" charset="-122"/>
                <a:hlinkClick r:id="rId4"/>
              </a:rPr>
              <a:t>www.greatppt.com</a:t>
            </a:r>
            <a:endParaRPr lang="en-US" altLang="zh-CN" sz="3599" dirty="0">
              <a:solidFill>
                <a:srgbClr val="FFFFFF"/>
              </a:solidFill>
              <a:ea typeface="宋体" panose="02010600030101010101" pitchFamily="2" charset="-122"/>
            </a:endParaRPr>
          </a:p>
          <a:p>
            <a:pPr algn="ctr" defTabSz="914081">
              <a:defRPr/>
            </a:pPr>
            <a:r>
              <a:rPr lang="en-US" altLang="zh-CN" sz="2399" dirty="0">
                <a:solidFill>
                  <a:srgbClr val="78909C">
                    <a:lumMod val="20000"/>
                    <a:lumOff val="80000"/>
                  </a:srgbClr>
                </a:solidFill>
                <a:ea typeface="宋体" panose="02010600030101010101" pitchFamily="2" charset="-122"/>
              </a:rPr>
              <a:t>Free Templates and Themes</a:t>
            </a:r>
          </a:p>
          <a:p>
            <a:pPr algn="ctr" defTabSz="914081">
              <a:defRPr/>
            </a:pPr>
            <a:r>
              <a:rPr lang="en-US" altLang="zh-CN" sz="2399" dirty="0">
                <a:solidFill>
                  <a:srgbClr val="78909C">
                    <a:lumMod val="20000"/>
                    <a:lumOff val="80000"/>
                  </a:srgbClr>
                </a:solidFill>
                <a:ea typeface="宋体" panose="02010600030101010101" pitchFamily="2" charset="-122"/>
              </a:rPr>
              <a:t>Create beautiful presentations in minutes</a:t>
            </a:r>
            <a:endParaRPr lang="zh-CN" altLang="en-US" sz="2399" dirty="0">
              <a:solidFill>
                <a:srgbClr val="78909C">
                  <a:lumMod val="20000"/>
                  <a:lumOff val="80000"/>
                </a:srgbClr>
              </a:solidFill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346623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Google Shape;143;p29"/>
          <p:cNvSpPr txBox="1">
            <a:spLocks noGrp="1"/>
          </p:cNvSpPr>
          <p:nvPr>
            <p:ph type="subTitle" idx="1"/>
          </p:nvPr>
        </p:nvSpPr>
        <p:spPr>
          <a:xfrm flipH="1">
            <a:off x="930575" y="2315900"/>
            <a:ext cx="3037200" cy="116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from the Sun. It’s terribly hot—even hotter than Mercury—and its atmosphere is extremely poisonous</a:t>
            </a:r>
            <a:endParaRPr/>
          </a:p>
        </p:txBody>
      </p:sp>
      <p:sp>
        <p:nvSpPr>
          <p:cNvPr id="144" name="Google Shape;144;p29"/>
          <p:cNvSpPr txBox="1">
            <a:spLocks noGrp="1"/>
          </p:cNvSpPr>
          <p:nvPr>
            <p:ph type="title"/>
          </p:nvPr>
        </p:nvSpPr>
        <p:spPr>
          <a:xfrm>
            <a:off x="930578" y="1662706"/>
            <a:ext cx="3037200" cy="5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pic>
        <p:nvPicPr>
          <p:cNvPr id="145" name="Google Shape;145;p2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649153" y="152400"/>
            <a:ext cx="3350210" cy="4838699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46" name="Google Shape;146;p29"/>
          <p:cNvCxnSpPr/>
          <p:nvPr/>
        </p:nvCxnSpPr>
        <p:spPr>
          <a:xfrm>
            <a:off x="4572000" y="1258650"/>
            <a:ext cx="0" cy="2626200"/>
          </a:xfrm>
          <a:prstGeom prst="straightConnector1">
            <a:avLst/>
          </a:prstGeom>
          <a:noFill/>
          <a:ln w="19050" cap="flat" cmpd="sng">
            <a:solidFill>
              <a:srgbClr val="C66E5C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30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IS THIS TOPIC ABOUT?</a:t>
            </a:r>
            <a:endParaRPr/>
          </a:p>
        </p:txBody>
      </p:sp>
      <p:sp>
        <p:nvSpPr>
          <p:cNvPr id="152" name="Google Shape;152;p30"/>
          <p:cNvSpPr txBox="1">
            <a:spLocks noGrp="1"/>
          </p:cNvSpPr>
          <p:nvPr>
            <p:ph type="subTitle" idx="2"/>
          </p:nvPr>
        </p:nvSpPr>
        <p:spPr>
          <a:xfrm>
            <a:off x="1503794" y="3163917"/>
            <a:ext cx="19617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1.</a:t>
            </a:r>
            <a:endParaRPr/>
          </a:p>
        </p:txBody>
      </p:sp>
      <p:sp>
        <p:nvSpPr>
          <p:cNvPr id="153" name="Google Shape;153;p30"/>
          <p:cNvSpPr txBox="1">
            <a:spLocks noGrp="1"/>
          </p:cNvSpPr>
          <p:nvPr>
            <p:ph type="subTitle" idx="4"/>
          </p:nvPr>
        </p:nvSpPr>
        <p:spPr>
          <a:xfrm>
            <a:off x="5678494" y="3163917"/>
            <a:ext cx="19617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2.</a:t>
            </a:r>
            <a:endParaRPr/>
          </a:p>
        </p:txBody>
      </p:sp>
      <p:sp>
        <p:nvSpPr>
          <p:cNvPr id="154" name="Google Shape;154;p30"/>
          <p:cNvSpPr txBox="1">
            <a:spLocks noGrp="1"/>
          </p:cNvSpPr>
          <p:nvPr>
            <p:ph type="subTitle" idx="1"/>
          </p:nvPr>
        </p:nvSpPr>
        <p:spPr>
          <a:xfrm>
            <a:off x="936044" y="3541327"/>
            <a:ext cx="30972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actually a cold place. It’s full of iron oxide dust, which gives the planet its reddish cast</a:t>
            </a:r>
            <a:endParaRPr/>
          </a:p>
        </p:txBody>
      </p:sp>
      <p:sp>
        <p:nvSpPr>
          <p:cNvPr id="155" name="Google Shape;155;p30"/>
          <p:cNvSpPr txBox="1">
            <a:spLocks noGrp="1"/>
          </p:cNvSpPr>
          <p:nvPr>
            <p:ph type="subTitle" idx="3"/>
          </p:nvPr>
        </p:nvSpPr>
        <p:spPr>
          <a:xfrm>
            <a:off x="5110744" y="3541327"/>
            <a:ext cx="30972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 and is the second planet from the Sun. It’s terribly hot and its atmosphere is extremely poisonous</a:t>
            </a:r>
            <a:endParaRPr/>
          </a:p>
        </p:txBody>
      </p:sp>
      <p:pic>
        <p:nvPicPr>
          <p:cNvPr id="156" name="Google Shape;156;p3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891900" y="1235850"/>
            <a:ext cx="1121748" cy="1620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57" name="Google Shape;157;p30"/>
          <p:cNvPicPr preferRelativeResize="0"/>
          <p:nvPr/>
        </p:nvPicPr>
        <p:blipFill rotWithShape="1">
          <a:blip r:embed="rId5">
            <a:alphaModFix/>
          </a:blip>
          <a:srcRect l="14295" r="10702"/>
          <a:stretch/>
        </p:blipFill>
        <p:spPr>
          <a:xfrm>
            <a:off x="6207875" y="1275625"/>
            <a:ext cx="841325" cy="16201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31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DEFINITION OF CONCEPTS</a:t>
            </a:r>
            <a:endParaRPr/>
          </a:p>
        </p:txBody>
      </p:sp>
      <p:sp>
        <p:nvSpPr>
          <p:cNvPr id="163" name="Google Shape;163;p31"/>
          <p:cNvSpPr txBox="1">
            <a:spLocks noGrp="1"/>
          </p:cNvSpPr>
          <p:nvPr>
            <p:ph type="subTitle" idx="1"/>
          </p:nvPr>
        </p:nvSpPr>
        <p:spPr>
          <a:xfrm>
            <a:off x="726600" y="2183327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164" name="Google Shape;164;p31"/>
          <p:cNvSpPr txBox="1">
            <a:spLocks noGrp="1"/>
          </p:cNvSpPr>
          <p:nvPr>
            <p:ph type="subTitle" idx="2"/>
          </p:nvPr>
        </p:nvSpPr>
        <p:spPr>
          <a:xfrm>
            <a:off x="1668269" y="1895150"/>
            <a:ext cx="16266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65" name="Google Shape;165;p31"/>
          <p:cNvSpPr txBox="1">
            <a:spLocks noGrp="1"/>
          </p:cNvSpPr>
          <p:nvPr>
            <p:ph type="subTitle" idx="3"/>
          </p:nvPr>
        </p:nvSpPr>
        <p:spPr>
          <a:xfrm>
            <a:off x="5848800" y="2183327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166" name="Google Shape;166;p31"/>
          <p:cNvSpPr txBox="1">
            <a:spLocks noGrp="1"/>
          </p:cNvSpPr>
          <p:nvPr>
            <p:ph type="subTitle" idx="4"/>
          </p:nvPr>
        </p:nvSpPr>
        <p:spPr>
          <a:xfrm>
            <a:off x="5848800" y="1895150"/>
            <a:ext cx="16269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167" name="Google Shape;167;p31"/>
          <p:cNvSpPr txBox="1">
            <a:spLocks noGrp="1"/>
          </p:cNvSpPr>
          <p:nvPr>
            <p:ph type="subTitle" idx="5"/>
          </p:nvPr>
        </p:nvSpPr>
        <p:spPr>
          <a:xfrm>
            <a:off x="726600" y="3802200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 is composed mostly of hydrogen and helium</a:t>
            </a:r>
            <a:endParaRPr/>
          </a:p>
        </p:txBody>
      </p:sp>
      <p:sp>
        <p:nvSpPr>
          <p:cNvPr id="168" name="Google Shape;168;p31"/>
          <p:cNvSpPr txBox="1">
            <a:spLocks noGrp="1"/>
          </p:cNvSpPr>
          <p:nvPr>
            <p:ph type="subTitle" idx="6"/>
          </p:nvPr>
        </p:nvSpPr>
        <p:spPr>
          <a:xfrm>
            <a:off x="1668269" y="3514017"/>
            <a:ext cx="16266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169" name="Google Shape;169;p31"/>
          <p:cNvSpPr txBox="1">
            <a:spLocks noGrp="1"/>
          </p:cNvSpPr>
          <p:nvPr>
            <p:ph type="subTitle" idx="7"/>
          </p:nvPr>
        </p:nvSpPr>
        <p:spPr>
          <a:xfrm>
            <a:off x="5848800" y="3802200"/>
            <a:ext cx="2568600" cy="7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smallest planet in the Solar System</a:t>
            </a:r>
            <a:endParaRPr/>
          </a:p>
        </p:txBody>
      </p:sp>
      <p:sp>
        <p:nvSpPr>
          <p:cNvPr id="170" name="Google Shape;170;p31"/>
          <p:cNvSpPr txBox="1">
            <a:spLocks noGrp="1"/>
          </p:cNvSpPr>
          <p:nvPr>
            <p:ph type="subTitle" idx="8"/>
          </p:nvPr>
        </p:nvSpPr>
        <p:spPr>
          <a:xfrm>
            <a:off x="5848800" y="3514017"/>
            <a:ext cx="16269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pic>
        <p:nvPicPr>
          <p:cNvPr id="171" name="Google Shape;171;p31"/>
          <p:cNvPicPr preferRelativeResize="0"/>
          <p:nvPr/>
        </p:nvPicPr>
        <p:blipFill rotWithShape="1">
          <a:blip r:embed="rId4">
            <a:alphaModFix/>
          </a:blip>
          <a:srcRect l="20298" r="20298"/>
          <a:stretch/>
        </p:blipFill>
        <p:spPr>
          <a:xfrm>
            <a:off x="3853900" y="1211475"/>
            <a:ext cx="1436200" cy="3491873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72" name="Google Shape;172;p31"/>
          <p:cNvCxnSpPr>
            <a:stCxn id="170" idx="1"/>
          </p:cNvCxnSpPr>
          <p:nvPr/>
        </p:nvCxnSpPr>
        <p:spPr>
          <a:xfrm rot="10800000">
            <a:off x="4595400" y="3702717"/>
            <a:ext cx="1253400" cy="0"/>
          </a:xfrm>
          <a:prstGeom prst="straightConnector1">
            <a:avLst/>
          </a:prstGeom>
          <a:noFill/>
          <a:ln w="9525" cap="flat" cmpd="sng">
            <a:solidFill>
              <a:srgbClr val="C66E5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3" name="Google Shape;173;p31"/>
          <p:cNvCxnSpPr>
            <a:stCxn id="168" idx="3"/>
          </p:cNvCxnSpPr>
          <p:nvPr/>
        </p:nvCxnSpPr>
        <p:spPr>
          <a:xfrm>
            <a:off x="3294869" y="3702717"/>
            <a:ext cx="1128300" cy="0"/>
          </a:xfrm>
          <a:prstGeom prst="straightConnector1">
            <a:avLst/>
          </a:prstGeom>
          <a:noFill/>
          <a:ln w="9525" cap="flat" cmpd="sng">
            <a:solidFill>
              <a:srgbClr val="C66E5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4" name="Google Shape;174;p31"/>
          <p:cNvCxnSpPr>
            <a:stCxn id="164" idx="3"/>
          </p:cNvCxnSpPr>
          <p:nvPr/>
        </p:nvCxnSpPr>
        <p:spPr>
          <a:xfrm>
            <a:off x="3294869" y="2083850"/>
            <a:ext cx="873600" cy="0"/>
          </a:xfrm>
          <a:prstGeom prst="straightConnector1">
            <a:avLst/>
          </a:prstGeom>
          <a:noFill/>
          <a:ln w="9525" cap="flat" cmpd="sng">
            <a:solidFill>
              <a:srgbClr val="C66E5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5" name="Google Shape;175;p31"/>
          <p:cNvCxnSpPr>
            <a:stCxn id="166" idx="1"/>
          </p:cNvCxnSpPr>
          <p:nvPr/>
        </p:nvCxnSpPr>
        <p:spPr>
          <a:xfrm rot="10800000">
            <a:off x="4410600" y="2083850"/>
            <a:ext cx="1438200" cy="0"/>
          </a:xfrm>
          <a:prstGeom prst="straightConnector1">
            <a:avLst/>
          </a:prstGeom>
          <a:noFill/>
          <a:ln w="9525" cap="flat" cmpd="sng">
            <a:solidFill>
              <a:srgbClr val="C66E5C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32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FEATURES OF THE TOPIC</a:t>
            </a:r>
            <a:endParaRPr/>
          </a:p>
        </p:txBody>
      </p:sp>
      <p:sp>
        <p:nvSpPr>
          <p:cNvPr id="181" name="Google Shape;181;p32"/>
          <p:cNvSpPr txBox="1">
            <a:spLocks noGrp="1"/>
          </p:cNvSpPr>
          <p:nvPr>
            <p:ph type="subTitle" idx="1"/>
          </p:nvPr>
        </p:nvSpPr>
        <p:spPr>
          <a:xfrm>
            <a:off x="726600" y="3494102"/>
            <a:ext cx="21096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Jupiter is a gas giant and the biggest planet in the Solar System</a:t>
            </a:r>
            <a:endParaRPr/>
          </a:p>
        </p:txBody>
      </p:sp>
      <p:sp>
        <p:nvSpPr>
          <p:cNvPr id="182" name="Google Shape;182;p32"/>
          <p:cNvSpPr txBox="1">
            <a:spLocks noGrp="1"/>
          </p:cNvSpPr>
          <p:nvPr>
            <p:ph type="subTitle" idx="2"/>
          </p:nvPr>
        </p:nvSpPr>
        <p:spPr>
          <a:xfrm>
            <a:off x="3517201" y="3494104"/>
            <a:ext cx="21096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 is a gas giant, composed mostly of hydrogen and helium</a:t>
            </a:r>
            <a:endParaRPr/>
          </a:p>
        </p:txBody>
      </p:sp>
      <p:sp>
        <p:nvSpPr>
          <p:cNvPr id="183" name="Google Shape;183;p32"/>
          <p:cNvSpPr txBox="1">
            <a:spLocks noGrp="1"/>
          </p:cNvSpPr>
          <p:nvPr>
            <p:ph type="subTitle" idx="3"/>
          </p:nvPr>
        </p:nvSpPr>
        <p:spPr>
          <a:xfrm>
            <a:off x="6307813" y="3494099"/>
            <a:ext cx="21096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actually a cold place full of iron oxide dust</a:t>
            </a:r>
            <a:endParaRPr/>
          </a:p>
        </p:txBody>
      </p:sp>
      <p:pic>
        <p:nvPicPr>
          <p:cNvPr id="184" name="Google Shape;184;p32"/>
          <p:cNvPicPr preferRelativeResize="0"/>
          <p:nvPr/>
        </p:nvPicPr>
        <p:blipFill rotWithShape="1">
          <a:blip r:embed="rId4">
            <a:alphaModFix/>
          </a:blip>
          <a:srcRect t="1356" b="29424"/>
          <a:stretch/>
        </p:blipFill>
        <p:spPr>
          <a:xfrm>
            <a:off x="4101453" y="2193655"/>
            <a:ext cx="941075" cy="940782"/>
          </a:xfrm>
          <a:prstGeom prst="rect">
            <a:avLst/>
          </a:prstGeom>
          <a:noFill/>
          <a:ln>
            <a:noFill/>
          </a:ln>
        </p:spPr>
      </p:pic>
      <p:pic>
        <p:nvPicPr>
          <p:cNvPr id="185" name="Google Shape;185;p32"/>
          <p:cNvPicPr preferRelativeResize="0"/>
          <p:nvPr/>
        </p:nvPicPr>
        <p:blipFill rotWithShape="1">
          <a:blip r:embed="rId5">
            <a:alphaModFix/>
          </a:blip>
          <a:srcRect l="10333" t="10562" r="36344" b="52529"/>
          <a:stretch/>
        </p:blipFill>
        <p:spPr>
          <a:xfrm>
            <a:off x="1541375" y="2654520"/>
            <a:ext cx="480060" cy="479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86" name="Google Shape;186;p32"/>
          <p:cNvPicPr preferRelativeResize="0"/>
          <p:nvPr/>
        </p:nvPicPr>
        <p:blipFill rotWithShape="1">
          <a:blip r:embed="rId6">
            <a:alphaModFix/>
          </a:blip>
          <a:srcRect l="29516" r="20693" b="1468"/>
          <a:stretch/>
        </p:blipFill>
        <p:spPr>
          <a:xfrm>
            <a:off x="6797300" y="255400"/>
            <a:ext cx="1007374" cy="2879049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87" name="Google Shape;187;p32"/>
          <p:cNvCxnSpPr/>
          <p:nvPr/>
        </p:nvCxnSpPr>
        <p:spPr>
          <a:xfrm>
            <a:off x="726600" y="3314275"/>
            <a:ext cx="7680300" cy="0"/>
          </a:xfrm>
          <a:prstGeom prst="straightConnector1">
            <a:avLst/>
          </a:prstGeom>
          <a:noFill/>
          <a:ln w="19050" cap="flat" cmpd="sng">
            <a:solidFill>
              <a:srgbClr val="C66E5C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66E5C"/>
        </a:solidFill>
        <a:effectLst/>
      </p:bgPr>
    </p:bg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33"/>
          <p:cNvSpPr txBox="1">
            <a:spLocks noGrp="1"/>
          </p:cNvSpPr>
          <p:nvPr>
            <p:ph type="title"/>
          </p:nvPr>
        </p:nvSpPr>
        <p:spPr>
          <a:xfrm>
            <a:off x="1336325" y="2893625"/>
            <a:ext cx="6471300" cy="83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NAME OF THE SECTION</a:t>
            </a:r>
            <a:endParaRPr/>
          </a:p>
        </p:txBody>
      </p:sp>
      <p:sp>
        <p:nvSpPr>
          <p:cNvPr id="193" name="Google Shape;193;p33"/>
          <p:cNvSpPr txBox="1">
            <a:spLocks noGrp="1"/>
          </p:cNvSpPr>
          <p:nvPr>
            <p:ph type="subTitle" idx="1"/>
          </p:nvPr>
        </p:nvSpPr>
        <p:spPr>
          <a:xfrm>
            <a:off x="2549400" y="3657075"/>
            <a:ext cx="4045200" cy="50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  <p:cxnSp>
        <p:nvCxnSpPr>
          <p:cNvPr id="194" name="Google Shape;194;p33"/>
          <p:cNvCxnSpPr/>
          <p:nvPr/>
        </p:nvCxnSpPr>
        <p:spPr>
          <a:xfrm>
            <a:off x="4572000" y="2555825"/>
            <a:ext cx="0" cy="274200"/>
          </a:xfrm>
          <a:prstGeom prst="straightConnector1">
            <a:avLst/>
          </a:prstGeom>
          <a:noFill/>
          <a:ln w="19050" cap="flat" cmpd="sng">
            <a:solidFill>
              <a:srgbClr val="FFF2EB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95" name="Google Shape;195;p33"/>
          <p:cNvGrpSpPr/>
          <p:nvPr/>
        </p:nvGrpSpPr>
        <p:grpSpPr>
          <a:xfrm>
            <a:off x="2752438" y="541754"/>
            <a:ext cx="3639118" cy="2041508"/>
            <a:chOff x="2752438" y="541754"/>
            <a:chExt cx="3639118" cy="2041508"/>
          </a:xfrm>
        </p:grpSpPr>
        <p:grpSp>
          <p:nvGrpSpPr>
            <p:cNvPr id="196" name="Google Shape;196;p33"/>
            <p:cNvGrpSpPr/>
            <p:nvPr/>
          </p:nvGrpSpPr>
          <p:grpSpPr>
            <a:xfrm rot="-5400000">
              <a:off x="4354318" y="546024"/>
              <a:ext cx="2041508" cy="2032968"/>
              <a:chOff x="-989766" y="-677023"/>
              <a:chExt cx="4523616" cy="4504694"/>
            </a:xfrm>
          </p:grpSpPr>
          <p:pic>
            <p:nvPicPr>
              <p:cNvPr id="197" name="Google Shape;197;p33"/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6537767">
                <a:off x="1183874" y="102875"/>
                <a:ext cx="1618952" cy="2338248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98" name="Google Shape;198;p33"/>
              <p:cNvPicPr preferRelativeResize="0"/>
              <p:nvPr/>
            </p:nvPicPr>
            <p:blipFill rotWithShape="1">
              <a:blip r:embed="rId4">
                <a:alphaModFix/>
              </a:blip>
              <a:srcRect l="36204"/>
              <a:stretch/>
            </p:blipFill>
            <p:spPr>
              <a:xfrm rot="7789305">
                <a:off x="552386" y="-248125"/>
                <a:ext cx="1087529" cy="2462100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99" name="Google Shape;199;p33"/>
              <p:cNvPicPr preferRelativeResize="0"/>
              <p:nvPr/>
            </p:nvPicPr>
            <p:blipFill rotWithShape="1">
              <a:blip r:embed="rId5">
                <a:alphaModFix/>
              </a:blip>
              <a:srcRect l="13055" r="13062"/>
              <a:stretch/>
            </p:blipFill>
            <p:spPr>
              <a:xfrm rot="5677405">
                <a:off x="496791" y="-1479672"/>
                <a:ext cx="2005243" cy="39199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00" name="Google Shape;200;p33"/>
              <p:cNvPicPr preferRelativeResize="0"/>
              <p:nvPr/>
            </p:nvPicPr>
            <p:blipFill>
              <a:blip r:embed="rId6">
                <a:alphaModFix/>
              </a:blip>
              <a:stretch>
                <a:fillRect/>
              </a:stretch>
            </p:blipFill>
            <p:spPr>
              <a:xfrm rot="9395218" flipH="1">
                <a:off x="-469048" y="472671"/>
                <a:ext cx="2118698" cy="306002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01" name="Google Shape;201;p33"/>
              <p:cNvPicPr preferRelativeResize="0"/>
              <p:nvPr/>
            </p:nvPicPr>
            <p:blipFill rotWithShape="1">
              <a:blip r:embed="rId7">
                <a:alphaModFix/>
              </a:blip>
              <a:srcRect t="15521" b="15521"/>
              <a:stretch/>
            </p:blipFill>
            <p:spPr>
              <a:xfrm rot="10800000">
                <a:off x="-345775" y="-294001"/>
                <a:ext cx="1618951" cy="1612352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02" name="Google Shape;202;p33"/>
            <p:cNvGrpSpPr/>
            <p:nvPr/>
          </p:nvGrpSpPr>
          <p:grpSpPr>
            <a:xfrm rot="5400000" flipH="1">
              <a:off x="2748168" y="546024"/>
              <a:ext cx="2041508" cy="2032968"/>
              <a:chOff x="-989766" y="-677023"/>
              <a:chExt cx="4523616" cy="4504694"/>
            </a:xfrm>
          </p:grpSpPr>
          <p:pic>
            <p:nvPicPr>
              <p:cNvPr id="203" name="Google Shape;203;p33"/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6537767">
                <a:off x="1183874" y="102875"/>
                <a:ext cx="1618952" cy="2338248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04" name="Google Shape;204;p33"/>
              <p:cNvPicPr preferRelativeResize="0"/>
              <p:nvPr/>
            </p:nvPicPr>
            <p:blipFill rotWithShape="1">
              <a:blip r:embed="rId4">
                <a:alphaModFix/>
              </a:blip>
              <a:srcRect l="36204"/>
              <a:stretch/>
            </p:blipFill>
            <p:spPr>
              <a:xfrm rot="7789305">
                <a:off x="552386" y="-248125"/>
                <a:ext cx="1087529" cy="2462100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05" name="Google Shape;205;p33"/>
              <p:cNvPicPr preferRelativeResize="0"/>
              <p:nvPr/>
            </p:nvPicPr>
            <p:blipFill rotWithShape="1">
              <a:blip r:embed="rId5">
                <a:alphaModFix/>
              </a:blip>
              <a:srcRect l="13055" r="13062"/>
              <a:stretch/>
            </p:blipFill>
            <p:spPr>
              <a:xfrm rot="5677405">
                <a:off x="496791" y="-1479672"/>
                <a:ext cx="2005243" cy="391999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06" name="Google Shape;206;p33"/>
              <p:cNvPicPr preferRelativeResize="0"/>
              <p:nvPr/>
            </p:nvPicPr>
            <p:blipFill>
              <a:blip r:embed="rId6">
                <a:alphaModFix/>
              </a:blip>
              <a:stretch>
                <a:fillRect/>
              </a:stretch>
            </p:blipFill>
            <p:spPr>
              <a:xfrm rot="9395218" flipH="1">
                <a:off x="-469048" y="472671"/>
                <a:ext cx="2118698" cy="3060027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07" name="Google Shape;207;p33"/>
              <p:cNvPicPr preferRelativeResize="0"/>
              <p:nvPr/>
            </p:nvPicPr>
            <p:blipFill rotWithShape="1">
              <a:blip r:embed="rId7">
                <a:alphaModFix/>
              </a:blip>
              <a:srcRect t="15521" b="15521"/>
              <a:stretch/>
            </p:blipFill>
            <p:spPr>
              <a:xfrm rot="10800000">
                <a:off x="-345775" y="-294001"/>
                <a:ext cx="1618951" cy="1612352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Google Shape;212;p34"/>
          <p:cNvSpPr txBox="1">
            <a:spLocks noGrp="1"/>
          </p:cNvSpPr>
          <p:nvPr>
            <p:ph type="ctrTitle"/>
          </p:nvPr>
        </p:nvSpPr>
        <p:spPr>
          <a:xfrm>
            <a:off x="1151700" y="541750"/>
            <a:ext cx="6840900" cy="37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PLANTS IN THE WORLD</a:t>
            </a:r>
            <a:endParaRPr/>
          </a:p>
        </p:txBody>
      </p:sp>
      <p:sp>
        <p:nvSpPr>
          <p:cNvPr id="213" name="Google Shape;213;p34"/>
          <p:cNvSpPr txBox="1">
            <a:spLocks noGrp="1"/>
          </p:cNvSpPr>
          <p:nvPr>
            <p:ph type="subTitle" idx="1"/>
          </p:nvPr>
        </p:nvSpPr>
        <p:spPr>
          <a:xfrm>
            <a:off x="5292375" y="3897525"/>
            <a:ext cx="28191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Total amount of water plants in the world</a:t>
            </a:r>
            <a:endParaRPr/>
          </a:p>
        </p:txBody>
      </p:sp>
      <p:sp>
        <p:nvSpPr>
          <p:cNvPr id="214" name="Google Shape;214;p34"/>
          <p:cNvSpPr txBox="1">
            <a:spLocks noGrp="1"/>
          </p:cNvSpPr>
          <p:nvPr>
            <p:ph type="title" idx="2"/>
          </p:nvPr>
        </p:nvSpPr>
        <p:spPr>
          <a:xfrm>
            <a:off x="4655175" y="3335975"/>
            <a:ext cx="3456300" cy="59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2,200,000</a:t>
            </a:r>
            <a:endParaRPr/>
          </a:p>
        </p:txBody>
      </p:sp>
      <p:pic>
        <p:nvPicPr>
          <p:cNvPr id="215" name="Google Shape;215;p34" title="Gráfico">
            <a:hlinkClick r:id="rId4"/>
          </p:cNvPr>
          <p:cNvPicPr preferRelativeResize="0"/>
          <p:nvPr/>
        </p:nvPicPr>
        <p:blipFill rotWithShape="1">
          <a:blip r:embed="rId5">
            <a:alphaModFix/>
          </a:blip>
          <a:srcRect l="19793" r="19696"/>
          <a:stretch/>
        </p:blipFill>
        <p:spPr>
          <a:xfrm>
            <a:off x="1383050" y="1479975"/>
            <a:ext cx="2045000" cy="2089251"/>
          </a:xfrm>
          <a:prstGeom prst="rect">
            <a:avLst/>
          </a:prstGeom>
          <a:noFill/>
          <a:ln>
            <a:noFill/>
          </a:ln>
        </p:spPr>
      </p:pic>
      <p:sp>
        <p:nvSpPr>
          <p:cNvPr id="216" name="Google Shape;216;p34"/>
          <p:cNvSpPr txBox="1">
            <a:spLocks noGrp="1"/>
          </p:cNvSpPr>
          <p:nvPr>
            <p:ph type="subTitle" idx="1"/>
          </p:nvPr>
        </p:nvSpPr>
        <p:spPr>
          <a:xfrm>
            <a:off x="842075" y="3693562"/>
            <a:ext cx="36522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</a:t>
            </a:r>
            <a:r>
              <a:rPr lang="en">
                <a:solidFill>
                  <a:schemeClr val="dk1"/>
                </a:solidFill>
              </a:rPr>
              <a:t>o modify this graph, click on it, follow the link, change the data and </a:t>
            </a:r>
            <a:r>
              <a:rPr lang="en"/>
              <a:t>paste the new graph here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217" name="Google Shape;217;p34"/>
          <p:cNvSpPr txBox="1">
            <a:spLocks noGrp="1"/>
          </p:cNvSpPr>
          <p:nvPr>
            <p:ph type="title" idx="3"/>
          </p:nvPr>
        </p:nvSpPr>
        <p:spPr>
          <a:xfrm>
            <a:off x="4655175" y="1691575"/>
            <a:ext cx="3456300" cy="59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6,500,000</a:t>
            </a:r>
            <a:endParaRPr/>
          </a:p>
        </p:txBody>
      </p:sp>
      <p:sp>
        <p:nvSpPr>
          <p:cNvPr id="218" name="Google Shape;218;p34"/>
          <p:cNvSpPr txBox="1">
            <a:spLocks noGrp="1"/>
          </p:cNvSpPr>
          <p:nvPr>
            <p:ph type="subTitle" idx="4"/>
          </p:nvPr>
        </p:nvSpPr>
        <p:spPr>
          <a:xfrm>
            <a:off x="5292375" y="2253125"/>
            <a:ext cx="28191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Total amount of land plants in the world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Botany Lesson by Slidesgo">
  <a:themeElements>
    <a:clrScheme name="Simple Light">
      <a:dk1>
        <a:srgbClr val="482400"/>
      </a:dk1>
      <a:lt1>
        <a:srgbClr val="C66E5C"/>
      </a:lt1>
      <a:dk2>
        <a:srgbClr val="FFF2EB"/>
      </a:dk2>
      <a:lt2>
        <a:srgbClr val="482400"/>
      </a:lt2>
      <a:accent1>
        <a:srgbClr val="C66E5C"/>
      </a:accent1>
      <a:accent2>
        <a:srgbClr val="FFF2EB"/>
      </a:accent2>
      <a:accent3>
        <a:srgbClr val="482400"/>
      </a:accent3>
      <a:accent4>
        <a:srgbClr val="C66E5C"/>
      </a:accent4>
      <a:accent5>
        <a:srgbClr val="FFF2EB"/>
      </a:accent5>
      <a:accent6>
        <a:srgbClr val="C66E5C"/>
      </a:accent6>
      <a:hlink>
        <a:srgbClr val="4824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951</Words>
  <Application>Microsoft Office PowerPoint</Application>
  <PresentationFormat>全屏显示(16:9)</PresentationFormat>
  <Paragraphs>155</Paragraphs>
  <Slides>37</Slides>
  <Notes>37</Notes>
  <HiddenSlides>0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37</vt:i4>
      </vt:variant>
    </vt:vector>
  </HeadingPairs>
  <TitlesOfParts>
    <vt:vector size="51" baseType="lpstr">
      <vt:lpstr>Amatic SC</vt:lpstr>
      <vt:lpstr>Josefin Sans Light</vt:lpstr>
      <vt:lpstr>Lato Light</vt:lpstr>
      <vt:lpstr>Livvic</vt:lpstr>
      <vt:lpstr>Prata</vt:lpstr>
      <vt:lpstr>Proxima Nova</vt:lpstr>
      <vt:lpstr>Proxima Nova Semibold</vt:lpstr>
      <vt:lpstr>Raleway Light</vt:lpstr>
      <vt:lpstr>Roboto Medium</vt:lpstr>
      <vt:lpstr>Arial</vt:lpstr>
      <vt:lpstr>Calibri</vt:lpstr>
      <vt:lpstr>Roboto Slab Regular</vt:lpstr>
      <vt:lpstr>Botany Lesson by Slidesgo</vt:lpstr>
      <vt:lpstr>Slidesgo Final Pages</vt:lpstr>
      <vt:lpstr>BOTANY LESSON</vt:lpstr>
      <vt:lpstr>01. OVERVIEW</vt:lpstr>
      <vt:lpstr>—SOMEONE FAMOUS</vt:lpstr>
      <vt:lpstr>INTRODUCTION</vt:lpstr>
      <vt:lpstr>WHAT IS THIS TOPIC ABOUT?</vt:lpstr>
      <vt:lpstr>DEFINITION OF CONCEPTS</vt:lpstr>
      <vt:lpstr>FEATURES OF THE TOPIC</vt:lpstr>
      <vt:lpstr>NAME OF THE SECTION</vt:lpstr>
      <vt:lpstr>PLANTS IN THE WORLD</vt:lpstr>
      <vt:lpstr>8.7 M</vt:lpstr>
      <vt:lpstr>PRACTICAL USES OF THIS SUBJECT</vt:lpstr>
      <vt:lpstr>DID YOU KNOW THIS?</vt:lpstr>
      <vt:lpstr>PROBLEM</vt:lpstr>
      <vt:lpstr>THIS IS A TABLE</vt:lpstr>
      <vt:lpstr>AWESOME WORDS</vt:lpstr>
      <vt:lpstr>PROCESS</vt:lpstr>
      <vt:lpstr>EXERCISE</vt:lpstr>
      <vt:lpstr>OVERVIEW DIAGRAM</vt:lpstr>
      <vt:lpstr>ASSIGNMENT</vt:lpstr>
      <vt:lpstr>THANKS!</vt:lpstr>
      <vt:lpstr>ALTERNATIVE RESOURCES</vt:lpstr>
      <vt:lpstr>ALTERNATIVE RESOURCES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BOTANY LESSON</dc:title>
  <cp:lastModifiedBy>刘 龙</cp:lastModifiedBy>
  <cp:revision>2</cp:revision>
  <dcterms:modified xsi:type="dcterms:W3CDTF">2020-12-19T13:15:24Z</dcterms:modified>
</cp:coreProperties>
</file>